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5" r:id="rId3"/>
    <p:sldId id="269" r:id="rId4"/>
    <p:sldId id="270" r:id="rId5"/>
    <p:sldId id="351" r:id="rId6"/>
    <p:sldId id="271" r:id="rId7"/>
    <p:sldId id="266" r:id="rId8"/>
    <p:sldId id="396" r:id="rId9"/>
    <p:sldId id="267" r:id="rId10"/>
    <p:sldId id="345" r:id="rId11"/>
    <p:sldId id="346" r:id="rId12"/>
    <p:sldId id="347" r:id="rId13"/>
    <p:sldId id="348" r:id="rId14"/>
    <p:sldId id="402" r:id="rId15"/>
    <p:sldId id="403" r:id="rId16"/>
    <p:sldId id="276" r:id="rId17"/>
    <p:sldId id="279" r:id="rId18"/>
    <p:sldId id="281" r:id="rId19"/>
    <p:sldId id="303" r:id="rId20"/>
    <p:sldId id="306" r:id="rId21"/>
    <p:sldId id="404" r:id="rId22"/>
    <p:sldId id="397" r:id="rId23"/>
    <p:sldId id="309" r:id="rId24"/>
    <p:sldId id="311" r:id="rId25"/>
    <p:sldId id="398" r:id="rId26"/>
    <p:sldId id="312" r:id="rId27"/>
    <p:sldId id="405" r:id="rId28"/>
    <p:sldId id="313" r:id="rId29"/>
    <p:sldId id="314" r:id="rId30"/>
    <p:sldId id="315" r:id="rId31"/>
    <p:sldId id="400" r:id="rId32"/>
    <p:sldId id="401" r:id="rId33"/>
    <p:sldId id="318" r:id="rId34"/>
    <p:sldId id="406" r:id="rId35"/>
    <p:sldId id="407" r:id="rId36"/>
    <p:sldId id="408" r:id="rId37"/>
    <p:sldId id="409" r:id="rId38"/>
    <p:sldId id="411" r:id="rId39"/>
    <p:sldId id="410" r:id="rId40"/>
    <p:sldId id="412" r:id="rId41"/>
    <p:sldId id="414" r:id="rId42"/>
    <p:sldId id="272" r:id="rId43"/>
    <p:sldId id="274" r:id="rId44"/>
    <p:sldId id="275" r:id="rId45"/>
    <p:sldId id="273" r:id="rId46"/>
    <p:sldId id="277" r:id="rId47"/>
    <p:sldId id="295" r:id="rId48"/>
    <p:sldId id="302" r:id="rId49"/>
    <p:sldId id="375" r:id="rId50"/>
    <p:sldId id="380" r:id="rId51"/>
    <p:sldId id="377" r:id="rId52"/>
    <p:sldId id="378" r:id="rId53"/>
    <p:sldId id="296" r:id="rId54"/>
    <p:sldId id="298" r:id="rId55"/>
    <p:sldId id="379" r:id="rId56"/>
    <p:sldId id="382" r:id="rId57"/>
    <p:sldId id="301" r:id="rId58"/>
    <p:sldId id="319" r:id="rId59"/>
    <p:sldId id="391" r:id="rId60"/>
    <p:sldId id="320" r:id="rId61"/>
    <p:sldId id="327" r:id="rId62"/>
    <p:sldId id="417" r:id="rId63"/>
    <p:sldId id="392" r:id="rId64"/>
    <p:sldId id="321" r:id="rId65"/>
    <p:sldId id="322" r:id="rId66"/>
    <p:sldId id="418" r:id="rId67"/>
    <p:sldId id="323" r:id="rId68"/>
    <p:sldId id="393" r:id="rId69"/>
    <p:sldId id="324" r:id="rId70"/>
    <p:sldId id="326" r:id="rId71"/>
    <p:sldId id="325" r:id="rId72"/>
    <p:sldId id="394" r:id="rId73"/>
    <p:sldId id="328" r:id="rId74"/>
    <p:sldId id="329" r:id="rId75"/>
    <p:sldId id="330" r:id="rId76"/>
    <p:sldId id="333" r:id="rId77"/>
    <p:sldId id="331" r:id="rId78"/>
    <p:sldId id="332" r:id="rId79"/>
    <p:sldId id="334" r:id="rId80"/>
    <p:sldId id="335" r:id="rId81"/>
    <p:sldId id="420" r:id="rId82"/>
    <p:sldId id="427" r:id="rId83"/>
    <p:sldId id="419" r:id="rId84"/>
    <p:sldId id="336" r:id="rId85"/>
    <p:sldId id="337" r:id="rId86"/>
    <p:sldId id="416" r:id="rId87"/>
    <p:sldId id="421" r:id="rId88"/>
    <p:sldId id="423" r:id="rId89"/>
    <p:sldId id="424" r:id="rId90"/>
    <p:sldId id="425" r:id="rId91"/>
    <p:sldId id="426" r:id="rId92"/>
    <p:sldId id="422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8E"/>
    <a:srgbClr val="A29C7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5869" autoAdjust="0"/>
  </p:normalViewPr>
  <p:slideViewPr>
    <p:cSldViewPr>
      <p:cViewPr varScale="1">
        <p:scale>
          <a:sx n="87" d="100"/>
          <a:sy n="8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CCC57-51F9-48C4-9782-D43C8DD33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72E95-5FB3-4F2A-A938-F9257973D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63FCD-A738-4AB5-AE62-7CD30DA7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C0E1-8FC5-4BC1-A6E1-EE883B957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C77F-2A2F-44DD-BCE1-4C4F4F782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63B55-E5CC-4BCD-A12B-871C88E2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C53C-F867-44F0-8D77-B4E1AB800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C4343-8B44-4F56-B183-924907954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9F826-A943-4D11-A61E-1D3E547F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BA6AA-012D-4BB2-BF25-0B99FBE59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6297-902C-4EC0-B784-13FE4DED0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0F73155-E57C-4248-A788-364FFE7DC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cropsci.illinois.edu/classes/cpsc112/images/PlantSystems/longlrootareas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cactus-art.biz/note-book/Dictionary/aaa_Dictionary_pictures/xylem_Vessel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upload.wikimedia.org/wikipedia/commons/1/18/Maple_syrup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kidsgardening.com/onlinecourse/Diagrams/c1/c1-1seed.gi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http://plantphys.info/plants_human/seeds.gi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leavingbio.net/FLOWERING%20PLANTS_files/image048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digitalfrog.com/resources/archives/leaf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pumpkinVomi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98638"/>
            <a:ext cx="59436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WordArt 7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92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auhaus 93"/>
              </a:rPr>
              <a:t>PLANTS!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Field-Maple-Acer-campestre-a-perfect-eco-g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9892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788" y="0"/>
            <a:ext cx="65754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SMARTInkShape-Group152"/>
          <p:cNvGrpSpPr/>
          <p:nvPr/>
        </p:nvGrpSpPr>
        <p:grpSpPr>
          <a:xfrm>
            <a:off x="5365701" y="327660"/>
            <a:ext cx="3328615" cy="494797"/>
            <a:chOff x="5365701" y="327660"/>
            <a:chExt cx="3328615" cy="494797"/>
          </a:xfrm>
        </p:grpSpPr>
        <p:sp>
          <p:nvSpPr>
            <p:cNvPr id="4" name="SMARTInkShape-1259"/>
            <p:cNvSpPr/>
            <p:nvPr/>
          </p:nvSpPr>
          <p:spPr>
            <a:xfrm>
              <a:off x="8267700" y="413640"/>
              <a:ext cx="426616" cy="264014"/>
            </a:xfrm>
            <a:custGeom>
              <a:avLst/>
              <a:gdLst/>
              <a:ahLst/>
              <a:cxnLst/>
              <a:rect l="0" t="0" r="0" b="0"/>
              <a:pathLst>
                <a:path w="426616" h="264014">
                  <a:moveTo>
                    <a:pt x="0" y="134999"/>
                  </a:moveTo>
                  <a:lnTo>
                    <a:pt x="33563" y="134999"/>
                  </a:lnTo>
                  <a:lnTo>
                    <a:pt x="46243" y="134153"/>
                  </a:lnTo>
                  <a:lnTo>
                    <a:pt x="77439" y="124394"/>
                  </a:lnTo>
                  <a:lnTo>
                    <a:pt x="111422" y="103000"/>
                  </a:lnTo>
                  <a:lnTo>
                    <a:pt x="126900" y="90617"/>
                  </a:lnTo>
                  <a:lnTo>
                    <a:pt x="138165" y="72178"/>
                  </a:lnTo>
                  <a:lnTo>
                    <a:pt x="143473" y="49275"/>
                  </a:lnTo>
                  <a:lnTo>
                    <a:pt x="144198" y="38762"/>
                  </a:lnTo>
                  <a:lnTo>
                    <a:pt x="142264" y="30703"/>
                  </a:lnTo>
                  <a:lnTo>
                    <a:pt x="134122" y="18630"/>
                  </a:lnTo>
                  <a:lnTo>
                    <a:pt x="130902" y="17627"/>
                  </a:lnTo>
                  <a:lnTo>
                    <a:pt x="122808" y="18769"/>
                  </a:lnTo>
                  <a:lnTo>
                    <a:pt x="108730" y="24173"/>
                  </a:lnTo>
                  <a:lnTo>
                    <a:pt x="74652" y="49167"/>
                  </a:lnTo>
                  <a:lnTo>
                    <a:pt x="56925" y="68081"/>
                  </a:lnTo>
                  <a:lnTo>
                    <a:pt x="35766" y="103311"/>
                  </a:lnTo>
                  <a:lnTo>
                    <a:pt x="20381" y="133701"/>
                  </a:lnTo>
                  <a:lnTo>
                    <a:pt x="6791" y="167447"/>
                  </a:lnTo>
                  <a:lnTo>
                    <a:pt x="1341" y="202463"/>
                  </a:lnTo>
                  <a:lnTo>
                    <a:pt x="2655" y="226109"/>
                  </a:lnTo>
                  <a:lnTo>
                    <a:pt x="4310" y="233839"/>
                  </a:lnTo>
                  <a:lnTo>
                    <a:pt x="7953" y="239839"/>
                  </a:lnTo>
                  <a:lnTo>
                    <a:pt x="24369" y="252329"/>
                  </a:lnTo>
                  <a:lnTo>
                    <a:pt x="41181" y="260545"/>
                  </a:lnTo>
                  <a:lnTo>
                    <a:pt x="76606" y="264013"/>
                  </a:lnTo>
                  <a:lnTo>
                    <a:pt x="99179" y="260338"/>
                  </a:lnTo>
                  <a:lnTo>
                    <a:pt x="131144" y="240792"/>
                  </a:lnTo>
                  <a:lnTo>
                    <a:pt x="156291" y="221184"/>
                  </a:lnTo>
                  <a:lnTo>
                    <a:pt x="182723" y="185390"/>
                  </a:lnTo>
                  <a:lnTo>
                    <a:pt x="198073" y="156986"/>
                  </a:lnTo>
                  <a:lnTo>
                    <a:pt x="214385" y="121092"/>
                  </a:lnTo>
                  <a:lnTo>
                    <a:pt x="222369" y="84093"/>
                  </a:lnTo>
                  <a:lnTo>
                    <a:pt x="228234" y="60893"/>
                  </a:lnTo>
                  <a:lnTo>
                    <a:pt x="228356" y="61042"/>
                  </a:lnTo>
                  <a:lnTo>
                    <a:pt x="228596" y="94861"/>
                  </a:lnTo>
                  <a:lnTo>
                    <a:pt x="228599" y="126945"/>
                  </a:lnTo>
                  <a:lnTo>
                    <a:pt x="228600" y="163638"/>
                  </a:lnTo>
                  <a:lnTo>
                    <a:pt x="224555" y="199641"/>
                  </a:lnTo>
                  <a:lnTo>
                    <a:pt x="220839" y="232435"/>
                  </a:lnTo>
                  <a:lnTo>
                    <a:pt x="213460" y="263913"/>
                  </a:lnTo>
                  <a:lnTo>
                    <a:pt x="213362" y="231107"/>
                  </a:lnTo>
                  <a:lnTo>
                    <a:pt x="213360" y="194875"/>
                  </a:lnTo>
                  <a:lnTo>
                    <a:pt x="215617" y="162900"/>
                  </a:lnTo>
                  <a:lnTo>
                    <a:pt x="221648" y="126615"/>
                  </a:lnTo>
                  <a:lnTo>
                    <a:pt x="228798" y="91311"/>
                  </a:lnTo>
                  <a:lnTo>
                    <a:pt x="238799" y="57131"/>
                  </a:lnTo>
                  <a:lnTo>
                    <a:pt x="246391" y="43536"/>
                  </a:lnTo>
                  <a:lnTo>
                    <a:pt x="249773" y="41004"/>
                  </a:lnTo>
                  <a:lnTo>
                    <a:pt x="258048" y="38190"/>
                  </a:lnTo>
                  <a:lnTo>
                    <a:pt x="272226" y="36606"/>
                  </a:lnTo>
                  <a:lnTo>
                    <a:pt x="279881" y="38494"/>
                  </a:lnTo>
                  <a:lnTo>
                    <a:pt x="295738" y="46604"/>
                  </a:lnTo>
                  <a:lnTo>
                    <a:pt x="303030" y="55919"/>
                  </a:lnTo>
                  <a:lnTo>
                    <a:pt x="314610" y="82596"/>
                  </a:lnTo>
                  <a:lnTo>
                    <a:pt x="318967" y="118408"/>
                  </a:lnTo>
                  <a:lnTo>
                    <a:pt x="318875" y="148052"/>
                  </a:lnTo>
                  <a:lnTo>
                    <a:pt x="313946" y="186151"/>
                  </a:lnTo>
                  <a:lnTo>
                    <a:pt x="310614" y="208293"/>
                  </a:lnTo>
                  <a:lnTo>
                    <a:pt x="304829" y="233873"/>
                  </a:lnTo>
                  <a:lnTo>
                    <a:pt x="304801" y="195887"/>
                  </a:lnTo>
                  <a:lnTo>
                    <a:pt x="305647" y="166399"/>
                  </a:lnTo>
                  <a:lnTo>
                    <a:pt x="311730" y="131227"/>
                  </a:lnTo>
                  <a:lnTo>
                    <a:pt x="323034" y="93994"/>
                  </a:lnTo>
                  <a:lnTo>
                    <a:pt x="333815" y="57845"/>
                  </a:lnTo>
                  <a:lnTo>
                    <a:pt x="357097" y="24274"/>
                  </a:lnTo>
                  <a:lnTo>
                    <a:pt x="373071" y="8776"/>
                  </a:lnTo>
                  <a:lnTo>
                    <a:pt x="383402" y="2700"/>
                  </a:lnTo>
                  <a:lnTo>
                    <a:pt x="393638" y="0"/>
                  </a:lnTo>
                  <a:lnTo>
                    <a:pt x="401574" y="1057"/>
                  </a:lnTo>
                  <a:lnTo>
                    <a:pt x="408771" y="5196"/>
                  </a:lnTo>
                  <a:lnTo>
                    <a:pt x="417614" y="12680"/>
                  </a:lnTo>
                  <a:lnTo>
                    <a:pt x="422672" y="23909"/>
                  </a:lnTo>
                  <a:lnTo>
                    <a:pt x="425920" y="55859"/>
                  </a:lnTo>
                  <a:lnTo>
                    <a:pt x="426482" y="84833"/>
                  </a:lnTo>
                  <a:lnTo>
                    <a:pt x="426615" y="109317"/>
                  </a:lnTo>
                  <a:lnTo>
                    <a:pt x="425826" y="136285"/>
                  </a:lnTo>
                  <a:lnTo>
                    <a:pt x="422654" y="162382"/>
                  </a:lnTo>
                  <a:lnTo>
                    <a:pt x="418422" y="188092"/>
                  </a:lnTo>
                  <a:lnTo>
                    <a:pt x="411278" y="221851"/>
                  </a:lnTo>
                  <a:lnTo>
                    <a:pt x="403860" y="256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260"/>
            <p:cNvSpPr/>
            <p:nvPr/>
          </p:nvSpPr>
          <p:spPr>
            <a:xfrm>
              <a:off x="8069580" y="441960"/>
              <a:ext cx="182881" cy="76201"/>
            </a:xfrm>
            <a:custGeom>
              <a:avLst/>
              <a:gdLst/>
              <a:ahLst/>
              <a:cxnLst/>
              <a:rect l="0" t="0" r="0" b="0"/>
              <a:pathLst>
                <a:path w="182881" h="76201">
                  <a:moveTo>
                    <a:pt x="0" y="76200"/>
                  </a:moveTo>
                  <a:lnTo>
                    <a:pt x="4045" y="76200"/>
                  </a:lnTo>
                  <a:lnTo>
                    <a:pt x="5237" y="75353"/>
                  </a:lnTo>
                  <a:lnTo>
                    <a:pt x="6031" y="73942"/>
                  </a:lnTo>
                  <a:lnTo>
                    <a:pt x="6561" y="72154"/>
                  </a:lnTo>
                  <a:lnTo>
                    <a:pt x="11664" y="67911"/>
                  </a:lnTo>
                  <a:lnTo>
                    <a:pt x="46744" y="51023"/>
                  </a:lnTo>
                  <a:lnTo>
                    <a:pt x="80447" y="36607"/>
                  </a:lnTo>
                  <a:lnTo>
                    <a:pt x="109726" y="28250"/>
                  </a:lnTo>
                  <a:lnTo>
                    <a:pt x="144723" y="12604"/>
                  </a:lnTo>
                  <a:lnTo>
                    <a:pt x="1828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261"/>
            <p:cNvSpPr/>
            <p:nvPr/>
          </p:nvSpPr>
          <p:spPr>
            <a:xfrm>
              <a:off x="8153400" y="327660"/>
              <a:ext cx="15240" cy="335280"/>
            </a:xfrm>
            <a:custGeom>
              <a:avLst/>
              <a:gdLst/>
              <a:ahLst/>
              <a:cxnLst/>
              <a:rect l="0" t="0" r="0" b="0"/>
              <a:pathLst>
                <a:path w="15240" h="335280">
                  <a:moveTo>
                    <a:pt x="0" y="0"/>
                  </a:moveTo>
                  <a:lnTo>
                    <a:pt x="0" y="33134"/>
                  </a:lnTo>
                  <a:lnTo>
                    <a:pt x="4044" y="69574"/>
                  </a:lnTo>
                  <a:lnTo>
                    <a:pt x="6560" y="105187"/>
                  </a:lnTo>
                  <a:lnTo>
                    <a:pt x="9407" y="132263"/>
                  </a:lnTo>
                  <a:lnTo>
                    <a:pt x="12647" y="161230"/>
                  </a:lnTo>
                  <a:lnTo>
                    <a:pt x="14088" y="191037"/>
                  </a:lnTo>
                  <a:lnTo>
                    <a:pt x="14727" y="218961"/>
                  </a:lnTo>
                  <a:lnTo>
                    <a:pt x="15089" y="256224"/>
                  </a:lnTo>
                  <a:lnTo>
                    <a:pt x="15195" y="288713"/>
                  </a:lnTo>
                  <a:lnTo>
                    <a:pt x="15235" y="325578"/>
                  </a:lnTo>
                  <a:lnTo>
                    <a:pt x="15239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262"/>
            <p:cNvSpPr/>
            <p:nvPr/>
          </p:nvSpPr>
          <p:spPr>
            <a:xfrm>
              <a:off x="7856704" y="365760"/>
              <a:ext cx="180752" cy="326468"/>
            </a:xfrm>
            <a:custGeom>
              <a:avLst/>
              <a:gdLst/>
              <a:ahLst/>
              <a:cxnLst/>
              <a:rect l="0" t="0" r="0" b="0"/>
              <a:pathLst>
                <a:path w="180752" h="326468">
                  <a:moveTo>
                    <a:pt x="98576" y="0"/>
                  </a:moveTo>
                  <a:lnTo>
                    <a:pt x="94530" y="0"/>
                  </a:lnTo>
                  <a:lnTo>
                    <a:pt x="90286" y="2257"/>
                  </a:lnTo>
                  <a:lnTo>
                    <a:pt x="73136" y="17912"/>
                  </a:lnTo>
                  <a:lnTo>
                    <a:pt x="44565" y="53543"/>
                  </a:lnTo>
                  <a:lnTo>
                    <a:pt x="13682" y="88911"/>
                  </a:lnTo>
                  <a:lnTo>
                    <a:pt x="1966" y="112043"/>
                  </a:lnTo>
                  <a:lnTo>
                    <a:pt x="0" y="124014"/>
                  </a:lnTo>
                  <a:lnTo>
                    <a:pt x="1989" y="129341"/>
                  </a:lnTo>
                  <a:lnTo>
                    <a:pt x="10164" y="139660"/>
                  </a:lnTo>
                  <a:lnTo>
                    <a:pt x="17230" y="142504"/>
                  </a:lnTo>
                  <a:lnTo>
                    <a:pt x="50461" y="148691"/>
                  </a:lnTo>
                  <a:lnTo>
                    <a:pt x="87370" y="162680"/>
                  </a:lnTo>
                  <a:lnTo>
                    <a:pt x="122849" y="177810"/>
                  </a:lnTo>
                  <a:lnTo>
                    <a:pt x="146111" y="194045"/>
                  </a:lnTo>
                  <a:lnTo>
                    <a:pt x="161014" y="209424"/>
                  </a:lnTo>
                  <a:lnTo>
                    <a:pt x="176841" y="240279"/>
                  </a:lnTo>
                  <a:lnTo>
                    <a:pt x="180751" y="260282"/>
                  </a:lnTo>
                  <a:lnTo>
                    <a:pt x="177862" y="278251"/>
                  </a:lnTo>
                  <a:lnTo>
                    <a:pt x="171645" y="290254"/>
                  </a:lnTo>
                  <a:lnTo>
                    <a:pt x="150383" y="307177"/>
                  </a:lnTo>
                  <a:lnTo>
                    <a:pt x="133964" y="314912"/>
                  </a:lnTo>
                  <a:lnTo>
                    <a:pt x="97278" y="323634"/>
                  </a:lnTo>
                  <a:lnTo>
                    <a:pt x="75331" y="326467"/>
                  </a:lnTo>
                  <a:lnTo>
                    <a:pt x="64821" y="324872"/>
                  </a:lnTo>
                  <a:lnTo>
                    <a:pt x="56480" y="322187"/>
                  </a:lnTo>
                  <a:lnTo>
                    <a:pt x="37615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263"/>
            <p:cNvSpPr/>
            <p:nvPr/>
          </p:nvSpPr>
          <p:spPr>
            <a:xfrm>
              <a:off x="7742979" y="403860"/>
              <a:ext cx="14182" cy="7621"/>
            </a:xfrm>
            <a:custGeom>
              <a:avLst/>
              <a:gdLst/>
              <a:ahLst/>
              <a:cxnLst/>
              <a:rect l="0" t="0" r="0" b="0"/>
              <a:pathLst>
                <a:path w="14182" h="7621">
                  <a:moveTo>
                    <a:pt x="6560" y="0"/>
                  </a:moveTo>
                  <a:lnTo>
                    <a:pt x="0" y="0"/>
                  </a:lnTo>
                  <a:lnTo>
                    <a:pt x="10319" y="0"/>
                  </a:lnTo>
                  <a:lnTo>
                    <a:pt x="11606" y="846"/>
                  </a:lnTo>
                  <a:lnTo>
                    <a:pt x="12464" y="2257"/>
                  </a:lnTo>
                  <a:lnTo>
                    <a:pt x="14181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264"/>
            <p:cNvSpPr/>
            <p:nvPr/>
          </p:nvSpPr>
          <p:spPr>
            <a:xfrm>
              <a:off x="7734300" y="533400"/>
              <a:ext cx="7620" cy="167640"/>
            </a:xfrm>
            <a:custGeom>
              <a:avLst/>
              <a:gdLst/>
              <a:ahLst/>
              <a:cxnLst/>
              <a:rect l="0" t="0" r="0" b="0"/>
              <a:pathLst>
                <a:path w="7620" h="167640">
                  <a:moveTo>
                    <a:pt x="0" y="0"/>
                  </a:moveTo>
                  <a:lnTo>
                    <a:pt x="846" y="19080"/>
                  </a:lnTo>
                  <a:lnTo>
                    <a:pt x="6031" y="42872"/>
                  </a:lnTo>
                  <a:lnTo>
                    <a:pt x="7306" y="79682"/>
                  </a:lnTo>
                  <a:lnTo>
                    <a:pt x="7557" y="113482"/>
                  </a:lnTo>
                  <a:lnTo>
                    <a:pt x="7611" y="148247"/>
                  </a:lnTo>
                  <a:lnTo>
                    <a:pt x="7619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265"/>
            <p:cNvSpPr/>
            <p:nvPr/>
          </p:nvSpPr>
          <p:spPr>
            <a:xfrm>
              <a:off x="7239313" y="480060"/>
              <a:ext cx="365448" cy="227984"/>
            </a:xfrm>
            <a:custGeom>
              <a:avLst/>
              <a:gdLst/>
              <a:ahLst/>
              <a:cxnLst/>
              <a:rect l="0" t="0" r="0" b="0"/>
              <a:pathLst>
                <a:path w="365448" h="227984">
                  <a:moveTo>
                    <a:pt x="7306" y="91440"/>
                  </a:moveTo>
                  <a:lnTo>
                    <a:pt x="745" y="98000"/>
                  </a:lnTo>
                  <a:lnTo>
                    <a:pt x="0" y="102791"/>
                  </a:lnTo>
                  <a:lnTo>
                    <a:pt x="2083" y="107209"/>
                  </a:lnTo>
                  <a:lnTo>
                    <a:pt x="10320" y="116944"/>
                  </a:lnTo>
                  <a:lnTo>
                    <a:pt x="17395" y="119708"/>
                  </a:lnTo>
                  <a:lnTo>
                    <a:pt x="21652" y="120445"/>
                  </a:lnTo>
                  <a:lnTo>
                    <a:pt x="30897" y="119007"/>
                  </a:lnTo>
                  <a:lnTo>
                    <a:pt x="55663" y="113226"/>
                  </a:lnTo>
                  <a:lnTo>
                    <a:pt x="85208" y="93596"/>
                  </a:lnTo>
                  <a:lnTo>
                    <a:pt x="100338" y="77880"/>
                  </a:lnTo>
                  <a:lnTo>
                    <a:pt x="104887" y="74780"/>
                  </a:lnTo>
                  <a:lnTo>
                    <a:pt x="107920" y="71020"/>
                  </a:lnTo>
                  <a:lnTo>
                    <a:pt x="118690" y="42948"/>
                  </a:lnTo>
                  <a:lnTo>
                    <a:pt x="120310" y="32917"/>
                  </a:lnTo>
                  <a:lnTo>
                    <a:pt x="118773" y="25072"/>
                  </a:lnTo>
                  <a:lnTo>
                    <a:pt x="115404" y="15895"/>
                  </a:lnTo>
                  <a:lnTo>
                    <a:pt x="114932" y="13136"/>
                  </a:lnTo>
                  <a:lnTo>
                    <a:pt x="112923" y="11297"/>
                  </a:lnTo>
                  <a:lnTo>
                    <a:pt x="106176" y="9254"/>
                  </a:lnTo>
                  <a:lnTo>
                    <a:pt x="102853" y="9556"/>
                  </a:lnTo>
                  <a:lnTo>
                    <a:pt x="96902" y="12149"/>
                  </a:lnTo>
                  <a:lnTo>
                    <a:pt x="74467" y="32135"/>
                  </a:lnTo>
                  <a:lnTo>
                    <a:pt x="60794" y="62181"/>
                  </a:lnTo>
                  <a:lnTo>
                    <a:pt x="48812" y="100067"/>
                  </a:lnTo>
                  <a:lnTo>
                    <a:pt x="47262" y="127204"/>
                  </a:lnTo>
                  <a:lnTo>
                    <a:pt x="52100" y="163287"/>
                  </a:lnTo>
                  <a:lnTo>
                    <a:pt x="57130" y="174454"/>
                  </a:lnTo>
                  <a:lnTo>
                    <a:pt x="65010" y="184215"/>
                  </a:lnTo>
                  <a:lnTo>
                    <a:pt x="88827" y="200166"/>
                  </a:lnTo>
                  <a:lnTo>
                    <a:pt x="103897" y="204088"/>
                  </a:lnTo>
                  <a:lnTo>
                    <a:pt x="139783" y="197233"/>
                  </a:lnTo>
                  <a:lnTo>
                    <a:pt x="165938" y="187979"/>
                  </a:lnTo>
                  <a:lnTo>
                    <a:pt x="197533" y="169682"/>
                  </a:lnTo>
                  <a:lnTo>
                    <a:pt x="216540" y="150747"/>
                  </a:lnTo>
                  <a:lnTo>
                    <a:pt x="237287" y="114082"/>
                  </a:lnTo>
                  <a:lnTo>
                    <a:pt x="244986" y="99809"/>
                  </a:lnTo>
                  <a:lnTo>
                    <a:pt x="256817" y="63410"/>
                  </a:lnTo>
                  <a:lnTo>
                    <a:pt x="257467" y="60053"/>
                  </a:lnTo>
                  <a:lnTo>
                    <a:pt x="258747" y="57815"/>
                  </a:lnTo>
                  <a:lnTo>
                    <a:pt x="260447" y="56323"/>
                  </a:lnTo>
                  <a:lnTo>
                    <a:pt x="262427" y="55329"/>
                  </a:lnTo>
                  <a:lnTo>
                    <a:pt x="262900" y="55512"/>
                  </a:lnTo>
                  <a:lnTo>
                    <a:pt x="260367" y="59816"/>
                  </a:lnTo>
                  <a:lnTo>
                    <a:pt x="259083" y="71113"/>
                  </a:lnTo>
                  <a:lnTo>
                    <a:pt x="258785" y="104288"/>
                  </a:lnTo>
                  <a:lnTo>
                    <a:pt x="258769" y="137848"/>
                  </a:lnTo>
                  <a:lnTo>
                    <a:pt x="259613" y="175350"/>
                  </a:lnTo>
                  <a:lnTo>
                    <a:pt x="265328" y="209326"/>
                  </a:lnTo>
                  <a:lnTo>
                    <a:pt x="266293" y="226517"/>
                  </a:lnTo>
                  <a:lnTo>
                    <a:pt x="267171" y="227211"/>
                  </a:lnTo>
                  <a:lnTo>
                    <a:pt x="270404" y="227983"/>
                  </a:lnTo>
                  <a:lnTo>
                    <a:pt x="271605" y="227342"/>
                  </a:lnTo>
                  <a:lnTo>
                    <a:pt x="272406" y="226067"/>
                  </a:lnTo>
                  <a:lnTo>
                    <a:pt x="272940" y="224372"/>
                  </a:lnTo>
                  <a:lnTo>
                    <a:pt x="267030" y="193490"/>
                  </a:lnTo>
                  <a:lnTo>
                    <a:pt x="264256" y="158603"/>
                  </a:lnTo>
                  <a:lnTo>
                    <a:pt x="260393" y="129120"/>
                  </a:lnTo>
                  <a:lnTo>
                    <a:pt x="261506" y="98935"/>
                  </a:lnTo>
                  <a:lnTo>
                    <a:pt x="269468" y="66485"/>
                  </a:lnTo>
                  <a:lnTo>
                    <a:pt x="280040" y="43769"/>
                  </a:lnTo>
                  <a:lnTo>
                    <a:pt x="292821" y="28961"/>
                  </a:lnTo>
                  <a:lnTo>
                    <a:pt x="327407" y="7828"/>
                  </a:lnTo>
                  <a:lnTo>
                    <a:pt x="337533" y="3479"/>
                  </a:lnTo>
                  <a:lnTo>
                    <a:pt x="3654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266"/>
            <p:cNvSpPr/>
            <p:nvPr/>
          </p:nvSpPr>
          <p:spPr>
            <a:xfrm>
              <a:off x="6927739" y="366386"/>
              <a:ext cx="227442" cy="372434"/>
            </a:xfrm>
            <a:custGeom>
              <a:avLst/>
              <a:gdLst/>
              <a:ahLst/>
              <a:cxnLst/>
              <a:rect l="0" t="0" r="0" b="0"/>
              <a:pathLst>
                <a:path w="227442" h="372434">
                  <a:moveTo>
                    <a:pt x="6461" y="121294"/>
                  </a:moveTo>
                  <a:lnTo>
                    <a:pt x="6461" y="125339"/>
                  </a:lnTo>
                  <a:lnTo>
                    <a:pt x="8719" y="129582"/>
                  </a:lnTo>
                  <a:lnTo>
                    <a:pt x="11697" y="134291"/>
                  </a:lnTo>
                  <a:lnTo>
                    <a:pt x="13021" y="139206"/>
                  </a:lnTo>
                  <a:lnTo>
                    <a:pt x="18033" y="175537"/>
                  </a:lnTo>
                  <a:lnTo>
                    <a:pt x="20129" y="212222"/>
                  </a:lnTo>
                  <a:lnTo>
                    <a:pt x="16249" y="247954"/>
                  </a:lnTo>
                  <a:lnTo>
                    <a:pt x="15044" y="275800"/>
                  </a:lnTo>
                  <a:lnTo>
                    <a:pt x="10321" y="311947"/>
                  </a:lnTo>
                  <a:lnTo>
                    <a:pt x="6376" y="347572"/>
                  </a:lnTo>
                  <a:lnTo>
                    <a:pt x="0" y="369103"/>
                  </a:lnTo>
                  <a:lnTo>
                    <a:pt x="460" y="370320"/>
                  </a:lnTo>
                  <a:lnTo>
                    <a:pt x="1614" y="371131"/>
                  </a:lnTo>
                  <a:lnTo>
                    <a:pt x="5503" y="372433"/>
                  </a:lnTo>
                  <a:lnTo>
                    <a:pt x="8681" y="337349"/>
                  </a:lnTo>
                  <a:lnTo>
                    <a:pt x="12480" y="308077"/>
                  </a:lnTo>
                  <a:lnTo>
                    <a:pt x="13607" y="270334"/>
                  </a:lnTo>
                  <a:lnTo>
                    <a:pt x="13870" y="241721"/>
                  </a:lnTo>
                  <a:lnTo>
                    <a:pt x="13987" y="212070"/>
                  </a:lnTo>
                  <a:lnTo>
                    <a:pt x="14039" y="181959"/>
                  </a:lnTo>
                  <a:lnTo>
                    <a:pt x="14062" y="152489"/>
                  </a:lnTo>
                  <a:lnTo>
                    <a:pt x="14072" y="125280"/>
                  </a:lnTo>
                  <a:lnTo>
                    <a:pt x="14078" y="94253"/>
                  </a:lnTo>
                  <a:lnTo>
                    <a:pt x="20112" y="61455"/>
                  </a:lnTo>
                  <a:lnTo>
                    <a:pt x="21387" y="48325"/>
                  </a:lnTo>
                  <a:lnTo>
                    <a:pt x="21491" y="48095"/>
                  </a:lnTo>
                  <a:lnTo>
                    <a:pt x="23954" y="76339"/>
                  </a:lnTo>
                  <a:lnTo>
                    <a:pt x="34698" y="108004"/>
                  </a:lnTo>
                  <a:lnTo>
                    <a:pt x="44619" y="140525"/>
                  </a:lnTo>
                  <a:lnTo>
                    <a:pt x="62505" y="173466"/>
                  </a:lnTo>
                  <a:lnTo>
                    <a:pt x="72644" y="185482"/>
                  </a:lnTo>
                  <a:lnTo>
                    <a:pt x="81313" y="191591"/>
                  </a:lnTo>
                  <a:lnTo>
                    <a:pt x="95714" y="195744"/>
                  </a:lnTo>
                  <a:lnTo>
                    <a:pt x="103420" y="194458"/>
                  </a:lnTo>
                  <a:lnTo>
                    <a:pt x="110513" y="190218"/>
                  </a:lnTo>
                  <a:lnTo>
                    <a:pt x="133784" y="168930"/>
                  </a:lnTo>
                  <a:lnTo>
                    <a:pt x="153845" y="136943"/>
                  </a:lnTo>
                  <a:lnTo>
                    <a:pt x="171856" y="100270"/>
                  </a:lnTo>
                  <a:lnTo>
                    <a:pt x="187862" y="64271"/>
                  </a:lnTo>
                  <a:lnTo>
                    <a:pt x="200400" y="31478"/>
                  </a:lnTo>
                  <a:lnTo>
                    <a:pt x="206013" y="10074"/>
                  </a:lnTo>
                  <a:lnTo>
                    <a:pt x="211838" y="0"/>
                  </a:lnTo>
                  <a:lnTo>
                    <a:pt x="212194" y="32806"/>
                  </a:lnTo>
                  <a:lnTo>
                    <a:pt x="212200" y="69038"/>
                  </a:lnTo>
                  <a:lnTo>
                    <a:pt x="212200" y="101013"/>
                  </a:lnTo>
                  <a:lnTo>
                    <a:pt x="212200" y="137298"/>
                  </a:lnTo>
                  <a:lnTo>
                    <a:pt x="212200" y="174860"/>
                  </a:lnTo>
                  <a:lnTo>
                    <a:pt x="212200" y="210543"/>
                  </a:lnTo>
                  <a:lnTo>
                    <a:pt x="212200" y="242564"/>
                  </a:lnTo>
                  <a:lnTo>
                    <a:pt x="212200" y="279680"/>
                  </a:lnTo>
                  <a:lnTo>
                    <a:pt x="218232" y="316941"/>
                  </a:lnTo>
                  <a:lnTo>
                    <a:pt x="219961" y="327628"/>
                  </a:lnTo>
                  <a:lnTo>
                    <a:pt x="227441" y="3422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267"/>
            <p:cNvSpPr/>
            <p:nvPr/>
          </p:nvSpPr>
          <p:spPr>
            <a:xfrm>
              <a:off x="6560819" y="388619"/>
              <a:ext cx="30482" cy="342902"/>
            </a:xfrm>
            <a:custGeom>
              <a:avLst/>
              <a:gdLst/>
              <a:ahLst/>
              <a:cxnLst/>
              <a:rect l="0" t="0" r="0" b="0"/>
              <a:pathLst>
                <a:path w="30482" h="342902">
                  <a:moveTo>
                    <a:pt x="0" y="0"/>
                  </a:moveTo>
                  <a:lnTo>
                    <a:pt x="847" y="14691"/>
                  </a:lnTo>
                  <a:lnTo>
                    <a:pt x="6562" y="46652"/>
                  </a:lnTo>
                  <a:lnTo>
                    <a:pt x="11351" y="76947"/>
                  </a:lnTo>
                  <a:lnTo>
                    <a:pt x="18133" y="112734"/>
                  </a:lnTo>
                  <a:lnTo>
                    <a:pt x="20759" y="139851"/>
                  </a:lnTo>
                  <a:lnTo>
                    <a:pt x="22773" y="168836"/>
                  </a:lnTo>
                  <a:lnTo>
                    <a:pt x="26491" y="198652"/>
                  </a:lnTo>
                  <a:lnTo>
                    <a:pt x="28707" y="226579"/>
                  </a:lnTo>
                  <a:lnTo>
                    <a:pt x="29692" y="253102"/>
                  </a:lnTo>
                  <a:lnTo>
                    <a:pt x="30246" y="289294"/>
                  </a:lnTo>
                  <a:lnTo>
                    <a:pt x="30449" y="323747"/>
                  </a:lnTo>
                  <a:lnTo>
                    <a:pt x="30481" y="3429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268"/>
            <p:cNvSpPr/>
            <p:nvPr/>
          </p:nvSpPr>
          <p:spPr>
            <a:xfrm>
              <a:off x="6287049" y="498591"/>
              <a:ext cx="228052" cy="186935"/>
            </a:xfrm>
            <a:custGeom>
              <a:avLst/>
              <a:gdLst/>
              <a:ahLst/>
              <a:cxnLst/>
              <a:rect l="0" t="0" r="0" b="0"/>
              <a:pathLst>
                <a:path w="228052" h="186935">
                  <a:moveTo>
                    <a:pt x="98511" y="11948"/>
                  </a:moveTo>
                  <a:lnTo>
                    <a:pt x="98511" y="4642"/>
                  </a:lnTo>
                  <a:lnTo>
                    <a:pt x="94465" y="376"/>
                  </a:lnTo>
                  <a:lnTo>
                    <a:pt x="91581" y="0"/>
                  </a:lnTo>
                  <a:lnTo>
                    <a:pt x="71189" y="4684"/>
                  </a:lnTo>
                  <a:lnTo>
                    <a:pt x="58275" y="14778"/>
                  </a:lnTo>
                  <a:lnTo>
                    <a:pt x="35576" y="38568"/>
                  </a:lnTo>
                  <a:lnTo>
                    <a:pt x="16134" y="73404"/>
                  </a:lnTo>
                  <a:lnTo>
                    <a:pt x="3624" y="107876"/>
                  </a:lnTo>
                  <a:lnTo>
                    <a:pt x="0" y="142247"/>
                  </a:lnTo>
                  <a:lnTo>
                    <a:pt x="3658" y="160528"/>
                  </a:lnTo>
                  <a:lnTo>
                    <a:pt x="10105" y="176669"/>
                  </a:lnTo>
                  <a:lnTo>
                    <a:pt x="13327" y="180182"/>
                  </a:lnTo>
                  <a:lnTo>
                    <a:pt x="21422" y="184086"/>
                  </a:lnTo>
                  <a:lnTo>
                    <a:pt x="50395" y="186934"/>
                  </a:lnTo>
                  <a:lnTo>
                    <a:pt x="58217" y="184829"/>
                  </a:lnTo>
                  <a:lnTo>
                    <a:pt x="69638" y="176626"/>
                  </a:lnTo>
                  <a:lnTo>
                    <a:pt x="88668" y="154638"/>
                  </a:lnTo>
                  <a:lnTo>
                    <a:pt x="105503" y="118353"/>
                  </a:lnTo>
                  <a:lnTo>
                    <a:pt x="116167" y="84049"/>
                  </a:lnTo>
                  <a:lnTo>
                    <a:pt x="120685" y="51181"/>
                  </a:lnTo>
                  <a:lnTo>
                    <a:pt x="121330" y="35767"/>
                  </a:lnTo>
                  <a:lnTo>
                    <a:pt x="122214" y="49555"/>
                  </a:lnTo>
                  <a:lnTo>
                    <a:pt x="129131" y="83537"/>
                  </a:lnTo>
                  <a:lnTo>
                    <a:pt x="139398" y="111603"/>
                  </a:lnTo>
                  <a:lnTo>
                    <a:pt x="156294" y="148340"/>
                  </a:lnTo>
                  <a:lnTo>
                    <a:pt x="165209" y="165062"/>
                  </a:lnTo>
                  <a:lnTo>
                    <a:pt x="178199" y="175755"/>
                  </a:lnTo>
                  <a:lnTo>
                    <a:pt x="187831" y="181553"/>
                  </a:lnTo>
                  <a:lnTo>
                    <a:pt x="192771" y="182592"/>
                  </a:lnTo>
                  <a:lnTo>
                    <a:pt x="213882" y="180151"/>
                  </a:lnTo>
                  <a:lnTo>
                    <a:pt x="219778" y="177581"/>
                  </a:lnTo>
                  <a:lnTo>
                    <a:pt x="228051" y="1719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269"/>
            <p:cNvSpPr/>
            <p:nvPr/>
          </p:nvSpPr>
          <p:spPr>
            <a:xfrm>
              <a:off x="6052121" y="495300"/>
              <a:ext cx="165799" cy="212904"/>
            </a:xfrm>
            <a:custGeom>
              <a:avLst/>
              <a:gdLst/>
              <a:ahLst/>
              <a:cxnLst/>
              <a:rect l="0" t="0" r="0" b="0"/>
              <a:pathLst>
                <a:path w="165799" h="212904">
                  <a:moveTo>
                    <a:pt x="81979" y="0"/>
                  </a:moveTo>
                  <a:lnTo>
                    <a:pt x="70627" y="0"/>
                  </a:lnTo>
                  <a:lnTo>
                    <a:pt x="59800" y="4045"/>
                  </a:lnTo>
                  <a:lnTo>
                    <a:pt x="46209" y="13844"/>
                  </a:lnTo>
                  <a:lnTo>
                    <a:pt x="23197" y="40090"/>
                  </a:lnTo>
                  <a:lnTo>
                    <a:pt x="12256" y="61549"/>
                  </a:lnTo>
                  <a:lnTo>
                    <a:pt x="6212" y="92403"/>
                  </a:lnTo>
                  <a:lnTo>
                    <a:pt x="0" y="127974"/>
                  </a:lnTo>
                  <a:lnTo>
                    <a:pt x="963" y="151936"/>
                  </a:lnTo>
                  <a:lnTo>
                    <a:pt x="8872" y="182788"/>
                  </a:lnTo>
                  <a:lnTo>
                    <a:pt x="20147" y="201667"/>
                  </a:lnTo>
                  <a:lnTo>
                    <a:pt x="25518" y="205565"/>
                  </a:lnTo>
                  <a:lnTo>
                    <a:pt x="38259" y="209895"/>
                  </a:lnTo>
                  <a:lnTo>
                    <a:pt x="74622" y="212903"/>
                  </a:lnTo>
                  <a:lnTo>
                    <a:pt x="88869" y="212310"/>
                  </a:lnTo>
                  <a:lnTo>
                    <a:pt x="121154" y="202727"/>
                  </a:lnTo>
                  <a:lnTo>
                    <a:pt x="157577" y="186664"/>
                  </a:lnTo>
                  <a:lnTo>
                    <a:pt x="165798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270"/>
            <p:cNvSpPr/>
            <p:nvPr/>
          </p:nvSpPr>
          <p:spPr>
            <a:xfrm>
              <a:off x="5981700" y="399469"/>
              <a:ext cx="7620" cy="12012"/>
            </a:xfrm>
            <a:custGeom>
              <a:avLst/>
              <a:gdLst/>
              <a:ahLst/>
              <a:cxnLst/>
              <a:rect l="0" t="0" r="0" b="0"/>
              <a:pathLst>
                <a:path w="7620" h="12012">
                  <a:moveTo>
                    <a:pt x="7619" y="4391"/>
                  </a:moveTo>
                  <a:lnTo>
                    <a:pt x="7619" y="0"/>
                  </a:lnTo>
                  <a:lnTo>
                    <a:pt x="7619" y="1875"/>
                  </a:lnTo>
                  <a:lnTo>
                    <a:pt x="6773" y="2713"/>
                  </a:lnTo>
                  <a:lnTo>
                    <a:pt x="3574" y="3645"/>
                  </a:lnTo>
                  <a:lnTo>
                    <a:pt x="2382" y="4740"/>
                  </a:lnTo>
                  <a:lnTo>
                    <a:pt x="0" y="120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271"/>
            <p:cNvSpPr/>
            <p:nvPr/>
          </p:nvSpPr>
          <p:spPr>
            <a:xfrm>
              <a:off x="5958839" y="502919"/>
              <a:ext cx="1" cy="205742"/>
            </a:xfrm>
            <a:custGeom>
              <a:avLst/>
              <a:gdLst/>
              <a:ahLst/>
              <a:cxnLst/>
              <a:rect l="0" t="0" r="0" b="0"/>
              <a:pathLst>
                <a:path w="1" h="205742">
                  <a:moveTo>
                    <a:pt x="0" y="0"/>
                  </a:moveTo>
                  <a:lnTo>
                    <a:pt x="0" y="32564"/>
                  </a:lnTo>
                  <a:lnTo>
                    <a:pt x="0" y="62219"/>
                  </a:lnTo>
                  <a:lnTo>
                    <a:pt x="0" y="99811"/>
                  </a:lnTo>
                  <a:lnTo>
                    <a:pt x="0" y="129763"/>
                  </a:lnTo>
                  <a:lnTo>
                    <a:pt x="0" y="166179"/>
                  </a:lnTo>
                  <a:lnTo>
                    <a:pt x="0" y="203619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272"/>
            <p:cNvSpPr/>
            <p:nvPr/>
          </p:nvSpPr>
          <p:spPr>
            <a:xfrm>
              <a:off x="5722619" y="489384"/>
              <a:ext cx="181269" cy="226896"/>
            </a:xfrm>
            <a:custGeom>
              <a:avLst/>
              <a:gdLst/>
              <a:ahLst/>
              <a:cxnLst/>
              <a:rect l="0" t="0" r="0" b="0"/>
              <a:pathLst>
                <a:path w="181269" h="226896">
                  <a:moveTo>
                    <a:pt x="22861" y="89735"/>
                  </a:moveTo>
                  <a:lnTo>
                    <a:pt x="22861" y="85690"/>
                  </a:lnTo>
                  <a:lnTo>
                    <a:pt x="20603" y="81447"/>
                  </a:lnTo>
                  <a:lnTo>
                    <a:pt x="17624" y="76738"/>
                  </a:lnTo>
                  <a:lnTo>
                    <a:pt x="15712" y="66817"/>
                  </a:lnTo>
                  <a:lnTo>
                    <a:pt x="15555" y="64296"/>
                  </a:lnTo>
                  <a:lnTo>
                    <a:pt x="17638" y="59238"/>
                  </a:lnTo>
                  <a:lnTo>
                    <a:pt x="29103" y="41316"/>
                  </a:lnTo>
                  <a:lnTo>
                    <a:pt x="66185" y="14663"/>
                  </a:lnTo>
                  <a:lnTo>
                    <a:pt x="76265" y="9803"/>
                  </a:lnTo>
                  <a:lnTo>
                    <a:pt x="108944" y="226"/>
                  </a:lnTo>
                  <a:lnTo>
                    <a:pt x="122080" y="0"/>
                  </a:lnTo>
                  <a:lnTo>
                    <a:pt x="138148" y="4633"/>
                  </a:lnTo>
                  <a:lnTo>
                    <a:pt x="162358" y="19573"/>
                  </a:lnTo>
                  <a:lnTo>
                    <a:pt x="168962" y="27790"/>
                  </a:lnTo>
                  <a:lnTo>
                    <a:pt x="177439" y="45981"/>
                  </a:lnTo>
                  <a:lnTo>
                    <a:pt x="181268" y="67458"/>
                  </a:lnTo>
                  <a:lnTo>
                    <a:pt x="178358" y="89908"/>
                  </a:lnTo>
                  <a:lnTo>
                    <a:pt x="162858" y="121096"/>
                  </a:lnTo>
                  <a:lnTo>
                    <a:pt x="136216" y="154476"/>
                  </a:lnTo>
                  <a:lnTo>
                    <a:pt x="106494" y="181922"/>
                  </a:lnTo>
                  <a:lnTo>
                    <a:pt x="71773" y="204873"/>
                  </a:lnTo>
                  <a:lnTo>
                    <a:pt x="36064" y="223136"/>
                  </a:lnTo>
                  <a:lnTo>
                    <a:pt x="0" y="2268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273"/>
            <p:cNvSpPr/>
            <p:nvPr/>
          </p:nvSpPr>
          <p:spPr>
            <a:xfrm>
              <a:off x="5745480" y="571500"/>
              <a:ext cx="15240" cy="250957"/>
            </a:xfrm>
            <a:custGeom>
              <a:avLst/>
              <a:gdLst/>
              <a:ahLst/>
              <a:cxnLst/>
              <a:rect l="0" t="0" r="0" b="0"/>
              <a:pathLst>
                <a:path w="15240" h="250957">
                  <a:moveTo>
                    <a:pt x="15239" y="0"/>
                  </a:moveTo>
                  <a:lnTo>
                    <a:pt x="11194" y="4045"/>
                  </a:lnTo>
                  <a:lnTo>
                    <a:pt x="9209" y="10546"/>
                  </a:lnTo>
                  <a:lnTo>
                    <a:pt x="6982" y="41182"/>
                  </a:lnTo>
                  <a:lnTo>
                    <a:pt x="2445" y="73538"/>
                  </a:lnTo>
                  <a:lnTo>
                    <a:pt x="724" y="109936"/>
                  </a:lnTo>
                  <a:lnTo>
                    <a:pt x="214" y="147532"/>
                  </a:lnTo>
                  <a:lnTo>
                    <a:pt x="63" y="183789"/>
                  </a:lnTo>
                  <a:lnTo>
                    <a:pt x="12" y="217396"/>
                  </a:lnTo>
                  <a:lnTo>
                    <a:pt x="0" y="250956"/>
                  </a:lnTo>
                  <a:lnTo>
                    <a:pt x="0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274"/>
            <p:cNvSpPr/>
            <p:nvPr/>
          </p:nvSpPr>
          <p:spPr>
            <a:xfrm>
              <a:off x="5394960" y="518160"/>
              <a:ext cx="213360" cy="76201"/>
            </a:xfrm>
            <a:custGeom>
              <a:avLst/>
              <a:gdLst/>
              <a:ahLst/>
              <a:cxnLst/>
              <a:rect l="0" t="0" r="0" b="0"/>
              <a:pathLst>
                <a:path w="213360" h="76201">
                  <a:moveTo>
                    <a:pt x="0" y="76200"/>
                  </a:moveTo>
                  <a:lnTo>
                    <a:pt x="4045" y="76200"/>
                  </a:lnTo>
                  <a:lnTo>
                    <a:pt x="8288" y="73942"/>
                  </a:lnTo>
                  <a:lnTo>
                    <a:pt x="21957" y="65594"/>
                  </a:lnTo>
                  <a:lnTo>
                    <a:pt x="56482" y="53281"/>
                  </a:lnTo>
                  <a:lnTo>
                    <a:pt x="84750" y="45702"/>
                  </a:lnTo>
                  <a:lnTo>
                    <a:pt x="116833" y="35837"/>
                  </a:lnTo>
                  <a:lnTo>
                    <a:pt x="150893" y="24447"/>
                  </a:lnTo>
                  <a:lnTo>
                    <a:pt x="188697" y="13013"/>
                  </a:lnTo>
                  <a:lnTo>
                    <a:pt x="2133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275"/>
            <p:cNvSpPr/>
            <p:nvPr/>
          </p:nvSpPr>
          <p:spPr>
            <a:xfrm>
              <a:off x="5365701" y="336861"/>
              <a:ext cx="227380" cy="355930"/>
            </a:xfrm>
            <a:custGeom>
              <a:avLst/>
              <a:gdLst/>
              <a:ahLst/>
              <a:cxnLst/>
              <a:rect l="0" t="0" r="0" b="0"/>
              <a:pathLst>
                <a:path w="227380" h="355930">
                  <a:moveTo>
                    <a:pt x="97838" y="97478"/>
                  </a:moveTo>
                  <a:lnTo>
                    <a:pt x="97838" y="93433"/>
                  </a:lnTo>
                  <a:lnTo>
                    <a:pt x="96992" y="93088"/>
                  </a:lnTo>
                  <a:lnTo>
                    <a:pt x="91278" y="96733"/>
                  </a:lnTo>
                  <a:lnTo>
                    <a:pt x="90689" y="99405"/>
                  </a:lnTo>
                  <a:lnTo>
                    <a:pt x="90532" y="101303"/>
                  </a:lnTo>
                  <a:lnTo>
                    <a:pt x="77240" y="138648"/>
                  </a:lnTo>
                  <a:lnTo>
                    <a:pt x="69816" y="170166"/>
                  </a:lnTo>
                  <a:lnTo>
                    <a:pt x="62254" y="202177"/>
                  </a:lnTo>
                  <a:lnTo>
                    <a:pt x="53805" y="237250"/>
                  </a:lnTo>
                  <a:lnTo>
                    <a:pt x="41800" y="269467"/>
                  </a:lnTo>
                  <a:lnTo>
                    <a:pt x="31657" y="299615"/>
                  </a:lnTo>
                  <a:lnTo>
                    <a:pt x="12631" y="336799"/>
                  </a:lnTo>
                  <a:lnTo>
                    <a:pt x="6783" y="351777"/>
                  </a:lnTo>
                  <a:lnTo>
                    <a:pt x="4961" y="353371"/>
                  </a:lnTo>
                  <a:lnTo>
                    <a:pt x="0" y="355929"/>
                  </a:lnTo>
                  <a:lnTo>
                    <a:pt x="3186" y="352327"/>
                  </a:lnTo>
                  <a:lnTo>
                    <a:pt x="10162" y="317418"/>
                  </a:lnTo>
                  <a:lnTo>
                    <a:pt x="20966" y="287200"/>
                  </a:lnTo>
                  <a:lnTo>
                    <a:pt x="30089" y="261386"/>
                  </a:lnTo>
                  <a:lnTo>
                    <a:pt x="38941" y="232979"/>
                  </a:lnTo>
                  <a:lnTo>
                    <a:pt x="45697" y="203421"/>
                  </a:lnTo>
                  <a:lnTo>
                    <a:pt x="53780" y="173351"/>
                  </a:lnTo>
                  <a:lnTo>
                    <a:pt x="63864" y="144746"/>
                  </a:lnTo>
                  <a:lnTo>
                    <a:pt x="82974" y="108756"/>
                  </a:lnTo>
                  <a:lnTo>
                    <a:pt x="99737" y="74197"/>
                  </a:lnTo>
                  <a:lnTo>
                    <a:pt x="121649" y="36296"/>
                  </a:lnTo>
                  <a:lnTo>
                    <a:pt x="129869" y="25695"/>
                  </a:lnTo>
                  <a:lnTo>
                    <a:pt x="146993" y="9160"/>
                  </a:lnTo>
                  <a:lnTo>
                    <a:pt x="150628" y="0"/>
                  </a:lnTo>
                  <a:lnTo>
                    <a:pt x="150811" y="320"/>
                  </a:lnTo>
                  <a:lnTo>
                    <a:pt x="151993" y="12355"/>
                  </a:lnTo>
                  <a:lnTo>
                    <a:pt x="156406" y="25784"/>
                  </a:lnTo>
                  <a:lnTo>
                    <a:pt x="158326" y="57164"/>
                  </a:lnTo>
                  <a:lnTo>
                    <a:pt x="160916" y="89202"/>
                  </a:lnTo>
                  <a:lnTo>
                    <a:pt x="167046" y="124660"/>
                  </a:lnTo>
                  <a:lnTo>
                    <a:pt x="171778" y="151892"/>
                  </a:lnTo>
                  <a:lnTo>
                    <a:pt x="176703" y="178107"/>
                  </a:lnTo>
                  <a:lnTo>
                    <a:pt x="181713" y="203869"/>
                  </a:lnTo>
                  <a:lnTo>
                    <a:pt x="187610" y="229430"/>
                  </a:lnTo>
                  <a:lnTo>
                    <a:pt x="199602" y="265927"/>
                  </a:lnTo>
                  <a:lnTo>
                    <a:pt x="211669" y="299615"/>
                  </a:lnTo>
                  <a:lnTo>
                    <a:pt x="227379" y="3336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SMARTInkShape-Group153"/>
          <p:cNvGrpSpPr/>
          <p:nvPr/>
        </p:nvGrpSpPr>
        <p:grpSpPr>
          <a:xfrm>
            <a:off x="3680459" y="876433"/>
            <a:ext cx="2194177" cy="441615"/>
            <a:chOff x="3680459" y="876433"/>
            <a:chExt cx="2194177" cy="441615"/>
          </a:xfrm>
        </p:grpSpPr>
        <p:sp>
          <p:nvSpPr>
            <p:cNvPr id="22" name="SMARTInkShape-1276"/>
            <p:cNvSpPr/>
            <p:nvPr/>
          </p:nvSpPr>
          <p:spPr>
            <a:xfrm>
              <a:off x="4663440" y="876433"/>
              <a:ext cx="1211196" cy="441615"/>
            </a:xfrm>
            <a:custGeom>
              <a:avLst/>
              <a:gdLst/>
              <a:ahLst/>
              <a:cxnLst/>
              <a:rect l="0" t="0" r="0" b="0"/>
              <a:pathLst>
                <a:path w="1211196" h="441615">
                  <a:moveTo>
                    <a:pt x="0" y="228467"/>
                  </a:moveTo>
                  <a:lnTo>
                    <a:pt x="0" y="232512"/>
                  </a:lnTo>
                  <a:lnTo>
                    <a:pt x="2257" y="236756"/>
                  </a:lnTo>
                  <a:lnTo>
                    <a:pt x="5236" y="241464"/>
                  </a:lnTo>
                  <a:lnTo>
                    <a:pt x="14341" y="263363"/>
                  </a:lnTo>
                  <a:lnTo>
                    <a:pt x="35770" y="298971"/>
                  </a:lnTo>
                  <a:lnTo>
                    <a:pt x="56140" y="319785"/>
                  </a:lnTo>
                  <a:lnTo>
                    <a:pt x="74771" y="337368"/>
                  </a:lnTo>
                  <a:lnTo>
                    <a:pt x="100283" y="362020"/>
                  </a:lnTo>
                  <a:lnTo>
                    <a:pt x="130628" y="383196"/>
                  </a:lnTo>
                  <a:lnTo>
                    <a:pt x="168356" y="401427"/>
                  </a:lnTo>
                  <a:lnTo>
                    <a:pt x="200590" y="412923"/>
                  </a:lnTo>
                  <a:lnTo>
                    <a:pt x="236951" y="424796"/>
                  </a:lnTo>
                  <a:lnTo>
                    <a:pt x="274536" y="433676"/>
                  </a:lnTo>
                  <a:lnTo>
                    <a:pt x="312484" y="439411"/>
                  </a:lnTo>
                  <a:lnTo>
                    <a:pt x="338695" y="440753"/>
                  </a:lnTo>
                  <a:lnTo>
                    <a:pt x="367277" y="441349"/>
                  </a:lnTo>
                  <a:lnTo>
                    <a:pt x="396914" y="441614"/>
                  </a:lnTo>
                  <a:lnTo>
                    <a:pt x="426173" y="440886"/>
                  </a:lnTo>
                  <a:lnTo>
                    <a:pt x="453287" y="437739"/>
                  </a:lnTo>
                  <a:lnTo>
                    <a:pt x="481707" y="435777"/>
                  </a:lnTo>
                  <a:lnTo>
                    <a:pt x="511272" y="433211"/>
                  </a:lnTo>
                  <a:lnTo>
                    <a:pt x="541345" y="426426"/>
                  </a:lnTo>
                  <a:lnTo>
                    <a:pt x="573902" y="420024"/>
                  </a:lnTo>
                  <a:lnTo>
                    <a:pt x="607281" y="413510"/>
                  </a:lnTo>
                  <a:lnTo>
                    <a:pt x="639049" y="404970"/>
                  </a:lnTo>
                  <a:lnTo>
                    <a:pt x="670101" y="395530"/>
                  </a:lnTo>
                  <a:lnTo>
                    <a:pt x="700836" y="384844"/>
                  </a:lnTo>
                  <a:lnTo>
                    <a:pt x="731429" y="371628"/>
                  </a:lnTo>
                  <a:lnTo>
                    <a:pt x="761959" y="359545"/>
                  </a:lnTo>
                  <a:lnTo>
                    <a:pt x="792462" y="347683"/>
                  </a:lnTo>
                  <a:lnTo>
                    <a:pt x="822951" y="333945"/>
                  </a:lnTo>
                  <a:lnTo>
                    <a:pt x="851178" y="319373"/>
                  </a:lnTo>
                  <a:lnTo>
                    <a:pt x="888612" y="296888"/>
                  </a:lnTo>
                  <a:lnTo>
                    <a:pt x="921152" y="274140"/>
                  </a:lnTo>
                  <a:lnTo>
                    <a:pt x="958443" y="243697"/>
                  </a:lnTo>
                  <a:lnTo>
                    <a:pt x="994658" y="207988"/>
                  </a:lnTo>
                  <a:lnTo>
                    <a:pt x="1022132" y="175597"/>
                  </a:lnTo>
                  <a:lnTo>
                    <a:pt x="1047722" y="140694"/>
                  </a:lnTo>
                  <a:lnTo>
                    <a:pt x="1068236" y="108118"/>
                  </a:lnTo>
                  <a:lnTo>
                    <a:pt x="1084100" y="75103"/>
                  </a:lnTo>
                  <a:lnTo>
                    <a:pt x="1094958" y="46129"/>
                  </a:lnTo>
                  <a:lnTo>
                    <a:pt x="1097095" y="36514"/>
                  </a:lnTo>
                  <a:lnTo>
                    <a:pt x="1103107" y="23443"/>
                  </a:lnTo>
                  <a:lnTo>
                    <a:pt x="1104897" y="0"/>
                  </a:lnTo>
                  <a:lnTo>
                    <a:pt x="1100853" y="3951"/>
                  </a:lnTo>
                  <a:lnTo>
                    <a:pt x="1098867" y="8173"/>
                  </a:lnTo>
                  <a:lnTo>
                    <a:pt x="1098339" y="10484"/>
                  </a:lnTo>
                  <a:lnTo>
                    <a:pt x="1071347" y="46067"/>
                  </a:lnTo>
                  <a:lnTo>
                    <a:pt x="1036288" y="83566"/>
                  </a:lnTo>
                  <a:lnTo>
                    <a:pt x="998355" y="121651"/>
                  </a:lnTo>
                  <a:lnTo>
                    <a:pt x="998260" y="117701"/>
                  </a:lnTo>
                  <a:lnTo>
                    <a:pt x="1000495" y="113480"/>
                  </a:lnTo>
                  <a:lnTo>
                    <a:pt x="1023396" y="75850"/>
                  </a:lnTo>
                  <a:lnTo>
                    <a:pt x="1052730" y="40494"/>
                  </a:lnTo>
                  <a:lnTo>
                    <a:pt x="1075780" y="20631"/>
                  </a:lnTo>
                  <a:lnTo>
                    <a:pt x="1081515" y="17562"/>
                  </a:lnTo>
                  <a:lnTo>
                    <a:pt x="1095744" y="15250"/>
                  </a:lnTo>
                  <a:lnTo>
                    <a:pt x="1100869" y="19194"/>
                  </a:lnTo>
                  <a:lnTo>
                    <a:pt x="1103109" y="23414"/>
                  </a:lnTo>
                  <a:lnTo>
                    <a:pt x="1103706" y="25725"/>
                  </a:lnTo>
                  <a:lnTo>
                    <a:pt x="1122781" y="54699"/>
                  </a:lnTo>
                  <a:lnTo>
                    <a:pt x="1156893" y="78579"/>
                  </a:lnTo>
                  <a:lnTo>
                    <a:pt x="1194890" y="90114"/>
                  </a:lnTo>
                  <a:lnTo>
                    <a:pt x="1211195" y="91297"/>
                  </a:lnTo>
                  <a:lnTo>
                    <a:pt x="1179006" y="91306"/>
                  </a:lnTo>
                  <a:lnTo>
                    <a:pt x="1142724" y="99595"/>
                  </a:lnTo>
                  <a:lnTo>
                    <a:pt x="1104863" y="111715"/>
                  </a:lnTo>
                  <a:lnTo>
                    <a:pt x="1070840" y="124338"/>
                  </a:lnTo>
                  <a:lnTo>
                    <a:pt x="1038106" y="130997"/>
                  </a:lnTo>
                  <a:lnTo>
                    <a:pt x="1021079" y="1370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277"/>
            <p:cNvSpPr/>
            <p:nvPr/>
          </p:nvSpPr>
          <p:spPr>
            <a:xfrm>
              <a:off x="3680459" y="1021079"/>
              <a:ext cx="1280161" cy="45722"/>
            </a:xfrm>
            <a:custGeom>
              <a:avLst/>
              <a:gdLst/>
              <a:ahLst/>
              <a:cxnLst/>
              <a:rect l="0" t="0" r="0" b="0"/>
              <a:pathLst>
                <a:path w="1280161" h="45722">
                  <a:moveTo>
                    <a:pt x="0" y="45721"/>
                  </a:moveTo>
                  <a:lnTo>
                    <a:pt x="0" y="41675"/>
                  </a:lnTo>
                  <a:lnTo>
                    <a:pt x="847" y="40484"/>
                  </a:lnTo>
                  <a:lnTo>
                    <a:pt x="2258" y="39689"/>
                  </a:lnTo>
                  <a:lnTo>
                    <a:pt x="10547" y="38571"/>
                  </a:lnTo>
                  <a:lnTo>
                    <a:pt x="19081" y="37463"/>
                  </a:lnTo>
                  <a:lnTo>
                    <a:pt x="54458" y="25968"/>
                  </a:lnTo>
                  <a:lnTo>
                    <a:pt x="86299" y="21217"/>
                  </a:lnTo>
                  <a:lnTo>
                    <a:pt x="120905" y="16421"/>
                  </a:lnTo>
                  <a:lnTo>
                    <a:pt x="152570" y="15590"/>
                  </a:lnTo>
                  <a:lnTo>
                    <a:pt x="188763" y="11299"/>
                  </a:lnTo>
                  <a:lnTo>
                    <a:pt x="226298" y="8710"/>
                  </a:lnTo>
                  <a:lnTo>
                    <a:pt x="264231" y="7943"/>
                  </a:lnTo>
                  <a:lnTo>
                    <a:pt x="291850" y="7764"/>
                  </a:lnTo>
                  <a:lnTo>
                    <a:pt x="320211" y="6838"/>
                  </a:lnTo>
                  <a:lnTo>
                    <a:pt x="346928" y="3604"/>
                  </a:lnTo>
                  <a:lnTo>
                    <a:pt x="375170" y="1602"/>
                  </a:lnTo>
                  <a:lnTo>
                    <a:pt x="404656" y="712"/>
                  </a:lnTo>
                  <a:lnTo>
                    <a:pt x="434694" y="317"/>
                  </a:lnTo>
                  <a:lnTo>
                    <a:pt x="464977" y="141"/>
                  </a:lnTo>
                  <a:lnTo>
                    <a:pt x="495370" y="63"/>
                  </a:lnTo>
                  <a:lnTo>
                    <a:pt x="525812" y="28"/>
                  </a:lnTo>
                  <a:lnTo>
                    <a:pt x="556274" y="13"/>
                  </a:lnTo>
                  <a:lnTo>
                    <a:pt x="587593" y="6"/>
                  </a:lnTo>
                  <a:lnTo>
                    <a:pt x="621268" y="3"/>
                  </a:lnTo>
                  <a:lnTo>
                    <a:pt x="653733" y="2"/>
                  </a:lnTo>
                  <a:lnTo>
                    <a:pt x="685942" y="1"/>
                  </a:lnTo>
                  <a:lnTo>
                    <a:pt x="720012" y="1"/>
                  </a:lnTo>
                  <a:lnTo>
                    <a:pt x="754910" y="1"/>
                  </a:lnTo>
                  <a:lnTo>
                    <a:pt x="789329" y="1"/>
                  </a:lnTo>
                  <a:lnTo>
                    <a:pt x="821560" y="0"/>
                  </a:lnTo>
                  <a:lnTo>
                    <a:pt x="855076" y="0"/>
                  </a:lnTo>
                  <a:lnTo>
                    <a:pt x="888881" y="0"/>
                  </a:lnTo>
                  <a:lnTo>
                    <a:pt x="920838" y="0"/>
                  </a:lnTo>
                  <a:lnTo>
                    <a:pt x="951975" y="0"/>
                  </a:lnTo>
                  <a:lnTo>
                    <a:pt x="982747" y="0"/>
                  </a:lnTo>
                  <a:lnTo>
                    <a:pt x="1013357" y="0"/>
                  </a:lnTo>
                  <a:lnTo>
                    <a:pt x="1043894" y="0"/>
                  </a:lnTo>
                  <a:lnTo>
                    <a:pt x="1073553" y="0"/>
                  </a:lnTo>
                  <a:lnTo>
                    <a:pt x="1100846" y="0"/>
                  </a:lnTo>
                  <a:lnTo>
                    <a:pt x="1127087" y="0"/>
                  </a:lnTo>
                  <a:lnTo>
                    <a:pt x="1152861" y="0"/>
                  </a:lnTo>
                  <a:lnTo>
                    <a:pt x="1178428" y="0"/>
                  </a:lnTo>
                  <a:lnTo>
                    <a:pt x="1203902" y="0"/>
                  </a:lnTo>
                  <a:lnTo>
                    <a:pt x="1237528" y="0"/>
                  </a:lnTo>
                  <a:lnTo>
                    <a:pt x="12801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tree-in-fence-s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5300"/>
            <a:ext cx="86106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no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820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025" y="304800"/>
            <a:ext cx="46259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-79375"/>
            <a:ext cx="51816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925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6"/>
          <p:cNvGrpSpPr>
            <a:grpSpLocks/>
          </p:cNvGrpSpPr>
          <p:nvPr/>
        </p:nvGrpSpPr>
        <p:grpSpPr bwMode="auto">
          <a:xfrm>
            <a:off x="457200" y="381000"/>
            <a:ext cx="4114800" cy="6210300"/>
            <a:chOff x="900" y="720"/>
            <a:chExt cx="4907" cy="5760"/>
          </a:xfrm>
        </p:grpSpPr>
        <p:pic>
          <p:nvPicPr>
            <p:cNvPr id="31746" name="Picture 7" descr="http://cropsci.illinois.edu/classes/cpsc112/images/PlantSystems/longlrootareas.jpg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/>
            <a:stretch>
              <a:fillRect/>
            </a:stretch>
          </p:blipFill>
          <p:spPr bwMode="auto">
            <a:xfrm>
              <a:off x="900" y="720"/>
              <a:ext cx="4907" cy="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7" name="Rectangle 8"/>
            <p:cNvSpPr>
              <a:spLocks noChangeArrowheads="1"/>
            </p:cNvSpPr>
            <p:nvPr/>
          </p:nvSpPr>
          <p:spPr bwMode="auto">
            <a:xfrm>
              <a:off x="3960" y="900"/>
              <a:ext cx="126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48" name="Rectangle 9"/>
            <p:cNvSpPr>
              <a:spLocks noChangeArrowheads="1"/>
            </p:cNvSpPr>
            <p:nvPr/>
          </p:nvSpPr>
          <p:spPr bwMode="auto">
            <a:xfrm>
              <a:off x="4140" y="1980"/>
              <a:ext cx="1620" cy="5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49" name="Rectangle 10"/>
            <p:cNvSpPr>
              <a:spLocks noChangeArrowheads="1"/>
            </p:cNvSpPr>
            <p:nvPr/>
          </p:nvSpPr>
          <p:spPr bwMode="auto">
            <a:xfrm>
              <a:off x="3960" y="3600"/>
              <a:ext cx="1800" cy="5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0" name="Rectangle 11"/>
            <p:cNvSpPr>
              <a:spLocks noChangeArrowheads="1"/>
            </p:cNvSpPr>
            <p:nvPr/>
          </p:nvSpPr>
          <p:spPr bwMode="auto">
            <a:xfrm>
              <a:off x="3960" y="4500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1" name="Rectangle 12"/>
            <p:cNvSpPr>
              <a:spLocks noChangeArrowheads="1"/>
            </p:cNvSpPr>
            <p:nvPr/>
          </p:nvSpPr>
          <p:spPr bwMode="auto">
            <a:xfrm>
              <a:off x="3960" y="5220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SMARTInkShape-Group154"/>
          <p:cNvGrpSpPr/>
          <p:nvPr/>
        </p:nvGrpSpPr>
        <p:grpSpPr>
          <a:xfrm>
            <a:off x="192176" y="152400"/>
            <a:ext cx="1840103" cy="1172223"/>
            <a:chOff x="192176" y="152400"/>
            <a:chExt cx="1840103" cy="1172223"/>
          </a:xfrm>
        </p:grpSpPr>
        <p:sp>
          <p:nvSpPr>
            <p:cNvPr id="9" name="SMARTInkShape-1278"/>
            <p:cNvSpPr/>
            <p:nvPr/>
          </p:nvSpPr>
          <p:spPr>
            <a:xfrm>
              <a:off x="283616" y="891539"/>
              <a:ext cx="74524" cy="433084"/>
            </a:xfrm>
            <a:custGeom>
              <a:avLst/>
              <a:gdLst/>
              <a:ahLst/>
              <a:cxnLst/>
              <a:rect l="0" t="0" r="0" b="0"/>
              <a:pathLst>
                <a:path w="74524" h="433084">
                  <a:moveTo>
                    <a:pt x="21184" y="0"/>
                  </a:moveTo>
                  <a:lnTo>
                    <a:pt x="21184" y="4046"/>
                  </a:lnTo>
                  <a:lnTo>
                    <a:pt x="16668" y="8289"/>
                  </a:lnTo>
                  <a:lnTo>
                    <a:pt x="10710" y="12998"/>
                  </a:lnTo>
                  <a:lnTo>
                    <a:pt x="6509" y="22102"/>
                  </a:lnTo>
                  <a:lnTo>
                    <a:pt x="1125" y="40980"/>
                  </a:lnTo>
                  <a:lnTo>
                    <a:pt x="0" y="68493"/>
                  </a:lnTo>
                  <a:lnTo>
                    <a:pt x="3806" y="103926"/>
                  </a:lnTo>
                  <a:lnTo>
                    <a:pt x="4994" y="131703"/>
                  </a:lnTo>
                  <a:lnTo>
                    <a:pt x="7779" y="165497"/>
                  </a:lnTo>
                  <a:lnTo>
                    <a:pt x="12686" y="203095"/>
                  </a:lnTo>
                  <a:lnTo>
                    <a:pt x="16365" y="222603"/>
                  </a:lnTo>
                  <a:lnTo>
                    <a:pt x="20511" y="242382"/>
                  </a:lnTo>
                  <a:lnTo>
                    <a:pt x="24122" y="262342"/>
                  </a:lnTo>
                  <a:lnTo>
                    <a:pt x="27376" y="282421"/>
                  </a:lnTo>
                  <a:lnTo>
                    <a:pt x="30392" y="302581"/>
                  </a:lnTo>
                  <a:lnTo>
                    <a:pt x="38258" y="338527"/>
                  </a:lnTo>
                  <a:lnTo>
                    <a:pt x="46552" y="369744"/>
                  </a:lnTo>
                  <a:lnTo>
                    <a:pt x="55982" y="404664"/>
                  </a:lnTo>
                  <a:lnTo>
                    <a:pt x="65298" y="430098"/>
                  </a:lnTo>
                  <a:lnTo>
                    <a:pt x="66680" y="431512"/>
                  </a:lnTo>
                  <a:lnTo>
                    <a:pt x="70473" y="433083"/>
                  </a:lnTo>
                  <a:lnTo>
                    <a:pt x="71823" y="432656"/>
                  </a:lnTo>
                  <a:lnTo>
                    <a:pt x="72723" y="431524"/>
                  </a:lnTo>
                  <a:lnTo>
                    <a:pt x="74523" y="426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279"/>
            <p:cNvSpPr/>
            <p:nvPr/>
          </p:nvSpPr>
          <p:spPr>
            <a:xfrm>
              <a:off x="192176" y="703173"/>
              <a:ext cx="417425" cy="430069"/>
            </a:xfrm>
            <a:custGeom>
              <a:avLst/>
              <a:gdLst/>
              <a:ahLst/>
              <a:cxnLst/>
              <a:rect l="0" t="0" r="0" b="0"/>
              <a:pathLst>
                <a:path w="417425" h="430069">
                  <a:moveTo>
                    <a:pt x="21183" y="317906"/>
                  </a:moveTo>
                  <a:lnTo>
                    <a:pt x="21183" y="313861"/>
                  </a:lnTo>
                  <a:lnTo>
                    <a:pt x="16668" y="309617"/>
                  </a:lnTo>
                  <a:lnTo>
                    <a:pt x="13093" y="307300"/>
                  </a:lnTo>
                  <a:lnTo>
                    <a:pt x="10710" y="303216"/>
                  </a:lnTo>
                  <a:lnTo>
                    <a:pt x="2526" y="271255"/>
                  </a:lnTo>
                  <a:lnTo>
                    <a:pt x="0" y="234592"/>
                  </a:lnTo>
                  <a:lnTo>
                    <a:pt x="6346" y="199711"/>
                  </a:lnTo>
                  <a:lnTo>
                    <a:pt x="23561" y="162565"/>
                  </a:lnTo>
                  <a:lnTo>
                    <a:pt x="44748" y="124748"/>
                  </a:lnTo>
                  <a:lnTo>
                    <a:pt x="67112" y="87578"/>
                  </a:lnTo>
                  <a:lnTo>
                    <a:pt x="90672" y="55586"/>
                  </a:lnTo>
                  <a:lnTo>
                    <a:pt x="128545" y="23849"/>
                  </a:lnTo>
                  <a:lnTo>
                    <a:pt x="164593" y="5069"/>
                  </a:lnTo>
                  <a:lnTo>
                    <a:pt x="184372" y="0"/>
                  </a:lnTo>
                  <a:lnTo>
                    <a:pt x="197852" y="3330"/>
                  </a:lnTo>
                  <a:lnTo>
                    <a:pt x="205002" y="6589"/>
                  </a:lnTo>
                  <a:lnTo>
                    <a:pt x="215205" y="19241"/>
                  </a:lnTo>
                  <a:lnTo>
                    <a:pt x="225709" y="47662"/>
                  </a:lnTo>
                  <a:lnTo>
                    <a:pt x="230617" y="72491"/>
                  </a:lnTo>
                  <a:lnTo>
                    <a:pt x="232798" y="103282"/>
                  </a:lnTo>
                  <a:lnTo>
                    <a:pt x="231510" y="138980"/>
                  </a:lnTo>
                  <a:lnTo>
                    <a:pt x="227269" y="176577"/>
                  </a:lnTo>
                  <a:lnTo>
                    <a:pt x="219739" y="213042"/>
                  </a:lnTo>
                  <a:lnTo>
                    <a:pt x="208490" y="249005"/>
                  </a:lnTo>
                  <a:lnTo>
                    <a:pt x="195871" y="283050"/>
                  </a:lnTo>
                  <a:lnTo>
                    <a:pt x="184618" y="312293"/>
                  </a:lnTo>
                  <a:lnTo>
                    <a:pt x="171714" y="339400"/>
                  </a:lnTo>
                  <a:lnTo>
                    <a:pt x="152427" y="373946"/>
                  </a:lnTo>
                  <a:lnTo>
                    <a:pt x="130740" y="404329"/>
                  </a:lnTo>
                  <a:lnTo>
                    <a:pt x="108043" y="422418"/>
                  </a:lnTo>
                  <a:lnTo>
                    <a:pt x="107030" y="421447"/>
                  </a:lnTo>
                  <a:lnTo>
                    <a:pt x="105904" y="415854"/>
                  </a:lnTo>
                  <a:lnTo>
                    <a:pt x="107662" y="409981"/>
                  </a:lnTo>
                  <a:lnTo>
                    <a:pt x="124137" y="390647"/>
                  </a:lnTo>
                  <a:lnTo>
                    <a:pt x="139271" y="376901"/>
                  </a:lnTo>
                  <a:lnTo>
                    <a:pt x="152407" y="370091"/>
                  </a:lnTo>
                  <a:lnTo>
                    <a:pt x="178127" y="365542"/>
                  </a:lnTo>
                  <a:lnTo>
                    <a:pt x="211923" y="370088"/>
                  </a:lnTo>
                  <a:lnTo>
                    <a:pt x="240447" y="377583"/>
                  </a:lnTo>
                  <a:lnTo>
                    <a:pt x="278168" y="394856"/>
                  </a:lnTo>
                  <a:lnTo>
                    <a:pt x="314375" y="414575"/>
                  </a:lnTo>
                  <a:lnTo>
                    <a:pt x="348056" y="427846"/>
                  </a:lnTo>
                  <a:lnTo>
                    <a:pt x="370623" y="430068"/>
                  </a:lnTo>
                  <a:lnTo>
                    <a:pt x="393848" y="423662"/>
                  </a:lnTo>
                  <a:lnTo>
                    <a:pt x="407334" y="416693"/>
                  </a:lnTo>
                  <a:lnTo>
                    <a:pt x="417424" y="4093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280"/>
            <p:cNvSpPr/>
            <p:nvPr/>
          </p:nvSpPr>
          <p:spPr>
            <a:xfrm>
              <a:off x="552960" y="863026"/>
              <a:ext cx="207070" cy="207810"/>
            </a:xfrm>
            <a:custGeom>
              <a:avLst/>
              <a:gdLst/>
              <a:ahLst/>
              <a:cxnLst/>
              <a:rect l="0" t="0" r="0" b="0"/>
              <a:pathLst>
                <a:path w="207070" h="207810">
                  <a:moveTo>
                    <a:pt x="102360" y="5653"/>
                  </a:moveTo>
                  <a:lnTo>
                    <a:pt x="85193" y="5653"/>
                  </a:lnTo>
                  <a:lnTo>
                    <a:pt x="73096" y="9699"/>
                  </a:lnTo>
                  <a:lnTo>
                    <a:pt x="38782" y="34669"/>
                  </a:lnTo>
                  <a:lnTo>
                    <a:pt x="24443" y="53197"/>
                  </a:lnTo>
                  <a:lnTo>
                    <a:pt x="11584" y="84472"/>
                  </a:lnTo>
                  <a:lnTo>
                    <a:pt x="3496" y="113109"/>
                  </a:lnTo>
                  <a:lnTo>
                    <a:pt x="0" y="132998"/>
                  </a:lnTo>
                  <a:lnTo>
                    <a:pt x="2792" y="162389"/>
                  </a:lnTo>
                  <a:lnTo>
                    <a:pt x="9829" y="186714"/>
                  </a:lnTo>
                  <a:lnTo>
                    <a:pt x="17772" y="199296"/>
                  </a:lnTo>
                  <a:lnTo>
                    <a:pt x="23108" y="203328"/>
                  </a:lnTo>
                  <a:lnTo>
                    <a:pt x="35810" y="207809"/>
                  </a:lnTo>
                  <a:lnTo>
                    <a:pt x="57241" y="206286"/>
                  </a:lnTo>
                  <a:lnTo>
                    <a:pt x="83723" y="196428"/>
                  </a:lnTo>
                  <a:lnTo>
                    <a:pt x="117775" y="170996"/>
                  </a:lnTo>
                  <a:lnTo>
                    <a:pt x="153978" y="134238"/>
                  </a:lnTo>
                  <a:lnTo>
                    <a:pt x="175792" y="104430"/>
                  </a:lnTo>
                  <a:lnTo>
                    <a:pt x="194288" y="68063"/>
                  </a:lnTo>
                  <a:lnTo>
                    <a:pt x="206511" y="30962"/>
                  </a:lnTo>
                  <a:lnTo>
                    <a:pt x="207069" y="20288"/>
                  </a:lnTo>
                  <a:lnTo>
                    <a:pt x="204495" y="12722"/>
                  </a:lnTo>
                  <a:lnTo>
                    <a:pt x="198286" y="3703"/>
                  </a:lnTo>
                  <a:lnTo>
                    <a:pt x="189020" y="553"/>
                  </a:lnTo>
                  <a:lnTo>
                    <a:pt x="177282" y="0"/>
                  </a:lnTo>
                  <a:lnTo>
                    <a:pt x="139567" y="11129"/>
                  </a:lnTo>
                  <a:lnTo>
                    <a:pt x="106287" y="23486"/>
                  </a:lnTo>
                  <a:lnTo>
                    <a:pt x="79500" y="361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281"/>
            <p:cNvSpPr/>
            <p:nvPr/>
          </p:nvSpPr>
          <p:spPr>
            <a:xfrm>
              <a:off x="785720" y="731520"/>
              <a:ext cx="143738" cy="180890"/>
            </a:xfrm>
            <a:custGeom>
              <a:avLst/>
              <a:gdLst/>
              <a:ahLst/>
              <a:cxnLst/>
              <a:rect l="0" t="0" r="0" b="0"/>
              <a:pathLst>
                <a:path w="143738" h="180890">
                  <a:moveTo>
                    <a:pt x="75340" y="0"/>
                  </a:moveTo>
                  <a:lnTo>
                    <a:pt x="71294" y="0"/>
                  </a:lnTo>
                  <a:lnTo>
                    <a:pt x="70103" y="846"/>
                  </a:lnTo>
                  <a:lnTo>
                    <a:pt x="69308" y="2257"/>
                  </a:lnTo>
                  <a:lnTo>
                    <a:pt x="68779" y="4045"/>
                  </a:lnTo>
                  <a:lnTo>
                    <a:pt x="67579" y="5236"/>
                  </a:lnTo>
                  <a:lnTo>
                    <a:pt x="59570" y="9407"/>
                  </a:lnTo>
                  <a:lnTo>
                    <a:pt x="45790" y="22178"/>
                  </a:lnTo>
                  <a:lnTo>
                    <a:pt x="27819" y="54253"/>
                  </a:lnTo>
                  <a:lnTo>
                    <a:pt x="5676" y="91560"/>
                  </a:lnTo>
                  <a:lnTo>
                    <a:pt x="0" y="129555"/>
                  </a:lnTo>
                  <a:lnTo>
                    <a:pt x="4038" y="142529"/>
                  </a:lnTo>
                  <a:lnTo>
                    <a:pt x="19948" y="169036"/>
                  </a:lnTo>
                  <a:lnTo>
                    <a:pt x="28425" y="176163"/>
                  </a:lnTo>
                  <a:lnTo>
                    <a:pt x="37838" y="179894"/>
                  </a:lnTo>
                  <a:lnTo>
                    <a:pt x="42718" y="180889"/>
                  </a:lnTo>
                  <a:lnTo>
                    <a:pt x="54915" y="177479"/>
                  </a:lnTo>
                  <a:lnTo>
                    <a:pt x="90900" y="156768"/>
                  </a:lnTo>
                  <a:lnTo>
                    <a:pt x="112688" y="141182"/>
                  </a:lnTo>
                  <a:lnTo>
                    <a:pt x="129398" y="120854"/>
                  </a:lnTo>
                  <a:lnTo>
                    <a:pt x="139240" y="98744"/>
                  </a:lnTo>
                  <a:lnTo>
                    <a:pt x="143303" y="64963"/>
                  </a:lnTo>
                  <a:lnTo>
                    <a:pt x="143737" y="44648"/>
                  </a:lnTo>
                  <a:lnTo>
                    <a:pt x="139323" y="32261"/>
                  </a:lnTo>
                  <a:lnTo>
                    <a:pt x="126737" y="14557"/>
                  </a:lnTo>
                  <a:lnTo>
                    <a:pt x="114651" y="5630"/>
                  </a:lnTo>
                  <a:lnTo>
                    <a:pt x="100346" y="1668"/>
                  </a:lnTo>
                  <a:lnTo>
                    <a:pt x="677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282"/>
            <p:cNvSpPr/>
            <p:nvPr/>
          </p:nvSpPr>
          <p:spPr>
            <a:xfrm>
              <a:off x="914743" y="434339"/>
              <a:ext cx="144437" cy="327160"/>
            </a:xfrm>
            <a:custGeom>
              <a:avLst/>
              <a:gdLst/>
              <a:ahLst/>
              <a:cxnLst/>
              <a:rect l="0" t="0" r="0" b="0"/>
              <a:pathLst>
                <a:path w="144437" h="327160">
                  <a:moveTo>
                    <a:pt x="22517" y="0"/>
                  </a:moveTo>
                  <a:lnTo>
                    <a:pt x="11165" y="0"/>
                  </a:lnTo>
                  <a:lnTo>
                    <a:pt x="9869" y="847"/>
                  </a:lnTo>
                  <a:lnTo>
                    <a:pt x="9005" y="2258"/>
                  </a:lnTo>
                  <a:lnTo>
                    <a:pt x="8429" y="4046"/>
                  </a:lnTo>
                  <a:lnTo>
                    <a:pt x="2267" y="13844"/>
                  </a:lnTo>
                  <a:lnTo>
                    <a:pt x="0" y="40091"/>
                  </a:lnTo>
                  <a:lnTo>
                    <a:pt x="5808" y="75904"/>
                  </a:lnTo>
                  <a:lnTo>
                    <a:pt x="13521" y="111484"/>
                  </a:lnTo>
                  <a:lnTo>
                    <a:pt x="21623" y="139296"/>
                  </a:lnTo>
                  <a:lnTo>
                    <a:pt x="30868" y="166332"/>
                  </a:lnTo>
                  <a:lnTo>
                    <a:pt x="40622" y="192459"/>
                  </a:lnTo>
                  <a:lnTo>
                    <a:pt x="55633" y="230121"/>
                  </a:lnTo>
                  <a:lnTo>
                    <a:pt x="70805" y="262259"/>
                  </a:lnTo>
                  <a:lnTo>
                    <a:pt x="86872" y="287398"/>
                  </a:lnTo>
                  <a:lnTo>
                    <a:pt x="112369" y="309234"/>
                  </a:lnTo>
                  <a:lnTo>
                    <a:pt x="136008" y="325123"/>
                  </a:lnTo>
                  <a:lnTo>
                    <a:pt x="142772" y="327159"/>
                  </a:lnTo>
                  <a:lnTo>
                    <a:pt x="143327" y="326480"/>
                  </a:lnTo>
                  <a:lnTo>
                    <a:pt x="144436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283"/>
            <p:cNvSpPr/>
            <p:nvPr/>
          </p:nvSpPr>
          <p:spPr>
            <a:xfrm>
              <a:off x="923079" y="594360"/>
              <a:ext cx="143722" cy="99061"/>
            </a:xfrm>
            <a:custGeom>
              <a:avLst/>
              <a:gdLst/>
              <a:ahLst/>
              <a:cxnLst/>
              <a:rect l="0" t="0" r="0" b="0"/>
              <a:pathLst>
                <a:path w="143722" h="99061">
                  <a:moveTo>
                    <a:pt x="6560" y="99060"/>
                  </a:moveTo>
                  <a:lnTo>
                    <a:pt x="0" y="92499"/>
                  </a:lnTo>
                  <a:lnTo>
                    <a:pt x="3300" y="83663"/>
                  </a:lnTo>
                  <a:lnTo>
                    <a:pt x="17730" y="70321"/>
                  </a:lnTo>
                  <a:lnTo>
                    <a:pt x="52292" y="49795"/>
                  </a:lnTo>
                  <a:lnTo>
                    <a:pt x="85962" y="30276"/>
                  </a:lnTo>
                  <a:lnTo>
                    <a:pt x="123594" y="10339"/>
                  </a:lnTo>
                  <a:lnTo>
                    <a:pt x="1437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284"/>
            <p:cNvSpPr/>
            <p:nvPr/>
          </p:nvSpPr>
          <p:spPr>
            <a:xfrm>
              <a:off x="1409700" y="312419"/>
              <a:ext cx="38101" cy="266701"/>
            </a:xfrm>
            <a:custGeom>
              <a:avLst/>
              <a:gdLst/>
              <a:ahLst/>
              <a:cxnLst/>
              <a:rect l="0" t="0" r="0" b="0"/>
              <a:pathLst>
                <a:path w="38101" h="266701">
                  <a:moveTo>
                    <a:pt x="0" y="0"/>
                  </a:moveTo>
                  <a:lnTo>
                    <a:pt x="4045" y="0"/>
                  </a:lnTo>
                  <a:lnTo>
                    <a:pt x="5236" y="847"/>
                  </a:lnTo>
                  <a:lnTo>
                    <a:pt x="6031" y="2258"/>
                  </a:lnTo>
                  <a:lnTo>
                    <a:pt x="6913" y="7777"/>
                  </a:lnTo>
                  <a:lnTo>
                    <a:pt x="11572" y="39125"/>
                  </a:lnTo>
                  <a:lnTo>
                    <a:pt x="15362" y="75713"/>
                  </a:lnTo>
                  <a:lnTo>
                    <a:pt x="20262" y="110581"/>
                  </a:lnTo>
                  <a:lnTo>
                    <a:pt x="22090" y="147724"/>
                  </a:lnTo>
                  <a:lnTo>
                    <a:pt x="23478" y="183847"/>
                  </a:lnTo>
                  <a:lnTo>
                    <a:pt x="28846" y="219666"/>
                  </a:lnTo>
                  <a:lnTo>
                    <a:pt x="31111" y="251977"/>
                  </a:lnTo>
                  <a:lnTo>
                    <a:pt x="3810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285"/>
            <p:cNvSpPr/>
            <p:nvPr/>
          </p:nvSpPr>
          <p:spPr>
            <a:xfrm>
              <a:off x="1257300" y="152400"/>
              <a:ext cx="304801" cy="213361"/>
            </a:xfrm>
            <a:custGeom>
              <a:avLst/>
              <a:gdLst/>
              <a:ahLst/>
              <a:cxnLst/>
              <a:rect l="0" t="0" r="0" b="0"/>
              <a:pathLst>
                <a:path w="304801" h="213361">
                  <a:moveTo>
                    <a:pt x="0" y="213360"/>
                  </a:moveTo>
                  <a:lnTo>
                    <a:pt x="0" y="209314"/>
                  </a:lnTo>
                  <a:lnTo>
                    <a:pt x="2257" y="205071"/>
                  </a:lnTo>
                  <a:lnTo>
                    <a:pt x="20774" y="181631"/>
                  </a:lnTo>
                  <a:lnTo>
                    <a:pt x="57192" y="158017"/>
                  </a:lnTo>
                  <a:lnTo>
                    <a:pt x="90323" y="136566"/>
                  </a:lnTo>
                  <a:lnTo>
                    <a:pt x="126104" y="114124"/>
                  </a:lnTo>
                  <a:lnTo>
                    <a:pt x="153413" y="98981"/>
                  </a:lnTo>
                  <a:lnTo>
                    <a:pt x="179661" y="83785"/>
                  </a:lnTo>
                  <a:lnTo>
                    <a:pt x="214193" y="64994"/>
                  </a:lnTo>
                  <a:lnTo>
                    <a:pt x="245874" y="44657"/>
                  </a:lnTo>
                  <a:lnTo>
                    <a:pt x="279143" y="26350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286"/>
            <p:cNvSpPr/>
            <p:nvPr/>
          </p:nvSpPr>
          <p:spPr>
            <a:xfrm>
              <a:off x="1676400" y="358139"/>
              <a:ext cx="22860" cy="190501"/>
            </a:xfrm>
            <a:custGeom>
              <a:avLst/>
              <a:gdLst/>
              <a:ahLst/>
              <a:cxnLst/>
              <a:rect l="0" t="0" r="0" b="0"/>
              <a:pathLst>
                <a:path w="22860" h="190501">
                  <a:moveTo>
                    <a:pt x="0" y="0"/>
                  </a:moveTo>
                  <a:lnTo>
                    <a:pt x="0" y="36046"/>
                  </a:lnTo>
                  <a:lnTo>
                    <a:pt x="6031" y="69313"/>
                  </a:lnTo>
                  <a:lnTo>
                    <a:pt x="11351" y="99205"/>
                  </a:lnTo>
                  <a:lnTo>
                    <a:pt x="19708" y="134806"/>
                  </a:lnTo>
                  <a:lnTo>
                    <a:pt x="22444" y="170905"/>
                  </a:lnTo>
                  <a:lnTo>
                    <a:pt x="22859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287"/>
            <p:cNvSpPr/>
            <p:nvPr/>
          </p:nvSpPr>
          <p:spPr>
            <a:xfrm>
              <a:off x="1653540" y="274319"/>
              <a:ext cx="7620" cy="7622"/>
            </a:xfrm>
            <a:custGeom>
              <a:avLst/>
              <a:gdLst/>
              <a:ahLst/>
              <a:cxnLst/>
              <a:rect l="0" t="0" r="0" b="0"/>
              <a:pathLst>
                <a:path w="7620" h="7622">
                  <a:moveTo>
                    <a:pt x="7619" y="7621"/>
                  </a:moveTo>
                  <a:lnTo>
                    <a:pt x="313" y="7621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288"/>
            <p:cNvSpPr/>
            <p:nvPr/>
          </p:nvSpPr>
          <p:spPr>
            <a:xfrm>
              <a:off x="1805940" y="342900"/>
              <a:ext cx="60961" cy="289561"/>
            </a:xfrm>
            <a:custGeom>
              <a:avLst/>
              <a:gdLst/>
              <a:ahLst/>
              <a:cxnLst/>
              <a:rect l="0" t="0" r="0" b="0"/>
              <a:pathLst>
                <a:path w="60961" h="289561">
                  <a:moveTo>
                    <a:pt x="0" y="0"/>
                  </a:moveTo>
                  <a:lnTo>
                    <a:pt x="846" y="19927"/>
                  </a:lnTo>
                  <a:lnTo>
                    <a:pt x="8288" y="51161"/>
                  </a:lnTo>
                  <a:lnTo>
                    <a:pt x="15438" y="85432"/>
                  </a:lnTo>
                  <a:lnTo>
                    <a:pt x="20408" y="110783"/>
                  </a:lnTo>
                  <a:lnTo>
                    <a:pt x="25439" y="138983"/>
                  </a:lnTo>
                  <a:lnTo>
                    <a:pt x="32755" y="166192"/>
                  </a:lnTo>
                  <a:lnTo>
                    <a:pt x="44136" y="203053"/>
                  </a:lnTo>
                  <a:lnTo>
                    <a:pt x="52870" y="233166"/>
                  </a:lnTo>
                  <a:lnTo>
                    <a:pt x="60249" y="271125"/>
                  </a:lnTo>
                  <a:lnTo>
                    <a:pt x="60960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289"/>
            <p:cNvSpPr/>
            <p:nvPr/>
          </p:nvSpPr>
          <p:spPr>
            <a:xfrm>
              <a:off x="1783848" y="177249"/>
              <a:ext cx="248431" cy="325671"/>
            </a:xfrm>
            <a:custGeom>
              <a:avLst/>
              <a:gdLst/>
              <a:ahLst/>
              <a:cxnLst/>
              <a:rect l="0" t="0" r="0" b="0"/>
              <a:pathLst>
                <a:path w="248431" h="325671">
                  <a:moveTo>
                    <a:pt x="14472" y="180890"/>
                  </a:moveTo>
                  <a:lnTo>
                    <a:pt x="10426" y="180890"/>
                  </a:lnTo>
                  <a:lnTo>
                    <a:pt x="9235" y="180044"/>
                  </a:lnTo>
                  <a:lnTo>
                    <a:pt x="8440" y="178633"/>
                  </a:lnTo>
                  <a:lnTo>
                    <a:pt x="0" y="146638"/>
                  </a:lnTo>
                  <a:lnTo>
                    <a:pt x="306" y="127280"/>
                  </a:lnTo>
                  <a:lnTo>
                    <a:pt x="6229" y="109596"/>
                  </a:lnTo>
                  <a:lnTo>
                    <a:pt x="27759" y="73853"/>
                  </a:lnTo>
                  <a:lnTo>
                    <a:pt x="60938" y="38321"/>
                  </a:lnTo>
                  <a:lnTo>
                    <a:pt x="94864" y="16227"/>
                  </a:lnTo>
                  <a:lnTo>
                    <a:pt x="124181" y="4725"/>
                  </a:lnTo>
                  <a:lnTo>
                    <a:pt x="154317" y="0"/>
                  </a:lnTo>
                  <a:lnTo>
                    <a:pt x="184695" y="2645"/>
                  </a:lnTo>
                  <a:lnTo>
                    <a:pt x="218370" y="11971"/>
                  </a:lnTo>
                  <a:lnTo>
                    <a:pt x="230964" y="20020"/>
                  </a:lnTo>
                  <a:lnTo>
                    <a:pt x="239948" y="31499"/>
                  </a:lnTo>
                  <a:lnTo>
                    <a:pt x="245917" y="45914"/>
                  </a:lnTo>
                  <a:lnTo>
                    <a:pt x="248430" y="73917"/>
                  </a:lnTo>
                  <a:lnTo>
                    <a:pt x="242496" y="108649"/>
                  </a:lnTo>
                  <a:lnTo>
                    <a:pt x="225403" y="145751"/>
                  </a:lnTo>
                  <a:lnTo>
                    <a:pt x="202559" y="183555"/>
                  </a:lnTo>
                  <a:lnTo>
                    <a:pt x="169731" y="220721"/>
                  </a:lnTo>
                  <a:lnTo>
                    <a:pt x="134040" y="253558"/>
                  </a:lnTo>
                  <a:lnTo>
                    <a:pt x="102487" y="283043"/>
                  </a:lnTo>
                  <a:lnTo>
                    <a:pt x="64789" y="314580"/>
                  </a:lnTo>
                  <a:lnTo>
                    <a:pt x="52572" y="3256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SMARTInkShape-Group155"/>
          <p:cNvGrpSpPr/>
          <p:nvPr/>
        </p:nvGrpSpPr>
        <p:grpSpPr>
          <a:xfrm>
            <a:off x="3124293" y="198119"/>
            <a:ext cx="1529538" cy="723902"/>
            <a:chOff x="3124293" y="198119"/>
            <a:chExt cx="1529538" cy="723902"/>
          </a:xfrm>
        </p:grpSpPr>
        <p:sp>
          <p:nvSpPr>
            <p:cNvPr id="22" name="SMARTInkShape-1290"/>
            <p:cNvSpPr/>
            <p:nvPr/>
          </p:nvSpPr>
          <p:spPr>
            <a:xfrm>
              <a:off x="4497758" y="198119"/>
              <a:ext cx="156073" cy="251462"/>
            </a:xfrm>
            <a:custGeom>
              <a:avLst/>
              <a:gdLst/>
              <a:ahLst/>
              <a:cxnLst/>
              <a:rect l="0" t="0" r="0" b="0"/>
              <a:pathLst>
                <a:path w="156073" h="251462">
                  <a:moveTo>
                    <a:pt x="112342" y="0"/>
                  </a:moveTo>
                  <a:lnTo>
                    <a:pt x="108296" y="0"/>
                  </a:lnTo>
                  <a:lnTo>
                    <a:pt x="104052" y="2258"/>
                  </a:lnTo>
                  <a:lnTo>
                    <a:pt x="99344" y="5237"/>
                  </a:lnTo>
                  <a:lnTo>
                    <a:pt x="94429" y="6561"/>
                  </a:lnTo>
                  <a:lnTo>
                    <a:pt x="58540" y="27470"/>
                  </a:lnTo>
                  <a:lnTo>
                    <a:pt x="36552" y="40265"/>
                  </a:lnTo>
                  <a:lnTo>
                    <a:pt x="2447" y="65828"/>
                  </a:lnTo>
                  <a:lnTo>
                    <a:pt x="0" y="71026"/>
                  </a:lnTo>
                  <a:lnTo>
                    <a:pt x="194" y="73597"/>
                  </a:lnTo>
                  <a:lnTo>
                    <a:pt x="2667" y="78712"/>
                  </a:lnTo>
                  <a:lnTo>
                    <a:pt x="8819" y="86352"/>
                  </a:lnTo>
                  <a:lnTo>
                    <a:pt x="18072" y="89179"/>
                  </a:lnTo>
                  <a:lnTo>
                    <a:pt x="53391" y="91242"/>
                  </a:lnTo>
                  <a:lnTo>
                    <a:pt x="74837" y="93639"/>
                  </a:lnTo>
                  <a:lnTo>
                    <a:pt x="111573" y="105277"/>
                  </a:lnTo>
                  <a:lnTo>
                    <a:pt x="139846" y="127485"/>
                  </a:lnTo>
                  <a:lnTo>
                    <a:pt x="151347" y="146429"/>
                  </a:lnTo>
                  <a:lnTo>
                    <a:pt x="156072" y="164084"/>
                  </a:lnTo>
                  <a:lnTo>
                    <a:pt x="153427" y="184084"/>
                  </a:lnTo>
                  <a:lnTo>
                    <a:pt x="140098" y="218100"/>
                  </a:lnTo>
                  <a:lnTo>
                    <a:pt x="128562" y="233580"/>
                  </a:lnTo>
                  <a:lnTo>
                    <a:pt x="114419" y="244845"/>
                  </a:lnTo>
                  <a:lnTo>
                    <a:pt x="97101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291"/>
            <p:cNvSpPr/>
            <p:nvPr/>
          </p:nvSpPr>
          <p:spPr>
            <a:xfrm>
              <a:off x="4366259" y="228600"/>
              <a:ext cx="83822" cy="212742"/>
            </a:xfrm>
            <a:custGeom>
              <a:avLst/>
              <a:gdLst/>
              <a:ahLst/>
              <a:cxnLst/>
              <a:rect l="0" t="0" r="0" b="0"/>
              <a:pathLst>
                <a:path w="83822" h="212742">
                  <a:moveTo>
                    <a:pt x="0" y="53340"/>
                  </a:moveTo>
                  <a:lnTo>
                    <a:pt x="0" y="86869"/>
                  </a:lnTo>
                  <a:lnTo>
                    <a:pt x="0" y="118548"/>
                  </a:lnTo>
                  <a:lnTo>
                    <a:pt x="4045" y="151733"/>
                  </a:lnTo>
                  <a:lnTo>
                    <a:pt x="9408" y="188154"/>
                  </a:lnTo>
                  <a:lnTo>
                    <a:pt x="15139" y="212741"/>
                  </a:lnTo>
                  <a:lnTo>
                    <a:pt x="15239" y="180774"/>
                  </a:lnTo>
                  <a:lnTo>
                    <a:pt x="12982" y="149726"/>
                  </a:lnTo>
                  <a:lnTo>
                    <a:pt x="6951" y="121127"/>
                  </a:lnTo>
                  <a:lnTo>
                    <a:pt x="1374" y="85168"/>
                  </a:lnTo>
                  <a:lnTo>
                    <a:pt x="1118" y="60536"/>
                  </a:lnTo>
                  <a:lnTo>
                    <a:pt x="10642" y="39748"/>
                  </a:lnTo>
                  <a:lnTo>
                    <a:pt x="17923" y="29180"/>
                  </a:lnTo>
                  <a:lnTo>
                    <a:pt x="38789" y="15403"/>
                  </a:lnTo>
                  <a:lnTo>
                    <a:pt x="48566" y="11079"/>
                  </a:lnTo>
                  <a:lnTo>
                    <a:pt x="66383" y="6045"/>
                  </a:lnTo>
                  <a:lnTo>
                    <a:pt x="72684" y="2686"/>
                  </a:lnTo>
                  <a:lnTo>
                    <a:pt x="838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292"/>
            <p:cNvSpPr/>
            <p:nvPr/>
          </p:nvSpPr>
          <p:spPr>
            <a:xfrm>
              <a:off x="4236719" y="27431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76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293"/>
            <p:cNvSpPr/>
            <p:nvPr/>
          </p:nvSpPr>
          <p:spPr>
            <a:xfrm>
              <a:off x="4274819" y="373380"/>
              <a:ext cx="22862" cy="106681"/>
            </a:xfrm>
            <a:custGeom>
              <a:avLst/>
              <a:gdLst/>
              <a:ahLst/>
              <a:cxnLst/>
              <a:rect l="0" t="0" r="0" b="0"/>
              <a:pathLst>
                <a:path w="22862" h="106681">
                  <a:moveTo>
                    <a:pt x="0" y="0"/>
                  </a:moveTo>
                  <a:lnTo>
                    <a:pt x="847" y="22101"/>
                  </a:lnTo>
                  <a:lnTo>
                    <a:pt x="7761" y="59869"/>
                  </a:lnTo>
                  <a:lnTo>
                    <a:pt x="14088" y="81972"/>
                  </a:lnTo>
                  <a:lnTo>
                    <a:pt x="15860" y="100043"/>
                  </a:lnTo>
                  <a:lnTo>
                    <a:pt x="17346" y="102255"/>
                  </a:lnTo>
                  <a:lnTo>
                    <a:pt x="22861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294"/>
            <p:cNvSpPr/>
            <p:nvPr/>
          </p:nvSpPr>
          <p:spPr>
            <a:xfrm>
              <a:off x="4093453" y="381000"/>
              <a:ext cx="150888" cy="144284"/>
            </a:xfrm>
            <a:custGeom>
              <a:avLst/>
              <a:gdLst/>
              <a:ahLst/>
              <a:cxnLst/>
              <a:rect l="0" t="0" r="0" b="0"/>
              <a:pathLst>
                <a:path w="150888" h="144284">
                  <a:moveTo>
                    <a:pt x="89927" y="0"/>
                  </a:moveTo>
                  <a:lnTo>
                    <a:pt x="64201" y="0"/>
                  </a:lnTo>
                  <a:lnTo>
                    <a:pt x="59302" y="2257"/>
                  </a:lnTo>
                  <a:lnTo>
                    <a:pt x="33884" y="22101"/>
                  </a:lnTo>
                  <a:lnTo>
                    <a:pt x="19120" y="54243"/>
                  </a:lnTo>
                  <a:lnTo>
                    <a:pt x="6148" y="91559"/>
                  </a:lnTo>
                  <a:lnTo>
                    <a:pt x="0" y="117898"/>
                  </a:lnTo>
                  <a:lnTo>
                    <a:pt x="1417" y="126623"/>
                  </a:lnTo>
                  <a:lnTo>
                    <a:pt x="4717" y="136295"/>
                  </a:lnTo>
                  <a:lnTo>
                    <a:pt x="5180" y="139123"/>
                  </a:lnTo>
                  <a:lnTo>
                    <a:pt x="7182" y="141009"/>
                  </a:lnTo>
                  <a:lnTo>
                    <a:pt x="13923" y="143104"/>
                  </a:lnTo>
                  <a:lnTo>
                    <a:pt x="23192" y="144283"/>
                  </a:lnTo>
                  <a:lnTo>
                    <a:pt x="28658" y="142301"/>
                  </a:lnTo>
                  <a:lnTo>
                    <a:pt x="46863" y="130906"/>
                  </a:lnTo>
                  <a:lnTo>
                    <a:pt x="56188" y="117433"/>
                  </a:lnTo>
                  <a:lnTo>
                    <a:pt x="69512" y="83229"/>
                  </a:lnTo>
                  <a:lnTo>
                    <a:pt x="74232" y="48654"/>
                  </a:lnTo>
                  <a:lnTo>
                    <a:pt x="82278" y="22939"/>
                  </a:lnTo>
                  <a:lnTo>
                    <a:pt x="82298" y="26928"/>
                  </a:lnTo>
                  <a:lnTo>
                    <a:pt x="91713" y="58960"/>
                  </a:lnTo>
                  <a:lnTo>
                    <a:pt x="107811" y="78622"/>
                  </a:lnTo>
                  <a:lnTo>
                    <a:pt x="118734" y="88876"/>
                  </a:lnTo>
                  <a:lnTo>
                    <a:pt x="130729" y="95666"/>
                  </a:lnTo>
                  <a:lnTo>
                    <a:pt x="142797" y="98389"/>
                  </a:lnTo>
                  <a:lnTo>
                    <a:pt x="150887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295"/>
            <p:cNvSpPr/>
            <p:nvPr/>
          </p:nvSpPr>
          <p:spPr>
            <a:xfrm>
              <a:off x="3154680" y="693420"/>
              <a:ext cx="22861" cy="228601"/>
            </a:xfrm>
            <a:custGeom>
              <a:avLst/>
              <a:gdLst/>
              <a:ahLst/>
              <a:cxnLst/>
              <a:rect l="0" t="0" r="0" b="0"/>
              <a:pathLst>
                <a:path w="22861" h="228601">
                  <a:moveTo>
                    <a:pt x="0" y="0"/>
                  </a:moveTo>
                  <a:lnTo>
                    <a:pt x="846" y="19927"/>
                  </a:lnTo>
                  <a:lnTo>
                    <a:pt x="6560" y="53957"/>
                  </a:lnTo>
                  <a:lnTo>
                    <a:pt x="7306" y="84473"/>
                  </a:lnTo>
                  <a:lnTo>
                    <a:pt x="11572" y="120326"/>
                  </a:lnTo>
                  <a:lnTo>
                    <a:pt x="14153" y="153715"/>
                  </a:lnTo>
                  <a:lnTo>
                    <a:pt x="14918" y="185057"/>
                  </a:lnTo>
                  <a:lnTo>
                    <a:pt x="15211" y="221090"/>
                  </a:lnTo>
                  <a:lnTo>
                    <a:pt x="16067" y="223593"/>
                  </a:lnTo>
                  <a:lnTo>
                    <a:pt x="17485" y="225262"/>
                  </a:lnTo>
                  <a:lnTo>
                    <a:pt x="2286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296"/>
            <p:cNvSpPr/>
            <p:nvPr/>
          </p:nvSpPr>
          <p:spPr>
            <a:xfrm>
              <a:off x="3124293" y="565525"/>
              <a:ext cx="205648" cy="249815"/>
            </a:xfrm>
            <a:custGeom>
              <a:avLst/>
              <a:gdLst/>
              <a:ahLst/>
              <a:cxnLst/>
              <a:rect l="0" t="0" r="0" b="0"/>
              <a:pathLst>
                <a:path w="205648" h="249815">
                  <a:moveTo>
                    <a:pt x="7526" y="143135"/>
                  </a:moveTo>
                  <a:lnTo>
                    <a:pt x="7526" y="139089"/>
                  </a:lnTo>
                  <a:lnTo>
                    <a:pt x="5269" y="134846"/>
                  </a:lnTo>
                  <a:lnTo>
                    <a:pt x="3481" y="132529"/>
                  </a:lnTo>
                  <a:lnTo>
                    <a:pt x="1495" y="125439"/>
                  </a:lnTo>
                  <a:lnTo>
                    <a:pt x="0" y="92191"/>
                  </a:lnTo>
                  <a:lnTo>
                    <a:pt x="3979" y="77052"/>
                  </a:lnTo>
                  <a:lnTo>
                    <a:pt x="23637" y="45658"/>
                  </a:lnTo>
                  <a:lnTo>
                    <a:pt x="47292" y="15991"/>
                  </a:lnTo>
                  <a:lnTo>
                    <a:pt x="63618" y="6685"/>
                  </a:lnTo>
                  <a:lnTo>
                    <a:pt x="83800" y="0"/>
                  </a:lnTo>
                  <a:lnTo>
                    <a:pt x="92508" y="1344"/>
                  </a:lnTo>
                  <a:lnTo>
                    <a:pt x="104673" y="6860"/>
                  </a:lnTo>
                  <a:lnTo>
                    <a:pt x="110816" y="12295"/>
                  </a:lnTo>
                  <a:lnTo>
                    <a:pt x="116368" y="20355"/>
                  </a:lnTo>
                  <a:lnTo>
                    <a:pt x="120209" y="42503"/>
                  </a:lnTo>
                  <a:lnTo>
                    <a:pt x="115423" y="80327"/>
                  </a:lnTo>
                  <a:lnTo>
                    <a:pt x="108734" y="110320"/>
                  </a:lnTo>
                  <a:lnTo>
                    <a:pt x="100544" y="139809"/>
                  </a:lnTo>
                  <a:lnTo>
                    <a:pt x="83035" y="170700"/>
                  </a:lnTo>
                  <a:lnTo>
                    <a:pt x="59082" y="196937"/>
                  </a:lnTo>
                  <a:lnTo>
                    <a:pt x="49989" y="202821"/>
                  </a:lnTo>
                  <a:lnTo>
                    <a:pt x="46073" y="208703"/>
                  </a:lnTo>
                  <a:lnTo>
                    <a:pt x="42156" y="210376"/>
                  </a:lnTo>
                  <a:lnTo>
                    <a:pt x="41619" y="209976"/>
                  </a:lnTo>
                  <a:lnTo>
                    <a:pt x="44932" y="205036"/>
                  </a:lnTo>
                  <a:lnTo>
                    <a:pt x="49466" y="200328"/>
                  </a:lnTo>
                  <a:lnTo>
                    <a:pt x="56082" y="198187"/>
                  </a:lnTo>
                  <a:lnTo>
                    <a:pt x="93997" y="196541"/>
                  </a:lnTo>
                  <a:lnTo>
                    <a:pt x="109159" y="197341"/>
                  </a:lnTo>
                  <a:lnTo>
                    <a:pt x="119301" y="200528"/>
                  </a:lnTo>
                  <a:lnTo>
                    <a:pt x="154847" y="224644"/>
                  </a:lnTo>
                  <a:lnTo>
                    <a:pt x="170087" y="236242"/>
                  </a:lnTo>
                  <a:lnTo>
                    <a:pt x="205647" y="2498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297"/>
            <p:cNvSpPr/>
            <p:nvPr/>
          </p:nvSpPr>
          <p:spPr>
            <a:xfrm>
              <a:off x="3323861" y="647700"/>
              <a:ext cx="116554" cy="135422"/>
            </a:xfrm>
            <a:custGeom>
              <a:avLst/>
              <a:gdLst/>
              <a:ahLst/>
              <a:cxnLst/>
              <a:rect l="0" t="0" r="0" b="0"/>
              <a:pathLst>
                <a:path w="116554" h="135422">
                  <a:moveTo>
                    <a:pt x="97519" y="0"/>
                  </a:moveTo>
                  <a:lnTo>
                    <a:pt x="93473" y="0"/>
                  </a:lnTo>
                  <a:lnTo>
                    <a:pt x="61419" y="9407"/>
                  </a:lnTo>
                  <a:lnTo>
                    <a:pt x="36065" y="31305"/>
                  </a:lnTo>
                  <a:lnTo>
                    <a:pt x="20186" y="50963"/>
                  </a:lnTo>
                  <a:lnTo>
                    <a:pt x="3662" y="87855"/>
                  </a:lnTo>
                  <a:lnTo>
                    <a:pt x="0" y="107875"/>
                  </a:lnTo>
                  <a:lnTo>
                    <a:pt x="1401" y="117935"/>
                  </a:lnTo>
                  <a:lnTo>
                    <a:pt x="6950" y="128359"/>
                  </a:lnTo>
                  <a:lnTo>
                    <a:pt x="9200" y="131293"/>
                  </a:lnTo>
                  <a:lnTo>
                    <a:pt x="16214" y="134552"/>
                  </a:lnTo>
                  <a:lnTo>
                    <a:pt x="20456" y="135421"/>
                  </a:lnTo>
                  <a:lnTo>
                    <a:pt x="38561" y="132599"/>
                  </a:lnTo>
                  <a:lnTo>
                    <a:pt x="55966" y="126401"/>
                  </a:lnTo>
                  <a:lnTo>
                    <a:pt x="92385" y="101424"/>
                  </a:lnTo>
                  <a:lnTo>
                    <a:pt x="102575" y="92773"/>
                  </a:lnTo>
                  <a:lnTo>
                    <a:pt x="108232" y="83283"/>
                  </a:lnTo>
                  <a:lnTo>
                    <a:pt x="116553" y="58349"/>
                  </a:lnTo>
                  <a:lnTo>
                    <a:pt x="112356" y="28780"/>
                  </a:lnTo>
                  <a:lnTo>
                    <a:pt x="108911" y="21822"/>
                  </a:lnTo>
                  <a:lnTo>
                    <a:pt x="105960" y="19628"/>
                  </a:lnTo>
                  <a:lnTo>
                    <a:pt x="94564" y="16540"/>
                  </a:lnTo>
                  <a:lnTo>
                    <a:pt x="59419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298"/>
            <p:cNvSpPr/>
            <p:nvPr/>
          </p:nvSpPr>
          <p:spPr>
            <a:xfrm>
              <a:off x="3486653" y="579119"/>
              <a:ext cx="109824" cy="135532"/>
            </a:xfrm>
            <a:custGeom>
              <a:avLst/>
              <a:gdLst/>
              <a:ahLst/>
              <a:cxnLst/>
              <a:rect l="0" t="0" r="0" b="0"/>
              <a:pathLst>
                <a:path w="109824" h="135532">
                  <a:moveTo>
                    <a:pt x="71887" y="15241"/>
                  </a:moveTo>
                  <a:lnTo>
                    <a:pt x="64580" y="15241"/>
                  </a:lnTo>
                  <a:lnTo>
                    <a:pt x="28224" y="44725"/>
                  </a:lnTo>
                  <a:lnTo>
                    <a:pt x="11532" y="68784"/>
                  </a:lnTo>
                  <a:lnTo>
                    <a:pt x="886" y="84895"/>
                  </a:lnTo>
                  <a:lnTo>
                    <a:pt x="0" y="88770"/>
                  </a:lnTo>
                  <a:lnTo>
                    <a:pt x="1272" y="97592"/>
                  </a:lnTo>
                  <a:lnTo>
                    <a:pt x="8988" y="116205"/>
                  </a:lnTo>
                  <a:lnTo>
                    <a:pt x="21166" y="131662"/>
                  </a:lnTo>
                  <a:lnTo>
                    <a:pt x="26201" y="134717"/>
                  </a:lnTo>
                  <a:lnTo>
                    <a:pt x="28730" y="135531"/>
                  </a:lnTo>
                  <a:lnTo>
                    <a:pt x="36055" y="134179"/>
                  </a:lnTo>
                  <a:lnTo>
                    <a:pt x="54555" y="126411"/>
                  </a:lnTo>
                  <a:lnTo>
                    <a:pt x="69479" y="115161"/>
                  </a:lnTo>
                  <a:lnTo>
                    <a:pt x="97154" y="81182"/>
                  </a:lnTo>
                  <a:lnTo>
                    <a:pt x="105808" y="66011"/>
                  </a:lnTo>
                  <a:lnTo>
                    <a:pt x="109436" y="40637"/>
                  </a:lnTo>
                  <a:lnTo>
                    <a:pt x="109823" y="29445"/>
                  </a:lnTo>
                  <a:lnTo>
                    <a:pt x="107657" y="23529"/>
                  </a:lnTo>
                  <a:lnTo>
                    <a:pt x="92070" y="5120"/>
                  </a:lnTo>
                  <a:lnTo>
                    <a:pt x="87066" y="2276"/>
                  </a:lnTo>
                  <a:lnTo>
                    <a:pt x="76954" y="450"/>
                  </a:lnTo>
                  <a:lnTo>
                    <a:pt x="6426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299"/>
            <p:cNvSpPr/>
            <p:nvPr/>
          </p:nvSpPr>
          <p:spPr>
            <a:xfrm>
              <a:off x="3619501" y="403860"/>
              <a:ext cx="60959" cy="243841"/>
            </a:xfrm>
            <a:custGeom>
              <a:avLst/>
              <a:gdLst/>
              <a:ahLst/>
              <a:cxnLst/>
              <a:rect l="0" t="0" r="0" b="0"/>
              <a:pathLst>
                <a:path w="60959" h="243841">
                  <a:moveTo>
                    <a:pt x="7618" y="0"/>
                  </a:moveTo>
                  <a:lnTo>
                    <a:pt x="312" y="0"/>
                  </a:lnTo>
                  <a:lnTo>
                    <a:pt x="7" y="32563"/>
                  </a:lnTo>
                  <a:lnTo>
                    <a:pt x="0" y="65080"/>
                  </a:lnTo>
                  <a:lnTo>
                    <a:pt x="4044" y="102413"/>
                  </a:lnTo>
                  <a:lnTo>
                    <a:pt x="10604" y="132321"/>
                  </a:lnTo>
                  <a:lnTo>
                    <a:pt x="17911" y="162631"/>
                  </a:lnTo>
                  <a:lnTo>
                    <a:pt x="27965" y="197130"/>
                  </a:lnTo>
                  <a:lnTo>
                    <a:pt x="38104" y="223889"/>
                  </a:lnTo>
                  <a:lnTo>
                    <a:pt x="51834" y="242059"/>
                  </a:lnTo>
                  <a:lnTo>
                    <a:pt x="54928" y="243048"/>
                  </a:lnTo>
                  <a:lnTo>
                    <a:pt x="60958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300"/>
            <p:cNvSpPr/>
            <p:nvPr/>
          </p:nvSpPr>
          <p:spPr>
            <a:xfrm>
              <a:off x="3566159" y="480060"/>
              <a:ext cx="175261" cy="99060"/>
            </a:xfrm>
            <a:custGeom>
              <a:avLst/>
              <a:gdLst/>
              <a:ahLst/>
              <a:cxnLst/>
              <a:rect l="0" t="0" r="0" b="0"/>
              <a:pathLst>
                <a:path w="175261" h="99060">
                  <a:moveTo>
                    <a:pt x="0" y="99059"/>
                  </a:moveTo>
                  <a:lnTo>
                    <a:pt x="0" y="92499"/>
                  </a:lnTo>
                  <a:lnTo>
                    <a:pt x="4045" y="87708"/>
                  </a:lnTo>
                  <a:lnTo>
                    <a:pt x="39125" y="73555"/>
                  </a:lnTo>
                  <a:lnTo>
                    <a:pt x="76335" y="58688"/>
                  </a:lnTo>
                  <a:lnTo>
                    <a:pt x="114319" y="35260"/>
                  </a:lnTo>
                  <a:lnTo>
                    <a:pt x="148358" y="14165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301"/>
            <p:cNvSpPr/>
            <p:nvPr/>
          </p:nvSpPr>
          <p:spPr>
            <a:xfrm>
              <a:off x="3916680" y="297180"/>
              <a:ext cx="121921" cy="277223"/>
            </a:xfrm>
            <a:custGeom>
              <a:avLst/>
              <a:gdLst/>
              <a:ahLst/>
              <a:cxnLst/>
              <a:rect l="0" t="0" r="0" b="0"/>
              <a:pathLst>
                <a:path w="121921" h="277223">
                  <a:moveTo>
                    <a:pt x="0" y="0"/>
                  </a:moveTo>
                  <a:lnTo>
                    <a:pt x="0" y="33465"/>
                  </a:lnTo>
                  <a:lnTo>
                    <a:pt x="0" y="70666"/>
                  </a:lnTo>
                  <a:lnTo>
                    <a:pt x="0" y="102876"/>
                  </a:lnTo>
                  <a:lnTo>
                    <a:pt x="0" y="135939"/>
                  </a:lnTo>
                  <a:lnTo>
                    <a:pt x="0" y="162864"/>
                  </a:lnTo>
                  <a:lnTo>
                    <a:pt x="0" y="198492"/>
                  </a:lnTo>
                  <a:lnTo>
                    <a:pt x="0" y="230497"/>
                  </a:lnTo>
                  <a:lnTo>
                    <a:pt x="0" y="266786"/>
                  </a:lnTo>
                  <a:lnTo>
                    <a:pt x="0" y="277222"/>
                  </a:lnTo>
                  <a:lnTo>
                    <a:pt x="0" y="241804"/>
                  </a:lnTo>
                  <a:lnTo>
                    <a:pt x="0" y="206874"/>
                  </a:lnTo>
                  <a:lnTo>
                    <a:pt x="846" y="176536"/>
                  </a:lnTo>
                  <a:lnTo>
                    <a:pt x="6083" y="143653"/>
                  </a:lnTo>
                  <a:lnTo>
                    <a:pt x="17696" y="113826"/>
                  </a:lnTo>
                  <a:lnTo>
                    <a:pt x="31999" y="91816"/>
                  </a:lnTo>
                  <a:lnTo>
                    <a:pt x="39904" y="87374"/>
                  </a:lnTo>
                  <a:lnTo>
                    <a:pt x="54731" y="84522"/>
                  </a:lnTo>
                  <a:lnTo>
                    <a:pt x="67204" y="88073"/>
                  </a:lnTo>
                  <a:lnTo>
                    <a:pt x="74459" y="94459"/>
                  </a:lnTo>
                  <a:lnTo>
                    <a:pt x="86016" y="112356"/>
                  </a:lnTo>
                  <a:lnTo>
                    <a:pt x="95605" y="143518"/>
                  </a:lnTo>
                  <a:lnTo>
                    <a:pt x="98377" y="177268"/>
                  </a:lnTo>
                  <a:lnTo>
                    <a:pt x="98970" y="214157"/>
                  </a:lnTo>
                  <a:lnTo>
                    <a:pt x="99019" y="225285"/>
                  </a:lnTo>
                  <a:lnTo>
                    <a:pt x="99880" y="228930"/>
                  </a:lnTo>
                  <a:lnTo>
                    <a:pt x="101299" y="231360"/>
                  </a:lnTo>
                  <a:lnTo>
                    <a:pt x="103093" y="232980"/>
                  </a:lnTo>
                  <a:lnTo>
                    <a:pt x="105085" y="237037"/>
                  </a:lnTo>
                  <a:lnTo>
                    <a:pt x="105617" y="239305"/>
                  </a:lnTo>
                  <a:lnTo>
                    <a:pt x="106818" y="240816"/>
                  </a:lnTo>
                  <a:lnTo>
                    <a:pt x="110410" y="242496"/>
                  </a:lnTo>
                  <a:lnTo>
                    <a:pt x="121920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SMARTInkShape-Group156"/>
          <p:cNvGrpSpPr/>
          <p:nvPr/>
        </p:nvGrpSpPr>
        <p:grpSpPr>
          <a:xfrm>
            <a:off x="3261359" y="1417516"/>
            <a:ext cx="792482" cy="281608"/>
            <a:chOff x="3261359" y="1417516"/>
            <a:chExt cx="792482" cy="281608"/>
          </a:xfrm>
        </p:grpSpPr>
        <p:sp>
          <p:nvSpPr>
            <p:cNvPr id="35" name="SMARTInkShape-1302"/>
            <p:cNvSpPr/>
            <p:nvPr/>
          </p:nvSpPr>
          <p:spPr>
            <a:xfrm>
              <a:off x="3918325" y="1432727"/>
              <a:ext cx="135516" cy="158774"/>
            </a:xfrm>
            <a:custGeom>
              <a:avLst/>
              <a:gdLst/>
              <a:ahLst/>
              <a:cxnLst/>
              <a:rect l="0" t="0" r="0" b="0"/>
              <a:pathLst>
                <a:path w="135516" h="158774">
                  <a:moveTo>
                    <a:pt x="5975" y="83652"/>
                  </a:moveTo>
                  <a:lnTo>
                    <a:pt x="5975" y="87698"/>
                  </a:lnTo>
                  <a:lnTo>
                    <a:pt x="6821" y="88889"/>
                  </a:lnTo>
                  <a:lnTo>
                    <a:pt x="8232" y="89684"/>
                  </a:lnTo>
                  <a:lnTo>
                    <a:pt x="16580" y="90959"/>
                  </a:lnTo>
                  <a:lnTo>
                    <a:pt x="35459" y="91245"/>
                  </a:lnTo>
                  <a:lnTo>
                    <a:pt x="68575" y="84709"/>
                  </a:lnTo>
                  <a:lnTo>
                    <a:pt x="80646" y="79607"/>
                  </a:lnTo>
                  <a:lnTo>
                    <a:pt x="118447" y="53266"/>
                  </a:lnTo>
                  <a:lnTo>
                    <a:pt x="130074" y="43031"/>
                  </a:lnTo>
                  <a:lnTo>
                    <a:pt x="133096" y="35683"/>
                  </a:lnTo>
                  <a:lnTo>
                    <a:pt x="135037" y="17168"/>
                  </a:lnTo>
                  <a:lnTo>
                    <a:pt x="133044" y="9513"/>
                  </a:lnTo>
                  <a:lnTo>
                    <a:pt x="131328" y="6286"/>
                  </a:lnTo>
                  <a:lnTo>
                    <a:pt x="128490" y="4135"/>
                  </a:lnTo>
                  <a:lnTo>
                    <a:pt x="120821" y="1745"/>
                  </a:lnTo>
                  <a:lnTo>
                    <a:pt x="92159" y="0"/>
                  </a:lnTo>
                  <a:lnTo>
                    <a:pt x="82097" y="4423"/>
                  </a:lnTo>
                  <a:lnTo>
                    <a:pt x="45657" y="30715"/>
                  </a:lnTo>
                  <a:lnTo>
                    <a:pt x="19729" y="56612"/>
                  </a:lnTo>
                  <a:lnTo>
                    <a:pt x="3908" y="87680"/>
                  </a:lnTo>
                  <a:lnTo>
                    <a:pt x="0" y="107706"/>
                  </a:lnTo>
                  <a:lnTo>
                    <a:pt x="1343" y="117767"/>
                  </a:lnTo>
                  <a:lnTo>
                    <a:pt x="9105" y="135170"/>
                  </a:lnTo>
                  <a:lnTo>
                    <a:pt x="16115" y="142674"/>
                  </a:lnTo>
                  <a:lnTo>
                    <a:pt x="34412" y="154390"/>
                  </a:lnTo>
                  <a:lnTo>
                    <a:pt x="59570" y="158773"/>
                  </a:lnTo>
                  <a:lnTo>
                    <a:pt x="77264" y="158686"/>
                  </a:lnTo>
                  <a:lnTo>
                    <a:pt x="114429" y="152064"/>
                  </a:lnTo>
                  <a:lnTo>
                    <a:pt x="135515" y="1446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303"/>
            <p:cNvSpPr/>
            <p:nvPr/>
          </p:nvSpPr>
          <p:spPr>
            <a:xfrm>
              <a:off x="3741419" y="1478877"/>
              <a:ext cx="137162" cy="159424"/>
            </a:xfrm>
            <a:custGeom>
              <a:avLst/>
              <a:gdLst/>
              <a:ahLst/>
              <a:cxnLst/>
              <a:rect l="0" t="0" r="0" b="0"/>
              <a:pathLst>
                <a:path w="137162" h="159424">
                  <a:moveTo>
                    <a:pt x="0" y="22263"/>
                  </a:moveTo>
                  <a:lnTo>
                    <a:pt x="4046" y="22263"/>
                  </a:lnTo>
                  <a:lnTo>
                    <a:pt x="5237" y="23109"/>
                  </a:lnTo>
                  <a:lnTo>
                    <a:pt x="6032" y="24520"/>
                  </a:lnTo>
                  <a:lnTo>
                    <a:pt x="14154" y="58308"/>
                  </a:lnTo>
                  <a:lnTo>
                    <a:pt x="15145" y="92390"/>
                  </a:lnTo>
                  <a:lnTo>
                    <a:pt x="15235" y="130429"/>
                  </a:lnTo>
                  <a:lnTo>
                    <a:pt x="15238" y="137505"/>
                  </a:lnTo>
                  <a:lnTo>
                    <a:pt x="12982" y="143473"/>
                  </a:lnTo>
                  <a:lnTo>
                    <a:pt x="7713" y="151658"/>
                  </a:lnTo>
                  <a:lnTo>
                    <a:pt x="8469" y="119225"/>
                  </a:lnTo>
                  <a:lnTo>
                    <a:pt x="18227" y="82946"/>
                  </a:lnTo>
                  <a:lnTo>
                    <a:pt x="28029" y="48298"/>
                  </a:lnTo>
                  <a:lnTo>
                    <a:pt x="36433" y="29036"/>
                  </a:lnTo>
                  <a:lnTo>
                    <a:pt x="49272" y="13451"/>
                  </a:lnTo>
                  <a:lnTo>
                    <a:pt x="62954" y="3941"/>
                  </a:lnTo>
                  <a:lnTo>
                    <a:pt x="69749" y="1420"/>
                  </a:lnTo>
                  <a:lnTo>
                    <a:pt x="82379" y="0"/>
                  </a:lnTo>
                  <a:lnTo>
                    <a:pt x="89671" y="1926"/>
                  </a:lnTo>
                  <a:lnTo>
                    <a:pt x="92801" y="3625"/>
                  </a:lnTo>
                  <a:lnTo>
                    <a:pt x="101251" y="14106"/>
                  </a:lnTo>
                  <a:lnTo>
                    <a:pt x="109117" y="27936"/>
                  </a:lnTo>
                  <a:lnTo>
                    <a:pt x="115876" y="61110"/>
                  </a:lnTo>
                  <a:lnTo>
                    <a:pt x="121125" y="98561"/>
                  </a:lnTo>
                  <a:lnTo>
                    <a:pt x="121851" y="132871"/>
                  </a:lnTo>
                  <a:lnTo>
                    <a:pt x="121890" y="142260"/>
                  </a:lnTo>
                  <a:lnTo>
                    <a:pt x="122746" y="145441"/>
                  </a:lnTo>
                  <a:lnTo>
                    <a:pt x="124165" y="147561"/>
                  </a:lnTo>
                  <a:lnTo>
                    <a:pt x="125956" y="148975"/>
                  </a:lnTo>
                  <a:lnTo>
                    <a:pt x="127947" y="152804"/>
                  </a:lnTo>
                  <a:lnTo>
                    <a:pt x="129226" y="158115"/>
                  </a:lnTo>
                  <a:lnTo>
                    <a:pt x="130178" y="158551"/>
                  </a:lnTo>
                  <a:lnTo>
                    <a:pt x="137161" y="1594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304"/>
            <p:cNvSpPr/>
            <p:nvPr/>
          </p:nvSpPr>
          <p:spPr>
            <a:xfrm>
              <a:off x="3520990" y="1516379"/>
              <a:ext cx="136123" cy="150515"/>
            </a:xfrm>
            <a:custGeom>
              <a:avLst/>
              <a:gdLst/>
              <a:ahLst/>
              <a:cxnLst/>
              <a:rect l="0" t="0" r="0" b="0"/>
              <a:pathLst>
                <a:path w="136123" h="150515">
                  <a:moveTo>
                    <a:pt x="98510" y="7621"/>
                  </a:moveTo>
                  <a:lnTo>
                    <a:pt x="87904" y="7621"/>
                  </a:lnTo>
                  <a:lnTo>
                    <a:pt x="83072" y="9878"/>
                  </a:lnTo>
                  <a:lnTo>
                    <a:pt x="49944" y="28875"/>
                  </a:lnTo>
                  <a:lnTo>
                    <a:pt x="39954" y="37105"/>
                  </a:lnTo>
                  <a:lnTo>
                    <a:pt x="16158" y="72737"/>
                  </a:lnTo>
                  <a:lnTo>
                    <a:pt x="5717" y="88627"/>
                  </a:lnTo>
                  <a:lnTo>
                    <a:pt x="688" y="113556"/>
                  </a:lnTo>
                  <a:lnTo>
                    <a:pt x="0" y="121872"/>
                  </a:lnTo>
                  <a:lnTo>
                    <a:pt x="3658" y="135359"/>
                  </a:lnTo>
                  <a:lnTo>
                    <a:pt x="10069" y="142851"/>
                  </a:lnTo>
                  <a:lnTo>
                    <a:pt x="17716" y="148156"/>
                  </a:lnTo>
                  <a:lnTo>
                    <a:pt x="23937" y="150514"/>
                  </a:lnTo>
                  <a:lnTo>
                    <a:pt x="31782" y="149304"/>
                  </a:lnTo>
                  <a:lnTo>
                    <a:pt x="68861" y="136889"/>
                  </a:lnTo>
                  <a:lnTo>
                    <a:pt x="82793" y="131113"/>
                  </a:lnTo>
                  <a:lnTo>
                    <a:pt x="110812" y="108759"/>
                  </a:lnTo>
                  <a:lnTo>
                    <a:pt x="131049" y="78700"/>
                  </a:lnTo>
                  <a:lnTo>
                    <a:pt x="134962" y="63488"/>
                  </a:lnTo>
                  <a:lnTo>
                    <a:pt x="136122" y="48257"/>
                  </a:lnTo>
                  <a:lnTo>
                    <a:pt x="132420" y="33020"/>
                  </a:lnTo>
                  <a:lnTo>
                    <a:pt x="123584" y="18784"/>
                  </a:lnTo>
                  <a:lnTo>
                    <a:pt x="118684" y="13146"/>
                  </a:lnTo>
                  <a:lnTo>
                    <a:pt x="113685" y="10076"/>
                  </a:lnTo>
                  <a:lnTo>
                    <a:pt x="108641" y="7865"/>
                  </a:lnTo>
                  <a:lnTo>
                    <a:pt x="985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305"/>
            <p:cNvSpPr/>
            <p:nvPr/>
          </p:nvSpPr>
          <p:spPr>
            <a:xfrm>
              <a:off x="3261359" y="1417516"/>
              <a:ext cx="213361" cy="281608"/>
            </a:xfrm>
            <a:custGeom>
              <a:avLst/>
              <a:gdLst/>
              <a:ahLst/>
              <a:cxnLst/>
              <a:rect l="0" t="0" r="0" b="0"/>
              <a:pathLst>
                <a:path w="213361" h="281608">
                  <a:moveTo>
                    <a:pt x="0" y="37904"/>
                  </a:moveTo>
                  <a:lnTo>
                    <a:pt x="4045" y="33858"/>
                  </a:lnTo>
                  <a:lnTo>
                    <a:pt x="8289" y="31872"/>
                  </a:lnTo>
                  <a:lnTo>
                    <a:pt x="40091" y="26331"/>
                  </a:lnTo>
                  <a:lnTo>
                    <a:pt x="69820" y="17304"/>
                  </a:lnTo>
                  <a:lnTo>
                    <a:pt x="105170" y="7368"/>
                  </a:lnTo>
                  <a:lnTo>
                    <a:pt x="136862" y="1298"/>
                  </a:lnTo>
                  <a:lnTo>
                    <a:pt x="172964" y="0"/>
                  </a:lnTo>
                  <a:lnTo>
                    <a:pt x="184400" y="738"/>
                  </a:lnTo>
                  <a:lnTo>
                    <a:pt x="195127" y="3888"/>
                  </a:lnTo>
                  <a:lnTo>
                    <a:pt x="198665" y="5913"/>
                  </a:lnTo>
                  <a:lnTo>
                    <a:pt x="202596" y="10421"/>
                  </a:lnTo>
                  <a:lnTo>
                    <a:pt x="204809" y="21764"/>
                  </a:lnTo>
                  <a:lnTo>
                    <a:pt x="195053" y="58838"/>
                  </a:lnTo>
                  <a:lnTo>
                    <a:pt x="173149" y="92556"/>
                  </a:lnTo>
                  <a:lnTo>
                    <a:pt x="150928" y="125311"/>
                  </a:lnTo>
                  <a:lnTo>
                    <a:pt x="124118" y="156841"/>
                  </a:lnTo>
                  <a:lnTo>
                    <a:pt x="99712" y="186786"/>
                  </a:lnTo>
                  <a:lnTo>
                    <a:pt x="70967" y="220089"/>
                  </a:lnTo>
                  <a:lnTo>
                    <a:pt x="42826" y="255896"/>
                  </a:lnTo>
                  <a:lnTo>
                    <a:pt x="39500" y="265618"/>
                  </a:lnTo>
                  <a:lnTo>
                    <a:pt x="38377" y="276489"/>
                  </a:lnTo>
                  <a:lnTo>
                    <a:pt x="39131" y="278240"/>
                  </a:lnTo>
                  <a:lnTo>
                    <a:pt x="40482" y="279408"/>
                  </a:lnTo>
                  <a:lnTo>
                    <a:pt x="42228" y="280186"/>
                  </a:lnTo>
                  <a:lnTo>
                    <a:pt x="66626" y="281607"/>
                  </a:lnTo>
                  <a:lnTo>
                    <a:pt x="99807" y="273436"/>
                  </a:lnTo>
                  <a:lnTo>
                    <a:pt x="137259" y="262180"/>
                  </a:lnTo>
                  <a:lnTo>
                    <a:pt x="175273" y="255272"/>
                  </a:lnTo>
                  <a:lnTo>
                    <a:pt x="213360" y="2436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SMARTInkShape-Group157"/>
          <p:cNvGrpSpPr/>
          <p:nvPr/>
        </p:nvGrpSpPr>
        <p:grpSpPr>
          <a:xfrm>
            <a:off x="4459309" y="1005839"/>
            <a:ext cx="3384203" cy="531513"/>
            <a:chOff x="4459309" y="1005839"/>
            <a:chExt cx="3384203" cy="531513"/>
          </a:xfrm>
        </p:grpSpPr>
        <p:sp>
          <p:nvSpPr>
            <p:cNvPr id="40" name="SMARTInkShape-1306"/>
            <p:cNvSpPr/>
            <p:nvPr/>
          </p:nvSpPr>
          <p:spPr>
            <a:xfrm>
              <a:off x="7734300" y="1036503"/>
              <a:ext cx="109212" cy="190171"/>
            </a:xfrm>
            <a:custGeom>
              <a:avLst/>
              <a:gdLst/>
              <a:ahLst/>
              <a:cxnLst/>
              <a:rect l="0" t="0" r="0" b="0"/>
              <a:pathLst>
                <a:path w="109212" h="190171">
                  <a:moveTo>
                    <a:pt x="0" y="45536"/>
                  </a:moveTo>
                  <a:lnTo>
                    <a:pt x="0" y="49582"/>
                  </a:lnTo>
                  <a:lnTo>
                    <a:pt x="846" y="50773"/>
                  </a:lnTo>
                  <a:lnTo>
                    <a:pt x="2258" y="51568"/>
                  </a:lnTo>
                  <a:lnTo>
                    <a:pt x="4044" y="52097"/>
                  </a:lnTo>
                  <a:lnTo>
                    <a:pt x="5236" y="54144"/>
                  </a:lnTo>
                  <a:lnTo>
                    <a:pt x="7760" y="64267"/>
                  </a:lnTo>
                  <a:lnTo>
                    <a:pt x="12647" y="74699"/>
                  </a:lnTo>
                  <a:lnTo>
                    <a:pt x="14898" y="107326"/>
                  </a:lnTo>
                  <a:lnTo>
                    <a:pt x="15195" y="138675"/>
                  </a:lnTo>
                  <a:lnTo>
                    <a:pt x="14373" y="152125"/>
                  </a:lnTo>
                  <a:lnTo>
                    <a:pt x="7628" y="190170"/>
                  </a:lnTo>
                  <a:lnTo>
                    <a:pt x="8466" y="157739"/>
                  </a:lnTo>
                  <a:lnTo>
                    <a:pt x="13651" y="126684"/>
                  </a:lnTo>
                  <a:lnTo>
                    <a:pt x="17026" y="98085"/>
                  </a:lnTo>
                  <a:lnTo>
                    <a:pt x="21707" y="62125"/>
                  </a:lnTo>
                  <a:lnTo>
                    <a:pt x="30996" y="25112"/>
                  </a:lnTo>
                  <a:lnTo>
                    <a:pt x="36636" y="14446"/>
                  </a:lnTo>
                  <a:lnTo>
                    <a:pt x="44787" y="6883"/>
                  </a:lnTo>
                  <a:lnTo>
                    <a:pt x="51796" y="2957"/>
                  </a:lnTo>
                  <a:lnTo>
                    <a:pt x="62760" y="747"/>
                  </a:lnTo>
                  <a:lnTo>
                    <a:pt x="77589" y="0"/>
                  </a:lnTo>
                  <a:lnTo>
                    <a:pt x="80513" y="1632"/>
                  </a:lnTo>
                  <a:lnTo>
                    <a:pt x="88672" y="12020"/>
                  </a:lnTo>
                  <a:lnTo>
                    <a:pt x="104120" y="46719"/>
                  </a:lnTo>
                  <a:lnTo>
                    <a:pt x="109211" y="61302"/>
                  </a:lnTo>
                  <a:lnTo>
                    <a:pt x="108057" y="96597"/>
                  </a:lnTo>
                  <a:lnTo>
                    <a:pt x="104694" y="128906"/>
                  </a:lnTo>
                  <a:lnTo>
                    <a:pt x="99060" y="1674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307"/>
            <p:cNvSpPr/>
            <p:nvPr/>
          </p:nvSpPr>
          <p:spPr>
            <a:xfrm>
              <a:off x="7499722" y="1104900"/>
              <a:ext cx="127746" cy="151841"/>
            </a:xfrm>
            <a:custGeom>
              <a:avLst/>
              <a:gdLst/>
              <a:ahLst/>
              <a:cxnLst/>
              <a:rect l="0" t="0" r="0" b="0"/>
              <a:pathLst>
                <a:path w="127746" h="151841">
                  <a:moveTo>
                    <a:pt x="120278" y="7620"/>
                  </a:moveTo>
                  <a:lnTo>
                    <a:pt x="93786" y="8466"/>
                  </a:lnTo>
                  <a:lnTo>
                    <a:pt x="80161" y="13703"/>
                  </a:lnTo>
                  <a:lnTo>
                    <a:pt x="50806" y="34958"/>
                  </a:lnTo>
                  <a:lnTo>
                    <a:pt x="23975" y="69169"/>
                  </a:lnTo>
                  <a:lnTo>
                    <a:pt x="6675" y="100726"/>
                  </a:lnTo>
                  <a:lnTo>
                    <a:pt x="0" y="121778"/>
                  </a:lnTo>
                  <a:lnTo>
                    <a:pt x="1147" y="126059"/>
                  </a:lnTo>
                  <a:lnTo>
                    <a:pt x="15668" y="146025"/>
                  </a:lnTo>
                  <a:lnTo>
                    <a:pt x="23267" y="149566"/>
                  </a:lnTo>
                  <a:lnTo>
                    <a:pt x="45987" y="151840"/>
                  </a:lnTo>
                  <a:lnTo>
                    <a:pt x="63458" y="148188"/>
                  </a:lnTo>
                  <a:lnTo>
                    <a:pt x="98840" y="130428"/>
                  </a:lnTo>
                  <a:lnTo>
                    <a:pt x="112608" y="116350"/>
                  </a:lnTo>
                  <a:lnTo>
                    <a:pt x="122050" y="97409"/>
                  </a:lnTo>
                  <a:lnTo>
                    <a:pt x="126743" y="74337"/>
                  </a:lnTo>
                  <a:lnTo>
                    <a:pt x="127745" y="44303"/>
                  </a:lnTo>
                  <a:lnTo>
                    <a:pt x="123315" y="32108"/>
                  </a:lnTo>
                  <a:lnTo>
                    <a:pt x="115700" y="21890"/>
                  </a:lnTo>
                  <a:lnTo>
                    <a:pt x="102741" y="12224"/>
                  </a:lnTo>
                  <a:lnTo>
                    <a:pt x="90348" y="6271"/>
                  </a:lnTo>
                  <a:lnTo>
                    <a:pt x="84962" y="2787"/>
                  </a:lnTo>
                  <a:lnTo>
                    <a:pt x="745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308"/>
            <p:cNvSpPr/>
            <p:nvPr/>
          </p:nvSpPr>
          <p:spPr>
            <a:xfrm>
              <a:off x="7437212" y="1059179"/>
              <a:ext cx="7528" cy="15242"/>
            </a:xfrm>
            <a:custGeom>
              <a:avLst/>
              <a:gdLst/>
              <a:ahLst/>
              <a:cxnLst/>
              <a:rect l="0" t="0" r="0" b="0"/>
              <a:pathLst>
                <a:path w="7528" h="15242">
                  <a:moveTo>
                    <a:pt x="7527" y="0"/>
                  </a:moveTo>
                  <a:lnTo>
                    <a:pt x="967" y="0"/>
                  </a:lnTo>
                  <a:lnTo>
                    <a:pt x="613" y="847"/>
                  </a:lnTo>
                  <a:lnTo>
                    <a:pt x="0" y="6561"/>
                  </a:lnTo>
                  <a:lnTo>
                    <a:pt x="7527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309"/>
            <p:cNvSpPr/>
            <p:nvPr/>
          </p:nvSpPr>
          <p:spPr>
            <a:xfrm>
              <a:off x="7421880" y="1150620"/>
              <a:ext cx="12011" cy="129540"/>
            </a:xfrm>
            <a:custGeom>
              <a:avLst/>
              <a:gdLst/>
              <a:ahLst/>
              <a:cxnLst/>
              <a:rect l="0" t="0" r="0" b="0"/>
              <a:pathLst>
                <a:path w="12011" h="129540">
                  <a:moveTo>
                    <a:pt x="7620" y="0"/>
                  </a:moveTo>
                  <a:lnTo>
                    <a:pt x="11664" y="0"/>
                  </a:lnTo>
                  <a:lnTo>
                    <a:pt x="12010" y="846"/>
                  </a:lnTo>
                  <a:lnTo>
                    <a:pt x="9297" y="6930"/>
                  </a:lnTo>
                  <a:lnTo>
                    <a:pt x="5460" y="44388"/>
                  </a:lnTo>
                  <a:lnTo>
                    <a:pt x="1618" y="62823"/>
                  </a:lnTo>
                  <a:lnTo>
                    <a:pt x="212" y="97611"/>
                  </a:lnTo>
                  <a:lnTo>
                    <a:pt x="0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310"/>
            <p:cNvSpPr/>
            <p:nvPr/>
          </p:nvSpPr>
          <p:spPr>
            <a:xfrm>
              <a:off x="7193280" y="1143000"/>
              <a:ext cx="144781" cy="38101"/>
            </a:xfrm>
            <a:custGeom>
              <a:avLst/>
              <a:gdLst/>
              <a:ahLst/>
              <a:cxnLst/>
              <a:rect l="0" t="0" r="0" b="0"/>
              <a:pathLst>
                <a:path w="144781" h="38101">
                  <a:moveTo>
                    <a:pt x="0" y="38100"/>
                  </a:moveTo>
                  <a:lnTo>
                    <a:pt x="12167" y="37253"/>
                  </a:lnTo>
                  <a:lnTo>
                    <a:pt x="33133" y="32068"/>
                  </a:lnTo>
                  <a:lnTo>
                    <a:pt x="47746" y="29492"/>
                  </a:lnTo>
                  <a:lnTo>
                    <a:pt x="82464" y="16299"/>
                  </a:lnTo>
                  <a:lnTo>
                    <a:pt x="114032" y="5289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311"/>
            <p:cNvSpPr/>
            <p:nvPr/>
          </p:nvSpPr>
          <p:spPr>
            <a:xfrm>
              <a:off x="7234671" y="1005839"/>
              <a:ext cx="19569" cy="304802"/>
            </a:xfrm>
            <a:custGeom>
              <a:avLst/>
              <a:gdLst/>
              <a:ahLst/>
              <a:cxnLst/>
              <a:rect l="0" t="0" r="0" b="0"/>
              <a:pathLst>
                <a:path w="19569" h="304802">
                  <a:moveTo>
                    <a:pt x="11948" y="0"/>
                  </a:moveTo>
                  <a:lnTo>
                    <a:pt x="11948" y="4046"/>
                  </a:lnTo>
                  <a:lnTo>
                    <a:pt x="9690" y="8289"/>
                  </a:lnTo>
                  <a:lnTo>
                    <a:pt x="7903" y="10606"/>
                  </a:lnTo>
                  <a:lnTo>
                    <a:pt x="5917" y="17696"/>
                  </a:lnTo>
                  <a:lnTo>
                    <a:pt x="3691" y="47894"/>
                  </a:lnTo>
                  <a:lnTo>
                    <a:pt x="0" y="75904"/>
                  </a:lnTo>
                  <a:lnTo>
                    <a:pt x="2670" y="111484"/>
                  </a:lnTo>
                  <a:lnTo>
                    <a:pt x="3591" y="139296"/>
                  </a:lnTo>
                  <a:lnTo>
                    <a:pt x="4001" y="166332"/>
                  </a:lnTo>
                  <a:lnTo>
                    <a:pt x="4183" y="192459"/>
                  </a:lnTo>
                  <a:lnTo>
                    <a:pt x="4285" y="230121"/>
                  </a:lnTo>
                  <a:lnTo>
                    <a:pt x="5163" y="261413"/>
                  </a:lnTo>
                  <a:lnTo>
                    <a:pt x="12088" y="292950"/>
                  </a:lnTo>
                  <a:lnTo>
                    <a:pt x="19568" y="3048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312"/>
            <p:cNvSpPr/>
            <p:nvPr/>
          </p:nvSpPr>
          <p:spPr>
            <a:xfrm>
              <a:off x="6950653" y="1135379"/>
              <a:ext cx="235008" cy="159841"/>
            </a:xfrm>
            <a:custGeom>
              <a:avLst/>
              <a:gdLst/>
              <a:ahLst/>
              <a:cxnLst/>
              <a:rect l="0" t="0" r="0" b="0"/>
              <a:pathLst>
                <a:path w="235008" h="159841">
                  <a:moveTo>
                    <a:pt x="105466" y="0"/>
                  </a:moveTo>
                  <a:lnTo>
                    <a:pt x="98905" y="0"/>
                  </a:lnTo>
                  <a:lnTo>
                    <a:pt x="62125" y="27967"/>
                  </a:lnTo>
                  <a:lnTo>
                    <a:pt x="39071" y="44689"/>
                  </a:lnTo>
                  <a:lnTo>
                    <a:pt x="20011" y="77068"/>
                  </a:lnTo>
                  <a:lnTo>
                    <a:pt x="5049" y="102807"/>
                  </a:lnTo>
                  <a:lnTo>
                    <a:pt x="23" y="129434"/>
                  </a:lnTo>
                  <a:lnTo>
                    <a:pt x="0" y="145690"/>
                  </a:lnTo>
                  <a:lnTo>
                    <a:pt x="2995" y="153087"/>
                  </a:lnTo>
                  <a:lnTo>
                    <a:pt x="4979" y="155398"/>
                  </a:lnTo>
                  <a:lnTo>
                    <a:pt x="9441" y="157966"/>
                  </a:lnTo>
                  <a:lnTo>
                    <a:pt x="20050" y="159615"/>
                  </a:lnTo>
                  <a:lnTo>
                    <a:pt x="28275" y="159840"/>
                  </a:lnTo>
                  <a:lnTo>
                    <a:pt x="35317" y="157683"/>
                  </a:lnTo>
                  <a:lnTo>
                    <a:pt x="65180" y="138058"/>
                  </a:lnTo>
                  <a:lnTo>
                    <a:pt x="88777" y="105031"/>
                  </a:lnTo>
                  <a:lnTo>
                    <a:pt x="101291" y="81958"/>
                  </a:lnTo>
                  <a:lnTo>
                    <a:pt x="106899" y="63352"/>
                  </a:lnTo>
                  <a:lnTo>
                    <a:pt x="116769" y="49881"/>
                  </a:lnTo>
                  <a:lnTo>
                    <a:pt x="118082" y="49341"/>
                  </a:lnTo>
                  <a:lnTo>
                    <a:pt x="118957" y="49828"/>
                  </a:lnTo>
                  <a:lnTo>
                    <a:pt x="119540" y="50998"/>
                  </a:lnTo>
                  <a:lnTo>
                    <a:pt x="120604" y="63741"/>
                  </a:lnTo>
                  <a:lnTo>
                    <a:pt x="121533" y="79791"/>
                  </a:lnTo>
                  <a:lnTo>
                    <a:pt x="129311" y="109313"/>
                  </a:lnTo>
                  <a:lnTo>
                    <a:pt x="145400" y="130587"/>
                  </a:lnTo>
                  <a:lnTo>
                    <a:pt x="157562" y="139258"/>
                  </a:lnTo>
                  <a:lnTo>
                    <a:pt x="171891" y="143144"/>
                  </a:lnTo>
                  <a:lnTo>
                    <a:pt x="186861" y="144296"/>
                  </a:lnTo>
                  <a:lnTo>
                    <a:pt x="202020" y="140592"/>
                  </a:lnTo>
                  <a:lnTo>
                    <a:pt x="235007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313"/>
            <p:cNvSpPr/>
            <p:nvPr/>
          </p:nvSpPr>
          <p:spPr>
            <a:xfrm>
              <a:off x="6888480" y="108203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0"/>
                  </a:moveTo>
                  <a:lnTo>
                    <a:pt x="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314"/>
            <p:cNvSpPr/>
            <p:nvPr/>
          </p:nvSpPr>
          <p:spPr>
            <a:xfrm>
              <a:off x="6858000" y="1181100"/>
              <a:ext cx="38101" cy="128951"/>
            </a:xfrm>
            <a:custGeom>
              <a:avLst/>
              <a:gdLst/>
              <a:ahLst/>
              <a:cxnLst/>
              <a:rect l="0" t="0" r="0" b="0"/>
              <a:pathLst>
                <a:path w="38101" h="128951">
                  <a:moveTo>
                    <a:pt x="38100" y="0"/>
                  </a:moveTo>
                  <a:lnTo>
                    <a:pt x="38100" y="4045"/>
                  </a:lnTo>
                  <a:lnTo>
                    <a:pt x="25102" y="39488"/>
                  </a:lnTo>
                  <a:lnTo>
                    <a:pt x="12661" y="76382"/>
                  </a:lnTo>
                  <a:lnTo>
                    <a:pt x="4016" y="111330"/>
                  </a:lnTo>
                  <a:lnTo>
                    <a:pt x="104" y="128950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315"/>
            <p:cNvSpPr/>
            <p:nvPr/>
          </p:nvSpPr>
          <p:spPr>
            <a:xfrm>
              <a:off x="6659880" y="1150620"/>
              <a:ext cx="137160" cy="76201"/>
            </a:xfrm>
            <a:custGeom>
              <a:avLst/>
              <a:gdLst/>
              <a:ahLst/>
              <a:cxnLst/>
              <a:rect l="0" t="0" r="0" b="0"/>
              <a:pathLst>
                <a:path w="137160" h="76201">
                  <a:moveTo>
                    <a:pt x="0" y="76200"/>
                  </a:moveTo>
                  <a:lnTo>
                    <a:pt x="0" y="65593"/>
                  </a:lnTo>
                  <a:lnTo>
                    <a:pt x="2258" y="60761"/>
                  </a:lnTo>
                  <a:lnTo>
                    <a:pt x="4045" y="58287"/>
                  </a:lnTo>
                  <a:lnTo>
                    <a:pt x="25164" y="48233"/>
                  </a:lnTo>
                  <a:lnTo>
                    <a:pt x="61264" y="35556"/>
                  </a:lnTo>
                  <a:lnTo>
                    <a:pt x="99099" y="16828"/>
                  </a:lnTo>
                  <a:lnTo>
                    <a:pt x="137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316"/>
            <p:cNvSpPr/>
            <p:nvPr/>
          </p:nvSpPr>
          <p:spPr>
            <a:xfrm>
              <a:off x="6705600" y="1021079"/>
              <a:ext cx="45720" cy="304801"/>
            </a:xfrm>
            <a:custGeom>
              <a:avLst/>
              <a:gdLst/>
              <a:ahLst/>
              <a:cxnLst/>
              <a:rect l="0" t="0" r="0" b="0"/>
              <a:pathLst>
                <a:path w="45720" h="304801">
                  <a:moveTo>
                    <a:pt x="45719" y="0"/>
                  </a:moveTo>
                  <a:lnTo>
                    <a:pt x="44873" y="14691"/>
                  </a:lnTo>
                  <a:lnTo>
                    <a:pt x="39158" y="50697"/>
                  </a:lnTo>
                  <a:lnTo>
                    <a:pt x="34368" y="79462"/>
                  </a:lnTo>
                  <a:lnTo>
                    <a:pt x="31632" y="113480"/>
                  </a:lnTo>
                  <a:lnTo>
                    <a:pt x="28734" y="140182"/>
                  </a:lnTo>
                  <a:lnTo>
                    <a:pt x="24624" y="168137"/>
                  </a:lnTo>
                  <a:lnTo>
                    <a:pt x="19975" y="194672"/>
                  </a:lnTo>
                  <a:lnTo>
                    <a:pt x="15086" y="220577"/>
                  </a:lnTo>
                  <a:lnTo>
                    <a:pt x="9832" y="254445"/>
                  </a:lnTo>
                  <a:lnTo>
                    <a:pt x="7064" y="289640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317"/>
            <p:cNvSpPr/>
            <p:nvPr/>
          </p:nvSpPr>
          <p:spPr>
            <a:xfrm>
              <a:off x="6230253" y="1173758"/>
              <a:ext cx="375755" cy="196665"/>
            </a:xfrm>
            <a:custGeom>
              <a:avLst/>
              <a:gdLst/>
              <a:ahLst/>
              <a:cxnLst/>
              <a:rect l="0" t="0" r="0" b="0"/>
              <a:pathLst>
                <a:path w="375755" h="196665">
                  <a:moveTo>
                    <a:pt x="10527" y="91162"/>
                  </a:moveTo>
                  <a:lnTo>
                    <a:pt x="14572" y="91162"/>
                  </a:lnTo>
                  <a:lnTo>
                    <a:pt x="15764" y="92008"/>
                  </a:lnTo>
                  <a:lnTo>
                    <a:pt x="16558" y="93419"/>
                  </a:lnTo>
                  <a:lnTo>
                    <a:pt x="17833" y="97722"/>
                  </a:lnTo>
                  <a:lnTo>
                    <a:pt x="20265" y="98311"/>
                  </a:lnTo>
                  <a:lnTo>
                    <a:pt x="33535" y="98754"/>
                  </a:lnTo>
                  <a:lnTo>
                    <a:pt x="39944" y="96511"/>
                  </a:lnTo>
                  <a:lnTo>
                    <a:pt x="42837" y="94728"/>
                  </a:lnTo>
                  <a:lnTo>
                    <a:pt x="62185" y="89373"/>
                  </a:lnTo>
                  <a:lnTo>
                    <a:pt x="81581" y="77379"/>
                  </a:lnTo>
                  <a:lnTo>
                    <a:pt x="104405" y="50826"/>
                  </a:lnTo>
                  <a:lnTo>
                    <a:pt x="107284" y="43319"/>
                  </a:lnTo>
                  <a:lnTo>
                    <a:pt x="109452" y="20363"/>
                  </a:lnTo>
                  <a:lnTo>
                    <a:pt x="107803" y="18563"/>
                  </a:lnTo>
                  <a:lnTo>
                    <a:pt x="101456" y="16562"/>
                  </a:lnTo>
                  <a:lnTo>
                    <a:pt x="92408" y="15436"/>
                  </a:lnTo>
                  <a:lnTo>
                    <a:pt x="80319" y="19147"/>
                  </a:lnTo>
                  <a:lnTo>
                    <a:pt x="51050" y="43492"/>
                  </a:lnTo>
                  <a:lnTo>
                    <a:pt x="25751" y="76668"/>
                  </a:lnTo>
                  <a:lnTo>
                    <a:pt x="6448" y="114120"/>
                  </a:lnTo>
                  <a:lnTo>
                    <a:pt x="812" y="129305"/>
                  </a:lnTo>
                  <a:lnTo>
                    <a:pt x="0" y="144521"/>
                  </a:lnTo>
                  <a:lnTo>
                    <a:pt x="6377" y="170940"/>
                  </a:lnTo>
                  <a:lnTo>
                    <a:pt x="13198" y="179677"/>
                  </a:lnTo>
                  <a:lnTo>
                    <a:pt x="31374" y="192184"/>
                  </a:lnTo>
                  <a:lnTo>
                    <a:pt x="50288" y="196165"/>
                  </a:lnTo>
                  <a:lnTo>
                    <a:pt x="79435" y="196664"/>
                  </a:lnTo>
                  <a:lnTo>
                    <a:pt x="102064" y="190813"/>
                  </a:lnTo>
                  <a:lnTo>
                    <a:pt x="140079" y="173356"/>
                  </a:lnTo>
                  <a:lnTo>
                    <a:pt x="175910" y="151573"/>
                  </a:lnTo>
                  <a:lnTo>
                    <a:pt x="212222" y="115562"/>
                  </a:lnTo>
                  <a:lnTo>
                    <a:pt x="231151" y="79903"/>
                  </a:lnTo>
                  <a:lnTo>
                    <a:pt x="235582" y="71765"/>
                  </a:lnTo>
                  <a:lnTo>
                    <a:pt x="238923" y="59356"/>
                  </a:lnTo>
                  <a:lnTo>
                    <a:pt x="240684" y="57258"/>
                  </a:lnTo>
                  <a:lnTo>
                    <a:pt x="246391" y="53307"/>
                  </a:lnTo>
                  <a:lnTo>
                    <a:pt x="246641" y="57179"/>
                  </a:lnTo>
                  <a:lnTo>
                    <a:pt x="244442" y="61383"/>
                  </a:lnTo>
                  <a:lnTo>
                    <a:pt x="242670" y="63689"/>
                  </a:lnTo>
                  <a:lnTo>
                    <a:pt x="240702" y="70767"/>
                  </a:lnTo>
                  <a:lnTo>
                    <a:pt x="239218" y="108051"/>
                  </a:lnTo>
                  <a:lnTo>
                    <a:pt x="233107" y="142461"/>
                  </a:lnTo>
                  <a:lnTo>
                    <a:pt x="231509" y="174835"/>
                  </a:lnTo>
                  <a:lnTo>
                    <a:pt x="231507" y="139880"/>
                  </a:lnTo>
                  <a:lnTo>
                    <a:pt x="233765" y="107245"/>
                  </a:lnTo>
                  <a:lnTo>
                    <a:pt x="242113" y="72043"/>
                  </a:lnTo>
                  <a:lnTo>
                    <a:pt x="257998" y="39407"/>
                  </a:lnTo>
                  <a:lnTo>
                    <a:pt x="282450" y="10425"/>
                  </a:lnTo>
                  <a:lnTo>
                    <a:pt x="292531" y="4478"/>
                  </a:lnTo>
                  <a:lnTo>
                    <a:pt x="312800" y="661"/>
                  </a:lnTo>
                  <a:lnTo>
                    <a:pt x="328031" y="0"/>
                  </a:lnTo>
                  <a:lnTo>
                    <a:pt x="338188" y="4361"/>
                  </a:lnTo>
                  <a:lnTo>
                    <a:pt x="347501" y="11943"/>
                  </a:lnTo>
                  <a:lnTo>
                    <a:pt x="367186" y="39598"/>
                  </a:lnTo>
                  <a:lnTo>
                    <a:pt x="373590" y="65253"/>
                  </a:lnTo>
                  <a:lnTo>
                    <a:pt x="375754" y="99026"/>
                  </a:lnTo>
                  <a:lnTo>
                    <a:pt x="373923" y="135174"/>
                  </a:lnTo>
                  <a:lnTo>
                    <a:pt x="368872" y="172611"/>
                  </a:lnTo>
                  <a:lnTo>
                    <a:pt x="368694" y="174669"/>
                  </a:lnTo>
                  <a:lnTo>
                    <a:pt x="368666" y="1673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318"/>
            <p:cNvSpPr/>
            <p:nvPr/>
          </p:nvSpPr>
          <p:spPr>
            <a:xfrm>
              <a:off x="5821680" y="1196339"/>
              <a:ext cx="365760" cy="197540"/>
            </a:xfrm>
            <a:custGeom>
              <a:avLst/>
              <a:gdLst/>
              <a:ahLst/>
              <a:cxnLst/>
              <a:rect l="0" t="0" r="0" b="0"/>
              <a:pathLst>
                <a:path w="365760" h="197540">
                  <a:moveTo>
                    <a:pt x="0" y="129540"/>
                  </a:moveTo>
                  <a:lnTo>
                    <a:pt x="34049" y="128694"/>
                  </a:lnTo>
                  <a:lnTo>
                    <a:pt x="68640" y="120133"/>
                  </a:lnTo>
                  <a:lnTo>
                    <a:pt x="78766" y="115200"/>
                  </a:lnTo>
                  <a:lnTo>
                    <a:pt x="112043" y="89607"/>
                  </a:lnTo>
                  <a:lnTo>
                    <a:pt x="134843" y="61111"/>
                  </a:lnTo>
                  <a:lnTo>
                    <a:pt x="136702" y="50830"/>
                  </a:lnTo>
                  <a:lnTo>
                    <a:pt x="134699" y="45734"/>
                  </a:lnTo>
                  <a:lnTo>
                    <a:pt x="126513" y="35563"/>
                  </a:lnTo>
                  <a:lnTo>
                    <a:pt x="121703" y="32740"/>
                  </a:lnTo>
                  <a:lnTo>
                    <a:pt x="111977" y="31150"/>
                  </a:lnTo>
                  <a:lnTo>
                    <a:pt x="103108" y="31625"/>
                  </a:lnTo>
                  <a:lnTo>
                    <a:pt x="93520" y="34658"/>
                  </a:lnTo>
                  <a:lnTo>
                    <a:pt x="85874" y="41086"/>
                  </a:lnTo>
                  <a:lnTo>
                    <a:pt x="78806" y="48741"/>
                  </a:lnTo>
                  <a:lnTo>
                    <a:pt x="60471" y="65069"/>
                  </a:lnTo>
                  <a:lnTo>
                    <a:pt x="41579" y="94365"/>
                  </a:lnTo>
                  <a:lnTo>
                    <a:pt x="28063" y="129926"/>
                  </a:lnTo>
                  <a:lnTo>
                    <a:pt x="27430" y="142694"/>
                  </a:lnTo>
                  <a:lnTo>
                    <a:pt x="33923" y="164688"/>
                  </a:lnTo>
                  <a:lnTo>
                    <a:pt x="40907" y="180218"/>
                  </a:lnTo>
                  <a:lnTo>
                    <a:pt x="48096" y="188188"/>
                  </a:lnTo>
                  <a:lnTo>
                    <a:pt x="52384" y="191499"/>
                  </a:lnTo>
                  <a:lnTo>
                    <a:pt x="63922" y="195178"/>
                  </a:lnTo>
                  <a:lnTo>
                    <a:pt x="87980" y="197539"/>
                  </a:lnTo>
                  <a:lnTo>
                    <a:pt x="122467" y="189755"/>
                  </a:lnTo>
                  <a:lnTo>
                    <a:pt x="160092" y="177702"/>
                  </a:lnTo>
                  <a:lnTo>
                    <a:pt x="182054" y="169305"/>
                  </a:lnTo>
                  <a:lnTo>
                    <a:pt x="219994" y="147178"/>
                  </a:lnTo>
                  <a:lnTo>
                    <a:pt x="249516" y="114143"/>
                  </a:lnTo>
                  <a:lnTo>
                    <a:pt x="263057" y="89726"/>
                  </a:lnTo>
                  <a:lnTo>
                    <a:pt x="265980" y="76865"/>
                  </a:lnTo>
                  <a:lnTo>
                    <a:pt x="266658" y="62505"/>
                  </a:lnTo>
                  <a:lnTo>
                    <a:pt x="265825" y="62837"/>
                  </a:lnTo>
                  <a:lnTo>
                    <a:pt x="260135" y="67657"/>
                  </a:lnTo>
                  <a:lnTo>
                    <a:pt x="259392" y="72352"/>
                  </a:lnTo>
                  <a:lnTo>
                    <a:pt x="259092" y="109185"/>
                  </a:lnTo>
                  <a:lnTo>
                    <a:pt x="259080" y="145516"/>
                  </a:lnTo>
                  <a:lnTo>
                    <a:pt x="259080" y="160008"/>
                  </a:lnTo>
                  <a:lnTo>
                    <a:pt x="259080" y="127457"/>
                  </a:lnTo>
                  <a:lnTo>
                    <a:pt x="269686" y="90198"/>
                  </a:lnTo>
                  <a:lnTo>
                    <a:pt x="288029" y="55435"/>
                  </a:lnTo>
                  <a:lnTo>
                    <a:pt x="303463" y="33434"/>
                  </a:lnTo>
                  <a:lnTo>
                    <a:pt x="332653" y="6092"/>
                  </a:lnTo>
                  <a:lnTo>
                    <a:pt x="345320" y="1805"/>
                  </a:lnTo>
                  <a:lnTo>
                    <a:pt x="3657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319"/>
            <p:cNvSpPr/>
            <p:nvPr/>
          </p:nvSpPr>
          <p:spPr>
            <a:xfrm>
              <a:off x="5615939" y="1257300"/>
              <a:ext cx="160022" cy="68580"/>
            </a:xfrm>
            <a:custGeom>
              <a:avLst/>
              <a:gdLst/>
              <a:ahLst/>
              <a:cxnLst/>
              <a:rect l="0" t="0" r="0" b="0"/>
              <a:pathLst>
                <a:path w="160022" h="68580">
                  <a:moveTo>
                    <a:pt x="0" y="68579"/>
                  </a:moveTo>
                  <a:lnTo>
                    <a:pt x="0" y="62019"/>
                  </a:lnTo>
                  <a:lnTo>
                    <a:pt x="847" y="61666"/>
                  </a:lnTo>
                  <a:lnTo>
                    <a:pt x="4045" y="61273"/>
                  </a:lnTo>
                  <a:lnTo>
                    <a:pt x="8289" y="58841"/>
                  </a:lnTo>
                  <a:lnTo>
                    <a:pt x="36046" y="43056"/>
                  </a:lnTo>
                  <a:lnTo>
                    <a:pt x="72644" y="27929"/>
                  </a:lnTo>
                  <a:lnTo>
                    <a:pt x="104958" y="17496"/>
                  </a:lnTo>
                  <a:lnTo>
                    <a:pt x="121410" y="13650"/>
                  </a:lnTo>
                  <a:lnTo>
                    <a:pt x="1600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320"/>
            <p:cNvSpPr/>
            <p:nvPr/>
          </p:nvSpPr>
          <p:spPr>
            <a:xfrm>
              <a:off x="5669492" y="1146291"/>
              <a:ext cx="129328" cy="263410"/>
            </a:xfrm>
            <a:custGeom>
              <a:avLst/>
              <a:gdLst/>
              <a:ahLst/>
              <a:cxnLst/>
              <a:rect l="0" t="0" r="0" b="0"/>
              <a:pathLst>
                <a:path w="129328" h="263410">
                  <a:moveTo>
                    <a:pt x="129327" y="11948"/>
                  </a:moveTo>
                  <a:lnTo>
                    <a:pt x="125282" y="7903"/>
                  </a:lnTo>
                  <a:lnTo>
                    <a:pt x="121039" y="5917"/>
                  </a:lnTo>
                  <a:lnTo>
                    <a:pt x="108919" y="3691"/>
                  </a:lnTo>
                  <a:lnTo>
                    <a:pt x="103888" y="376"/>
                  </a:lnTo>
                  <a:lnTo>
                    <a:pt x="100515" y="0"/>
                  </a:lnTo>
                  <a:lnTo>
                    <a:pt x="63154" y="8155"/>
                  </a:lnTo>
                  <a:lnTo>
                    <a:pt x="40128" y="19738"/>
                  </a:lnTo>
                  <a:lnTo>
                    <a:pt x="20245" y="38374"/>
                  </a:lnTo>
                  <a:lnTo>
                    <a:pt x="7937" y="60129"/>
                  </a:lnTo>
                  <a:lnTo>
                    <a:pt x="2202" y="79000"/>
                  </a:lnTo>
                  <a:lnTo>
                    <a:pt x="0" y="116906"/>
                  </a:lnTo>
                  <a:lnTo>
                    <a:pt x="2108" y="135616"/>
                  </a:lnTo>
                  <a:lnTo>
                    <a:pt x="12973" y="173711"/>
                  </a:lnTo>
                  <a:lnTo>
                    <a:pt x="16677" y="193087"/>
                  </a:lnTo>
                  <a:lnTo>
                    <a:pt x="28859" y="230286"/>
                  </a:lnTo>
                  <a:lnTo>
                    <a:pt x="29850" y="241553"/>
                  </a:lnTo>
                  <a:lnTo>
                    <a:pt x="27824" y="247486"/>
                  </a:lnTo>
                  <a:lnTo>
                    <a:pt x="24948" y="252945"/>
                  </a:lnTo>
                  <a:lnTo>
                    <a:pt x="23670" y="258194"/>
                  </a:lnTo>
                  <a:lnTo>
                    <a:pt x="22483" y="259932"/>
                  </a:lnTo>
                  <a:lnTo>
                    <a:pt x="20845" y="261091"/>
                  </a:lnTo>
                  <a:lnTo>
                    <a:pt x="15027" y="2634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321"/>
            <p:cNvSpPr/>
            <p:nvPr/>
          </p:nvSpPr>
          <p:spPr>
            <a:xfrm>
              <a:off x="5463539" y="1295400"/>
              <a:ext cx="167642" cy="76201"/>
            </a:xfrm>
            <a:custGeom>
              <a:avLst/>
              <a:gdLst/>
              <a:ahLst/>
              <a:cxnLst/>
              <a:rect l="0" t="0" r="0" b="0"/>
              <a:pathLst>
                <a:path w="167642" h="76201">
                  <a:moveTo>
                    <a:pt x="0" y="76200"/>
                  </a:moveTo>
                  <a:lnTo>
                    <a:pt x="4045" y="72154"/>
                  </a:lnTo>
                  <a:lnTo>
                    <a:pt x="8289" y="70168"/>
                  </a:lnTo>
                  <a:lnTo>
                    <a:pt x="46201" y="55644"/>
                  </a:lnTo>
                  <a:lnTo>
                    <a:pt x="81479" y="43148"/>
                  </a:lnTo>
                  <a:lnTo>
                    <a:pt x="115581" y="30475"/>
                  </a:lnTo>
                  <a:lnTo>
                    <a:pt x="146486" y="16932"/>
                  </a:lnTo>
                  <a:lnTo>
                    <a:pt x="1676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322"/>
            <p:cNvSpPr/>
            <p:nvPr/>
          </p:nvSpPr>
          <p:spPr>
            <a:xfrm>
              <a:off x="5494161" y="1158239"/>
              <a:ext cx="114159" cy="266702"/>
            </a:xfrm>
            <a:custGeom>
              <a:avLst/>
              <a:gdLst/>
              <a:ahLst/>
              <a:cxnLst/>
              <a:rect l="0" t="0" r="0" b="0"/>
              <a:pathLst>
                <a:path w="114159" h="266702">
                  <a:moveTo>
                    <a:pt x="114158" y="0"/>
                  </a:moveTo>
                  <a:lnTo>
                    <a:pt x="78113" y="0"/>
                  </a:lnTo>
                  <a:lnTo>
                    <a:pt x="58183" y="6084"/>
                  </a:lnTo>
                  <a:lnTo>
                    <a:pt x="40198" y="15439"/>
                  </a:lnTo>
                  <a:lnTo>
                    <a:pt x="13749" y="39593"/>
                  </a:lnTo>
                  <a:lnTo>
                    <a:pt x="5291" y="51995"/>
                  </a:lnTo>
                  <a:lnTo>
                    <a:pt x="1468" y="66394"/>
                  </a:lnTo>
                  <a:lnTo>
                    <a:pt x="0" y="103112"/>
                  </a:lnTo>
                  <a:lnTo>
                    <a:pt x="10477" y="138575"/>
                  </a:lnTo>
                  <a:lnTo>
                    <a:pt x="25298" y="176444"/>
                  </a:lnTo>
                  <a:lnTo>
                    <a:pt x="35706" y="207485"/>
                  </a:lnTo>
                  <a:lnTo>
                    <a:pt x="37804" y="220063"/>
                  </a:lnTo>
                  <a:lnTo>
                    <a:pt x="41559" y="228475"/>
                  </a:lnTo>
                  <a:lnTo>
                    <a:pt x="42052" y="232750"/>
                  </a:lnTo>
                  <a:lnTo>
                    <a:pt x="38167" y="257192"/>
                  </a:lnTo>
                  <a:lnTo>
                    <a:pt x="30339" y="2667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323"/>
            <p:cNvSpPr/>
            <p:nvPr/>
          </p:nvSpPr>
          <p:spPr>
            <a:xfrm>
              <a:off x="5341619" y="1371600"/>
              <a:ext cx="15242" cy="76201"/>
            </a:xfrm>
            <a:custGeom>
              <a:avLst/>
              <a:gdLst/>
              <a:ahLst/>
              <a:cxnLst/>
              <a:rect l="0" t="0" r="0" b="0"/>
              <a:pathLst>
                <a:path w="15242" h="76201">
                  <a:moveTo>
                    <a:pt x="15241" y="0"/>
                  </a:moveTo>
                  <a:lnTo>
                    <a:pt x="11196" y="4045"/>
                  </a:lnTo>
                  <a:lnTo>
                    <a:pt x="9209" y="10546"/>
                  </a:lnTo>
                  <a:lnTo>
                    <a:pt x="2446" y="47527"/>
                  </a:lnTo>
                  <a:lnTo>
                    <a:pt x="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324"/>
            <p:cNvSpPr/>
            <p:nvPr/>
          </p:nvSpPr>
          <p:spPr>
            <a:xfrm>
              <a:off x="5022158" y="1189247"/>
              <a:ext cx="228023" cy="322577"/>
            </a:xfrm>
            <a:custGeom>
              <a:avLst/>
              <a:gdLst/>
              <a:ahLst/>
              <a:cxnLst/>
              <a:rect l="0" t="0" r="0" b="0"/>
              <a:pathLst>
                <a:path w="228023" h="322577">
                  <a:moveTo>
                    <a:pt x="151822" y="182353"/>
                  </a:moveTo>
                  <a:lnTo>
                    <a:pt x="147776" y="178307"/>
                  </a:lnTo>
                  <a:lnTo>
                    <a:pt x="143532" y="176321"/>
                  </a:lnTo>
                  <a:lnTo>
                    <a:pt x="141215" y="175792"/>
                  </a:lnTo>
                  <a:lnTo>
                    <a:pt x="130567" y="169705"/>
                  </a:lnTo>
                  <a:lnTo>
                    <a:pt x="122338" y="168265"/>
                  </a:lnTo>
                  <a:lnTo>
                    <a:pt x="115293" y="169882"/>
                  </a:lnTo>
                  <a:lnTo>
                    <a:pt x="108493" y="172577"/>
                  </a:lnTo>
                  <a:lnTo>
                    <a:pt x="81382" y="178494"/>
                  </a:lnTo>
                  <a:lnTo>
                    <a:pt x="63876" y="189300"/>
                  </a:lnTo>
                  <a:lnTo>
                    <a:pt x="37647" y="215336"/>
                  </a:lnTo>
                  <a:lnTo>
                    <a:pt x="12985" y="251262"/>
                  </a:lnTo>
                  <a:lnTo>
                    <a:pt x="2351" y="279220"/>
                  </a:lnTo>
                  <a:lnTo>
                    <a:pt x="0" y="301300"/>
                  </a:lnTo>
                  <a:lnTo>
                    <a:pt x="1936" y="309442"/>
                  </a:lnTo>
                  <a:lnTo>
                    <a:pt x="10079" y="321568"/>
                  </a:lnTo>
                  <a:lnTo>
                    <a:pt x="13299" y="322576"/>
                  </a:lnTo>
                  <a:lnTo>
                    <a:pt x="21394" y="321439"/>
                  </a:lnTo>
                  <a:lnTo>
                    <a:pt x="56928" y="309076"/>
                  </a:lnTo>
                  <a:lnTo>
                    <a:pt x="83217" y="292208"/>
                  </a:lnTo>
                  <a:lnTo>
                    <a:pt x="110844" y="257967"/>
                  </a:lnTo>
                  <a:lnTo>
                    <a:pt x="131435" y="227110"/>
                  </a:lnTo>
                  <a:lnTo>
                    <a:pt x="145875" y="198248"/>
                  </a:lnTo>
                  <a:lnTo>
                    <a:pt x="155892" y="164108"/>
                  </a:lnTo>
                  <a:lnTo>
                    <a:pt x="164223" y="132167"/>
                  </a:lnTo>
                  <a:lnTo>
                    <a:pt x="171207" y="101255"/>
                  </a:lnTo>
                  <a:lnTo>
                    <a:pt x="173651" y="71493"/>
                  </a:lnTo>
                  <a:lnTo>
                    <a:pt x="174479" y="38252"/>
                  </a:lnTo>
                  <a:lnTo>
                    <a:pt x="174678" y="1254"/>
                  </a:lnTo>
                  <a:lnTo>
                    <a:pt x="173832" y="660"/>
                  </a:lnTo>
                  <a:lnTo>
                    <a:pt x="170635" y="0"/>
                  </a:lnTo>
                  <a:lnTo>
                    <a:pt x="169444" y="671"/>
                  </a:lnTo>
                  <a:lnTo>
                    <a:pt x="168649" y="1965"/>
                  </a:lnTo>
                  <a:lnTo>
                    <a:pt x="167532" y="7831"/>
                  </a:lnTo>
                  <a:lnTo>
                    <a:pt x="167970" y="32057"/>
                  </a:lnTo>
                  <a:lnTo>
                    <a:pt x="173105" y="63106"/>
                  </a:lnTo>
                  <a:lnTo>
                    <a:pt x="174214" y="91705"/>
                  </a:lnTo>
                  <a:lnTo>
                    <a:pt x="176801" y="121627"/>
                  </a:lnTo>
                  <a:lnTo>
                    <a:pt x="180672" y="151942"/>
                  </a:lnTo>
                  <a:lnTo>
                    <a:pt x="186025" y="188481"/>
                  </a:lnTo>
                  <a:lnTo>
                    <a:pt x="191666" y="225618"/>
                  </a:lnTo>
                  <a:lnTo>
                    <a:pt x="202851" y="252303"/>
                  </a:lnTo>
                  <a:lnTo>
                    <a:pt x="218905" y="272143"/>
                  </a:lnTo>
                  <a:lnTo>
                    <a:pt x="221995" y="273059"/>
                  </a:lnTo>
                  <a:lnTo>
                    <a:pt x="228022" y="2737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325"/>
            <p:cNvSpPr/>
            <p:nvPr/>
          </p:nvSpPr>
          <p:spPr>
            <a:xfrm>
              <a:off x="4640580" y="1402079"/>
              <a:ext cx="167640" cy="45722"/>
            </a:xfrm>
            <a:custGeom>
              <a:avLst/>
              <a:gdLst/>
              <a:ahLst/>
              <a:cxnLst/>
              <a:rect l="0" t="0" r="0" b="0"/>
              <a:pathLst>
                <a:path w="167640" h="45722">
                  <a:moveTo>
                    <a:pt x="0" y="45721"/>
                  </a:moveTo>
                  <a:lnTo>
                    <a:pt x="4045" y="45721"/>
                  </a:lnTo>
                  <a:lnTo>
                    <a:pt x="8288" y="43463"/>
                  </a:lnTo>
                  <a:lnTo>
                    <a:pt x="10605" y="41675"/>
                  </a:lnTo>
                  <a:lnTo>
                    <a:pt x="17696" y="39689"/>
                  </a:lnTo>
                  <a:lnTo>
                    <a:pt x="46200" y="32226"/>
                  </a:lnTo>
                  <a:lnTo>
                    <a:pt x="77433" y="20216"/>
                  </a:lnTo>
                  <a:lnTo>
                    <a:pt x="114462" y="9865"/>
                  </a:lnTo>
                  <a:lnTo>
                    <a:pt x="151745" y="5560"/>
                  </a:lnTo>
                  <a:lnTo>
                    <a:pt x="167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326"/>
            <p:cNvSpPr/>
            <p:nvPr/>
          </p:nvSpPr>
          <p:spPr>
            <a:xfrm>
              <a:off x="4671364" y="1226849"/>
              <a:ext cx="121617" cy="266672"/>
            </a:xfrm>
            <a:custGeom>
              <a:avLst/>
              <a:gdLst/>
              <a:ahLst/>
              <a:cxnLst/>
              <a:rect l="0" t="0" r="0" b="0"/>
              <a:pathLst>
                <a:path w="121617" h="266672">
                  <a:moveTo>
                    <a:pt x="121616" y="15210"/>
                  </a:moveTo>
                  <a:lnTo>
                    <a:pt x="110264" y="3859"/>
                  </a:lnTo>
                  <a:lnTo>
                    <a:pt x="105846" y="1699"/>
                  </a:lnTo>
                  <a:lnTo>
                    <a:pt x="82800" y="122"/>
                  </a:lnTo>
                  <a:lnTo>
                    <a:pt x="63054" y="0"/>
                  </a:lnTo>
                  <a:lnTo>
                    <a:pt x="52973" y="4499"/>
                  </a:lnTo>
                  <a:lnTo>
                    <a:pt x="21517" y="25190"/>
                  </a:lnTo>
                  <a:lnTo>
                    <a:pt x="7513" y="46336"/>
                  </a:lnTo>
                  <a:lnTo>
                    <a:pt x="3170" y="56137"/>
                  </a:lnTo>
                  <a:lnTo>
                    <a:pt x="0" y="91592"/>
                  </a:lnTo>
                  <a:lnTo>
                    <a:pt x="632" y="108492"/>
                  </a:lnTo>
                  <a:lnTo>
                    <a:pt x="12701" y="144846"/>
                  </a:lnTo>
                  <a:lnTo>
                    <a:pt x="27662" y="182793"/>
                  </a:lnTo>
                  <a:lnTo>
                    <a:pt x="35543" y="205197"/>
                  </a:lnTo>
                  <a:lnTo>
                    <a:pt x="37664" y="241240"/>
                  </a:lnTo>
                  <a:lnTo>
                    <a:pt x="37757" y="252456"/>
                  </a:lnTo>
                  <a:lnTo>
                    <a:pt x="36923" y="254654"/>
                  </a:lnTo>
                  <a:lnTo>
                    <a:pt x="35521" y="256120"/>
                  </a:lnTo>
                  <a:lnTo>
                    <a:pt x="33739" y="257097"/>
                  </a:lnTo>
                  <a:lnTo>
                    <a:pt x="32551" y="258595"/>
                  </a:lnTo>
                  <a:lnTo>
                    <a:pt x="31231" y="262517"/>
                  </a:lnTo>
                  <a:lnTo>
                    <a:pt x="30033" y="263901"/>
                  </a:lnTo>
                  <a:lnTo>
                    <a:pt x="22555" y="2666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327"/>
            <p:cNvSpPr/>
            <p:nvPr/>
          </p:nvSpPr>
          <p:spPr>
            <a:xfrm>
              <a:off x="4459309" y="1379220"/>
              <a:ext cx="165128" cy="158132"/>
            </a:xfrm>
            <a:custGeom>
              <a:avLst/>
              <a:gdLst/>
              <a:ahLst/>
              <a:cxnLst/>
              <a:rect l="0" t="0" r="0" b="0"/>
              <a:pathLst>
                <a:path w="165128" h="158132">
                  <a:moveTo>
                    <a:pt x="127931" y="0"/>
                  </a:moveTo>
                  <a:lnTo>
                    <a:pt x="121370" y="0"/>
                  </a:lnTo>
                  <a:lnTo>
                    <a:pt x="103872" y="6031"/>
                  </a:lnTo>
                  <a:lnTo>
                    <a:pt x="95225" y="7760"/>
                  </a:lnTo>
                  <a:lnTo>
                    <a:pt x="88559" y="11351"/>
                  </a:lnTo>
                  <a:lnTo>
                    <a:pt x="51582" y="39933"/>
                  </a:lnTo>
                  <a:lnTo>
                    <a:pt x="38704" y="53883"/>
                  </a:lnTo>
                  <a:lnTo>
                    <a:pt x="15413" y="89898"/>
                  </a:lnTo>
                  <a:lnTo>
                    <a:pt x="2012" y="121027"/>
                  </a:lnTo>
                  <a:lnTo>
                    <a:pt x="0" y="129425"/>
                  </a:lnTo>
                  <a:lnTo>
                    <a:pt x="1364" y="138237"/>
                  </a:lnTo>
                  <a:lnTo>
                    <a:pt x="2913" y="142958"/>
                  </a:lnTo>
                  <a:lnTo>
                    <a:pt x="9149" y="150461"/>
                  </a:lnTo>
                  <a:lnTo>
                    <a:pt x="16719" y="155771"/>
                  </a:lnTo>
                  <a:lnTo>
                    <a:pt x="22905" y="158131"/>
                  </a:lnTo>
                  <a:lnTo>
                    <a:pt x="45943" y="153563"/>
                  </a:lnTo>
                  <a:lnTo>
                    <a:pt x="74952" y="142250"/>
                  </a:lnTo>
                  <a:lnTo>
                    <a:pt x="111891" y="119046"/>
                  </a:lnTo>
                  <a:lnTo>
                    <a:pt x="145417" y="88870"/>
                  </a:lnTo>
                  <a:lnTo>
                    <a:pt x="159170" y="73651"/>
                  </a:lnTo>
                  <a:lnTo>
                    <a:pt x="162981" y="63496"/>
                  </a:lnTo>
                  <a:lnTo>
                    <a:pt x="165127" y="48258"/>
                  </a:lnTo>
                  <a:lnTo>
                    <a:pt x="163371" y="40357"/>
                  </a:lnTo>
                  <a:lnTo>
                    <a:pt x="161717" y="37064"/>
                  </a:lnTo>
                  <a:lnTo>
                    <a:pt x="155365" y="31148"/>
                  </a:lnTo>
                  <a:lnTo>
                    <a:pt x="147743" y="26543"/>
                  </a:lnTo>
                  <a:lnTo>
                    <a:pt x="129233" y="19300"/>
                  </a:lnTo>
                  <a:lnTo>
                    <a:pt x="119761" y="19302"/>
                  </a:lnTo>
                  <a:lnTo>
                    <a:pt x="89831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SMARTInkShape-Group158"/>
          <p:cNvGrpSpPr/>
          <p:nvPr/>
        </p:nvGrpSpPr>
        <p:grpSpPr>
          <a:xfrm>
            <a:off x="3299957" y="1868079"/>
            <a:ext cx="1576844" cy="509216"/>
            <a:chOff x="3299957" y="1868079"/>
            <a:chExt cx="1576844" cy="509216"/>
          </a:xfrm>
        </p:grpSpPr>
        <p:sp>
          <p:nvSpPr>
            <p:cNvPr id="63" name="SMARTInkShape-1328"/>
            <p:cNvSpPr/>
            <p:nvPr/>
          </p:nvSpPr>
          <p:spPr>
            <a:xfrm>
              <a:off x="4488636" y="2065020"/>
              <a:ext cx="151450" cy="159756"/>
            </a:xfrm>
            <a:custGeom>
              <a:avLst/>
              <a:gdLst/>
              <a:ahLst/>
              <a:cxnLst/>
              <a:rect l="0" t="0" r="0" b="0"/>
              <a:pathLst>
                <a:path w="151450" h="159756">
                  <a:moveTo>
                    <a:pt x="98604" y="0"/>
                  </a:moveTo>
                  <a:lnTo>
                    <a:pt x="94559" y="0"/>
                  </a:lnTo>
                  <a:lnTo>
                    <a:pt x="90315" y="2257"/>
                  </a:lnTo>
                  <a:lnTo>
                    <a:pt x="55275" y="28812"/>
                  </a:lnTo>
                  <a:lnTo>
                    <a:pt x="24504" y="61159"/>
                  </a:lnTo>
                  <a:lnTo>
                    <a:pt x="7348" y="97488"/>
                  </a:lnTo>
                  <a:lnTo>
                    <a:pt x="1856" y="113834"/>
                  </a:lnTo>
                  <a:lnTo>
                    <a:pt x="0" y="134528"/>
                  </a:lnTo>
                  <a:lnTo>
                    <a:pt x="3724" y="149832"/>
                  </a:lnTo>
                  <a:lnTo>
                    <a:pt x="6564" y="153228"/>
                  </a:lnTo>
                  <a:lnTo>
                    <a:pt x="14235" y="157001"/>
                  </a:lnTo>
                  <a:lnTo>
                    <a:pt x="46944" y="159755"/>
                  </a:lnTo>
                  <a:lnTo>
                    <a:pt x="68621" y="151851"/>
                  </a:lnTo>
                  <a:lnTo>
                    <a:pt x="100258" y="129133"/>
                  </a:lnTo>
                  <a:lnTo>
                    <a:pt x="129991" y="104086"/>
                  </a:lnTo>
                  <a:lnTo>
                    <a:pt x="146314" y="78733"/>
                  </a:lnTo>
                  <a:lnTo>
                    <a:pt x="150275" y="63497"/>
                  </a:lnTo>
                  <a:lnTo>
                    <a:pt x="151449" y="48259"/>
                  </a:lnTo>
                  <a:lnTo>
                    <a:pt x="147752" y="33019"/>
                  </a:lnTo>
                  <a:lnTo>
                    <a:pt x="138917" y="18783"/>
                  </a:lnTo>
                  <a:lnTo>
                    <a:pt x="134019" y="13145"/>
                  </a:lnTo>
                  <a:lnTo>
                    <a:pt x="129019" y="10075"/>
                  </a:lnTo>
                  <a:lnTo>
                    <a:pt x="10622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329"/>
            <p:cNvSpPr/>
            <p:nvPr/>
          </p:nvSpPr>
          <p:spPr>
            <a:xfrm>
              <a:off x="3970019" y="2111306"/>
              <a:ext cx="136704" cy="177165"/>
            </a:xfrm>
            <a:custGeom>
              <a:avLst/>
              <a:gdLst/>
              <a:ahLst/>
              <a:cxnLst/>
              <a:rect l="0" t="0" r="0" b="0"/>
              <a:pathLst>
                <a:path w="136704" h="177165">
                  <a:moveTo>
                    <a:pt x="0" y="60394"/>
                  </a:moveTo>
                  <a:lnTo>
                    <a:pt x="0" y="71745"/>
                  </a:lnTo>
                  <a:lnTo>
                    <a:pt x="4516" y="76163"/>
                  </a:lnTo>
                  <a:lnTo>
                    <a:pt x="11321" y="80102"/>
                  </a:lnTo>
                  <a:lnTo>
                    <a:pt x="43573" y="89691"/>
                  </a:lnTo>
                  <a:lnTo>
                    <a:pt x="58537" y="86478"/>
                  </a:lnTo>
                  <a:lnTo>
                    <a:pt x="93987" y="70445"/>
                  </a:lnTo>
                  <a:lnTo>
                    <a:pt x="115337" y="57839"/>
                  </a:lnTo>
                  <a:lnTo>
                    <a:pt x="131948" y="42612"/>
                  </a:lnTo>
                  <a:lnTo>
                    <a:pt x="134844" y="35275"/>
                  </a:lnTo>
                  <a:lnTo>
                    <a:pt x="136703" y="16767"/>
                  </a:lnTo>
                  <a:lnTo>
                    <a:pt x="134699" y="9113"/>
                  </a:lnTo>
                  <a:lnTo>
                    <a:pt x="132980" y="5887"/>
                  </a:lnTo>
                  <a:lnTo>
                    <a:pt x="130987" y="3736"/>
                  </a:lnTo>
                  <a:lnTo>
                    <a:pt x="126515" y="1346"/>
                  </a:lnTo>
                  <a:lnTo>
                    <a:pt x="111146" y="0"/>
                  </a:lnTo>
                  <a:lnTo>
                    <a:pt x="102175" y="1943"/>
                  </a:lnTo>
                  <a:lnTo>
                    <a:pt x="75805" y="17152"/>
                  </a:lnTo>
                  <a:lnTo>
                    <a:pt x="55802" y="35483"/>
                  </a:lnTo>
                  <a:lnTo>
                    <a:pt x="44663" y="54424"/>
                  </a:lnTo>
                  <a:lnTo>
                    <a:pt x="30675" y="91091"/>
                  </a:lnTo>
                  <a:lnTo>
                    <a:pt x="27181" y="105363"/>
                  </a:lnTo>
                  <a:lnTo>
                    <a:pt x="29879" y="137666"/>
                  </a:lnTo>
                  <a:lnTo>
                    <a:pt x="31773" y="143235"/>
                  </a:lnTo>
                  <a:lnTo>
                    <a:pt x="47594" y="161196"/>
                  </a:lnTo>
                  <a:lnTo>
                    <a:pt x="84654" y="177164"/>
                  </a:lnTo>
                  <a:lnTo>
                    <a:pt x="121288" y="175604"/>
                  </a:lnTo>
                  <a:lnTo>
                    <a:pt x="129540" y="1746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330"/>
            <p:cNvSpPr/>
            <p:nvPr/>
          </p:nvSpPr>
          <p:spPr>
            <a:xfrm>
              <a:off x="3810028" y="2137517"/>
              <a:ext cx="137132" cy="178716"/>
            </a:xfrm>
            <a:custGeom>
              <a:avLst/>
              <a:gdLst/>
              <a:ahLst/>
              <a:cxnLst/>
              <a:rect l="0" t="0" r="0" b="0"/>
              <a:pathLst>
                <a:path w="137132" h="178716">
                  <a:moveTo>
                    <a:pt x="7591" y="57042"/>
                  </a:moveTo>
                  <a:lnTo>
                    <a:pt x="7591" y="67648"/>
                  </a:lnTo>
                  <a:lnTo>
                    <a:pt x="9849" y="72481"/>
                  </a:lnTo>
                  <a:lnTo>
                    <a:pt x="11637" y="74955"/>
                  </a:lnTo>
                  <a:lnTo>
                    <a:pt x="14152" y="86527"/>
                  </a:lnTo>
                  <a:lnTo>
                    <a:pt x="15119" y="119643"/>
                  </a:lnTo>
                  <a:lnTo>
                    <a:pt x="8643" y="155776"/>
                  </a:lnTo>
                  <a:lnTo>
                    <a:pt x="6952" y="172627"/>
                  </a:lnTo>
                  <a:lnTo>
                    <a:pt x="5472" y="174738"/>
                  </a:lnTo>
                  <a:lnTo>
                    <a:pt x="293" y="178715"/>
                  </a:lnTo>
                  <a:lnTo>
                    <a:pt x="0" y="164290"/>
                  </a:lnTo>
                  <a:lnTo>
                    <a:pt x="6535" y="131564"/>
                  </a:lnTo>
                  <a:lnTo>
                    <a:pt x="13466" y="101584"/>
                  </a:lnTo>
                  <a:lnTo>
                    <a:pt x="22989" y="66186"/>
                  </a:lnTo>
                  <a:lnTo>
                    <a:pt x="33023" y="34483"/>
                  </a:lnTo>
                  <a:lnTo>
                    <a:pt x="44666" y="15457"/>
                  </a:lnTo>
                  <a:lnTo>
                    <a:pt x="51727" y="8927"/>
                  </a:lnTo>
                  <a:lnTo>
                    <a:pt x="67204" y="689"/>
                  </a:lnTo>
                  <a:lnTo>
                    <a:pt x="71040" y="0"/>
                  </a:lnTo>
                  <a:lnTo>
                    <a:pt x="74443" y="388"/>
                  </a:lnTo>
                  <a:lnTo>
                    <a:pt x="77559" y="1493"/>
                  </a:lnTo>
                  <a:lnTo>
                    <a:pt x="79637" y="3076"/>
                  </a:lnTo>
                  <a:lnTo>
                    <a:pt x="93900" y="22654"/>
                  </a:lnTo>
                  <a:lnTo>
                    <a:pt x="104664" y="58149"/>
                  </a:lnTo>
                  <a:lnTo>
                    <a:pt x="116884" y="95288"/>
                  </a:lnTo>
                  <a:lnTo>
                    <a:pt x="128013" y="130269"/>
                  </a:lnTo>
                  <a:lnTo>
                    <a:pt x="130062" y="144853"/>
                  </a:lnTo>
                  <a:lnTo>
                    <a:pt x="137131" y="1561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331"/>
            <p:cNvSpPr/>
            <p:nvPr/>
          </p:nvSpPr>
          <p:spPr>
            <a:xfrm>
              <a:off x="3552548" y="2202179"/>
              <a:ext cx="172047" cy="135928"/>
            </a:xfrm>
            <a:custGeom>
              <a:avLst/>
              <a:gdLst/>
              <a:ahLst/>
              <a:cxnLst/>
              <a:rect l="0" t="0" r="0" b="0"/>
              <a:pathLst>
                <a:path w="172047" h="135928">
                  <a:moveTo>
                    <a:pt x="112671" y="30480"/>
                  </a:moveTo>
                  <a:lnTo>
                    <a:pt x="108626" y="26435"/>
                  </a:lnTo>
                  <a:lnTo>
                    <a:pt x="104383" y="24449"/>
                  </a:lnTo>
                  <a:lnTo>
                    <a:pt x="69343" y="22879"/>
                  </a:lnTo>
                  <a:lnTo>
                    <a:pt x="56842" y="23713"/>
                  </a:lnTo>
                  <a:lnTo>
                    <a:pt x="50323" y="26908"/>
                  </a:lnTo>
                  <a:lnTo>
                    <a:pt x="23427" y="51379"/>
                  </a:lnTo>
                  <a:lnTo>
                    <a:pt x="3867" y="87892"/>
                  </a:lnTo>
                  <a:lnTo>
                    <a:pt x="0" y="103842"/>
                  </a:lnTo>
                  <a:lnTo>
                    <a:pt x="1353" y="114168"/>
                  </a:lnTo>
                  <a:lnTo>
                    <a:pt x="4777" y="123555"/>
                  </a:lnTo>
                  <a:lnTo>
                    <a:pt x="9121" y="130549"/>
                  </a:lnTo>
                  <a:lnTo>
                    <a:pt x="12311" y="132753"/>
                  </a:lnTo>
                  <a:lnTo>
                    <a:pt x="20371" y="135202"/>
                  </a:lnTo>
                  <a:lnTo>
                    <a:pt x="45426" y="135927"/>
                  </a:lnTo>
                  <a:lnTo>
                    <a:pt x="77093" y="126537"/>
                  </a:lnTo>
                  <a:lnTo>
                    <a:pt x="111664" y="108627"/>
                  </a:lnTo>
                  <a:lnTo>
                    <a:pt x="141259" y="94020"/>
                  </a:lnTo>
                  <a:lnTo>
                    <a:pt x="153785" y="80540"/>
                  </a:lnTo>
                  <a:lnTo>
                    <a:pt x="170063" y="51582"/>
                  </a:lnTo>
                  <a:lnTo>
                    <a:pt x="172046" y="44657"/>
                  </a:lnTo>
                  <a:lnTo>
                    <a:pt x="170669" y="36499"/>
                  </a:lnTo>
                  <a:lnTo>
                    <a:pt x="169117" y="31953"/>
                  </a:lnTo>
                  <a:lnTo>
                    <a:pt x="162876" y="24644"/>
                  </a:lnTo>
                  <a:lnTo>
                    <a:pt x="155305" y="19420"/>
                  </a:lnTo>
                  <a:lnTo>
                    <a:pt x="123586" y="9454"/>
                  </a:lnTo>
                  <a:lnTo>
                    <a:pt x="103635" y="7015"/>
                  </a:lnTo>
                  <a:lnTo>
                    <a:pt x="101567" y="5524"/>
                  </a:lnTo>
                  <a:lnTo>
                    <a:pt x="100189" y="3683"/>
                  </a:lnTo>
                  <a:lnTo>
                    <a:pt x="96399" y="1637"/>
                  </a:lnTo>
                  <a:lnTo>
                    <a:pt x="898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332"/>
            <p:cNvSpPr/>
            <p:nvPr/>
          </p:nvSpPr>
          <p:spPr>
            <a:xfrm>
              <a:off x="3299957" y="2088011"/>
              <a:ext cx="205244" cy="289284"/>
            </a:xfrm>
            <a:custGeom>
              <a:avLst/>
              <a:gdLst/>
              <a:ahLst/>
              <a:cxnLst/>
              <a:rect l="0" t="0" r="0" b="0"/>
              <a:pathLst>
                <a:path w="205244" h="289284">
                  <a:moveTo>
                    <a:pt x="14743" y="37968"/>
                  </a:moveTo>
                  <a:lnTo>
                    <a:pt x="14743" y="33923"/>
                  </a:lnTo>
                  <a:lnTo>
                    <a:pt x="15589" y="32732"/>
                  </a:lnTo>
                  <a:lnTo>
                    <a:pt x="17000" y="31937"/>
                  </a:lnTo>
                  <a:lnTo>
                    <a:pt x="51981" y="22101"/>
                  </a:lnTo>
                  <a:lnTo>
                    <a:pt x="84212" y="9946"/>
                  </a:lnTo>
                  <a:lnTo>
                    <a:pt x="113978" y="2110"/>
                  </a:lnTo>
                  <a:lnTo>
                    <a:pt x="151249" y="65"/>
                  </a:lnTo>
                  <a:lnTo>
                    <a:pt x="156547" y="0"/>
                  </a:lnTo>
                  <a:lnTo>
                    <a:pt x="160079" y="802"/>
                  </a:lnTo>
                  <a:lnTo>
                    <a:pt x="162433" y="2185"/>
                  </a:lnTo>
                  <a:lnTo>
                    <a:pt x="164003" y="3952"/>
                  </a:lnTo>
                  <a:lnTo>
                    <a:pt x="165747" y="8175"/>
                  </a:lnTo>
                  <a:lnTo>
                    <a:pt x="166867" y="21829"/>
                  </a:lnTo>
                  <a:lnTo>
                    <a:pt x="163016" y="39960"/>
                  </a:lnTo>
                  <a:lnTo>
                    <a:pt x="152467" y="61419"/>
                  </a:lnTo>
                  <a:lnTo>
                    <a:pt x="128495" y="92272"/>
                  </a:lnTo>
                  <a:lnTo>
                    <a:pt x="102061" y="130100"/>
                  </a:lnTo>
                  <a:lnTo>
                    <a:pt x="76739" y="160094"/>
                  </a:lnTo>
                  <a:lnTo>
                    <a:pt x="53150" y="190429"/>
                  </a:lnTo>
                  <a:lnTo>
                    <a:pt x="26468" y="226975"/>
                  </a:lnTo>
                  <a:lnTo>
                    <a:pt x="5166" y="263451"/>
                  </a:lnTo>
                  <a:lnTo>
                    <a:pt x="1181" y="275052"/>
                  </a:lnTo>
                  <a:lnTo>
                    <a:pt x="0" y="283852"/>
                  </a:lnTo>
                  <a:lnTo>
                    <a:pt x="681" y="285711"/>
                  </a:lnTo>
                  <a:lnTo>
                    <a:pt x="1981" y="286950"/>
                  </a:lnTo>
                  <a:lnTo>
                    <a:pt x="3695" y="287776"/>
                  </a:lnTo>
                  <a:lnTo>
                    <a:pt x="28034" y="289283"/>
                  </a:lnTo>
                  <a:lnTo>
                    <a:pt x="61209" y="281120"/>
                  </a:lnTo>
                  <a:lnTo>
                    <a:pt x="98661" y="274255"/>
                  </a:lnTo>
                  <a:lnTo>
                    <a:pt x="131320" y="266080"/>
                  </a:lnTo>
                  <a:lnTo>
                    <a:pt x="168822" y="259041"/>
                  </a:lnTo>
                  <a:lnTo>
                    <a:pt x="205243" y="2513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333"/>
            <p:cNvSpPr/>
            <p:nvPr/>
          </p:nvSpPr>
          <p:spPr>
            <a:xfrm>
              <a:off x="4725941" y="1868079"/>
              <a:ext cx="112760" cy="296001"/>
            </a:xfrm>
            <a:custGeom>
              <a:avLst/>
              <a:gdLst/>
              <a:ahLst/>
              <a:cxnLst/>
              <a:rect l="0" t="0" r="0" b="0"/>
              <a:pathLst>
                <a:path w="112760" h="296001">
                  <a:moveTo>
                    <a:pt x="112759" y="21680"/>
                  </a:moveTo>
                  <a:lnTo>
                    <a:pt x="108713" y="21680"/>
                  </a:lnTo>
                  <a:lnTo>
                    <a:pt x="107522" y="20834"/>
                  </a:lnTo>
                  <a:lnTo>
                    <a:pt x="106727" y="19423"/>
                  </a:lnTo>
                  <a:lnTo>
                    <a:pt x="106198" y="17635"/>
                  </a:lnTo>
                  <a:lnTo>
                    <a:pt x="101407" y="11075"/>
                  </a:lnTo>
                  <a:lnTo>
                    <a:pt x="96989" y="8500"/>
                  </a:lnTo>
                  <a:lnTo>
                    <a:pt x="69101" y="0"/>
                  </a:lnTo>
                  <a:lnTo>
                    <a:pt x="61464" y="1603"/>
                  </a:lnTo>
                  <a:lnTo>
                    <a:pt x="27028" y="20096"/>
                  </a:lnTo>
                  <a:lnTo>
                    <a:pt x="14324" y="37611"/>
                  </a:lnTo>
                  <a:lnTo>
                    <a:pt x="3662" y="57377"/>
                  </a:lnTo>
                  <a:lnTo>
                    <a:pt x="0" y="76566"/>
                  </a:lnTo>
                  <a:lnTo>
                    <a:pt x="4846" y="105806"/>
                  </a:lnTo>
                  <a:lnTo>
                    <a:pt x="16411" y="143641"/>
                  </a:lnTo>
                  <a:lnTo>
                    <a:pt x="28961" y="181706"/>
                  </a:lnTo>
                  <a:lnTo>
                    <a:pt x="41641" y="218955"/>
                  </a:lnTo>
                  <a:lnTo>
                    <a:pt x="56032" y="252523"/>
                  </a:lnTo>
                  <a:lnTo>
                    <a:pt x="59287" y="282843"/>
                  </a:lnTo>
                  <a:lnTo>
                    <a:pt x="57102" y="288177"/>
                  </a:lnTo>
                  <a:lnTo>
                    <a:pt x="51799" y="296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334"/>
            <p:cNvSpPr/>
            <p:nvPr/>
          </p:nvSpPr>
          <p:spPr>
            <a:xfrm>
              <a:off x="4701540" y="2026920"/>
              <a:ext cx="175261" cy="45721"/>
            </a:xfrm>
            <a:custGeom>
              <a:avLst/>
              <a:gdLst/>
              <a:ahLst/>
              <a:cxnLst/>
              <a:rect l="0" t="0" r="0" b="0"/>
              <a:pathLst>
                <a:path w="175261" h="45721">
                  <a:moveTo>
                    <a:pt x="0" y="45720"/>
                  </a:moveTo>
                  <a:lnTo>
                    <a:pt x="4045" y="45720"/>
                  </a:lnTo>
                  <a:lnTo>
                    <a:pt x="8288" y="43462"/>
                  </a:lnTo>
                  <a:lnTo>
                    <a:pt x="21957" y="35114"/>
                  </a:lnTo>
                  <a:lnTo>
                    <a:pt x="54224" y="22801"/>
                  </a:lnTo>
                  <a:lnTo>
                    <a:pt x="88039" y="12688"/>
                  </a:lnTo>
                  <a:lnTo>
                    <a:pt x="117337" y="5076"/>
                  </a:lnTo>
                  <a:lnTo>
                    <a:pt x="150648" y="1002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SMARTInkShape-Group159"/>
          <p:cNvGrpSpPr/>
          <p:nvPr/>
        </p:nvGrpSpPr>
        <p:grpSpPr>
          <a:xfrm>
            <a:off x="4991100" y="1623059"/>
            <a:ext cx="2376955" cy="563606"/>
            <a:chOff x="4991100" y="1623059"/>
            <a:chExt cx="2376955" cy="563606"/>
          </a:xfrm>
        </p:grpSpPr>
        <p:sp>
          <p:nvSpPr>
            <p:cNvPr id="71" name="SMARTInkShape-1335"/>
            <p:cNvSpPr/>
            <p:nvPr/>
          </p:nvSpPr>
          <p:spPr>
            <a:xfrm>
              <a:off x="5318769" y="1966549"/>
              <a:ext cx="213351" cy="220116"/>
            </a:xfrm>
            <a:custGeom>
              <a:avLst/>
              <a:gdLst/>
              <a:ahLst/>
              <a:cxnLst/>
              <a:rect l="0" t="0" r="0" b="0"/>
              <a:pathLst>
                <a:path w="213351" h="220116">
                  <a:moveTo>
                    <a:pt x="22850" y="60371"/>
                  </a:moveTo>
                  <a:lnTo>
                    <a:pt x="22850" y="66931"/>
                  </a:lnTo>
                  <a:lnTo>
                    <a:pt x="28882" y="84429"/>
                  </a:lnTo>
                  <a:lnTo>
                    <a:pt x="29415" y="114872"/>
                  </a:lnTo>
                  <a:lnTo>
                    <a:pt x="23882" y="151963"/>
                  </a:lnTo>
                  <a:lnTo>
                    <a:pt x="14697" y="187673"/>
                  </a:lnTo>
                  <a:lnTo>
                    <a:pt x="9711" y="204488"/>
                  </a:lnTo>
                  <a:lnTo>
                    <a:pt x="9011" y="209789"/>
                  </a:lnTo>
                  <a:lnTo>
                    <a:pt x="7697" y="213322"/>
                  </a:lnTo>
                  <a:lnTo>
                    <a:pt x="5975" y="215679"/>
                  </a:lnTo>
                  <a:lnTo>
                    <a:pt x="341" y="220115"/>
                  </a:lnTo>
                  <a:lnTo>
                    <a:pt x="0" y="187820"/>
                  </a:lnTo>
                  <a:lnTo>
                    <a:pt x="6076" y="158171"/>
                  </a:lnTo>
                  <a:lnTo>
                    <a:pt x="15429" y="120580"/>
                  </a:lnTo>
                  <a:lnTo>
                    <a:pt x="25430" y="84588"/>
                  </a:lnTo>
                  <a:lnTo>
                    <a:pt x="35558" y="53019"/>
                  </a:lnTo>
                  <a:lnTo>
                    <a:pt x="44019" y="31663"/>
                  </a:lnTo>
                  <a:lnTo>
                    <a:pt x="70797" y="4758"/>
                  </a:lnTo>
                  <a:lnTo>
                    <a:pt x="74288" y="3822"/>
                  </a:lnTo>
                  <a:lnTo>
                    <a:pt x="82683" y="5040"/>
                  </a:lnTo>
                  <a:lnTo>
                    <a:pt x="92884" y="10486"/>
                  </a:lnTo>
                  <a:lnTo>
                    <a:pt x="101269" y="17462"/>
                  </a:lnTo>
                  <a:lnTo>
                    <a:pt x="104270" y="24649"/>
                  </a:lnTo>
                  <a:lnTo>
                    <a:pt x="106460" y="58990"/>
                  </a:lnTo>
                  <a:lnTo>
                    <a:pt x="105796" y="90826"/>
                  </a:lnTo>
                  <a:lnTo>
                    <a:pt x="99259" y="127723"/>
                  </a:lnTo>
                  <a:lnTo>
                    <a:pt x="99059" y="136176"/>
                  </a:lnTo>
                  <a:lnTo>
                    <a:pt x="99050" y="101982"/>
                  </a:lnTo>
                  <a:lnTo>
                    <a:pt x="101308" y="82013"/>
                  </a:lnTo>
                  <a:lnTo>
                    <a:pt x="112048" y="45817"/>
                  </a:lnTo>
                  <a:lnTo>
                    <a:pt x="120305" y="28306"/>
                  </a:lnTo>
                  <a:lnTo>
                    <a:pt x="138643" y="6122"/>
                  </a:lnTo>
                  <a:lnTo>
                    <a:pt x="146563" y="2393"/>
                  </a:lnTo>
                  <a:lnTo>
                    <a:pt x="161399" y="0"/>
                  </a:lnTo>
                  <a:lnTo>
                    <a:pt x="167119" y="1930"/>
                  </a:lnTo>
                  <a:lnTo>
                    <a:pt x="181735" y="10068"/>
                  </a:lnTo>
                  <a:lnTo>
                    <a:pt x="184653" y="13289"/>
                  </a:lnTo>
                  <a:lnTo>
                    <a:pt x="193767" y="39505"/>
                  </a:lnTo>
                  <a:lnTo>
                    <a:pt x="201774" y="76845"/>
                  </a:lnTo>
                  <a:lnTo>
                    <a:pt x="205210" y="113873"/>
                  </a:lnTo>
                  <a:lnTo>
                    <a:pt x="205685" y="148898"/>
                  </a:lnTo>
                  <a:lnTo>
                    <a:pt x="205721" y="161395"/>
                  </a:lnTo>
                  <a:lnTo>
                    <a:pt x="206571" y="163280"/>
                  </a:lnTo>
                  <a:lnTo>
                    <a:pt x="207985" y="164537"/>
                  </a:lnTo>
                  <a:lnTo>
                    <a:pt x="209773" y="165375"/>
                  </a:lnTo>
                  <a:lnTo>
                    <a:pt x="210966" y="166780"/>
                  </a:lnTo>
                  <a:lnTo>
                    <a:pt x="213350" y="1746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336"/>
            <p:cNvSpPr/>
            <p:nvPr/>
          </p:nvSpPr>
          <p:spPr>
            <a:xfrm>
              <a:off x="5594615" y="1988820"/>
              <a:ext cx="181346" cy="132815"/>
            </a:xfrm>
            <a:custGeom>
              <a:avLst/>
              <a:gdLst/>
              <a:ahLst/>
              <a:cxnLst/>
              <a:rect l="0" t="0" r="0" b="0"/>
              <a:pathLst>
                <a:path w="181346" h="132815">
                  <a:moveTo>
                    <a:pt x="105145" y="0"/>
                  </a:moveTo>
                  <a:lnTo>
                    <a:pt x="73144" y="0"/>
                  </a:lnTo>
                  <a:lnTo>
                    <a:pt x="67498" y="2257"/>
                  </a:lnTo>
                  <a:lnTo>
                    <a:pt x="52929" y="14651"/>
                  </a:lnTo>
                  <a:lnTo>
                    <a:pt x="26462" y="49220"/>
                  </a:lnTo>
                  <a:lnTo>
                    <a:pt x="11506" y="84280"/>
                  </a:lnTo>
                  <a:lnTo>
                    <a:pt x="0" y="114929"/>
                  </a:lnTo>
                  <a:lnTo>
                    <a:pt x="335" y="118106"/>
                  </a:lnTo>
                  <a:lnTo>
                    <a:pt x="2965" y="123893"/>
                  </a:lnTo>
                  <a:lnTo>
                    <a:pt x="9205" y="131912"/>
                  </a:lnTo>
                  <a:lnTo>
                    <a:pt x="12398" y="132814"/>
                  </a:lnTo>
                  <a:lnTo>
                    <a:pt x="20462" y="131559"/>
                  </a:lnTo>
                  <a:lnTo>
                    <a:pt x="57242" y="111680"/>
                  </a:lnTo>
                  <a:lnTo>
                    <a:pt x="64945" y="104386"/>
                  </a:lnTo>
                  <a:lnTo>
                    <a:pt x="76790" y="85907"/>
                  </a:lnTo>
                  <a:lnTo>
                    <a:pt x="85847" y="51795"/>
                  </a:lnTo>
                  <a:lnTo>
                    <a:pt x="89896" y="15484"/>
                  </a:lnTo>
                  <a:lnTo>
                    <a:pt x="93947" y="19357"/>
                  </a:lnTo>
                  <a:lnTo>
                    <a:pt x="95934" y="25819"/>
                  </a:lnTo>
                  <a:lnTo>
                    <a:pt x="99311" y="38976"/>
                  </a:lnTo>
                  <a:lnTo>
                    <a:pt x="110663" y="68656"/>
                  </a:lnTo>
                  <a:lnTo>
                    <a:pt x="114400" y="83842"/>
                  </a:lnTo>
                  <a:lnTo>
                    <a:pt x="120869" y="96808"/>
                  </a:lnTo>
                  <a:lnTo>
                    <a:pt x="134685" y="112820"/>
                  </a:lnTo>
                  <a:lnTo>
                    <a:pt x="141698" y="117875"/>
                  </a:lnTo>
                  <a:lnTo>
                    <a:pt x="148484" y="120122"/>
                  </a:lnTo>
                  <a:lnTo>
                    <a:pt x="157144" y="121121"/>
                  </a:lnTo>
                  <a:lnTo>
                    <a:pt x="164379" y="119307"/>
                  </a:lnTo>
                  <a:lnTo>
                    <a:pt x="181345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337"/>
            <p:cNvSpPr/>
            <p:nvPr/>
          </p:nvSpPr>
          <p:spPr>
            <a:xfrm>
              <a:off x="5852160" y="1821179"/>
              <a:ext cx="22860" cy="312274"/>
            </a:xfrm>
            <a:custGeom>
              <a:avLst/>
              <a:gdLst/>
              <a:ahLst/>
              <a:cxnLst/>
              <a:rect l="0" t="0" r="0" b="0"/>
              <a:pathLst>
                <a:path w="22860" h="312274">
                  <a:moveTo>
                    <a:pt x="22859" y="0"/>
                  </a:moveTo>
                  <a:lnTo>
                    <a:pt x="18814" y="4046"/>
                  </a:lnTo>
                  <a:lnTo>
                    <a:pt x="16829" y="8289"/>
                  </a:lnTo>
                  <a:lnTo>
                    <a:pt x="13121" y="39497"/>
                  </a:lnTo>
                  <a:lnTo>
                    <a:pt x="8706" y="72902"/>
                  </a:lnTo>
                  <a:lnTo>
                    <a:pt x="7941" y="106173"/>
                  </a:lnTo>
                  <a:lnTo>
                    <a:pt x="7715" y="142843"/>
                  </a:lnTo>
                  <a:lnTo>
                    <a:pt x="7648" y="180519"/>
                  </a:lnTo>
                  <a:lnTo>
                    <a:pt x="7628" y="214448"/>
                  </a:lnTo>
                  <a:lnTo>
                    <a:pt x="2384" y="250170"/>
                  </a:lnTo>
                  <a:lnTo>
                    <a:pt x="314" y="285345"/>
                  </a:lnTo>
                  <a:lnTo>
                    <a:pt x="0" y="312273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338"/>
            <p:cNvSpPr/>
            <p:nvPr/>
          </p:nvSpPr>
          <p:spPr>
            <a:xfrm>
              <a:off x="5783580" y="1965959"/>
              <a:ext cx="160021" cy="38101"/>
            </a:xfrm>
            <a:custGeom>
              <a:avLst/>
              <a:gdLst/>
              <a:ahLst/>
              <a:cxnLst/>
              <a:rect l="0" t="0" r="0" b="0"/>
              <a:pathLst>
                <a:path w="160021" h="38101">
                  <a:moveTo>
                    <a:pt x="0" y="38100"/>
                  </a:moveTo>
                  <a:lnTo>
                    <a:pt x="17911" y="38100"/>
                  </a:lnTo>
                  <a:lnTo>
                    <a:pt x="54648" y="30340"/>
                  </a:lnTo>
                  <a:lnTo>
                    <a:pt x="91611" y="19968"/>
                  </a:lnTo>
                  <a:lnTo>
                    <a:pt x="127304" y="9832"/>
                  </a:lnTo>
                  <a:lnTo>
                    <a:pt x="144117" y="6018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339"/>
            <p:cNvSpPr/>
            <p:nvPr/>
          </p:nvSpPr>
          <p:spPr>
            <a:xfrm>
              <a:off x="6027512" y="1965959"/>
              <a:ext cx="136583" cy="143237"/>
            </a:xfrm>
            <a:custGeom>
              <a:avLst/>
              <a:gdLst/>
              <a:ahLst/>
              <a:cxnLst/>
              <a:rect l="0" t="0" r="0" b="0"/>
              <a:pathLst>
                <a:path w="136583" h="143237">
                  <a:moveTo>
                    <a:pt x="15148" y="15241"/>
                  </a:moveTo>
                  <a:lnTo>
                    <a:pt x="15148" y="19286"/>
                  </a:lnTo>
                  <a:lnTo>
                    <a:pt x="14301" y="20477"/>
                  </a:lnTo>
                  <a:lnTo>
                    <a:pt x="12890" y="21272"/>
                  </a:lnTo>
                  <a:lnTo>
                    <a:pt x="11102" y="21801"/>
                  </a:lnTo>
                  <a:lnTo>
                    <a:pt x="9911" y="23848"/>
                  </a:lnTo>
                  <a:lnTo>
                    <a:pt x="7841" y="39934"/>
                  </a:lnTo>
                  <a:lnTo>
                    <a:pt x="6699" y="71376"/>
                  </a:lnTo>
                  <a:lnTo>
                    <a:pt x="616" y="101623"/>
                  </a:lnTo>
                  <a:lnTo>
                    <a:pt x="0" y="122958"/>
                  </a:lnTo>
                  <a:lnTo>
                    <a:pt x="2207" y="128873"/>
                  </a:lnTo>
                  <a:lnTo>
                    <a:pt x="3981" y="131635"/>
                  </a:lnTo>
                  <a:lnTo>
                    <a:pt x="14567" y="139569"/>
                  </a:lnTo>
                  <a:lnTo>
                    <a:pt x="24383" y="143236"/>
                  </a:lnTo>
                  <a:lnTo>
                    <a:pt x="32235" y="141836"/>
                  </a:lnTo>
                  <a:lnTo>
                    <a:pt x="46175" y="138546"/>
                  </a:lnTo>
                  <a:lnTo>
                    <a:pt x="51072" y="138084"/>
                  </a:lnTo>
                  <a:lnTo>
                    <a:pt x="61030" y="133056"/>
                  </a:lnTo>
                  <a:lnTo>
                    <a:pt x="96437" y="107921"/>
                  </a:lnTo>
                  <a:lnTo>
                    <a:pt x="122863" y="72066"/>
                  </a:lnTo>
                  <a:lnTo>
                    <a:pt x="133384" y="50987"/>
                  </a:lnTo>
                  <a:lnTo>
                    <a:pt x="136582" y="29470"/>
                  </a:lnTo>
                  <a:lnTo>
                    <a:pt x="132879" y="16729"/>
                  </a:lnTo>
                  <a:lnTo>
                    <a:pt x="130888" y="13693"/>
                  </a:lnTo>
                  <a:lnTo>
                    <a:pt x="124889" y="8573"/>
                  </a:lnTo>
                  <a:lnTo>
                    <a:pt x="1218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340"/>
            <p:cNvSpPr/>
            <p:nvPr/>
          </p:nvSpPr>
          <p:spPr>
            <a:xfrm>
              <a:off x="6225539" y="1912620"/>
              <a:ext cx="121922" cy="188948"/>
            </a:xfrm>
            <a:custGeom>
              <a:avLst/>
              <a:gdLst/>
              <a:ahLst/>
              <a:cxnLst/>
              <a:rect l="0" t="0" r="0" b="0"/>
              <a:pathLst>
                <a:path w="121922" h="188948">
                  <a:moveTo>
                    <a:pt x="0" y="68580"/>
                  </a:moveTo>
                  <a:lnTo>
                    <a:pt x="0" y="72625"/>
                  </a:lnTo>
                  <a:lnTo>
                    <a:pt x="2258" y="76868"/>
                  </a:lnTo>
                  <a:lnTo>
                    <a:pt x="10607" y="90537"/>
                  </a:lnTo>
                  <a:lnTo>
                    <a:pt x="20206" y="125402"/>
                  </a:lnTo>
                  <a:lnTo>
                    <a:pt x="22627" y="161015"/>
                  </a:lnTo>
                  <a:lnTo>
                    <a:pt x="22829" y="177262"/>
                  </a:lnTo>
                  <a:lnTo>
                    <a:pt x="20589" y="182641"/>
                  </a:lnTo>
                  <a:lnTo>
                    <a:pt x="16297" y="188947"/>
                  </a:lnTo>
                  <a:lnTo>
                    <a:pt x="15945" y="188618"/>
                  </a:lnTo>
                  <a:lnTo>
                    <a:pt x="15333" y="183802"/>
                  </a:lnTo>
                  <a:lnTo>
                    <a:pt x="21284" y="166423"/>
                  </a:lnTo>
                  <a:lnTo>
                    <a:pt x="24980" y="131022"/>
                  </a:lnTo>
                  <a:lnTo>
                    <a:pt x="28851" y="112481"/>
                  </a:lnTo>
                  <a:lnTo>
                    <a:pt x="34204" y="79415"/>
                  </a:lnTo>
                  <a:lnTo>
                    <a:pt x="48364" y="41368"/>
                  </a:lnTo>
                  <a:lnTo>
                    <a:pt x="55911" y="29661"/>
                  </a:lnTo>
                  <a:lnTo>
                    <a:pt x="72130" y="18119"/>
                  </a:lnTo>
                  <a:lnTo>
                    <a:pt x="101689" y="3416"/>
                  </a:lnTo>
                  <a:lnTo>
                    <a:pt x="1219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341"/>
            <p:cNvSpPr/>
            <p:nvPr/>
          </p:nvSpPr>
          <p:spPr>
            <a:xfrm>
              <a:off x="6378425" y="1935479"/>
              <a:ext cx="266215" cy="143237"/>
            </a:xfrm>
            <a:custGeom>
              <a:avLst/>
              <a:gdLst/>
              <a:ahLst/>
              <a:cxnLst/>
              <a:rect l="0" t="0" r="0" b="0"/>
              <a:pathLst>
                <a:path w="266215" h="143237">
                  <a:moveTo>
                    <a:pt x="113814" y="0"/>
                  </a:moveTo>
                  <a:lnTo>
                    <a:pt x="113814" y="4046"/>
                  </a:lnTo>
                  <a:lnTo>
                    <a:pt x="112968" y="5237"/>
                  </a:lnTo>
                  <a:lnTo>
                    <a:pt x="111556" y="6032"/>
                  </a:lnTo>
                  <a:lnTo>
                    <a:pt x="103268" y="7150"/>
                  </a:lnTo>
                  <a:lnTo>
                    <a:pt x="99164" y="7307"/>
                  </a:lnTo>
                  <a:lnTo>
                    <a:pt x="90087" y="11997"/>
                  </a:lnTo>
                  <a:lnTo>
                    <a:pt x="55344" y="36876"/>
                  </a:lnTo>
                  <a:lnTo>
                    <a:pt x="20678" y="71197"/>
                  </a:lnTo>
                  <a:lnTo>
                    <a:pt x="5040" y="96531"/>
                  </a:lnTo>
                  <a:lnTo>
                    <a:pt x="606" y="115996"/>
                  </a:lnTo>
                  <a:lnTo>
                    <a:pt x="0" y="122956"/>
                  </a:lnTo>
                  <a:lnTo>
                    <a:pt x="1987" y="128872"/>
                  </a:lnTo>
                  <a:lnTo>
                    <a:pt x="3703" y="131635"/>
                  </a:lnTo>
                  <a:lnTo>
                    <a:pt x="14208" y="139569"/>
                  </a:lnTo>
                  <a:lnTo>
                    <a:pt x="24000" y="143236"/>
                  </a:lnTo>
                  <a:lnTo>
                    <a:pt x="31846" y="141836"/>
                  </a:lnTo>
                  <a:lnTo>
                    <a:pt x="65663" y="126828"/>
                  </a:lnTo>
                  <a:lnTo>
                    <a:pt x="73505" y="119586"/>
                  </a:lnTo>
                  <a:lnTo>
                    <a:pt x="94207" y="97060"/>
                  </a:lnTo>
                  <a:lnTo>
                    <a:pt x="108099" y="86426"/>
                  </a:lnTo>
                  <a:lnTo>
                    <a:pt x="114943" y="77641"/>
                  </a:lnTo>
                  <a:lnTo>
                    <a:pt x="118549" y="68092"/>
                  </a:lnTo>
                  <a:lnTo>
                    <a:pt x="120999" y="59050"/>
                  </a:lnTo>
                  <a:lnTo>
                    <a:pt x="127212" y="46347"/>
                  </a:lnTo>
                  <a:lnTo>
                    <a:pt x="128690" y="39729"/>
                  </a:lnTo>
                  <a:lnTo>
                    <a:pt x="129659" y="39186"/>
                  </a:lnTo>
                  <a:lnTo>
                    <a:pt x="132992" y="38583"/>
                  </a:lnTo>
                  <a:lnTo>
                    <a:pt x="134220" y="39269"/>
                  </a:lnTo>
                  <a:lnTo>
                    <a:pt x="135037" y="40573"/>
                  </a:lnTo>
                  <a:lnTo>
                    <a:pt x="136189" y="46453"/>
                  </a:lnTo>
                  <a:lnTo>
                    <a:pt x="138919" y="76889"/>
                  </a:lnTo>
                  <a:lnTo>
                    <a:pt x="150517" y="101691"/>
                  </a:lnTo>
                  <a:lnTo>
                    <a:pt x="176578" y="134908"/>
                  </a:lnTo>
                  <a:lnTo>
                    <a:pt x="185737" y="140393"/>
                  </a:lnTo>
                  <a:lnTo>
                    <a:pt x="195451" y="142830"/>
                  </a:lnTo>
                  <a:lnTo>
                    <a:pt x="205413" y="141656"/>
                  </a:lnTo>
                  <a:lnTo>
                    <a:pt x="215485" y="137465"/>
                  </a:lnTo>
                  <a:lnTo>
                    <a:pt x="250978" y="114690"/>
                  </a:lnTo>
                  <a:lnTo>
                    <a:pt x="266214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342"/>
            <p:cNvSpPr/>
            <p:nvPr/>
          </p:nvSpPr>
          <p:spPr>
            <a:xfrm>
              <a:off x="6690360" y="1767840"/>
              <a:ext cx="7621" cy="297181"/>
            </a:xfrm>
            <a:custGeom>
              <a:avLst/>
              <a:gdLst/>
              <a:ahLst/>
              <a:cxnLst/>
              <a:rect l="0" t="0" r="0" b="0"/>
              <a:pathLst>
                <a:path w="7621" h="297181">
                  <a:moveTo>
                    <a:pt x="7620" y="0"/>
                  </a:moveTo>
                  <a:lnTo>
                    <a:pt x="7620" y="4045"/>
                  </a:lnTo>
                  <a:lnTo>
                    <a:pt x="6773" y="5236"/>
                  </a:lnTo>
                  <a:lnTo>
                    <a:pt x="5362" y="6031"/>
                  </a:lnTo>
                  <a:lnTo>
                    <a:pt x="3574" y="6560"/>
                  </a:lnTo>
                  <a:lnTo>
                    <a:pt x="2383" y="8607"/>
                  </a:lnTo>
                  <a:lnTo>
                    <a:pt x="313" y="28739"/>
                  </a:lnTo>
                  <a:lnTo>
                    <a:pt x="41" y="63991"/>
                  </a:lnTo>
                  <a:lnTo>
                    <a:pt x="12" y="92338"/>
                  </a:lnTo>
                  <a:lnTo>
                    <a:pt x="2" y="124443"/>
                  </a:lnTo>
                  <a:lnTo>
                    <a:pt x="0" y="158510"/>
                  </a:lnTo>
                  <a:lnTo>
                    <a:pt x="0" y="192310"/>
                  </a:lnTo>
                  <a:lnTo>
                    <a:pt x="0" y="224620"/>
                  </a:lnTo>
                  <a:lnTo>
                    <a:pt x="0" y="258294"/>
                  </a:lnTo>
                  <a:lnTo>
                    <a:pt x="0" y="296245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343"/>
            <p:cNvSpPr/>
            <p:nvPr/>
          </p:nvSpPr>
          <p:spPr>
            <a:xfrm>
              <a:off x="6606539" y="1920240"/>
              <a:ext cx="220981" cy="53340"/>
            </a:xfrm>
            <a:custGeom>
              <a:avLst/>
              <a:gdLst/>
              <a:ahLst/>
              <a:cxnLst/>
              <a:rect l="0" t="0" r="0" b="0"/>
              <a:pathLst>
                <a:path w="220981" h="53340">
                  <a:moveTo>
                    <a:pt x="0" y="53339"/>
                  </a:moveTo>
                  <a:lnTo>
                    <a:pt x="4046" y="53339"/>
                  </a:lnTo>
                  <a:lnTo>
                    <a:pt x="8289" y="51082"/>
                  </a:lnTo>
                  <a:lnTo>
                    <a:pt x="10607" y="49294"/>
                  </a:lnTo>
                  <a:lnTo>
                    <a:pt x="17696" y="47308"/>
                  </a:lnTo>
                  <a:lnTo>
                    <a:pt x="54225" y="37570"/>
                  </a:lnTo>
                  <a:lnTo>
                    <a:pt x="78721" y="32580"/>
                  </a:lnTo>
                  <a:lnTo>
                    <a:pt x="107427" y="28844"/>
                  </a:lnTo>
                  <a:lnTo>
                    <a:pt x="137382" y="22375"/>
                  </a:lnTo>
                  <a:lnTo>
                    <a:pt x="167706" y="15096"/>
                  </a:lnTo>
                  <a:lnTo>
                    <a:pt x="205435" y="3367"/>
                  </a:lnTo>
                  <a:lnTo>
                    <a:pt x="2209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344"/>
            <p:cNvSpPr/>
            <p:nvPr/>
          </p:nvSpPr>
          <p:spPr>
            <a:xfrm>
              <a:off x="6858096" y="1920240"/>
              <a:ext cx="30385" cy="144781"/>
            </a:xfrm>
            <a:custGeom>
              <a:avLst/>
              <a:gdLst/>
              <a:ahLst/>
              <a:cxnLst/>
              <a:rect l="0" t="0" r="0" b="0"/>
              <a:pathLst>
                <a:path w="30385" h="144781">
                  <a:moveTo>
                    <a:pt x="30384" y="0"/>
                  </a:moveTo>
                  <a:lnTo>
                    <a:pt x="26338" y="4045"/>
                  </a:lnTo>
                  <a:lnTo>
                    <a:pt x="24352" y="8288"/>
                  </a:lnTo>
                  <a:lnTo>
                    <a:pt x="12251" y="40090"/>
                  </a:lnTo>
                  <a:lnTo>
                    <a:pt x="8146" y="76462"/>
                  </a:lnTo>
                  <a:lnTo>
                    <a:pt x="2368" y="113487"/>
                  </a:lnTo>
                  <a:lnTo>
                    <a:pt x="0" y="142698"/>
                  </a:lnTo>
                  <a:lnTo>
                    <a:pt x="814" y="143391"/>
                  </a:lnTo>
                  <a:lnTo>
                    <a:pt x="7523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345"/>
            <p:cNvSpPr/>
            <p:nvPr/>
          </p:nvSpPr>
          <p:spPr>
            <a:xfrm>
              <a:off x="6911339" y="1844040"/>
              <a:ext cx="7622" cy="7620"/>
            </a:xfrm>
            <a:custGeom>
              <a:avLst/>
              <a:gdLst/>
              <a:ahLst/>
              <a:cxnLst/>
              <a:rect l="0" t="0" r="0" b="0"/>
              <a:pathLst>
                <a:path w="7622" h="7620">
                  <a:moveTo>
                    <a:pt x="7621" y="0"/>
                  </a:moveTo>
                  <a:lnTo>
                    <a:pt x="3575" y="0"/>
                  </a:lnTo>
                  <a:lnTo>
                    <a:pt x="2384" y="846"/>
                  </a:lnTo>
                  <a:lnTo>
                    <a:pt x="1589" y="2257"/>
                  </a:lnTo>
                  <a:lnTo>
                    <a:pt x="0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346"/>
            <p:cNvSpPr/>
            <p:nvPr/>
          </p:nvSpPr>
          <p:spPr>
            <a:xfrm>
              <a:off x="6987995" y="1912620"/>
              <a:ext cx="113267" cy="159406"/>
            </a:xfrm>
            <a:custGeom>
              <a:avLst/>
              <a:gdLst/>
              <a:ahLst/>
              <a:cxnLst/>
              <a:rect l="0" t="0" r="0" b="0"/>
              <a:pathLst>
                <a:path w="113267" h="159406">
                  <a:moveTo>
                    <a:pt x="83365" y="0"/>
                  </a:moveTo>
                  <a:lnTo>
                    <a:pt x="66198" y="0"/>
                  </a:lnTo>
                  <a:lnTo>
                    <a:pt x="54101" y="4045"/>
                  </a:lnTo>
                  <a:lnTo>
                    <a:pt x="27548" y="21254"/>
                  </a:lnTo>
                  <a:lnTo>
                    <a:pt x="12587" y="43637"/>
                  </a:lnTo>
                  <a:lnTo>
                    <a:pt x="2999" y="68827"/>
                  </a:lnTo>
                  <a:lnTo>
                    <a:pt x="0" y="100263"/>
                  </a:lnTo>
                  <a:lnTo>
                    <a:pt x="481" y="128930"/>
                  </a:lnTo>
                  <a:lnTo>
                    <a:pt x="5654" y="145540"/>
                  </a:lnTo>
                  <a:lnTo>
                    <a:pt x="10163" y="153020"/>
                  </a:lnTo>
                  <a:lnTo>
                    <a:pt x="13397" y="155353"/>
                  </a:lnTo>
                  <a:lnTo>
                    <a:pt x="21505" y="157945"/>
                  </a:lnTo>
                  <a:lnTo>
                    <a:pt x="35591" y="159405"/>
                  </a:lnTo>
                  <a:lnTo>
                    <a:pt x="50488" y="155792"/>
                  </a:lnTo>
                  <a:lnTo>
                    <a:pt x="70693" y="146139"/>
                  </a:lnTo>
                  <a:lnTo>
                    <a:pt x="85913" y="132671"/>
                  </a:lnTo>
                  <a:lnTo>
                    <a:pt x="103969" y="105793"/>
                  </a:lnTo>
                  <a:lnTo>
                    <a:pt x="109455" y="91045"/>
                  </a:lnTo>
                  <a:lnTo>
                    <a:pt x="113266" y="57333"/>
                  </a:lnTo>
                  <a:lnTo>
                    <a:pt x="112883" y="36693"/>
                  </a:lnTo>
                  <a:lnTo>
                    <a:pt x="109749" y="29572"/>
                  </a:lnTo>
                  <a:lnTo>
                    <a:pt x="95928" y="12843"/>
                  </a:lnTo>
                  <a:lnTo>
                    <a:pt x="90924" y="9941"/>
                  </a:lnTo>
                  <a:lnTo>
                    <a:pt x="85878" y="7805"/>
                  </a:lnTo>
                  <a:lnTo>
                    <a:pt x="78277" y="2689"/>
                  </a:lnTo>
                  <a:lnTo>
                    <a:pt x="6812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347"/>
            <p:cNvSpPr/>
            <p:nvPr/>
          </p:nvSpPr>
          <p:spPr>
            <a:xfrm>
              <a:off x="7201003" y="1867519"/>
              <a:ext cx="167052" cy="181860"/>
            </a:xfrm>
            <a:custGeom>
              <a:avLst/>
              <a:gdLst/>
              <a:ahLst/>
              <a:cxnLst/>
              <a:rect l="0" t="0" r="0" b="0"/>
              <a:pathLst>
                <a:path w="167052" h="181860">
                  <a:moveTo>
                    <a:pt x="22757" y="45101"/>
                  </a:moveTo>
                  <a:lnTo>
                    <a:pt x="22757" y="79684"/>
                  </a:lnTo>
                  <a:lnTo>
                    <a:pt x="22757" y="113374"/>
                  </a:lnTo>
                  <a:lnTo>
                    <a:pt x="20498" y="138236"/>
                  </a:lnTo>
                  <a:lnTo>
                    <a:pt x="8890" y="171284"/>
                  </a:lnTo>
                  <a:lnTo>
                    <a:pt x="246" y="181859"/>
                  </a:lnTo>
                  <a:lnTo>
                    <a:pt x="0" y="178097"/>
                  </a:lnTo>
                  <a:lnTo>
                    <a:pt x="2200" y="173919"/>
                  </a:lnTo>
                  <a:lnTo>
                    <a:pt x="3972" y="171619"/>
                  </a:lnTo>
                  <a:lnTo>
                    <a:pt x="11251" y="135606"/>
                  </a:lnTo>
                  <a:lnTo>
                    <a:pt x="20452" y="105029"/>
                  </a:lnTo>
                  <a:lnTo>
                    <a:pt x="32681" y="69513"/>
                  </a:lnTo>
                  <a:lnTo>
                    <a:pt x="51152" y="37787"/>
                  </a:lnTo>
                  <a:lnTo>
                    <a:pt x="71107" y="13991"/>
                  </a:lnTo>
                  <a:lnTo>
                    <a:pt x="81216" y="6439"/>
                  </a:lnTo>
                  <a:lnTo>
                    <a:pt x="91354" y="2518"/>
                  </a:lnTo>
                  <a:lnTo>
                    <a:pt x="111660" y="0"/>
                  </a:lnTo>
                  <a:lnTo>
                    <a:pt x="126897" y="3609"/>
                  </a:lnTo>
                  <a:lnTo>
                    <a:pt x="142137" y="10041"/>
                  </a:lnTo>
                  <a:lnTo>
                    <a:pt x="150039" y="17101"/>
                  </a:lnTo>
                  <a:lnTo>
                    <a:pt x="162011" y="35430"/>
                  </a:lnTo>
                  <a:lnTo>
                    <a:pt x="165899" y="50326"/>
                  </a:lnTo>
                  <a:lnTo>
                    <a:pt x="167051" y="69509"/>
                  </a:lnTo>
                  <a:lnTo>
                    <a:pt x="162805" y="83889"/>
                  </a:lnTo>
                  <a:lnTo>
                    <a:pt x="147597" y="116154"/>
                  </a:lnTo>
                  <a:lnTo>
                    <a:pt x="134874" y="142391"/>
                  </a:lnTo>
                  <a:lnTo>
                    <a:pt x="121816" y="1594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348"/>
            <p:cNvSpPr/>
            <p:nvPr/>
          </p:nvSpPr>
          <p:spPr>
            <a:xfrm>
              <a:off x="5178507" y="1668779"/>
              <a:ext cx="117279" cy="125157"/>
            </a:xfrm>
            <a:custGeom>
              <a:avLst/>
              <a:gdLst/>
              <a:ahLst/>
              <a:cxnLst/>
              <a:rect l="0" t="0" r="0" b="0"/>
              <a:pathLst>
                <a:path w="117279" h="125157">
                  <a:moveTo>
                    <a:pt x="71673" y="7621"/>
                  </a:moveTo>
                  <a:lnTo>
                    <a:pt x="53474" y="7621"/>
                  </a:lnTo>
                  <a:lnTo>
                    <a:pt x="48626" y="9878"/>
                  </a:lnTo>
                  <a:lnTo>
                    <a:pt x="24461" y="25533"/>
                  </a:lnTo>
                  <a:lnTo>
                    <a:pt x="5694" y="63099"/>
                  </a:lnTo>
                  <a:lnTo>
                    <a:pt x="580" y="73482"/>
                  </a:lnTo>
                  <a:lnTo>
                    <a:pt x="0" y="85999"/>
                  </a:lnTo>
                  <a:lnTo>
                    <a:pt x="3532" y="110040"/>
                  </a:lnTo>
                  <a:lnTo>
                    <a:pt x="9056" y="118871"/>
                  </a:lnTo>
                  <a:lnTo>
                    <a:pt x="13645" y="124234"/>
                  </a:lnTo>
                  <a:lnTo>
                    <a:pt x="16901" y="125156"/>
                  </a:lnTo>
                  <a:lnTo>
                    <a:pt x="44053" y="121469"/>
                  </a:lnTo>
                  <a:lnTo>
                    <a:pt x="66374" y="111452"/>
                  </a:lnTo>
                  <a:lnTo>
                    <a:pt x="78631" y="102874"/>
                  </a:lnTo>
                  <a:lnTo>
                    <a:pt x="103499" y="78786"/>
                  </a:lnTo>
                  <a:lnTo>
                    <a:pt x="115437" y="47832"/>
                  </a:lnTo>
                  <a:lnTo>
                    <a:pt x="117278" y="21503"/>
                  </a:lnTo>
                  <a:lnTo>
                    <a:pt x="115084" y="15766"/>
                  </a:lnTo>
                  <a:lnTo>
                    <a:pt x="112133" y="10394"/>
                  </a:lnTo>
                  <a:lnTo>
                    <a:pt x="110822" y="5184"/>
                  </a:lnTo>
                  <a:lnTo>
                    <a:pt x="109626" y="3456"/>
                  </a:lnTo>
                  <a:lnTo>
                    <a:pt x="107981" y="2304"/>
                  </a:lnTo>
                  <a:lnTo>
                    <a:pt x="10215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349"/>
            <p:cNvSpPr/>
            <p:nvPr/>
          </p:nvSpPr>
          <p:spPr>
            <a:xfrm>
              <a:off x="5364480" y="1623059"/>
              <a:ext cx="106681" cy="152257"/>
            </a:xfrm>
            <a:custGeom>
              <a:avLst/>
              <a:gdLst/>
              <a:ahLst/>
              <a:cxnLst/>
              <a:rect l="0" t="0" r="0" b="0"/>
              <a:pathLst>
                <a:path w="106681" h="152257">
                  <a:moveTo>
                    <a:pt x="0" y="38100"/>
                  </a:moveTo>
                  <a:lnTo>
                    <a:pt x="0" y="74146"/>
                  </a:lnTo>
                  <a:lnTo>
                    <a:pt x="4389" y="99313"/>
                  </a:lnTo>
                  <a:lnTo>
                    <a:pt x="330" y="134769"/>
                  </a:lnTo>
                  <a:lnTo>
                    <a:pt x="1" y="152256"/>
                  </a:lnTo>
                  <a:lnTo>
                    <a:pt x="0" y="116354"/>
                  </a:lnTo>
                  <a:lnTo>
                    <a:pt x="10605" y="82273"/>
                  </a:lnTo>
                  <a:lnTo>
                    <a:pt x="27966" y="44234"/>
                  </a:lnTo>
                  <a:lnTo>
                    <a:pt x="44688" y="24369"/>
                  </a:lnTo>
                  <a:lnTo>
                    <a:pt x="58866" y="13900"/>
                  </a:lnTo>
                  <a:lnTo>
                    <a:pt x="73792" y="9481"/>
                  </a:lnTo>
                  <a:lnTo>
                    <a:pt x="93159" y="7141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350"/>
            <p:cNvSpPr/>
            <p:nvPr/>
          </p:nvSpPr>
          <p:spPr>
            <a:xfrm>
              <a:off x="5539739" y="1676400"/>
              <a:ext cx="68581" cy="7621"/>
            </a:xfrm>
            <a:custGeom>
              <a:avLst/>
              <a:gdLst/>
              <a:ahLst/>
              <a:cxnLst/>
              <a:rect l="0" t="0" r="0" b="0"/>
              <a:pathLst>
                <a:path w="68581" h="7621">
                  <a:moveTo>
                    <a:pt x="0" y="7620"/>
                  </a:moveTo>
                  <a:lnTo>
                    <a:pt x="35580" y="6773"/>
                  </a:lnTo>
                  <a:lnTo>
                    <a:pt x="68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351"/>
            <p:cNvSpPr/>
            <p:nvPr/>
          </p:nvSpPr>
          <p:spPr>
            <a:xfrm>
              <a:off x="4991100" y="1714500"/>
              <a:ext cx="83820" cy="30480"/>
            </a:xfrm>
            <a:custGeom>
              <a:avLst/>
              <a:gdLst/>
              <a:ahLst/>
              <a:cxnLst/>
              <a:rect l="0" t="0" r="0" b="0"/>
              <a:pathLst>
                <a:path w="83820" h="30480">
                  <a:moveTo>
                    <a:pt x="0" y="30479"/>
                  </a:moveTo>
                  <a:lnTo>
                    <a:pt x="0" y="26434"/>
                  </a:lnTo>
                  <a:lnTo>
                    <a:pt x="846" y="25243"/>
                  </a:lnTo>
                  <a:lnTo>
                    <a:pt x="2257" y="24448"/>
                  </a:lnTo>
                  <a:lnTo>
                    <a:pt x="12997" y="22222"/>
                  </a:lnTo>
                  <a:lnTo>
                    <a:pt x="29484" y="12281"/>
                  </a:lnTo>
                  <a:lnTo>
                    <a:pt x="53802" y="8540"/>
                  </a:lnTo>
                  <a:lnTo>
                    <a:pt x="69657" y="7046"/>
                  </a:lnTo>
                  <a:lnTo>
                    <a:pt x="83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SMARTInkShape-Group160"/>
          <p:cNvGrpSpPr/>
          <p:nvPr/>
        </p:nvGrpSpPr>
        <p:grpSpPr>
          <a:xfrm>
            <a:off x="7642860" y="876300"/>
            <a:ext cx="2171701" cy="929641"/>
            <a:chOff x="7642860" y="876300"/>
            <a:chExt cx="2171701" cy="929641"/>
          </a:xfrm>
        </p:grpSpPr>
        <p:sp>
          <p:nvSpPr>
            <p:cNvPr id="89" name="SMARTInkShape-1352"/>
            <p:cNvSpPr/>
            <p:nvPr/>
          </p:nvSpPr>
          <p:spPr>
            <a:xfrm>
              <a:off x="7642860" y="1203960"/>
              <a:ext cx="493996" cy="563881"/>
            </a:xfrm>
            <a:custGeom>
              <a:avLst/>
              <a:gdLst/>
              <a:ahLst/>
              <a:cxnLst/>
              <a:rect l="0" t="0" r="0" b="0"/>
              <a:pathLst>
                <a:path w="493996" h="563881">
                  <a:moveTo>
                    <a:pt x="297179" y="0"/>
                  </a:moveTo>
                  <a:lnTo>
                    <a:pt x="293134" y="0"/>
                  </a:lnTo>
                  <a:lnTo>
                    <a:pt x="291942" y="846"/>
                  </a:lnTo>
                  <a:lnTo>
                    <a:pt x="291147" y="2257"/>
                  </a:lnTo>
                  <a:lnTo>
                    <a:pt x="289768" y="7760"/>
                  </a:lnTo>
                  <a:lnTo>
                    <a:pt x="289652" y="11351"/>
                  </a:lnTo>
                  <a:lnTo>
                    <a:pt x="291858" y="15769"/>
                  </a:lnTo>
                  <a:lnTo>
                    <a:pt x="325287" y="50946"/>
                  </a:lnTo>
                  <a:lnTo>
                    <a:pt x="363325" y="82444"/>
                  </a:lnTo>
                  <a:lnTo>
                    <a:pt x="384407" y="95746"/>
                  </a:lnTo>
                  <a:lnTo>
                    <a:pt x="420936" y="111692"/>
                  </a:lnTo>
                  <a:lnTo>
                    <a:pt x="456447" y="126994"/>
                  </a:lnTo>
                  <a:lnTo>
                    <a:pt x="481398" y="142239"/>
                  </a:lnTo>
                  <a:lnTo>
                    <a:pt x="493995" y="158514"/>
                  </a:lnTo>
                  <a:lnTo>
                    <a:pt x="493584" y="159863"/>
                  </a:lnTo>
                  <a:lnTo>
                    <a:pt x="473308" y="181938"/>
                  </a:lnTo>
                  <a:lnTo>
                    <a:pt x="448246" y="200129"/>
                  </a:lnTo>
                  <a:lnTo>
                    <a:pt x="416579" y="217268"/>
                  </a:lnTo>
                  <a:lnTo>
                    <a:pt x="382006" y="240566"/>
                  </a:lnTo>
                  <a:lnTo>
                    <a:pt x="344635" y="267558"/>
                  </a:lnTo>
                  <a:lnTo>
                    <a:pt x="314721" y="289814"/>
                  </a:lnTo>
                  <a:lnTo>
                    <a:pt x="284409" y="313341"/>
                  </a:lnTo>
                  <a:lnTo>
                    <a:pt x="253978" y="340539"/>
                  </a:lnTo>
                  <a:lnTo>
                    <a:pt x="223514" y="365907"/>
                  </a:lnTo>
                  <a:lnTo>
                    <a:pt x="193038" y="394496"/>
                  </a:lnTo>
                  <a:lnTo>
                    <a:pt x="163406" y="423569"/>
                  </a:lnTo>
                  <a:lnTo>
                    <a:pt x="127950" y="456577"/>
                  </a:lnTo>
                  <a:lnTo>
                    <a:pt x="92631" y="487557"/>
                  </a:lnTo>
                  <a:lnTo>
                    <a:pt x="55754" y="519732"/>
                  </a:lnTo>
                  <a:lnTo>
                    <a:pt x="33494" y="544300"/>
                  </a:lnTo>
                  <a:lnTo>
                    <a:pt x="8168" y="561516"/>
                  </a:lnTo>
                  <a:lnTo>
                    <a:pt x="0" y="563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353"/>
            <p:cNvSpPr/>
            <p:nvPr/>
          </p:nvSpPr>
          <p:spPr>
            <a:xfrm>
              <a:off x="8275701" y="1181100"/>
              <a:ext cx="113919" cy="175080"/>
            </a:xfrm>
            <a:custGeom>
              <a:avLst/>
              <a:gdLst/>
              <a:ahLst/>
              <a:cxnLst/>
              <a:rect l="0" t="0" r="0" b="0"/>
              <a:pathLst>
                <a:path w="113919" h="175080">
                  <a:moveTo>
                    <a:pt x="113918" y="0"/>
                  </a:moveTo>
                  <a:lnTo>
                    <a:pt x="99267" y="0"/>
                  </a:lnTo>
                  <a:lnTo>
                    <a:pt x="92450" y="2257"/>
                  </a:lnTo>
                  <a:lnTo>
                    <a:pt x="58709" y="21957"/>
                  </a:lnTo>
                  <a:lnTo>
                    <a:pt x="27041" y="56822"/>
                  </a:lnTo>
                  <a:lnTo>
                    <a:pt x="13012" y="78078"/>
                  </a:lnTo>
                  <a:lnTo>
                    <a:pt x="2515" y="110657"/>
                  </a:lnTo>
                  <a:lnTo>
                    <a:pt x="0" y="144457"/>
                  </a:lnTo>
                  <a:lnTo>
                    <a:pt x="578" y="160864"/>
                  </a:lnTo>
                  <a:lnTo>
                    <a:pt x="3714" y="168297"/>
                  </a:lnTo>
                  <a:lnTo>
                    <a:pt x="5736" y="170618"/>
                  </a:lnTo>
                  <a:lnTo>
                    <a:pt x="10239" y="173197"/>
                  </a:lnTo>
                  <a:lnTo>
                    <a:pt x="35664" y="175079"/>
                  </a:lnTo>
                  <a:lnTo>
                    <a:pt x="55595" y="169140"/>
                  </a:lnTo>
                  <a:lnTo>
                    <a:pt x="90377" y="154848"/>
                  </a:lnTo>
                  <a:lnTo>
                    <a:pt x="106299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354"/>
            <p:cNvSpPr/>
            <p:nvPr/>
          </p:nvSpPr>
          <p:spPr>
            <a:xfrm>
              <a:off x="8443436" y="1166304"/>
              <a:ext cx="136684" cy="140057"/>
            </a:xfrm>
            <a:custGeom>
              <a:avLst/>
              <a:gdLst/>
              <a:ahLst/>
              <a:cxnLst/>
              <a:rect l="0" t="0" r="0" b="0"/>
              <a:pathLst>
                <a:path w="136684" h="140057">
                  <a:moveTo>
                    <a:pt x="14764" y="60516"/>
                  </a:moveTo>
                  <a:lnTo>
                    <a:pt x="10719" y="60516"/>
                  </a:lnTo>
                  <a:lnTo>
                    <a:pt x="9527" y="61362"/>
                  </a:lnTo>
                  <a:lnTo>
                    <a:pt x="8732" y="62773"/>
                  </a:lnTo>
                  <a:lnTo>
                    <a:pt x="7457" y="67076"/>
                  </a:lnTo>
                  <a:lnTo>
                    <a:pt x="8200" y="67429"/>
                  </a:lnTo>
                  <a:lnTo>
                    <a:pt x="18503" y="68108"/>
                  </a:lnTo>
                  <a:lnTo>
                    <a:pt x="29324" y="64082"/>
                  </a:lnTo>
                  <a:lnTo>
                    <a:pt x="42914" y="55983"/>
                  </a:lnTo>
                  <a:lnTo>
                    <a:pt x="55372" y="52964"/>
                  </a:lnTo>
                  <a:lnTo>
                    <a:pt x="65648" y="46236"/>
                  </a:lnTo>
                  <a:lnTo>
                    <a:pt x="78195" y="35588"/>
                  </a:lnTo>
                  <a:lnTo>
                    <a:pt x="86804" y="30834"/>
                  </a:lnTo>
                  <a:lnTo>
                    <a:pt x="95835" y="17183"/>
                  </a:lnTo>
                  <a:lnTo>
                    <a:pt x="97362" y="12188"/>
                  </a:lnTo>
                  <a:lnTo>
                    <a:pt x="96923" y="9670"/>
                  </a:lnTo>
                  <a:lnTo>
                    <a:pt x="94176" y="4615"/>
                  </a:lnTo>
                  <a:lnTo>
                    <a:pt x="92259" y="2929"/>
                  </a:lnTo>
                  <a:lnTo>
                    <a:pt x="87870" y="1055"/>
                  </a:lnTo>
                  <a:lnTo>
                    <a:pt x="80640" y="0"/>
                  </a:lnTo>
                  <a:lnTo>
                    <a:pt x="75650" y="2011"/>
                  </a:lnTo>
                  <a:lnTo>
                    <a:pt x="43250" y="20818"/>
                  </a:lnTo>
                  <a:lnTo>
                    <a:pt x="19958" y="48968"/>
                  </a:lnTo>
                  <a:lnTo>
                    <a:pt x="3143" y="86083"/>
                  </a:lnTo>
                  <a:lnTo>
                    <a:pt x="0" y="113742"/>
                  </a:lnTo>
                  <a:lnTo>
                    <a:pt x="1994" y="120296"/>
                  </a:lnTo>
                  <a:lnTo>
                    <a:pt x="10172" y="131403"/>
                  </a:lnTo>
                  <a:lnTo>
                    <a:pt x="21493" y="139186"/>
                  </a:lnTo>
                  <a:lnTo>
                    <a:pt x="26023" y="140056"/>
                  </a:lnTo>
                  <a:lnTo>
                    <a:pt x="41336" y="137235"/>
                  </a:lnTo>
                  <a:lnTo>
                    <a:pt x="77586" y="123838"/>
                  </a:lnTo>
                  <a:lnTo>
                    <a:pt x="98450" y="111563"/>
                  </a:lnTo>
                  <a:lnTo>
                    <a:pt x="136683" y="833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355"/>
            <p:cNvSpPr/>
            <p:nvPr/>
          </p:nvSpPr>
          <p:spPr>
            <a:xfrm>
              <a:off x="8618228" y="1036320"/>
              <a:ext cx="29414" cy="213213"/>
            </a:xfrm>
            <a:custGeom>
              <a:avLst/>
              <a:gdLst/>
              <a:ahLst/>
              <a:cxnLst/>
              <a:rect l="0" t="0" r="0" b="0"/>
              <a:pathLst>
                <a:path w="29414" h="213213">
                  <a:moveTo>
                    <a:pt x="22852" y="0"/>
                  </a:moveTo>
                  <a:lnTo>
                    <a:pt x="26897" y="0"/>
                  </a:lnTo>
                  <a:lnTo>
                    <a:pt x="28089" y="846"/>
                  </a:lnTo>
                  <a:lnTo>
                    <a:pt x="28883" y="2257"/>
                  </a:lnTo>
                  <a:lnTo>
                    <a:pt x="29413" y="4045"/>
                  </a:lnTo>
                  <a:lnTo>
                    <a:pt x="21023" y="38356"/>
                  </a:lnTo>
                  <a:lnTo>
                    <a:pt x="10758" y="74854"/>
                  </a:lnTo>
                  <a:lnTo>
                    <a:pt x="8233" y="108671"/>
                  </a:lnTo>
                  <a:lnTo>
                    <a:pt x="7735" y="143668"/>
                  </a:lnTo>
                  <a:lnTo>
                    <a:pt x="1597" y="180475"/>
                  </a:lnTo>
                  <a:lnTo>
                    <a:pt x="0" y="212862"/>
                  </a:lnTo>
                  <a:lnTo>
                    <a:pt x="4039" y="213212"/>
                  </a:lnTo>
                  <a:lnTo>
                    <a:pt x="5230" y="212415"/>
                  </a:lnTo>
                  <a:lnTo>
                    <a:pt x="6024" y="211036"/>
                  </a:lnTo>
                  <a:lnTo>
                    <a:pt x="7611" y="205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1356"/>
            <p:cNvSpPr/>
            <p:nvPr/>
          </p:nvSpPr>
          <p:spPr>
            <a:xfrm>
              <a:off x="8686807" y="998220"/>
              <a:ext cx="7613" cy="243840"/>
            </a:xfrm>
            <a:custGeom>
              <a:avLst/>
              <a:gdLst/>
              <a:ahLst/>
              <a:cxnLst/>
              <a:rect l="0" t="0" r="0" b="0"/>
              <a:pathLst>
                <a:path w="7613" h="243840">
                  <a:moveTo>
                    <a:pt x="7612" y="0"/>
                  </a:moveTo>
                  <a:lnTo>
                    <a:pt x="7612" y="33465"/>
                  </a:lnTo>
                  <a:lnTo>
                    <a:pt x="7612" y="68973"/>
                  </a:lnTo>
                  <a:lnTo>
                    <a:pt x="5354" y="101395"/>
                  </a:lnTo>
                  <a:lnTo>
                    <a:pt x="1581" y="130231"/>
                  </a:lnTo>
                  <a:lnTo>
                    <a:pt x="463" y="160225"/>
                  </a:lnTo>
                  <a:lnTo>
                    <a:pt x="86" y="196655"/>
                  </a:lnTo>
                  <a:lnTo>
                    <a:pt x="0" y="233105"/>
                  </a:lnTo>
                  <a:lnTo>
                    <a:pt x="845" y="236683"/>
                  </a:lnTo>
                  <a:lnTo>
                    <a:pt x="2254" y="239069"/>
                  </a:lnTo>
                  <a:lnTo>
                    <a:pt x="7612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1357"/>
            <p:cNvSpPr/>
            <p:nvPr/>
          </p:nvSpPr>
          <p:spPr>
            <a:xfrm>
              <a:off x="8763234" y="1074420"/>
              <a:ext cx="136356" cy="137160"/>
            </a:xfrm>
            <a:custGeom>
              <a:avLst/>
              <a:gdLst/>
              <a:ahLst/>
              <a:cxnLst/>
              <a:rect l="0" t="0" r="0" b="0"/>
              <a:pathLst>
                <a:path w="136356" h="137160">
                  <a:moveTo>
                    <a:pt x="75966" y="0"/>
                  </a:moveTo>
                  <a:lnTo>
                    <a:pt x="71921" y="0"/>
                  </a:lnTo>
                  <a:lnTo>
                    <a:pt x="67676" y="2257"/>
                  </a:lnTo>
                  <a:lnTo>
                    <a:pt x="31498" y="25504"/>
                  </a:lnTo>
                  <a:lnTo>
                    <a:pt x="17448" y="34734"/>
                  </a:lnTo>
                  <a:lnTo>
                    <a:pt x="5757" y="37949"/>
                  </a:lnTo>
                  <a:lnTo>
                    <a:pt x="3760" y="39692"/>
                  </a:lnTo>
                  <a:lnTo>
                    <a:pt x="1541" y="43887"/>
                  </a:lnTo>
                  <a:lnTo>
                    <a:pt x="0" y="51928"/>
                  </a:lnTo>
                  <a:lnTo>
                    <a:pt x="768" y="52398"/>
                  </a:lnTo>
                  <a:lnTo>
                    <a:pt x="28290" y="53303"/>
                  </a:lnTo>
                  <a:lnTo>
                    <a:pt x="62282" y="53336"/>
                  </a:lnTo>
                  <a:lnTo>
                    <a:pt x="95922" y="54186"/>
                  </a:lnTo>
                  <a:lnTo>
                    <a:pt x="123570" y="66337"/>
                  </a:lnTo>
                  <a:lnTo>
                    <a:pt x="130425" y="71252"/>
                  </a:lnTo>
                  <a:lnTo>
                    <a:pt x="134036" y="76258"/>
                  </a:lnTo>
                  <a:lnTo>
                    <a:pt x="135642" y="82152"/>
                  </a:lnTo>
                  <a:lnTo>
                    <a:pt x="136355" y="90416"/>
                  </a:lnTo>
                  <a:lnTo>
                    <a:pt x="134415" y="97476"/>
                  </a:lnTo>
                  <a:lnTo>
                    <a:pt x="132712" y="100544"/>
                  </a:lnTo>
                  <a:lnTo>
                    <a:pt x="122225" y="108907"/>
                  </a:lnTo>
                  <a:lnTo>
                    <a:pt x="87280" y="129527"/>
                  </a:lnTo>
                  <a:lnTo>
                    <a:pt x="69440" y="134898"/>
                  </a:lnTo>
                  <a:lnTo>
                    <a:pt x="31930" y="136961"/>
                  </a:lnTo>
                  <a:lnTo>
                    <a:pt x="7385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358"/>
            <p:cNvSpPr/>
            <p:nvPr/>
          </p:nvSpPr>
          <p:spPr>
            <a:xfrm>
              <a:off x="9022080" y="945229"/>
              <a:ext cx="113137" cy="220607"/>
            </a:xfrm>
            <a:custGeom>
              <a:avLst/>
              <a:gdLst/>
              <a:ahLst/>
              <a:cxnLst/>
              <a:rect l="0" t="0" r="0" b="0"/>
              <a:pathLst>
                <a:path w="113137" h="220607">
                  <a:moveTo>
                    <a:pt x="7620" y="22510"/>
                  </a:moveTo>
                  <a:lnTo>
                    <a:pt x="7620" y="3632"/>
                  </a:lnTo>
                  <a:lnTo>
                    <a:pt x="8466" y="2305"/>
                  </a:lnTo>
                  <a:lnTo>
                    <a:pt x="9878" y="1420"/>
                  </a:lnTo>
                  <a:lnTo>
                    <a:pt x="14180" y="0"/>
                  </a:lnTo>
                  <a:lnTo>
                    <a:pt x="14534" y="730"/>
                  </a:lnTo>
                  <a:lnTo>
                    <a:pt x="15146" y="14332"/>
                  </a:lnTo>
                  <a:lnTo>
                    <a:pt x="8671" y="47050"/>
                  </a:lnTo>
                  <a:lnTo>
                    <a:pt x="7827" y="77029"/>
                  </a:lnTo>
                  <a:lnTo>
                    <a:pt x="7660" y="114685"/>
                  </a:lnTo>
                  <a:lnTo>
                    <a:pt x="7627" y="150690"/>
                  </a:lnTo>
                  <a:lnTo>
                    <a:pt x="7620" y="187714"/>
                  </a:lnTo>
                  <a:lnTo>
                    <a:pt x="8467" y="199227"/>
                  </a:lnTo>
                  <a:lnTo>
                    <a:pt x="15231" y="220606"/>
                  </a:lnTo>
                  <a:lnTo>
                    <a:pt x="15239" y="188067"/>
                  </a:lnTo>
                  <a:lnTo>
                    <a:pt x="15239" y="151776"/>
                  </a:lnTo>
                  <a:lnTo>
                    <a:pt x="16086" y="120845"/>
                  </a:lnTo>
                  <a:lnTo>
                    <a:pt x="19285" y="113346"/>
                  </a:lnTo>
                  <a:lnTo>
                    <a:pt x="25846" y="104364"/>
                  </a:lnTo>
                  <a:lnTo>
                    <a:pt x="37197" y="96340"/>
                  </a:lnTo>
                  <a:lnTo>
                    <a:pt x="51285" y="92646"/>
                  </a:lnTo>
                  <a:lnTo>
                    <a:pt x="77277" y="91227"/>
                  </a:lnTo>
                  <a:lnTo>
                    <a:pt x="89971" y="95176"/>
                  </a:lnTo>
                  <a:lnTo>
                    <a:pt x="97278" y="101655"/>
                  </a:lnTo>
                  <a:lnTo>
                    <a:pt x="108868" y="119612"/>
                  </a:lnTo>
                  <a:lnTo>
                    <a:pt x="112690" y="134443"/>
                  </a:lnTo>
                  <a:lnTo>
                    <a:pt x="113136" y="155471"/>
                  </a:lnTo>
                  <a:lnTo>
                    <a:pt x="101274" y="191987"/>
                  </a:lnTo>
                  <a:lnTo>
                    <a:pt x="96375" y="202538"/>
                  </a:lnTo>
                  <a:lnTo>
                    <a:pt x="93036" y="206029"/>
                  </a:lnTo>
                  <a:lnTo>
                    <a:pt x="70124" y="217634"/>
                  </a:lnTo>
                  <a:lnTo>
                    <a:pt x="33051" y="220455"/>
                  </a:lnTo>
                  <a:lnTo>
                    <a:pt x="25696" y="219706"/>
                  </a:lnTo>
                  <a:lnTo>
                    <a:pt x="0" y="2130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359"/>
            <p:cNvSpPr/>
            <p:nvPr/>
          </p:nvSpPr>
          <p:spPr>
            <a:xfrm>
              <a:off x="9176022" y="998354"/>
              <a:ext cx="127998" cy="144494"/>
            </a:xfrm>
            <a:custGeom>
              <a:avLst/>
              <a:gdLst/>
              <a:ahLst/>
              <a:cxnLst/>
              <a:rect l="0" t="0" r="0" b="0"/>
              <a:pathLst>
                <a:path w="127998" h="144494">
                  <a:moveTo>
                    <a:pt x="6078" y="76066"/>
                  </a:moveTo>
                  <a:lnTo>
                    <a:pt x="35646" y="76066"/>
                  </a:lnTo>
                  <a:lnTo>
                    <a:pt x="42644" y="73808"/>
                  </a:lnTo>
                  <a:lnTo>
                    <a:pt x="79014" y="48099"/>
                  </a:lnTo>
                  <a:lnTo>
                    <a:pt x="84495" y="43034"/>
                  </a:lnTo>
                  <a:lnTo>
                    <a:pt x="87497" y="35703"/>
                  </a:lnTo>
                  <a:lnTo>
                    <a:pt x="89677" y="27646"/>
                  </a:lnTo>
                  <a:lnTo>
                    <a:pt x="95717" y="15576"/>
                  </a:lnTo>
                  <a:lnTo>
                    <a:pt x="97162" y="5038"/>
                  </a:lnTo>
                  <a:lnTo>
                    <a:pt x="96433" y="3314"/>
                  </a:lnTo>
                  <a:lnTo>
                    <a:pt x="95102" y="2165"/>
                  </a:lnTo>
                  <a:lnTo>
                    <a:pt x="91364" y="887"/>
                  </a:lnTo>
                  <a:lnTo>
                    <a:pt x="79595" y="0"/>
                  </a:lnTo>
                  <a:lnTo>
                    <a:pt x="68030" y="3951"/>
                  </a:lnTo>
                  <a:lnTo>
                    <a:pt x="60987" y="10430"/>
                  </a:lnTo>
                  <a:lnTo>
                    <a:pt x="54189" y="18107"/>
                  </a:lnTo>
                  <a:lnTo>
                    <a:pt x="31124" y="36657"/>
                  </a:lnTo>
                  <a:lnTo>
                    <a:pt x="20177" y="55076"/>
                  </a:lnTo>
                  <a:lnTo>
                    <a:pt x="6262" y="89294"/>
                  </a:lnTo>
                  <a:lnTo>
                    <a:pt x="1926" y="101418"/>
                  </a:lnTo>
                  <a:lnTo>
                    <a:pt x="0" y="115273"/>
                  </a:lnTo>
                  <a:lnTo>
                    <a:pt x="1400" y="125382"/>
                  </a:lnTo>
                  <a:lnTo>
                    <a:pt x="6950" y="135833"/>
                  </a:lnTo>
                  <a:lnTo>
                    <a:pt x="11545" y="140729"/>
                  </a:lnTo>
                  <a:lnTo>
                    <a:pt x="16410" y="142905"/>
                  </a:lnTo>
                  <a:lnTo>
                    <a:pt x="42099" y="144493"/>
                  </a:lnTo>
                  <a:lnTo>
                    <a:pt x="76203" y="134026"/>
                  </a:lnTo>
                  <a:lnTo>
                    <a:pt x="113952" y="119205"/>
                  </a:lnTo>
                  <a:lnTo>
                    <a:pt x="127997" y="1141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360"/>
            <p:cNvSpPr/>
            <p:nvPr/>
          </p:nvSpPr>
          <p:spPr>
            <a:xfrm>
              <a:off x="9331881" y="975360"/>
              <a:ext cx="184472" cy="289103"/>
            </a:xfrm>
            <a:custGeom>
              <a:avLst/>
              <a:gdLst/>
              <a:ahLst/>
              <a:cxnLst/>
              <a:rect l="0" t="0" r="0" b="0"/>
              <a:pathLst>
                <a:path w="184472" h="289103">
                  <a:moveTo>
                    <a:pt x="71199" y="0"/>
                  </a:moveTo>
                  <a:lnTo>
                    <a:pt x="60592" y="0"/>
                  </a:lnTo>
                  <a:lnTo>
                    <a:pt x="55760" y="2257"/>
                  </a:lnTo>
                  <a:lnTo>
                    <a:pt x="30394" y="21254"/>
                  </a:lnTo>
                  <a:lnTo>
                    <a:pt x="1231" y="58555"/>
                  </a:lnTo>
                  <a:lnTo>
                    <a:pt x="0" y="63590"/>
                  </a:lnTo>
                  <a:lnTo>
                    <a:pt x="2391" y="99065"/>
                  </a:lnTo>
                  <a:lnTo>
                    <a:pt x="3364" y="108375"/>
                  </a:lnTo>
                  <a:lnTo>
                    <a:pt x="6619" y="115335"/>
                  </a:lnTo>
                  <a:lnTo>
                    <a:pt x="8672" y="117530"/>
                  </a:lnTo>
                  <a:lnTo>
                    <a:pt x="13212" y="119969"/>
                  </a:lnTo>
                  <a:lnTo>
                    <a:pt x="38662" y="121748"/>
                  </a:lnTo>
                  <a:lnTo>
                    <a:pt x="73767" y="114149"/>
                  </a:lnTo>
                  <a:lnTo>
                    <a:pt x="88987" y="107576"/>
                  </a:lnTo>
                  <a:lnTo>
                    <a:pt x="110334" y="89854"/>
                  </a:lnTo>
                  <a:lnTo>
                    <a:pt x="113992" y="81986"/>
                  </a:lnTo>
                  <a:lnTo>
                    <a:pt x="116464" y="73691"/>
                  </a:lnTo>
                  <a:lnTo>
                    <a:pt x="121770" y="63415"/>
                  </a:lnTo>
                  <a:lnTo>
                    <a:pt x="123308" y="54713"/>
                  </a:lnTo>
                  <a:lnTo>
                    <a:pt x="121734" y="47459"/>
                  </a:lnTo>
                  <a:lnTo>
                    <a:pt x="116706" y="38485"/>
                  </a:lnTo>
                  <a:lnTo>
                    <a:pt x="110441" y="31701"/>
                  </a:lnTo>
                  <a:lnTo>
                    <a:pt x="110060" y="32141"/>
                  </a:lnTo>
                  <a:lnTo>
                    <a:pt x="109307" y="55928"/>
                  </a:lnTo>
                  <a:lnTo>
                    <a:pt x="124737" y="91640"/>
                  </a:lnTo>
                  <a:lnTo>
                    <a:pt x="134475" y="106739"/>
                  </a:lnTo>
                  <a:lnTo>
                    <a:pt x="163809" y="142243"/>
                  </a:lnTo>
                  <a:lnTo>
                    <a:pt x="180298" y="179281"/>
                  </a:lnTo>
                  <a:lnTo>
                    <a:pt x="184471" y="200450"/>
                  </a:lnTo>
                  <a:lnTo>
                    <a:pt x="184348" y="215838"/>
                  </a:lnTo>
                  <a:lnTo>
                    <a:pt x="181318" y="226032"/>
                  </a:lnTo>
                  <a:lnTo>
                    <a:pt x="166391" y="246374"/>
                  </a:lnTo>
                  <a:lnTo>
                    <a:pt x="151239" y="260771"/>
                  </a:lnTo>
                  <a:lnTo>
                    <a:pt x="116421" y="276413"/>
                  </a:lnTo>
                  <a:lnTo>
                    <a:pt x="78753" y="287243"/>
                  </a:lnTo>
                  <a:lnTo>
                    <a:pt x="52371" y="289102"/>
                  </a:lnTo>
                  <a:lnTo>
                    <a:pt x="28620" y="282959"/>
                  </a:lnTo>
                  <a:lnTo>
                    <a:pt x="17858" y="274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361"/>
            <p:cNvSpPr/>
            <p:nvPr/>
          </p:nvSpPr>
          <p:spPr>
            <a:xfrm>
              <a:off x="9570719" y="960120"/>
              <a:ext cx="14535" cy="121920"/>
            </a:xfrm>
            <a:custGeom>
              <a:avLst/>
              <a:gdLst/>
              <a:ahLst/>
              <a:cxnLst/>
              <a:rect l="0" t="0" r="0" b="0"/>
              <a:pathLst>
                <a:path w="14535" h="121920">
                  <a:moveTo>
                    <a:pt x="7620" y="0"/>
                  </a:moveTo>
                  <a:lnTo>
                    <a:pt x="7620" y="10606"/>
                  </a:lnTo>
                  <a:lnTo>
                    <a:pt x="14534" y="46200"/>
                  </a:lnTo>
                  <a:lnTo>
                    <a:pt x="14331" y="82949"/>
                  </a:lnTo>
                  <a:lnTo>
                    <a:pt x="5829" y="112362"/>
                  </a:lnTo>
                  <a:lnTo>
                    <a:pt x="0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362"/>
            <p:cNvSpPr/>
            <p:nvPr/>
          </p:nvSpPr>
          <p:spPr>
            <a:xfrm>
              <a:off x="9593580" y="876300"/>
              <a:ext cx="7621" cy="15240"/>
            </a:xfrm>
            <a:custGeom>
              <a:avLst/>
              <a:gdLst/>
              <a:ahLst/>
              <a:cxnLst/>
              <a:rect l="0" t="0" r="0" b="0"/>
              <a:pathLst>
                <a:path w="7621" h="15240">
                  <a:moveTo>
                    <a:pt x="7620" y="15239"/>
                  </a:moveTo>
                  <a:lnTo>
                    <a:pt x="1059" y="15239"/>
                  </a:lnTo>
                  <a:lnTo>
                    <a:pt x="705" y="1439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363"/>
            <p:cNvSpPr/>
            <p:nvPr/>
          </p:nvSpPr>
          <p:spPr>
            <a:xfrm>
              <a:off x="9685032" y="891539"/>
              <a:ext cx="129529" cy="160022"/>
            </a:xfrm>
            <a:custGeom>
              <a:avLst/>
              <a:gdLst/>
              <a:ahLst/>
              <a:cxnLst/>
              <a:rect l="0" t="0" r="0" b="0"/>
              <a:pathLst>
                <a:path w="129529" h="160022">
                  <a:moveTo>
                    <a:pt x="7607" y="0"/>
                  </a:moveTo>
                  <a:lnTo>
                    <a:pt x="3562" y="4046"/>
                  </a:lnTo>
                  <a:lnTo>
                    <a:pt x="1575" y="8289"/>
                  </a:lnTo>
                  <a:lnTo>
                    <a:pt x="80" y="40091"/>
                  </a:lnTo>
                  <a:lnTo>
                    <a:pt x="0" y="74205"/>
                  </a:lnTo>
                  <a:lnTo>
                    <a:pt x="835" y="101338"/>
                  </a:lnTo>
                  <a:lnTo>
                    <a:pt x="7294" y="138185"/>
                  </a:lnTo>
                  <a:lnTo>
                    <a:pt x="7599" y="144609"/>
                  </a:lnTo>
                  <a:lnTo>
                    <a:pt x="7607" y="111372"/>
                  </a:lnTo>
                  <a:lnTo>
                    <a:pt x="8454" y="75163"/>
                  </a:lnTo>
                  <a:lnTo>
                    <a:pt x="18214" y="37964"/>
                  </a:lnTo>
                  <a:lnTo>
                    <a:pt x="33252" y="14524"/>
                  </a:lnTo>
                  <a:lnTo>
                    <a:pt x="39607" y="7020"/>
                  </a:lnTo>
                  <a:lnTo>
                    <a:pt x="47511" y="3120"/>
                  </a:lnTo>
                  <a:lnTo>
                    <a:pt x="74812" y="183"/>
                  </a:lnTo>
                  <a:lnTo>
                    <a:pt x="82067" y="2339"/>
                  </a:lnTo>
                  <a:lnTo>
                    <a:pt x="93169" y="10571"/>
                  </a:lnTo>
                  <a:lnTo>
                    <a:pt x="97670" y="14668"/>
                  </a:lnTo>
                  <a:lnTo>
                    <a:pt x="102668" y="23735"/>
                  </a:lnTo>
                  <a:lnTo>
                    <a:pt x="114605" y="61706"/>
                  </a:lnTo>
                  <a:lnTo>
                    <a:pt x="124511" y="95633"/>
                  </a:lnTo>
                  <a:lnTo>
                    <a:pt x="128536" y="128017"/>
                  </a:lnTo>
                  <a:lnTo>
                    <a:pt x="129528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364"/>
            <p:cNvSpPr/>
            <p:nvPr/>
          </p:nvSpPr>
          <p:spPr>
            <a:xfrm>
              <a:off x="7947660" y="1592579"/>
              <a:ext cx="38101" cy="190501"/>
            </a:xfrm>
            <a:custGeom>
              <a:avLst/>
              <a:gdLst/>
              <a:ahLst/>
              <a:cxnLst/>
              <a:rect l="0" t="0" r="0" b="0"/>
              <a:pathLst>
                <a:path w="38101" h="190501">
                  <a:moveTo>
                    <a:pt x="38100" y="0"/>
                  </a:moveTo>
                  <a:lnTo>
                    <a:pt x="37253" y="19578"/>
                  </a:lnTo>
                  <a:lnTo>
                    <a:pt x="32068" y="40713"/>
                  </a:lnTo>
                  <a:lnTo>
                    <a:pt x="29842" y="76545"/>
                  </a:lnTo>
                  <a:lnTo>
                    <a:pt x="23947" y="114346"/>
                  </a:lnTo>
                  <a:lnTo>
                    <a:pt x="14713" y="150149"/>
                  </a:lnTo>
                  <a:lnTo>
                    <a:pt x="9721" y="166973"/>
                  </a:lnTo>
                  <a:lnTo>
                    <a:pt x="8035" y="183784"/>
                  </a:lnTo>
                  <a:lnTo>
                    <a:pt x="7049" y="186023"/>
                  </a:lnTo>
                  <a:lnTo>
                    <a:pt x="5546" y="187515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365"/>
            <p:cNvSpPr/>
            <p:nvPr/>
          </p:nvSpPr>
          <p:spPr>
            <a:xfrm>
              <a:off x="7894319" y="1668779"/>
              <a:ext cx="144782" cy="53342"/>
            </a:xfrm>
            <a:custGeom>
              <a:avLst/>
              <a:gdLst/>
              <a:ahLst/>
              <a:cxnLst/>
              <a:rect l="0" t="0" r="0" b="0"/>
              <a:pathLst>
                <a:path w="144782" h="53342">
                  <a:moveTo>
                    <a:pt x="0" y="53341"/>
                  </a:moveTo>
                  <a:lnTo>
                    <a:pt x="0" y="49295"/>
                  </a:lnTo>
                  <a:lnTo>
                    <a:pt x="1694" y="48104"/>
                  </a:lnTo>
                  <a:lnTo>
                    <a:pt x="35596" y="39699"/>
                  </a:lnTo>
                  <a:lnTo>
                    <a:pt x="71658" y="27817"/>
                  </a:lnTo>
                  <a:lnTo>
                    <a:pt x="104828" y="15224"/>
                  </a:lnTo>
                  <a:lnTo>
                    <a:pt x="121371" y="9873"/>
                  </a:lnTo>
                  <a:lnTo>
                    <a:pt x="130990" y="7775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1366"/>
            <p:cNvSpPr/>
            <p:nvPr/>
          </p:nvSpPr>
          <p:spPr>
            <a:xfrm>
              <a:off x="8040607" y="1653540"/>
              <a:ext cx="112565" cy="121231"/>
            </a:xfrm>
            <a:custGeom>
              <a:avLst/>
              <a:gdLst/>
              <a:ahLst/>
              <a:cxnLst/>
              <a:rect l="0" t="0" r="0" b="0"/>
              <a:pathLst>
                <a:path w="112565" h="121231">
                  <a:moveTo>
                    <a:pt x="67073" y="0"/>
                  </a:moveTo>
                  <a:lnTo>
                    <a:pt x="63027" y="0"/>
                  </a:lnTo>
                  <a:lnTo>
                    <a:pt x="61836" y="846"/>
                  </a:lnTo>
                  <a:lnTo>
                    <a:pt x="61041" y="2257"/>
                  </a:lnTo>
                  <a:lnTo>
                    <a:pt x="60511" y="4045"/>
                  </a:lnTo>
                  <a:lnTo>
                    <a:pt x="55722" y="10605"/>
                  </a:lnTo>
                  <a:lnTo>
                    <a:pt x="32149" y="28812"/>
                  </a:lnTo>
                  <a:lnTo>
                    <a:pt x="16329" y="57026"/>
                  </a:lnTo>
                  <a:lnTo>
                    <a:pt x="1885" y="92453"/>
                  </a:lnTo>
                  <a:lnTo>
                    <a:pt x="0" y="99792"/>
                  </a:lnTo>
                  <a:lnTo>
                    <a:pt x="344" y="102935"/>
                  </a:lnTo>
                  <a:lnTo>
                    <a:pt x="2984" y="108684"/>
                  </a:lnTo>
                  <a:lnTo>
                    <a:pt x="9231" y="116681"/>
                  </a:lnTo>
                  <a:lnTo>
                    <a:pt x="13990" y="119591"/>
                  </a:lnTo>
                  <a:lnTo>
                    <a:pt x="23687" y="121230"/>
                  </a:lnTo>
                  <a:lnTo>
                    <a:pt x="32549" y="120766"/>
                  </a:lnTo>
                  <a:lnTo>
                    <a:pt x="62083" y="113285"/>
                  </a:lnTo>
                  <a:lnTo>
                    <a:pt x="99613" y="83912"/>
                  </a:lnTo>
                  <a:lnTo>
                    <a:pt x="104006" y="81341"/>
                  </a:lnTo>
                  <a:lnTo>
                    <a:pt x="106935" y="77934"/>
                  </a:lnTo>
                  <a:lnTo>
                    <a:pt x="110190" y="69633"/>
                  </a:lnTo>
                  <a:lnTo>
                    <a:pt x="112564" y="44554"/>
                  </a:lnTo>
                  <a:lnTo>
                    <a:pt x="110433" y="38710"/>
                  </a:lnTo>
                  <a:lnTo>
                    <a:pt x="108680" y="35967"/>
                  </a:lnTo>
                  <a:lnTo>
                    <a:pt x="98121" y="28060"/>
                  </a:lnTo>
                  <a:lnTo>
                    <a:pt x="88313" y="24400"/>
                  </a:lnTo>
                  <a:lnTo>
                    <a:pt x="59453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1367"/>
            <p:cNvSpPr/>
            <p:nvPr/>
          </p:nvSpPr>
          <p:spPr>
            <a:xfrm>
              <a:off x="8306257" y="1607820"/>
              <a:ext cx="90983" cy="121921"/>
            </a:xfrm>
            <a:custGeom>
              <a:avLst/>
              <a:gdLst/>
              <a:ahLst/>
              <a:cxnLst/>
              <a:rect l="0" t="0" r="0" b="0"/>
              <a:pathLst>
                <a:path w="90983" h="121921">
                  <a:moveTo>
                    <a:pt x="90982" y="0"/>
                  </a:moveTo>
                  <a:lnTo>
                    <a:pt x="86937" y="4045"/>
                  </a:lnTo>
                  <a:lnTo>
                    <a:pt x="82694" y="6031"/>
                  </a:lnTo>
                  <a:lnTo>
                    <a:pt x="80376" y="6560"/>
                  </a:lnTo>
                  <a:lnTo>
                    <a:pt x="42417" y="27163"/>
                  </a:lnTo>
                  <a:lnTo>
                    <a:pt x="28239" y="30343"/>
                  </a:lnTo>
                  <a:lnTo>
                    <a:pt x="18299" y="36272"/>
                  </a:lnTo>
                  <a:lnTo>
                    <a:pt x="1086" y="51862"/>
                  </a:lnTo>
                  <a:lnTo>
                    <a:pt x="229" y="54941"/>
                  </a:lnTo>
                  <a:lnTo>
                    <a:pt x="0" y="56947"/>
                  </a:lnTo>
                  <a:lnTo>
                    <a:pt x="694" y="58284"/>
                  </a:lnTo>
                  <a:lnTo>
                    <a:pt x="2004" y="59176"/>
                  </a:lnTo>
                  <a:lnTo>
                    <a:pt x="7892" y="60431"/>
                  </a:lnTo>
                  <a:lnTo>
                    <a:pt x="45480" y="63203"/>
                  </a:lnTo>
                  <a:lnTo>
                    <a:pt x="81582" y="74471"/>
                  </a:lnTo>
                  <a:lnTo>
                    <a:pt x="84716" y="75047"/>
                  </a:lnTo>
                  <a:lnTo>
                    <a:pt x="86804" y="76278"/>
                  </a:lnTo>
                  <a:lnTo>
                    <a:pt x="88197" y="77945"/>
                  </a:lnTo>
                  <a:lnTo>
                    <a:pt x="89125" y="79903"/>
                  </a:lnTo>
                  <a:lnTo>
                    <a:pt x="88898" y="82055"/>
                  </a:lnTo>
                  <a:lnTo>
                    <a:pt x="80214" y="98127"/>
                  </a:lnTo>
                  <a:lnTo>
                    <a:pt x="75472" y="102878"/>
                  </a:lnTo>
                  <a:lnTo>
                    <a:pt x="47651" y="118682"/>
                  </a:lnTo>
                  <a:lnTo>
                    <a:pt x="20473" y="121635"/>
                  </a:lnTo>
                  <a:lnTo>
                    <a:pt x="7162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1368"/>
            <p:cNvSpPr/>
            <p:nvPr/>
          </p:nvSpPr>
          <p:spPr>
            <a:xfrm>
              <a:off x="8450580" y="1645920"/>
              <a:ext cx="30481" cy="160021"/>
            </a:xfrm>
            <a:custGeom>
              <a:avLst/>
              <a:gdLst/>
              <a:ahLst/>
              <a:cxnLst/>
              <a:rect l="0" t="0" r="0" b="0"/>
              <a:pathLst>
                <a:path w="30481" h="160021">
                  <a:moveTo>
                    <a:pt x="30480" y="0"/>
                  </a:moveTo>
                  <a:lnTo>
                    <a:pt x="26434" y="4045"/>
                  </a:lnTo>
                  <a:lnTo>
                    <a:pt x="24448" y="10546"/>
                  </a:lnTo>
                  <a:lnTo>
                    <a:pt x="20741" y="44388"/>
                  </a:lnTo>
                  <a:lnTo>
                    <a:pt x="16870" y="62822"/>
                  </a:lnTo>
                  <a:lnTo>
                    <a:pt x="10218" y="99305"/>
                  </a:lnTo>
                  <a:lnTo>
                    <a:pt x="5875" y="125072"/>
                  </a:lnTo>
                  <a:lnTo>
                    <a:pt x="2611" y="133481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1369"/>
            <p:cNvSpPr/>
            <p:nvPr/>
          </p:nvSpPr>
          <p:spPr>
            <a:xfrm>
              <a:off x="8442960" y="1554934"/>
              <a:ext cx="151601" cy="129087"/>
            </a:xfrm>
            <a:custGeom>
              <a:avLst/>
              <a:gdLst/>
              <a:ahLst/>
              <a:cxnLst/>
              <a:rect l="0" t="0" r="0" b="0"/>
              <a:pathLst>
                <a:path w="151601" h="129087">
                  <a:moveTo>
                    <a:pt x="0" y="83366"/>
                  </a:moveTo>
                  <a:lnTo>
                    <a:pt x="0" y="58672"/>
                  </a:lnTo>
                  <a:lnTo>
                    <a:pt x="2257" y="53199"/>
                  </a:lnTo>
                  <a:lnTo>
                    <a:pt x="4045" y="50555"/>
                  </a:lnTo>
                  <a:lnTo>
                    <a:pt x="34252" y="27341"/>
                  </a:lnTo>
                  <a:lnTo>
                    <a:pt x="69077" y="12561"/>
                  </a:lnTo>
                  <a:lnTo>
                    <a:pt x="98456" y="1845"/>
                  </a:lnTo>
                  <a:lnTo>
                    <a:pt x="119260" y="0"/>
                  </a:lnTo>
                  <a:lnTo>
                    <a:pt x="127229" y="2005"/>
                  </a:lnTo>
                  <a:lnTo>
                    <a:pt x="143289" y="10191"/>
                  </a:lnTo>
                  <a:lnTo>
                    <a:pt x="146326" y="13416"/>
                  </a:lnTo>
                  <a:lnTo>
                    <a:pt x="149700" y="21515"/>
                  </a:lnTo>
                  <a:lnTo>
                    <a:pt x="151600" y="35594"/>
                  </a:lnTo>
                  <a:lnTo>
                    <a:pt x="148117" y="50490"/>
                  </a:lnTo>
                  <a:lnTo>
                    <a:pt x="127905" y="87399"/>
                  </a:lnTo>
                  <a:lnTo>
                    <a:pt x="115602" y="103376"/>
                  </a:lnTo>
                  <a:lnTo>
                    <a:pt x="79690" y="123532"/>
                  </a:lnTo>
                  <a:lnTo>
                    <a:pt x="64691" y="127989"/>
                  </a:lnTo>
                  <a:lnTo>
                    <a:pt x="38100" y="1290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370"/>
            <p:cNvSpPr/>
            <p:nvPr/>
          </p:nvSpPr>
          <p:spPr>
            <a:xfrm>
              <a:off x="8610600" y="1546989"/>
              <a:ext cx="113824" cy="121073"/>
            </a:xfrm>
            <a:custGeom>
              <a:avLst/>
              <a:gdLst/>
              <a:ahLst/>
              <a:cxnLst/>
              <a:rect l="0" t="0" r="0" b="0"/>
              <a:pathLst>
                <a:path w="113824" h="121073">
                  <a:moveTo>
                    <a:pt x="0" y="45590"/>
                  </a:moveTo>
                  <a:lnTo>
                    <a:pt x="6560" y="52151"/>
                  </a:lnTo>
                  <a:lnTo>
                    <a:pt x="11351" y="52897"/>
                  </a:lnTo>
                  <a:lnTo>
                    <a:pt x="47521" y="53207"/>
                  </a:lnTo>
                  <a:lnTo>
                    <a:pt x="56680" y="52362"/>
                  </a:lnTo>
                  <a:lnTo>
                    <a:pt x="70510" y="47127"/>
                  </a:lnTo>
                  <a:lnTo>
                    <a:pt x="106153" y="24971"/>
                  </a:lnTo>
                  <a:lnTo>
                    <a:pt x="108869" y="24224"/>
                  </a:lnTo>
                  <a:lnTo>
                    <a:pt x="110680" y="22880"/>
                  </a:lnTo>
                  <a:lnTo>
                    <a:pt x="111886" y="21136"/>
                  </a:lnTo>
                  <a:lnTo>
                    <a:pt x="113227" y="16942"/>
                  </a:lnTo>
                  <a:lnTo>
                    <a:pt x="113823" y="12256"/>
                  </a:lnTo>
                  <a:lnTo>
                    <a:pt x="111830" y="7351"/>
                  </a:lnTo>
                  <a:lnTo>
                    <a:pt x="110113" y="4857"/>
                  </a:lnTo>
                  <a:lnTo>
                    <a:pt x="108122" y="3195"/>
                  </a:lnTo>
                  <a:lnTo>
                    <a:pt x="103652" y="1348"/>
                  </a:lnTo>
                  <a:lnTo>
                    <a:pt x="84811" y="0"/>
                  </a:lnTo>
                  <a:lnTo>
                    <a:pt x="70661" y="3954"/>
                  </a:lnTo>
                  <a:lnTo>
                    <a:pt x="47160" y="17786"/>
                  </a:lnTo>
                  <a:lnTo>
                    <a:pt x="39869" y="25049"/>
                  </a:lnTo>
                  <a:lnTo>
                    <a:pt x="20423" y="51865"/>
                  </a:lnTo>
                  <a:lnTo>
                    <a:pt x="16263" y="75617"/>
                  </a:lnTo>
                  <a:lnTo>
                    <a:pt x="15695" y="83771"/>
                  </a:lnTo>
                  <a:lnTo>
                    <a:pt x="19419" y="97167"/>
                  </a:lnTo>
                  <a:lnTo>
                    <a:pt x="28264" y="110780"/>
                  </a:lnTo>
                  <a:lnTo>
                    <a:pt x="33163" y="116333"/>
                  </a:lnTo>
                  <a:lnTo>
                    <a:pt x="38163" y="119365"/>
                  </a:lnTo>
                  <a:lnTo>
                    <a:pt x="47996" y="121072"/>
                  </a:lnTo>
                  <a:lnTo>
                    <a:pt x="57738" y="120624"/>
                  </a:lnTo>
                  <a:lnTo>
                    <a:pt x="75810" y="115612"/>
                  </a:lnTo>
                  <a:lnTo>
                    <a:pt x="88126" y="109612"/>
                  </a:lnTo>
                  <a:lnTo>
                    <a:pt x="106680" y="1065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1371"/>
            <p:cNvSpPr/>
            <p:nvPr/>
          </p:nvSpPr>
          <p:spPr>
            <a:xfrm>
              <a:off x="8763473" y="1524000"/>
              <a:ext cx="83347" cy="114165"/>
            </a:xfrm>
            <a:custGeom>
              <a:avLst/>
              <a:gdLst/>
              <a:ahLst/>
              <a:cxnLst/>
              <a:rect l="0" t="0" r="0" b="0"/>
              <a:pathLst>
                <a:path w="83347" h="114165">
                  <a:moveTo>
                    <a:pt x="75727" y="0"/>
                  </a:moveTo>
                  <a:lnTo>
                    <a:pt x="75727" y="4045"/>
                  </a:lnTo>
                  <a:lnTo>
                    <a:pt x="74880" y="5236"/>
                  </a:lnTo>
                  <a:lnTo>
                    <a:pt x="73468" y="6031"/>
                  </a:lnTo>
                  <a:lnTo>
                    <a:pt x="50082" y="13641"/>
                  </a:lnTo>
                  <a:lnTo>
                    <a:pt x="43727" y="18198"/>
                  </a:lnTo>
                  <a:lnTo>
                    <a:pt x="27884" y="36566"/>
                  </a:lnTo>
                  <a:lnTo>
                    <a:pt x="19750" y="43345"/>
                  </a:lnTo>
                  <a:lnTo>
                    <a:pt x="4928" y="66396"/>
                  </a:lnTo>
                  <a:lnTo>
                    <a:pt x="594" y="85583"/>
                  </a:lnTo>
                  <a:lnTo>
                    <a:pt x="0" y="92506"/>
                  </a:lnTo>
                  <a:lnTo>
                    <a:pt x="1995" y="98404"/>
                  </a:lnTo>
                  <a:lnTo>
                    <a:pt x="3712" y="101163"/>
                  </a:lnTo>
                  <a:lnTo>
                    <a:pt x="14219" y="109090"/>
                  </a:lnTo>
                  <a:lnTo>
                    <a:pt x="24012" y="112756"/>
                  </a:lnTo>
                  <a:lnTo>
                    <a:pt x="50692" y="114164"/>
                  </a:lnTo>
                  <a:lnTo>
                    <a:pt x="83346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1372"/>
            <p:cNvSpPr/>
            <p:nvPr/>
          </p:nvSpPr>
          <p:spPr>
            <a:xfrm>
              <a:off x="8915400" y="1501140"/>
              <a:ext cx="7620" cy="106681"/>
            </a:xfrm>
            <a:custGeom>
              <a:avLst/>
              <a:gdLst/>
              <a:ahLst/>
              <a:cxnLst/>
              <a:rect l="0" t="0" r="0" b="0"/>
              <a:pathLst>
                <a:path w="7620" h="106681">
                  <a:moveTo>
                    <a:pt x="7619" y="0"/>
                  </a:moveTo>
                  <a:lnTo>
                    <a:pt x="7619" y="4045"/>
                  </a:lnTo>
                  <a:lnTo>
                    <a:pt x="5361" y="8288"/>
                  </a:lnTo>
                  <a:lnTo>
                    <a:pt x="3574" y="10605"/>
                  </a:lnTo>
                  <a:lnTo>
                    <a:pt x="1588" y="17695"/>
                  </a:lnTo>
                  <a:lnTo>
                    <a:pt x="62" y="55129"/>
                  </a:lnTo>
                  <a:lnTo>
                    <a:pt x="1" y="92498"/>
                  </a:lnTo>
                  <a:lnTo>
                    <a:pt x="0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1373"/>
            <p:cNvSpPr/>
            <p:nvPr/>
          </p:nvSpPr>
          <p:spPr>
            <a:xfrm>
              <a:off x="8938260" y="1447800"/>
              <a:ext cx="15241" cy="7621"/>
            </a:xfrm>
            <a:custGeom>
              <a:avLst/>
              <a:gdLst/>
              <a:ahLst/>
              <a:cxnLst/>
              <a:rect l="0" t="0" r="0" b="0"/>
              <a:pathLst>
                <a:path w="15241" h="7621">
                  <a:moveTo>
                    <a:pt x="0" y="0"/>
                  </a:moveTo>
                  <a:lnTo>
                    <a:pt x="0" y="4045"/>
                  </a:lnTo>
                  <a:lnTo>
                    <a:pt x="847" y="5236"/>
                  </a:lnTo>
                  <a:lnTo>
                    <a:pt x="2257" y="6031"/>
                  </a:lnTo>
                  <a:lnTo>
                    <a:pt x="1524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1374"/>
            <p:cNvSpPr/>
            <p:nvPr/>
          </p:nvSpPr>
          <p:spPr>
            <a:xfrm>
              <a:off x="9535849" y="1342625"/>
              <a:ext cx="149171" cy="127458"/>
            </a:xfrm>
            <a:custGeom>
              <a:avLst/>
              <a:gdLst/>
              <a:ahLst/>
              <a:cxnLst/>
              <a:rect l="0" t="0" r="0" b="0"/>
              <a:pathLst>
                <a:path w="149171" h="127458">
                  <a:moveTo>
                    <a:pt x="4390" y="74695"/>
                  </a:moveTo>
                  <a:lnTo>
                    <a:pt x="0" y="74695"/>
                  </a:lnTo>
                  <a:lnTo>
                    <a:pt x="26328" y="74695"/>
                  </a:lnTo>
                  <a:lnTo>
                    <a:pt x="33332" y="72437"/>
                  </a:lnTo>
                  <a:lnTo>
                    <a:pt x="40113" y="69458"/>
                  </a:lnTo>
                  <a:lnTo>
                    <a:pt x="52605" y="66934"/>
                  </a:lnTo>
                  <a:lnTo>
                    <a:pt x="81970" y="49190"/>
                  </a:lnTo>
                  <a:lnTo>
                    <a:pt x="98268" y="34045"/>
                  </a:lnTo>
                  <a:lnTo>
                    <a:pt x="101148" y="28970"/>
                  </a:lnTo>
                  <a:lnTo>
                    <a:pt x="102996" y="18814"/>
                  </a:lnTo>
                  <a:lnTo>
                    <a:pt x="100991" y="13734"/>
                  </a:lnTo>
                  <a:lnTo>
                    <a:pt x="92805" y="3575"/>
                  </a:lnTo>
                  <a:lnTo>
                    <a:pt x="87994" y="752"/>
                  </a:lnTo>
                  <a:lnTo>
                    <a:pt x="85527" y="0"/>
                  </a:lnTo>
                  <a:lnTo>
                    <a:pt x="83035" y="345"/>
                  </a:lnTo>
                  <a:lnTo>
                    <a:pt x="59314" y="13991"/>
                  </a:lnTo>
                  <a:lnTo>
                    <a:pt x="33483" y="38090"/>
                  </a:lnTo>
                  <a:lnTo>
                    <a:pt x="17191" y="64889"/>
                  </a:lnTo>
                  <a:lnTo>
                    <a:pt x="13546" y="79880"/>
                  </a:lnTo>
                  <a:lnTo>
                    <a:pt x="12465" y="95046"/>
                  </a:lnTo>
                  <a:lnTo>
                    <a:pt x="16190" y="110264"/>
                  </a:lnTo>
                  <a:lnTo>
                    <a:pt x="22656" y="121452"/>
                  </a:lnTo>
                  <a:lnTo>
                    <a:pt x="31982" y="125109"/>
                  </a:lnTo>
                  <a:lnTo>
                    <a:pt x="54619" y="127457"/>
                  </a:lnTo>
                  <a:lnTo>
                    <a:pt x="70261" y="123818"/>
                  </a:lnTo>
                  <a:lnTo>
                    <a:pt x="93550" y="112574"/>
                  </a:lnTo>
                  <a:lnTo>
                    <a:pt x="128213" y="84705"/>
                  </a:lnTo>
                  <a:lnTo>
                    <a:pt x="149170" y="518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1375"/>
            <p:cNvSpPr/>
            <p:nvPr/>
          </p:nvSpPr>
          <p:spPr>
            <a:xfrm>
              <a:off x="9350799" y="1379341"/>
              <a:ext cx="111698" cy="151593"/>
            </a:xfrm>
            <a:custGeom>
              <a:avLst/>
              <a:gdLst/>
              <a:ahLst/>
              <a:cxnLst/>
              <a:rect l="0" t="0" r="0" b="0"/>
              <a:pathLst>
                <a:path w="111698" h="151593">
                  <a:moveTo>
                    <a:pt x="6561" y="22738"/>
                  </a:moveTo>
                  <a:lnTo>
                    <a:pt x="0" y="22738"/>
                  </a:lnTo>
                  <a:lnTo>
                    <a:pt x="5594" y="22738"/>
                  </a:lnTo>
                  <a:lnTo>
                    <a:pt x="23643" y="16178"/>
                  </a:lnTo>
                  <a:lnTo>
                    <a:pt x="45238" y="13000"/>
                  </a:lnTo>
                  <a:lnTo>
                    <a:pt x="80254" y="1260"/>
                  </a:lnTo>
                  <a:lnTo>
                    <a:pt x="100097" y="0"/>
                  </a:lnTo>
                  <a:lnTo>
                    <a:pt x="105424" y="2190"/>
                  </a:lnTo>
                  <a:lnTo>
                    <a:pt x="108029" y="3960"/>
                  </a:lnTo>
                  <a:lnTo>
                    <a:pt x="110925" y="8183"/>
                  </a:lnTo>
                  <a:lnTo>
                    <a:pt x="111697" y="10495"/>
                  </a:lnTo>
                  <a:lnTo>
                    <a:pt x="110296" y="17579"/>
                  </a:lnTo>
                  <a:lnTo>
                    <a:pt x="104748" y="28830"/>
                  </a:lnTo>
                  <a:lnTo>
                    <a:pt x="79183" y="63616"/>
                  </a:lnTo>
                  <a:lnTo>
                    <a:pt x="46857" y="98952"/>
                  </a:lnTo>
                  <a:lnTo>
                    <a:pt x="24115" y="136370"/>
                  </a:lnTo>
                  <a:lnTo>
                    <a:pt x="21936" y="150734"/>
                  </a:lnTo>
                  <a:lnTo>
                    <a:pt x="26376" y="151592"/>
                  </a:lnTo>
                  <a:lnTo>
                    <a:pt x="56552" y="151405"/>
                  </a:lnTo>
                  <a:lnTo>
                    <a:pt x="90943" y="141669"/>
                  </a:lnTo>
                  <a:lnTo>
                    <a:pt x="105620" y="1370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1376"/>
            <p:cNvSpPr/>
            <p:nvPr/>
          </p:nvSpPr>
          <p:spPr>
            <a:xfrm>
              <a:off x="9288780" y="1367209"/>
              <a:ext cx="7621" cy="12012"/>
            </a:xfrm>
            <a:custGeom>
              <a:avLst/>
              <a:gdLst/>
              <a:ahLst/>
              <a:cxnLst/>
              <a:rect l="0" t="0" r="0" b="0"/>
              <a:pathLst>
                <a:path w="7621" h="12012">
                  <a:moveTo>
                    <a:pt x="7620" y="4391"/>
                  </a:moveTo>
                  <a:lnTo>
                    <a:pt x="7620" y="0"/>
                  </a:lnTo>
                  <a:lnTo>
                    <a:pt x="7620" y="3645"/>
                  </a:lnTo>
                  <a:lnTo>
                    <a:pt x="3575" y="4170"/>
                  </a:lnTo>
                  <a:lnTo>
                    <a:pt x="2383" y="5090"/>
                  </a:lnTo>
                  <a:lnTo>
                    <a:pt x="0" y="120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1377"/>
            <p:cNvSpPr/>
            <p:nvPr/>
          </p:nvSpPr>
          <p:spPr>
            <a:xfrm>
              <a:off x="9265919" y="1447800"/>
              <a:ext cx="22548" cy="91441"/>
            </a:xfrm>
            <a:custGeom>
              <a:avLst/>
              <a:gdLst/>
              <a:ahLst/>
              <a:cxnLst/>
              <a:rect l="0" t="0" r="0" b="0"/>
              <a:pathLst>
                <a:path w="22548" h="91441">
                  <a:moveTo>
                    <a:pt x="15241" y="0"/>
                  </a:moveTo>
                  <a:lnTo>
                    <a:pt x="15241" y="6560"/>
                  </a:lnTo>
                  <a:lnTo>
                    <a:pt x="19286" y="11351"/>
                  </a:lnTo>
                  <a:lnTo>
                    <a:pt x="21273" y="18027"/>
                  </a:lnTo>
                  <a:lnTo>
                    <a:pt x="22547" y="32065"/>
                  </a:lnTo>
                  <a:lnTo>
                    <a:pt x="16715" y="49074"/>
                  </a:lnTo>
                  <a:lnTo>
                    <a:pt x="1179" y="86237"/>
                  </a:lnTo>
                  <a:lnTo>
                    <a:pt x="0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1378"/>
            <p:cNvSpPr/>
            <p:nvPr/>
          </p:nvSpPr>
          <p:spPr>
            <a:xfrm>
              <a:off x="9189719" y="1348740"/>
              <a:ext cx="15242" cy="190501"/>
            </a:xfrm>
            <a:custGeom>
              <a:avLst/>
              <a:gdLst/>
              <a:ahLst/>
              <a:cxnLst/>
              <a:rect l="0" t="0" r="0" b="0"/>
              <a:pathLst>
                <a:path w="15242" h="190501">
                  <a:moveTo>
                    <a:pt x="15241" y="0"/>
                  </a:moveTo>
                  <a:lnTo>
                    <a:pt x="11195" y="0"/>
                  </a:lnTo>
                  <a:lnTo>
                    <a:pt x="10004" y="846"/>
                  </a:lnTo>
                  <a:lnTo>
                    <a:pt x="9209" y="2257"/>
                  </a:lnTo>
                  <a:lnTo>
                    <a:pt x="7935" y="10605"/>
                  </a:lnTo>
                  <a:lnTo>
                    <a:pt x="7633" y="48193"/>
                  </a:lnTo>
                  <a:lnTo>
                    <a:pt x="7622" y="84145"/>
                  </a:lnTo>
                  <a:lnTo>
                    <a:pt x="5363" y="114364"/>
                  </a:lnTo>
                  <a:lnTo>
                    <a:pt x="707" y="151561"/>
                  </a:lnTo>
                  <a:lnTo>
                    <a:pt x="6" y="189382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1379"/>
            <p:cNvSpPr/>
            <p:nvPr/>
          </p:nvSpPr>
          <p:spPr>
            <a:xfrm>
              <a:off x="8965592" y="1485900"/>
              <a:ext cx="178409" cy="97545"/>
            </a:xfrm>
            <a:custGeom>
              <a:avLst/>
              <a:gdLst/>
              <a:ahLst/>
              <a:cxnLst/>
              <a:rect l="0" t="0" r="0" b="0"/>
              <a:pathLst>
                <a:path w="178409" h="97545">
                  <a:moveTo>
                    <a:pt x="94588" y="0"/>
                  </a:moveTo>
                  <a:lnTo>
                    <a:pt x="72983" y="846"/>
                  </a:lnTo>
                  <a:lnTo>
                    <a:pt x="44454" y="10606"/>
                  </a:lnTo>
                  <a:lnTo>
                    <a:pt x="36181" y="17696"/>
                  </a:lnTo>
                  <a:lnTo>
                    <a:pt x="28836" y="25644"/>
                  </a:lnTo>
                  <a:lnTo>
                    <a:pt x="16027" y="35726"/>
                  </a:lnTo>
                  <a:lnTo>
                    <a:pt x="966" y="58776"/>
                  </a:lnTo>
                  <a:lnTo>
                    <a:pt x="0" y="62890"/>
                  </a:lnTo>
                  <a:lnTo>
                    <a:pt x="202" y="66480"/>
                  </a:lnTo>
                  <a:lnTo>
                    <a:pt x="2566" y="78325"/>
                  </a:lnTo>
                  <a:lnTo>
                    <a:pt x="4453" y="81003"/>
                  </a:lnTo>
                  <a:lnTo>
                    <a:pt x="20263" y="93943"/>
                  </a:lnTo>
                  <a:lnTo>
                    <a:pt x="27970" y="96786"/>
                  </a:lnTo>
                  <a:lnTo>
                    <a:pt x="32396" y="97544"/>
                  </a:lnTo>
                  <a:lnTo>
                    <a:pt x="41828" y="96128"/>
                  </a:lnTo>
                  <a:lnTo>
                    <a:pt x="76842" y="81108"/>
                  </a:lnTo>
                  <a:lnTo>
                    <a:pt x="96685" y="66024"/>
                  </a:lnTo>
                  <a:lnTo>
                    <a:pt x="99753" y="58695"/>
                  </a:lnTo>
                  <a:lnTo>
                    <a:pt x="104250" y="32539"/>
                  </a:lnTo>
                  <a:lnTo>
                    <a:pt x="107348" y="26315"/>
                  </a:lnTo>
                  <a:lnTo>
                    <a:pt x="108726" y="20726"/>
                  </a:lnTo>
                  <a:lnTo>
                    <a:pt x="108246" y="18051"/>
                  </a:lnTo>
                  <a:lnTo>
                    <a:pt x="102292" y="7755"/>
                  </a:lnTo>
                  <a:lnTo>
                    <a:pt x="108776" y="14192"/>
                  </a:lnTo>
                  <a:lnTo>
                    <a:pt x="125225" y="37786"/>
                  </a:lnTo>
                  <a:lnTo>
                    <a:pt x="137788" y="49912"/>
                  </a:lnTo>
                  <a:lnTo>
                    <a:pt x="161580" y="59170"/>
                  </a:lnTo>
                  <a:lnTo>
                    <a:pt x="173014" y="60606"/>
                  </a:lnTo>
                  <a:lnTo>
                    <a:pt x="174812" y="59877"/>
                  </a:lnTo>
                  <a:lnTo>
                    <a:pt x="176011" y="58545"/>
                  </a:lnTo>
                  <a:lnTo>
                    <a:pt x="178408" y="53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SMARTInkShape-Group161"/>
          <p:cNvGrpSpPr/>
          <p:nvPr/>
        </p:nvGrpSpPr>
        <p:grpSpPr>
          <a:xfrm>
            <a:off x="7597454" y="1722120"/>
            <a:ext cx="1775147" cy="723900"/>
            <a:chOff x="7597454" y="1722120"/>
            <a:chExt cx="1775147" cy="723900"/>
          </a:xfrm>
        </p:grpSpPr>
        <p:sp>
          <p:nvSpPr>
            <p:cNvPr id="118" name="SMARTInkShape-1380"/>
            <p:cNvSpPr/>
            <p:nvPr/>
          </p:nvSpPr>
          <p:spPr>
            <a:xfrm>
              <a:off x="8682727" y="1866900"/>
              <a:ext cx="103134" cy="106223"/>
            </a:xfrm>
            <a:custGeom>
              <a:avLst/>
              <a:gdLst/>
              <a:ahLst/>
              <a:cxnLst/>
              <a:rect l="0" t="0" r="0" b="0"/>
              <a:pathLst>
                <a:path w="103134" h="106223">
                  <a:moveTo>
                    <a:pt x="87892" y="0"/>
                  </a:moveTo>
                  <a:lnTo>
                    <a:pt x="81331" y="0"/>
                  </a:lnTo>
                  <a:lnTo>
                    <a:pt x="74398" y="5236"/>
                  </a:lnTo>
                  <a:lnTo>
                    <a:pt x="67337" y="7760"/>
                  </a:lnTo>
                  <a:lnTo>
                    <a:pt x="32761" y="30526"/>
                  </a:lnTo>
                  <a:lnTo>
                    <a:pt x="24443" y="36427"/>
                  </a:lnTo>
                  <a:lnTo>
                    <a:pt x="9494" y="58868"/>
                  </a:lnTo>
                  <a:lnTo>
                    <a:pt x="0" y="87922"/>
                  </a:lnTo>
                  <a:lnTo>
                    <a:pt x="511" y="90788"/>
                  </a:lnTo>
                  <a:lnTo>
                    <a:pt x="3336" y="96230"/>
                  </a:lnTo>
                  <a:lnTo>
                    <a:pt x="7414" y="101471"/>
                  </a:lnTo>
                  <a:lnTo>
                    <a:pt x="12049" y="104365"/>
                  </a:lnTo>
                  <a:lnTo>
                    <a:pt x="21675" y="105994"/>
                  </a:lnTo>
                  <a:lnTo>
                    <a:pt x="25967" y="106222"/>
                  </a:lnTo>
                  <a:lnTo>
                    <a:pt x="32995" y="104218"/>
                  </a:lnTo>
                  <a:lnTo>
                    <a:pt x="39787" y="101352"/>
                  </a:lnTo>
                  <a:lnTo>
                    <a:pt x="62847" y="95316"/>
                  </a:lnTo>
                  <a:lnTo>
                    <a:pt x="82883" y="85275"/>
                  </a:lnTo>
                  <a:lnTo>
                    <a:pt x="103133" y="685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1381"/>
            <p:cNvSpPr/>
            <p:nvPr/>
          </p:nvSpPr>
          <p:spPr>
            <a:xfrm>
              <a:off x="8862102" y="1722120"/>
              <a:ext cx="22818" cy="243840"/>
            </a:xfrm>
            <a:custGeom>
              <a:avLst/>
              <a:gdLst/>
              <a:ahLst/>
              <a:cxnLst/>
              <a:rect l="0" t="0" r="0" b="0"/>
              <a:pathLst>
                <a:path w="22818" h="243840">
                  <a:moveTo>
                    <a:pt x="22817" y="0"/>
                  </a:moveTo>
                  <a:lnTo>
                    <a:pt x="18772" y="4045"/>
                  </a:lnTo>
                  <a:lnTo>
                    <a:pt x="16786" y="8289"/>
                  </a:lnTo>
                  <a:lnTo>
                    <a:pt x="11246" y="40090"/>
                  </a:lnTo>
                  <a:lnTo>
                    <a:pt x="8302" y="74209"/>
                  </a:lnTo>
                  <a:lnTo>
                    <a:pt x="5462" y="108544"/>
                  </a:lnTo>
                  <a:lnTo>
                    <a:pt x="1589" y="137712"/>
                  </a:lnTo>
                  <a:lnTo>
                    <a:pt x="280" y="173863"/>
                  </a:lnTo>
                  <a:lnTo>
                    <a:pt x="0" y="210918"/>
                  </a:lnTo>
                  <a:lnTo>
                    <a:pt x="823" y="221588"/>
                  </a:lnTo>
                  <a:lnTo>
                    <a:pt x="7578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1382"/>
            <p:cNvSpPr/>
            <p:nvPr/>
          </p:nvSpPr>
          <p:spPr>
            <a:xfrm>
              <a:off x="8831580" y="1851659"/>
              <a:ext cx="83821" cy="15242"/>
            </a:xfrm>
            <a:custGeom>
              <a:avLst/>
              <a:gdLst/>
              <a:ahLst/>
              <a:cxnLst/>
              <a:rect l="0" t="0" r="0" b="0"/>
              <a:pathLst>
                <a:path w="83821" h="15242">
                  <a:moveTo>
                    <a:pt x="0" y="15241"/>
                  </a:moveTo>
                  <a:lnTo>
                    <a:pt x="7776" y="14394"/>
                  </a:lnTo>
                  <a:lnTo>
                    <a:pt x="41165" y="8327"/>
                  </a:lnTo>
                  <a:lnTo>
                    <a:pt x="60174" y="6983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1383"/>
            <p:cNvSpPr/>
            <p:nvPr/>
          </p:nvSpPr>
          <p:spPr>
            <a:xfrm>
              <a:off x="9006842" y="1805940"/>
              <a:ext cx="99059" cy="110768"/>
            </a:xfrm>
            <a:custGeom>
              <a:avLst/>
              <a:gdLst/>
              <a:ahLst/>
              <a:cxnLst/>
              <a:rect l="0" t="0" r="0" b="0"/>
              <a:pathLst>
                <a:path w="99059" h="110768">
                  <a:moveTo>
                    <a:pt x="15238" y="38100"/>
                  </a:moveTo>
                  <a:lnTo>
                    <a:pt x="11192" y="38100"/>
                  </a:lnTo>
                  <a:lnTo>
                    <a:pt x="10001" y="38946"/>
                  </a:lnTo>
                  <a:lnTo>
                    <a:pt x="9206" y="40357"/>
                  </a:lnTo>
                  <a:lnTo>
                    <a:pt x="7931" y="44660"/>
                  </a:lnTo>
                  <a:lnTo>
                    <a:pt x="2442" y="51594"/>
                  </a:lnTo>
                  <a:lnTo>
                    <a:pt x="722" y="58655"/>
                  </a:lnTo>
                  <a:lnTo>
                    <a:pt x="3" y="96312"/>
                  </a:lnTo>
                  <a:lnTo>
                    <a:pt x="0" y="101507"/>
                  </a:lnTo>
                  <a:lnTo>
                    <a:pt x="846" y="103231"/>
                  </a:lnTo>
                  <a:lnTo>
                    <a:pt x="2256" y="104381"/>
                  </a:lnTo>
                  <a:lnTo>
                    <a:pt x="4043" y="105147"/>
                  </a:lnTo>
                  <a:lnTo>
                    <a:pt x="5235" y="106505"/>
                  </a:lnTo>
                  <a:lnTo>
                    <a:pt x="6558" y="110271"/>
                  </a:lnTo>
                  <a:lnTo>
                    <a:pt x="8605" y="110767"/>
                  </a:lnTo>
                  <a:lnTo>
                    <a:pt x="40899" y="102843"/>
                  </a:lnTo>
                  <a:lnTo>
                    <a:pt x="50067" y="96226"/>
                  </a:lnTo>
                  <a:lnTo>
                    <a:pt x="62247" y="85237"/>
                  </a:lnTo>
                  <a:lnTo>
                    <a:pt x="70844" y="78523"/>
                  </a:lnTo>
                  <a:lnTo>
                    <a:pt x="77487" y="69894"/>
                  </a:lnTo>
                  <a:lnTo>
                    <a:pt x="81004" y="60415"/>
                  </a:lnTo>
                  <a:lnTo>
                    <a:pt x="83413" y="51404"/>
                  </a:lnTo>
                  <a:lnTo>
                    <a:pt x="96924" y="24632"/>
                  </a:lnTo>
                  <a:lnTo>
                    <a:pt x="990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1384"/>
            <p:cNvSpPr/>
            <p:nvPr/>
          </p:nvSpPr>
          <p:spPr>
            <a:xfrm>
              <a:off x="9144100" y="1783079"/>
              <a:ext cx="106581" cy="121851"/>
            </a:xfrm>
            <a:custGeom>
              <a:avLst/>
              <a:gdLst/>
              <a:ahLst/>
              <a:cxnLst/>
              <a:rect l="0" t="0" r="0" b="0"/>
              <a:pathLst>
                <a:path w="106581" h="121851">
                  <a:moveTo>
                    <a:pt x="22760" y="15241"/>
                  </a:moveTo>
                  <a:lnTo>
                    <a:pt x="22760" y="19286"/>
                  </a:lnTo>
                  <a:lnTo>
                    <a:pt x="20501" y="23529"/>
                  </a:lnTo>
                  <a:lnTo>
                    <a:pt x="17523" y="28238"/>
                  </a:lnTo>
                  <a:lnTo>
                    <a:pt x="15846" y="36495"/>
                  </a:lnTo>
                  <a:lnTo>
                    <a:pt x="15167" y="73796"/>
                  </a:lnTo>
                  <a:lnTo>
                    <a:pt x="14299" y="93161"/>
                  </a:lnTo>
                  <a:lnTo>
                    <a:pt x="9110" y="108275"/>
                  </a:lnTo>
                  <a:lnTo>
                    <a:pt x="8580" y="112823"/>
                  </a:lnTo>
                  <a:lnTo>
                    <a:pt x="7380" y="115856"/>
                  </a:lnTo>
                  <a:lnTo>
                    <a:pt x="5733" y="117877"/>
                  </a:lnTo>
                  <a:lnTo>
                    <a:pt x="0" y="121850"/>
                  </a:lnTo>
                  <a:lnTo>
                    <a:pt x="748" y="88017"/>
                  </a:lnTo>
                  <a:lnTo>
                    <a:pt x="15338" y="53289"/>
                  </a:lnTo>
                  <a:lnTo>
                    <a:pt x="25076" y="38085"/>
                  </a:lnTo>
                  <a:lnTo>
                    <a:pt x="43537" y="17777"/>
                  </a:lnTo>
                  <a:lnTo>
                    <a:pt x="53443" y="12135"/>
                  </a:lnTo>
                  <a:lnTo>
                    <a:pt x="91327" y="1324"/>
                  </a:lnTo>
                  <a:lnTo>
                    <a:pt x="106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1385"/>
            <p:cNvSpPr/>
            <p:nvPr/>
          </p:nvSpPr>
          <p:spPr>
            <a:xfrm>
              <a:off x="9258300" y="1783459"/>
              <a:ext cx="114301" cy="136667"/>
            </a:xfrm>
            <a:custGeom>
              <a:avLst/>
              <a:gdLst/>
              <a:ahLst/>
              <a:cxnLst/>
              <a:rect l="0" t="0" r="0" b="0"/>
              <a:pathLst>
                <a:path w="114301" h="136667">
                  <a:moveTo>
                    <a:pt x="0" y="30100"/>
                  </a:moveTo>
                  <a:lnTo>
                    <a:pt x="0" y="34146"/>
                  </a:lnTo>
                  <a:lnTo>
                    <a:pt x="846" y="35337"/>
                  </a:lnTo>
                  <a:lnTo>
                    <a:pt x="2258" y="36132"/>
                  </a:lnTo>
                  <a:lnTo>
                    <a:pt x="4044" y="36661"/>
                  </a:lnTo>
                  <a:lnTo>
                    <a:pt x="5236" y="37861"/>
                  </a:lnTo>
                  <a:lnTo>
                    <a:pt x="6560" y="41452"/>
                  </a:lnTo>
                  <a:lnTo>
                    <a:pt x="7760" y="42748"/>
                  </a:lnTo>
                  <a:lnTo>
                    <a:pt x="23017" y="51220"/>
                  </a:lnTo>
                  <a:lnTo>
                    <a:pt x="37096" y="52617"/>
                  </a:lnTo>
                  <a:lnTo>
                    <a:pt x="44144" y="50550"/>
                  </a:lnTo>
                  <a:lnTo>
                    <a:pt x="50947" y="47656"/>
                  </a:lnTo>
                  <a:lnTo>
                    <a:pt x="63448" y="45180"/>
                  </a:lnTo>
                  <a:lnTo>
                    <a:pt x="75688" y="39445"/>
                  </a:lnTo>
                  <a:lnTo>
                    <a:pt x="78398" y="38870"/>
                  </a:lnTo>
                  <a:lnTo>
                    <a:pt x="80205" y="37640"/>
                  </a:lnTo>
                  <a:lnTo>
                    <a:pt x="81410" y="35974"/>
                  </a:lnTo>
                  <a:lnTo>
                    <a:pt x="83596" y="31864"/>
                  </a:lnTo>
                  <a:lnTo>
                    <a:pt x="87388" y="27215"/>
                  </a:lnTo>
                  <a:lnTo>
                    <a:pt x="89639" y="20069"/>
                  </a:lnTo>
                  <a:lnTo>
                    <a:pt x="91084" y="9774"/>
                  </a:lnTo>
                  <a:lnTo>
                    <a:pt x="89024" y="6109"/>
                  </a:lnTo>
                  <a:lnTo>
                    <a:pt x="87289" y="3946"/>
                  </a:lnTo>
                  <a:lnTo>
                    <a:pt x="83104" y="1543"/>
                  </a:lnTo>
                  <a:lnTo>
                    <a:pt x="73517" y="0"/>
                  </a:lnTo>
                  <a:lnTo>
                    <a:pt x="68517" y="2047"/>
                  </a:lnTo>
                  <a:lnTo>
                    <a:pt x="44236" y="17543"/>
                  </a:lnTo>
                  <a:lnTo>
                    <a:pt x="28032" y="43259"/>
                  </a:lnTo>
                  <a:lnTo>
                    <a:pt x="17079" y="78387"/>
                  </a:lnTo>
                  <a:lnTo>
                    <a:pt x="12388" y="88532"/>
                  </a:lnTo>
                  <a:lnTo>
                    <a:pt x="11996" y="98686"/>
                  </a:lnTo>
                  <a:lnTo>
                    <a:pt x="18644" y="119002"/>
                  </a:lnTo>
                  <a:lnTo>
                    <a:pt x="25656" y="130196"/>
                  </a:lnTo>
                  <a:lnTo>
                    <a:pt x="30594" y="133854"/>
                  </a:lnTo>
                  <a:lnTo>
                    <a:pt x="36457" y="135480"/>
                  </a:lnTo>
                  <a:lnTo>
                    <a:pt x="69039" y="136666"/>
                  </a:lnTo>
                  <a:lnTo>
                    <a:pt x="96180" y="135924"/>
                  </a:lnTo>
                  <a:lnTo>
                    <a:pt x="114300" y="129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1386"/>
            <p:cNvSpPr/>
            <p:nvPr/>
          </p:nvSpPr>
          <p:spPr>
            <a:xfrm>
              <a:off x="7658100" y="2263140"/>
              <a:ext cx="7620" cy="182880"/>
            </a:xfrm>
            <a:custGeom>
              <a:avLst/>
              <a:gdLst/>
              <a:ahLst/>
              <a:cxnLst/>
              <a:rect l="0" t="0" r="0" b="0"/>
              <a:pathLst>
                <a:path w="7620" h="182880">
                  <a:moveTo>
                    <a:pt x="7619" y="0"/>
                  </a:moveTo>
                  <a:lnTo>
                    <a:pt x="3574" y="0"/>
                  </a:lnTo>
                  <a:lnTo>
                    <a:pt x="2382" y="846"/>
                  </a:lnTo>
                  <a:lnTo>
                    <a:pt x="1588" y="2257"/>
                  </a:lnTo>
                  <a:lnTo>
                    <a:pt x="470" y="10546"/>
                  </a:lnTo>
                  <a:lnTo>
                    <a:pt x="41" y="44388"/>
                  </a:lnTo>
                  <a:lnTo>
                    <a:pt x="5" y="77028"/>
                  </a:lnTo>
                  <a:lnTo>
                    <a:pt x="0" y="114409"/>
                  </a:lnTo>
                  <a:lnTo>
                    <a:pt x="0" y="149412"/>
                  </a:lnTo>
                  <a:lnTo>
                    <a:pt x="0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1387"/>
            <p:cNvSpPr/>
            <p:nvPr/>
          </p:nvSpPr>
          <p:spPr>
            <a:xfrm>
              <a:off x="7597454" y="2331720"/>
              <a:ext cx="121607" cy="45721"/>
            </a:xfrm>
            <a:custGeom>
              <a:avLst/>
              <a:gdLst/>
              <a:ahLst/>
              <a:cxnLst/>
              <a:rect l="0" t="0" r="0" b="0"/>
              <a:pathLst>
                <a:path w="121607" h="45721">
                  <a:moveTo>
                    <a:pt x="7306" y="45720"/>
                  </a:moveTo>
                  <a:lnTo>
                    <a:pt x="3260" y="45720"/>
                  </a:lnTo>
                  <a:lnTo>
                    <a:pt x="2069" y="44873"/>
                  </a:lnTo>
                  <a:lnTo>
                    <a:pt x="1274" y="43462"/>
                  </a:lnTo>
                  <a:lnTo>
                    <a:pt x="0" y="39159"/>
                  </a:lnTo>
                  <a:lnTo>
                    <a:pt x="7869" y="34368"/>
                  </a:lnTo>
                  <a:lnTo>
                    <a:pt x="41354" y="24624"/>
                  </a:lnTo>
                  <a:lnTo>
                    <a:pt x="77735" y="10091"/>
                  </a:lnTo>
                  <a:lnTo>
                    <a:pt x="94308" y="3366"/>
                  </a:lnTo>
                  <a:lnTo>
                    <a:pt x="1216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1388"/>
            <p:cNvSpPr/>
            <p:nvPr/>
          </p:nvSpPr>
          <p:spPr>
            <a:xfrm>
              <a:off x="7924841" y="2179415"/>
              <a:ext cx="159979" cy="236126"/>
            </a:xfrm>
            <a:custGeom>
              <a:avLst/>
              <a:gdLst/>
              <a:ahLst/>
              <a:cxnLst/>
              <a:rect l="0" t="0" r="0" b="0"/>
              <a:pathLst>
                <a:path w="159979" h="236126">
                  <a:moveTo>
                    <a:pt x="159978" y="15144"/>
                  </a:moveTo>
                  <a:lnTo>
                    <a:pt x="159978" y="8584"/>
                  </a:lnTo>
                  <a:lnTo>
                    <a:pt x="159132" y="8231"/>
                  </a:lnTo>
                  <a:lnTo>
                    <a:pt x="155933" y="7838"/>
                  </a:lnTo>
                  <a:lnTo>
                    <a:pt x="154741" y="6887"/>
                  </a:lnTo>
                  <a:lnTo>
                    <a:pt x="153417" y="3572"/>
                  </a:lnTo>
                  <a:lnTo>
                    <a:pt x="152217" y="2350"/>
                  </a:lnTo>
                  <a:lnTo>
                    <a:pt x="148627" y="991"/>
                  </a:lnTo>
                  <a:lnTo>
                    <a:pt x="123868" y="0"/>
                  </a:lnTo>
                  <a:lnTo>
                    <a:pt x="89845" y="6474"/>
                  </a:lnTo>
                  <a:lnTo>
                    <a:pt x="52103" y="18038"/>
                  </a:lnTo>
                  <a:lnTo>
                    <a:pt x="38175" y="25409"/>
                  </a:lnTo>
                  <a:lnTo>
                    <a:pt x="13951" y="47114"/>
                  </a:lnTo>
                  <a:lnTo>
                    <a:pt x="5422" y="59519"/>
                  </a:lnTo>
                  <a:lnTo>
                    <a:pt x="1578" y="73918"/>
                  </a:lnTo>
                  <a:lnTo>
                    <a:pt x="0" y="111987"/>
                  </a:lnTo>
                  <a:lnTo>
                    <a:pt x="6050" y="132048"/>
                  </a:lnTo>
                  <a:lnTo>
                    <a:pt x="13141" y="152317"/>
                  </a:lnTo>
                  <a:lnTo>
                    <a:pt x="16847" y="167548"/>
                  </a:lnTo>
                  <a:lnTo>
                    <a:pt x="29499" y="202101"/>
                  </a:lnTo>
                  <a:lnTo>
                    <a:pt x="30439" y="2361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1389"/>
            <p:cNvSpPr/>
            <p:nvPr/>
          </p:nvSpPr>
          <p:spPr>
            <a:xfrm>
              <a:off x="7894319" y="2308859"/>
              <a:ext cx="129542" cy="53342"/>
            </a:xfrm>
            <a:custGeom>
              <a:avLst/>
              <a:gdLst/>
              <a:ahLst/>
              <a:cxnLst/>
              <a:rect l="0" t="0" r="0" b="0"/>
              <a:pathLst>
                <a:path w="129542" h="53342">
                  <a:moveTo>
                    <a:pt x="0" y="53341"/>
                  </a:moveTo>
                  <a:lnTo>
                    <a:pt x="0" y="46780"/>
                  </a:lnTo>
                  <a:lnTo>
                    <a:pt x="4046" y="41989"/>
                  </a:lnTo>
                  <a:lnTo>
                    <a:pt x="10548" y="39829"/>
                  </a:lnTo>
                  <a:lnTo>
                    <a:pt x="18235" y="38022"/>
                  </a:lnTo>
                  <a:lnTo>
                    <a:pt x="52299" y="22707"/>
                  </a:lnTo>
                  <a:lnTo>
                    <a:pt x="63885" y="18559"/>
                  </a:lnTo>
                  <a:lnTo>
                    <a:pt x="100854" y="10295"/>
                  </a:lnTo>
                  <a:lnTo>
                    <a:pt x="115772" y="7566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1390"/>
            <p:cNvSpPr/>
            <p:nvPr/>
          </p:nvSpPr>
          <p:spPr>
            <a:xfrm>
              <a:off x="8107781" y="2278379"/>
              <a:ext cx="105349" cy="121473"/>
            </a:xfrm>
            <a:custGeom>
              <a:avLst/>
              <a:gdLst/>
              <a:ahLst/>
              <a:cxnLst/>
              <a:rect l="0" t="0" r="0" b="0"/>
              <a:pathLst>
                <a:path w="105349" h="121473">
                  <a:moveTo>
                    <a:pt x="30379" y="15241"/>
                  </a:moveTo>
                  <a:lnTo>
                    <a:pt x="30379" y="19286"/>
                  </a:lnTo>
                  <a:lnTo>
                    <a:pt x="28120" y="23529"/>
                  </a:lnTo>
                  <a:lnTo>
                    <a:pt x="19027" y="38164"/>
                  </a:lnTo>
                  <a:lnTo>
                    <a:pt x="7446" y="73758"/>
                  </a:lnTo>
                  <a:lnTo>
                    <a:pt x="1060" y="92823"/>
                  </a:lnTo>
                  <a:lnTo>
                    <a:pt x="0" y="109119"/>
                  </a:lnTo>
                  <a:lnTo>
                    <a:pt x="2201" y="114255"/>
                  </a:lnTo>
                  <a:lnTo>
                    <a:pt x="3973" y="116811"/>
                  </a:lnTo>
                  <a:lnTo>
                    <a:pt x="8201" y="119649"/>
                  </a:lnTo>
                  <a:lnTo>
                    <a:pt x="13748" y="120911"/>
                  </a:lnTo>
                  <a:lnTo>
                    <a:pt x="21859" y="121472"/>
                  </a:lnTo>
                  <a:lnTo>
                    <a:pt x="35944" y="117742"/>
                  </a:lnTo>
                  <a:lnTo>
                    <a:pt x="71046" y="101505"/>
                  </a:lnTo>
                  <a:lnTo>
                    <a:pt x="92377" y="88888"/>
                  </a:lnTo>
                  <a:lnTo>
                    <a:pt x="96033" y="81557"/>
                  </a:lnTo>
                  <a:lnTo>
                    <a:pt x="98505" y="73501"/>
                  </a:lnTo>
                  <a:lnTo>
                    <a:pt x="103810" y="63359"/>
                  </a:lnTo>
                  <a:lnTo>
                    <a:pt x="105348" y="54689"/>
                  </a:lnTo>
                  <a:lnTo>
                    <a:pt x="103774" y="47449"/>
                  </a:lnTo>
                  <a:lnTo>
                    <a:pt x="101099" y="40562"/>
                  </a:lnTo>
                  <a:lnTo>
                    <a:pt x="98746" y="28011"/>
                  </a:lnTo>
                  <a:lnTo>
                    <a:pt x="93052" y="15756"/>
                  </a:lnTo>
                  <a:lnTo>
                    <a:pt x="92482" y="13044"/>
                  </a:lnTo>
                  <a:lnTo>
                    <a:pt x="837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1391"/>
            <p:cNvSpPr/>
            <p:nvPr/>
          </p:nvSpPr>
          <p:spPr>
            <a:xfrm>
              <a:off x="8282948" y="2234324"/>
              <a:ext cx="160013" cy="149534"/>
            </a:xfrm>
            <a:custGeom>
              <a:avLst/>
              <a:gdLst/>
              <a:ahLst/>
              <a:cxnLst/>
              <a:rect l="0" t="0" r="0" b="0"/>
              <a:pathLst>
                <a:path w="160013" h="149534">
                  <a:moveTo>
                    <a:pt x="22852" y="28816"/>
                  </a:moveTo>
                  <a:lnTo>
                    <a:pt x="22852" y="35376"/>
                  </a:lnTo>
                  <a:lnTo>
                    <a:pt x="18807" y="40167"/>
                  </a:lnTo>
                  <a:lnTo>
                    <a:pt x="16820" y="46843"/>
                  </a:lnTo>
                  <a:lnTo>
                    <a:pt x="13113" y="68749"/>
                  </a:lnTo>
                  <a:lnTo>
                    <a:pt x="9241" y="82699"/>
                  </a:lnTo>
                  <a:lnTo>
                    <a:pt x="5497" y="112683"/>
                  </a:lnTo>
                  <a:lnTo>
                    <a:pt x="1079" y="128920"/>
                  </a:lnTo>
                  <a:lnTo>
                    <a:pt x="0" y="149533"/>
                  </a:lnTo>
                  <a:lnTo>
                    <a:pt x="838" y="116680"/>
                  </a:lnTo>
                  <a:lnTo>
                    <a:pt x="15430" y="82095"/>
                  </a:lnTo>
                  <a:lnTo>
                    <a:pt x="25168" y="66897"/>
                  </a:lnTo>
                  <a:lnTo>
                    <a:pt x="33194" y="55901"/>
                  </a:lnTo>
                  <a:lnTo>
                    <a:pt x="55822" y="20208"/>
                  </a:lnTo>
                  <a:lnTo>
                    <a:pt x="70770" y="3954"/>
                  </a:lnTo>
                  <a:lnTo>
                    <a:pt x="76041" y="833"/>
                  </a:lnTo>
                  <a:lnTo>
                    <a:pt x="78631" y="0"/>
                  </a:lnTo>
                  <a:lnTo>
                    <a:pt x="81205" y="292"/>
                  </a:lnTo>
                  <a:lnTo>
                    <a:pt x="86321" y="2874"/>
                  </a:lnTo>
                  <a:lnTo>
                    <a:pt x="101589" y="16291"/>
                  </a:lnTo>
                  <a:lnTo>
                    <a:pt x="121912" y="51881"/>
                  </a:lnTo>
                  <a:lnTo>
                    <a:pt x="126144" y="61927"/>
                  </a:lnTo>
                  <a:lnTo>
                    <a:pt x="135365" y="97401"/>
                  </a:lnTo>
                  <a:lnTo>
                    <a:pt x="138879" y="112637"/>
                  </a:lnTo>
                  <a:lnTo>
                    <a:pt x="144843" y="131106"/>
                  </a:lnTo>
                  <a:lnTo>
                    <a:pt x="146512" y="132569"/>
                  </a:lnTo>
                  <a:lnTo>
                    <a:pt x="152907" y="136886"/>
                  </a:lnTo>
                  <a:lnTo>
                    <a:pt x="160012" y="1431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1392"/>
            <p:cNvSpPr/>
            <p:nvPr/>
          </p:nvSpPr>
          <p:spPr>
            <a:xfrm>
              <a:off x="8504079" y="2258749"/>
              <a:ext cx="98902" cy="95790"/>
            </a:xfrm>
            <a:custGeom>
              <a:avLst/>
              <a:gdLst/>
              <a:ahLst/>
              <a:cxnLst/>
              <a:rect l="0" t="0" r="0" b="0"/>
              <a:pathLst>
                <a:path w="98902" h="95790">
                  <a:moveTo>
                    <a:pt x="68421" y="4391"/>
                  </a:moveTo>
                  <a:lnTo>
                    <a:pt x="61860" y="4391"/>
                  </a:lnTo>
                  <a:lnTo>
                    <a:pt x="57069" y="345"/>
                  </a:lnTo>
                  <a:lnTo>
                    <a:pt x="54927" y="0"/>
                  </a:lnTo>
                  <a:lnTo>
                    <a:pt x="52651" y="617"/>
                  </a:lnTo>
                  <a:lnTo>
                    <a:pt x="46961" y="3645"/>
                  </a:lnTo>
                  <a:lnTo>
                    <a:pt x="39754" y="5090"/>
                  </a:lnTo>
                  <a:lnTo>
                    <a:pt x="12365" y="25641"/>
                  </a:lnTo>
                  <a:lnTo>
                    <a:pt x="5972" y="33873"/>
                  </a:lnTo>
                  <a:lnTo>
                    <a:pt x="2565" y="43176"/>
                  </a:lnTo>
                  <a:lnTo>
                    <a:pt x="0" y="71530"/>
                  </a:lnTo>
                  <a:lnTo>
                    <a:pt x="2169" y="78821"/>
                  </a:lnTo>
                  <a:lnTo>
                    <a:pt x="10460" y="90401"/>
                  </a:lnTo>
                  <a:lnTo>
                    <a:pt x="15285" y="93417"/>
                  </a:lnTo>
                  <a:lnTo>
                    <a:pt x="25019" y="95116"/>
                  </a:lnTo>
                  <a:lnTo>
                    <a:pt x="58396" y="95789"/>
                  </a:lnTo>
                  <a:lnTo>
                    <a:pt x="73540" y="91773"/>
                  </a:lnTo>
                  <a:lnTo>
                    <a:pt x="87745" y="82831"/>
                  </a:lnTo>
                  <a:lnTo>
                    <a:pt x="98901" y="729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1393"/>
            <p:cNvSpPr/>
            <p:nvPr/>
          </p:nvSpPr>
          <p:spPr>
            <a:xfrm>
              <a:off x="8679521" y="2110740"/>
              <a:ext cx="22519" cy="234219"/>
            </a:xfrm>
            <a:custGeom>
              <a:avLst/>
              <a:gdLst/>
              <a:ahLst/>
              <a:cxnLst/>
              <a:rect l="0" t="0" r="0" b="0"/>
              <a:pathLst>
                <a:path w="22519" h="234219">
                  <a:moveTo>
                    <a:pt x="22518" y="0"/>
                  </a:moveTo>
                  <a:lnTo>
                    <a:pt x="18473" y="0"/>
                  </a:lnTo>
                  <a:lnTo>
                    <a:pt x="17281" y="1693"/>
                  </a:lnTo>
                  <a:lnTo>
                    <a:pt x="15369" y="16578"/>
                  </a:lnTo>
                  <a:lnTo>
                    <a:pt x="14940" y="48095"/>
                  </a:lnTo>
                  <a:lnTo>
                    <a:pt x="14904" y="84132"/>
                  </a:lnTo>
                  <a:lnTo>
                    <a:pt x="12643" y="116619"/>
                  </a:lnTo>
                  <a:lnTo>
                    <a:pt x="8868" y="145467"/>
                  </a:lnTo>
                  <a:lnTo>
                    <a:pt x="3547" y="181510"/>
                  </a:lnTo>
                  <a:lnTo>
                    <a:pt x="0" y="217873"/>
                  </a:lnTo>
                  <a:lnTo>
                    <a:pt x="2068" y="226090"/>
                  </a:lnTo>
                  <a:lnTo>
                    <a:pt x="3805" y="229466"/>
                  </a:lnTo>
                  <a:lnTo>
                    <a:pt x="5810" y="231717"/>
                  </a:lnTo>
                  <a:lnTo>
                    <a:pt x="10294" y="234218"/>
                  </a:lnTo>
                  <a:lnTo>
                    <a:pt x="11829" y="234039"/>
                  </a:lnTo>
                  <a:lnTo>
                    <a:pt x="12852" y="233072"/>
                  </a:lnTo>
                  <a:lnTo>
                    <a:pt x="13989" y="229741"/>
                  </a:lnTo>
                  <a:lnTo>
                    <a:pt x="14898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1394"/>
            <p:cNvSpPr/>
            <p:nvPr/>
          </p:nvSpPr>
          <p:spPr>
            <a:xfrm>
              <a:off x="8648700" y="2217420"/>
              <a:ext cx="114301" cy="45721"/>
            </a:xfrm>
            <a:custGeom>
              <a:avLst/>
              <a:gdLst/>
              <a:ahLst/>
              <a:cxnLst/>
              <a:rect l="0" t="0" r="0" b="0"/>
              <a:pathLst>
                <a:path w="114301" h="45721">
                  <a:moveTo>
                    <a:pt x="0" y="45720"/>
                  </a:moveTo>
                  <a:lnTo>
                    <a:pt x="6930" y="39636"/>
                  </a:lnTo>
                  <a:lnTo>
                    <a:pt x="14651" y="35114"/>
                  </a:lnTo>
                  <a:lnTo>
                    <a:pt x="49911" y="26841"/>
                  </a:lnTo>
                  <a:lnTo>
                    <a:pt x="85247" y="12603"/>
                  </a:lnTo>
                  <a:lnTo>
                    <a:pt x="105529" y="601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1395"/>
            <p:cNvSpPr/>
            <p:nvPr/>
          </p:nvSpPr>
          <p:spPr>
            <a:xfrm>
              <a:off x="8801130" y="2217420"/>
              <a:ext cx="22831" cy="99060"/>
            </a:xfrm>
            <a:custGeom>
              <a:avLst/>
              <a:gdLst/>
              <a:ahLst/>
              <a:cxnLst/>
              <a:rect l="0" t="0" r="0" b="0"/>
              <a:pathLst>
                <a:path w="22831" h="99060">
                  <a:moveTo>
                    <a:pt x="22830" y="0"/>
                  </a:moveTo>
                  <a:lnTo>
                    <a:pt x="18784" y="4045"/>
                  </a:lnTo>
                  <a:lnTo>
                    <a:pt x="16798" y="8288"/>
                  </a:lnTo>
                  <a:lnTo>
                    <a:pt x="16269" y="10606"/>
                  </a:lnTo>
                  <a:lnTo>
                    <a:pt x="10182" y="21254"/>
                  </a:lnTo>
                  <a:lnTo>
                    <a:pt x="743" y="58353"/>
                  </a:lnTo>
                  <a:lnTo>
                    <a:pt x="0" y="88526"/>
                  </a:lnTo>
                  <a:lnTo>
                    <a:pt x="2241" y="92402"/>
                  </a:lnTo>
                  <a:lnTo>
                    <a:pt x="7589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1396"/>
            <p:cNvSpPr/>
            <p:nvPr/>
          </p:nvSpPr>
          <p:spPr>
            <a:xfrm>
              <a:off x="8831580" y="2156459"/>
              <a:ext cx="7527" cy="1"/>
            </a:xfrm>
            <a:custGeom>
              <a:avLst/>
              <a:gdLst/>
              <a:ahLst/>
              <a:cxnLst/>
              <a:rect l="0" t="0" r="0" b="0"/>
              <a:pathLst>
                <a:path w="7527" h="1">
                  <a:moveTo>
                    <a:pt x="0" y="0"/>
                  </a:moveTo>
                  <a:lnTo>
                    <a:pt x="7526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1397"/>
            <p:cNvSpPr/>
            <p:nvPr/>
          </p:nvSpPr>
          <p:spPr>
            <a:xfrm>
              <a:off x="8869812" y="2179320"/>
              <a:ext cx="106413" cy="114238"/>
            </a:xfrm>
            <a:custGeom>
              <a:avLst/>
              <a:gdLst/>
              <a:ahLst/>
              <a:cxnLst/>
              <a:rect l="0" t="0" r="0" b="0"/>
              <a:pathLst>
                <a:path w="106413" h="114238">
                  <a:moveTo>
                    <a:pt x="68448" y="15239"/>
                  </a:moveTo>
                  <a:lnTo>
                    <a:pt x="64402" y="11194"/>
                  </a:lnTo>
                  <a:lnTo>
                    <a:pt x="60159" y="9208"/>
                  </a:lnTo>
                  <a:lnTo>
                    <a:pt x="49569" y="7713"/>
                  </a:lnTo>
                  <a:lnTo>
                    <a:pt x="45098" y="9919"/>
                  </a:lnTo>
                  <a:lnTo>
                    <a:pt x="40290" y="12875"/>
                  </a:lnTo>
                  <a:lnTo>
                    <a:pt x="32823" y="15385"/>
                  </a:lnTo>
                  <a:lnTo>
                    <a:pt x="20179" y="25753"/>
                  </a:lnTo>
                  <a:lnTo>
                    <a:pt x="4947" y="51277"/>
                  </a:lnTo>
                  <a:lnTo>
                    <a:pt x="871" y="70367"/>
                  </a:lnTo>
                  <a:lnTo>
                    <a:pt x="0" y="89971"/>
                  </a:lnTo>
                  <a:lnTo>
                    <a:pt x="2184" y="97278"/>
                  </a:lnTo>
                  <a:lnTo>
                    <a:pt x="10485" y="108868"/>
                  </a:lnTo>
                  <a:lnTo>
                    <a:pt x="17569" y="111885"/>
                  </a:lnTo>
                  <a:lnTo>
                    <a:pt x="54860" y="114237"/>
                  </a:lnTo>
                  <a:lnTo>
                    <a:pt x="64102" y="113425"/>
                  </a:lnTo>
                  <a:lnTo>
                    <a:pt x="77979" y="108208"/>
                  </a:lnTo>
                  <a:lnTo>
                    <a:pt x="84819" y="103690"/>
                  </a:lnTo>
                  <a:lnTo>
                    <a:pt x="101344" y="82299"/>
                  </a:lnTo>
                  <a:lnTo>
                    <a:pt x="104235" y="74395"/>
                  </a:lnTo>
                  <a:lnTo>
                    <a:pt x="106412" y="44579"/>
                  </a:lnTo>
                  <a:lnTo>
                    <a:pt x="104229" y="38721"/>
                  </a:lnTo>
                  <a:lnTo>
                    <a:pt x="101283" y="33296"/>
                  </a:lnTo>
                  <a:lnTo>
                    <a:pt x="98779" y="25481"/>
                  </a:lnTo>
                  <a:lnTo>
                    <a:pt x="88414" y="12710"/>
                  </a:lnTo>
                  <a:lnTo>
                    <a:pt x="83531" y="9882"/>
                  </a:lnTo>
                  <a:lnTo>
                    <a:pt x="78537" y="7778"/>
                  </a:lnTo>
                  <a:lnTo>
                    <a:pt x="6844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1398"/>
            <p:cNvSpPr/>
            <p:nvPr/>
          </p:nvSpPr>
          <p:spPr>
            <a:xfrm>
              <a:off x="9022080" y="2142772"/>
              <a:ext cx="137160" cy="127948"/>
            </a:xfrm>
            <a:custGeom>
              <a:avLst/>
              <a:gdLst/>
              <a:ahLst/>
              <a:cxnLst/>
              <a:rect l="0" t="0" r="0" b="0"/>
              <a:pathLst>
                <a:path w="137160" h="127948">
                  <a:moveTo>
                    <a:pt x="0" y="21307"/>
                  </a:moveTo>
                  <a:lnTo>
                    <a:pt x="6561" y="21307"/>
                  </a:lnTo>
                  <a:lnTo>
                    <a:pt x="6914" y="22154"/>
                  </a:lnTo>
                  <a:lnTo>
                    <a:pt x="7306" y="25353"/>
                  </a:lnTo>
                  <a:lnTo>
                    <a:pt x="9738" y="29596"/>
                  </a:lnTo>
                  <a:lnTo>
                    <a:pt x="11571" y="31913"/>
                  </a:lnTo>
                  <a:lnTo>
                    <a:pt x="13609" y="39003"/>
                  </a:lnTo>
                  <a:lnTo>
                    <a:pt x="15362" y="46952"/>
                  </a:lnTo>
                  <a:lnTo>
                    <a:pt x="20261" y="57034"/>
                  </a:lnTo>
                  <a:lnTo>
                    <a:pt x="22758" y="95073"/>
                  </a:lnTo>
                  <a:lnTo>
                    <a:pt x="22829" y="106194"/>
                  </a:lnTo>
                  <a:lnTo>
                    <a:pt x="20588" y="112093"/>
                  </a:lnTo>
                  <a:lnTo>
                    <a:pt x="17617" y="117536"/>
                  </a:lnTo>
                  <a:lnTo>
                    <a:pt x="15267" y="127852"/>
                  </a:lnTo>
                  <a:lnTo>
                    <a:pt x="19292" y="127947"/>
                  </a:lnTo>
                  <a:lnTo>
                    <a:pt x="23532" y="125712"/>
                  </a:lnTo>
                  <a:lnTo>
                    <a:pt x="25848" y="123930"/>
                  </a:lnTo>
                  <a:lnTo>
                    <a:pt x="28421" y="119693"/>
                  </a:lnTo>
                  <a:lnTo>
                    <a:pt x="29565" y="113294"/>
                  </a:lnTo>
                  <a:lnTo>
                    <a:pt x="30399" y="80110"/>
                  </a:lnTo>
                  <a:lnTo>
                    <a:pt x="32721" y="57225"/>
                  </a:lnTo>
                  <a:lnTo>
                    <a:pt x="41082" y="32542"/>
                  </a:lnTo>
                  <a:lnTo>
                    <a:pt x="50887" y="17443"/>
                  </a:lnTo>
                  <a:lnTo>
                    <a:pt x="59292" y="8968"/>
                  </a:lnTo>
                  <a:lnTo>
                    <a:pt x="71284" y="1941"/>
                  </a:lnTo>
                  <a:lnTo>
                    <a:pt x="77683" y="0"/>
                  </a:lnTo>
                  <a:lnTo>
                    <a:pt x="85608" y="1395"/>
                  </a:lnTo>
                  <a:lnTo>
                    <a:pt x="97332" y="6941"/>
                  </a:lnTo>
                  <a:lnTo>
                    <a:pt x="115922" y="19729"/>
                  </a:lnTo>
                  <a:lnTo>
                    <a:pt x="132292" y="54489"/>
                  </a:lnTo>
                  <a:lnTo>
                    <a:pt x="136519" y="81954"/>
                  </a:lnTo>
                  <a:lnTo>
                    <a:pt x="137159" y="120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1399"/>
            <p:cNvSpPr/>
            <p:nvPr/>
          </p:nvSpPr>
          <p:spPr>
            <a:xfrm>
              <a:off x="8519256" y="1889759"/>
              <a:ext cx="121782" cy="118326"/>
            </a:xfrm>
            <a:custGeom>
              <a:avLst/>
              <a:gdLst/>
              <a:ahLst/>
              <a:cxnLst/>
              <a:rect l="0" t="0" r="0" b="0"/>
              <a:pathLst>
                <a:path w="121782" h="118326">
                  <a:moveTo>
                    <a:pt x="30383" y="7620"/>
                  </a:moveTo>
                  <a:lnTo>
                    <a:pt x="26338" y="11666"/>
                  </a:lnTo>
                  <a:lnTo>
                    <a:pt x="25993" y="12857"/>
                  </a:lnTo>
                  <a:lnTo>
                    <a:pt x="26609" y="13652"/>
                  </a:lnTo>
                  <a:lnTo>
                    <a:pt x="27868" y="14181"/>
                  </a:lnTo>
                  <a:lnTo>
                    <a:pt x="27860" y="15381"/>
                  </a:lnTo>
                  <a:lnTo>
                    <a:pt x="24020" y="23390"/>
                  </a:lnTo>
                  <a:lnTo>
                    <a:pt x="23602" y="25753"/>
                  </a:lnTo>
                  <a:lnTo>
                    <a:pt x="18967" y="33125"/>
                  </a:lnTo>
                  <a:lnTo>
                    <a:pt x="12230" y="40672"/>
                  </a:lnTo>
                  <a:lnTo>
                    <a:pt x="9615" y="47992"/>
                  </a:lnTo>
                  <a:lnTo>
                    <a:pt x="5450" y="70369"/>
                  </a:lnTo>
                  <a:lnTo>
                    <a:pt x="999" y="85209"/>
                  </a:lnTo>
                  <a:lnTo>
                    <a:pt x="0" y="108060"/>
                  </a:lnTo>
                  <a:lnTo>
                    <a:pt x="815" y="110140"/>
                  </a:lnTo>
                  <a:lnTo>
                    <a:pt x="2205" y="111527"/>
                  </a:lnTo>
                  <a:lnTo>
                    <a:pt x="8206" y="115736"/>
                  </a:lnTo>
                  <a:lnTo>
                    <a:pt x="10518" y="117798"/>
                  </a:lnTo>
                  <a:lnTo>
                    <a:pt x="13754" y="118325"/>
                  </a:lnTo>
                  <a:lnTo>
                    <a:pt x="45839" y="112353"/>
                  </a:lnTo>
                  <a:lnTo>
                    <a:pt x="71052" y="100497"/>
                  </a:lnTo>
                  <a:lnTo>
                    <a:pt x="107619" y="73964"/>
                  </a:lnTo>
                  <a:lnTo>
                    <a:pt x="116298" y="62086"/>
                  </a:lnTo>
                  <a:lnTo>
                    <a:pt x="120187" y="47841"/>
                  </a:lnTo>
                  <a:lnTo>
                    <a:pt x="121781" y="20442"/>
                  </a:lnTo>
                  <a:lnTo>
                    <a:pt x="119547" y="15294"/>
                  </a:lnTo>
                  <a:lnTo>
                    <a:pt x="116578" y="10184"/>
                  </a:lnTo>
                  <a:lnTo>
                    <a:pt x="115259" y="5091"/>
                  </a:lnTo>
                  <a:lnTo>
                    <a:pt x="114061" y="3394"/>
                  </a:lnTo>
                  <a:lnTo>
                    <a:pt x="112415" y="2263"/>
                  </a:lnTo>
                  <a:lnTo>
                    <a:pt x="10658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1400"/>
            <p:cNvSpPr/>
            <p:nvPr/>
          </p:nvSpPr>
          <p:spPr>
            <a:xfrm>
              <a:off x="8382007" y="1874520"/>
              <a:ext cx="129533" cy="167498"/>
            </a:xfrm>
            <a:custGeom>
              <a:avLst/>
              <a:gdLst/>
              <a:ahLst/>
              <a:cxnLst/>
              <a:rect l="0" t="0" r="0" b="0"/>
              <a:pathLst>
                <a:path w="129533" h="167498">
                  <a:moveTo>
                    <a:pt x="15232" y="76200"/>
                  </a:moveTo>
                  <a:lnTo>
                    <a:pt x="15232" y="86806"/>
                  </a:lnTo>
                  <a:lnTo>
                    <a:pt x="8318" y="121553"/>
                  </a:lnTo>
                  <a:lnTo>
                    <a:pt x="7625" y="159454"/>
                  </a:lnTo>
                  <a:lnTo>
                    <a:pt x="7613" y="167160"/>
                  </a:lnTo>
                  <a:lnTo>
                    <a:pt x="3567" y="167497"/>
                  </a:lnTo>
                  <a:lnTo>
                    <a:pt x="2376" y="166698"/>
                  </a:lnTo>
                  <a:lnTo>
                    <a:pt x="1582" y="165319"/>
                  </a:lnTo>
                  <a:lnTo>
                    <a:pt x="306" y="157021"/>
                  </a:lnTo>
                  <a:lnTo>
                    <a:pt x="0" y="119211"/>
                  </a:lnTo>
                  <a:lnTo>
                    <a:pt x="4040" y="102302"/>
                  </a:lnTo>
                  <a:lnTo>
                    <a:pt x="24466" y="64620"/>
                  </a:lnTo>
                  <a:lnTo>
                    <a:pt x="36783" y="48592"/>
                  </a:lnTo>
                  <a:lnTo>
                    <a:pt x="72701" y="28415"/>
                  </a:lnTo>
                  <a:lnTo>
                    <a:pt x="108310" y="10187"/>
                  </a:lnTo>
                  <a:lnTo>
                    <a:pt x="118353" y="3394"/>
                  </a:lnTo>
                  <a:lnTo>
                    <a:pt x="12953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1401"/>
            <p:cNvSpPr/>
            <p:nvPr/>
          </p:nvSpPr>
          <p:spPr>
            <a:xfrm>
              <a:off x="8206739" y="1912620"/>
              <a:ext cx="190501" cy="60960"/>
            </a:xfrm>
            <a:custGeom>
              <a:avLst/>
              <a:gdLst/>
              <a:ahLst/>
              <a:cxnLst/>
              <a:rect l="0" t="0" r="0" b="0"/>
              <a:pathLst>
                <a:path w="190501" h="60960">
                  <a:moveTo>
                    <a:pt x="0" y="60959"/>
                  </a:moveTo>
                  <a:lnTo>
                    <a:pt x="4046" y="56914"/>
                  </a:lnTo>
                  <a:lnTo>
                    <a:pt x="39125" y="43047"/>
                  </a:lnTo>
                  <a:lnTo>
                    <a:pt x="76335" y="30462"/>
                  </a:lnTo>
                  <a:lnTo>
                    <a:pt x="114318" y="17777"/>
                  </a:lnTo>
                  <a:lnTo>
                    <a:pt x="152403" y="9124"/>
                  </a:lnTo>
                  <a:lnTo>
                    <a:pt x="163126" y="6031"/>
                  </a:lnTo>
                  <a:lnTo>
                    <a:pt x="171561" y="2680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1402"/>
            <p:cNvSpPr/>
            <p:nvPr/>
          </p:nvSpPr>
          <p:spPr>
            <a:xfrm>
              <a:off x="8260181" y="1821179"/>
              <a:ext cx="30380" cy="236222"/>
            </a:xfrm>
            <a:custGeom>
              <a:avLst/>
              <a:gdLst/>
              <a:ahLst/>
              <a:cxnLst/>
              <a:rect l="0" t="0" r="0" b="0"/>
              <a:pathLst>
                <a:path w="30380" h="236222">
                  <a:moveTo>
                    <a:pt x="30379" y="0"/>
                  </a:moveTo>
                  <a:lnTo>
                    <a:pt x="25142" y="12167"/>
                  </a:lnTo>
                  <a:lnTo>
                    <a:pt x="22967" y="46900"/>
                  </a:lnTo>
                  <a:lnTo>
                    <a:pt x="20542" y="76433"/>
                  </a:lnTo>
                  <a:lnTo>
                    <a:pt x="16206" y="110772"/>
                  </a:lnTo>
                  <a:lnTo>
                    <a:pt x="11410" y="140160"/>
                  </a:lnTo>
                  <a:lnTo>
                    <a:pt x="8672" y="170317"/>
                  </a:lnTo>
                  <a:lnTo>
                    <a:pt x="2510" y="203917"/>
                  </a:lnTo>
                  <a:lnTo>
                    <a:pt x="0" y="234099"/>
                  </a:lnTo>
                  <a:lnTo>
                    <a:pt x="813" y="234806"/>
                  </a:lnTo>
                  <a:lnTo>
                    <a:pt x="7519" y="236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1403"/>
            <p:cNvSpPr/>
            <p:nvPr/>
          </p:nvSpPr>
          <p:spPr>
            <a:xfrm>
              <a:off x="8043420" y="1912620"/>
              <a:ext cx="131295" cy="144781"/>
            </a:xfrm>
            <a:custGeom>
              <a:avLst/>
              <a:gdLst/>
              <a:ahLst/>
              <a:cxnLst/>
              <a:rect l="0" t="0" r="0" b="0"/>
              <a:pathLst>
                <a:path w="131295" h="144781">
                  <a:moveTo>
                    <a:pt x="102360" y="0"/>
                  </a:moveTo>
                  <a:lnTo>
                    <a:pt x="84448" y="0"/>
                  </a:lnTo>
                  <a:lnTo>
                    <a:pt x="48817" y="9407"/>
                  </a:lnTo>
                  <a:lnTo>
                    <a:pt x="11583" y="24495"/>
                  </a:lnTo>
                  <a:lnTo>
                    <a:pt x="6135" y="27820"/>
                  </a:lnTo>
                  <a:lnTo>
                    <a:pt x="0" y="29691"/>
                  </a:lnTo>
                  <a:lnTo>
                    <a:pt x="254" y="29954"/>
                  </a:lnTo>
                  <a:lnTo>
                    <a:pt x="1268" y="30129"/>
                  </a:lnTo>
                  <a:lnTo>
                    <a:pt x="1946" y="31093"/>
                  </a:lnTo>
                  <a:lnTo>
                    <a:pt x="2698" y="34421"/>
                  </a:lnTo>
                  <a:lnTo>
                    <a:pt x="7548" y="38722"/>
                  </a:lnTo>
                  <a:lnTo>
                    <a:pt x="14501" y="42610"/>
                  </a:lnTo>
                  <a:lnTo>
                    <a:pt x="24023" y="44798"/>
                  </a:lnTo>
                  <a:lnTo>
                    <a:pt x="57055" y="46485"/>
                  </a:lnTo>
                  <a:lnTo>
                    <a:pt x="94615" y="61153"/>
                  </a:lnTo>
                  <a:lnTo>
                    <a:pt x="110990" y="71158"/>
                  </a:lnTo>
                  <a:lnTo>
                    <a:pt x="127625" y="86363"/>
                  </a:lnTo>
                  <a:lnTo>
                    <a:pt x="130522" y="91441"/>
                  </a:lnTo>
                  <a:lnTo>
                    <a:pt x="131294" y="93980"/>
                  </a:lnTo>
                  <a:lnTo>
                    <a:pt x="129895" y="101318"/>
                  </a:lnTo>
                  <a:lnTo>
                    <a:pt x="124348" y="112711"/>
                  </a:lnTo>
                  <a:lnTo>
                    <a:pt x="110842" y="128191"/>
                  </a:lnTo>
                  <a:lnTo>
                    <a:pt x="101614" y="133173"/>
                  </a:lnTo>
                  <a:lnTo>
                    <a:pt x="66756" y="143487"/>
                  </a:lnTo>
                  <a:lnTo>
                    <a:pt x="32189" y="144729"/>
                  </a:lnTo>
                  <a:lnTo>
                    <a:pt x="10919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1404"/>
            <p:cNvSpPr/>
            <p:nvPr/>
          </p:nvSpPr>
          <p:spPr>
            <a:xfrm>
              <a:off x="7734300" y="1920764"/>
              <a:ext cx="99061" cy="178443"/>
            </a:xfrm>
            <a:custGeom>
              <a:avLst/>
              <a:gdLst/>
              <a:ahLst/>
              <a:cxnLst/>
              <a:rect l="0" t="0" r="0" b="0"/>
              <a:pathLst>
                <a:path w="99061" h="178443">
                  <a:moveTo>
                    <a:pt x="15239" y="14715"/>
                  </a:moveTo>
                  <a:lnTo>
                    <a:pt x="11194" y="18761"/>
                  </a:lnTo>
                  <a:lnTo>
                    <a:pt x="9207" y="23004"/>
                  </a:lnTo>
                  <a:lnTo>
                    <a:pt x="3291" y="55695"/>
                  </a:lnTo>
                  <a:lnTo>
                    <a:pt x="4257" y="89728"/>
                  </a:lnTo>
                  <a:lnTo>
                    <a:pt x="840" y="121161"/>
                  </a:lnTo>
                  <a:lnTo>
                    <a:pt x="110" y="157207"/>
                  </a:lnTo>
                  <a:lnTo>
                    <a:pt x="4" y="178442"/>
                  </a:lnTo>
                  <a:lnTo>
                    <a:pt x="0" y="146234"/>
                  </a:lnTo>
                  <a:lnTo>
                    <a:pt x="0" y="115044"/>
                  </a:lnTo>
                  <a:lnTo>
                    <a:pt x="0" y="83546"/>
                  </a:lnTo>
                  <a:lnTo>
                    <a:pt x="2258" y="60510"/>
                  </a:lnTo>
                  <a:lnTo>
                    <a:pt x="12997" y="24038"/>
                  </a:lnTo>
                  <a:lnTo>
                    <a:pt x="17912" y="15190"/>
                  </a:lnTo>
                  <a:lnTo>
                    <a:pt x="29484" y="5449"/>
                  </a:lnTo>
                  <a:lnTo>
                    <a:pt x="38786" y="2130"/>
                  </a:lnTo>
                  <a:lnTo>
                    <a:pt x="54509" y="0"/>
                  </a:lnTo>
                  <a:lnTo>
                    <a:pt x="67138" y="3676"/>
                  </a:lnTo>
                  <a:lnTo>
                    <a:pt x="80493" y="12504"/>
                  </a:lnTo>
                  <a:lnTo>
                    <a:pt x="88667" y="20739"/>
                  </a:lnTo>
                  <a:lnTo>
                    <a:pt x="93876" y="28964"/>
                  </a:lnTo>
                  <a:lnTo>
                    <a:pt x="97524" y="47159"/>
                  </a:lnTo>
                  <a:lnTo>
                    <a:pt x="98858" y="83554"/>
                  </a:lnTo>
                  <a:lnTo>
                    <a:pt x="99033" y="120583"/>
                  </a:lnTo>
                  <a:lnTo>
                    <a:pt x="99060" y="1594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1405"/>
            <p:cNvSpPr/>
            <p:nvPr/>
          </p:nvSpPr>
          <p:spPr>
            <a:xfrm>
              <a:off x="7642860" y="1905000"/>
              <a:ext cx="15241" cy="1"/>
            </a:xfrm>
            <a:custGeom>
              <a:avLst/>
              <a:gdLst/>
              <a:ahLst/>
              <a:cxnLst/>
              <a:rect l="0" t="0" r="0" b="0"/>
              <a:pathLst>
                <a:path w="15241" h="1">
                  <a:moveTo>
                    <a:pt x="1524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1406"/>
            <p:cNvSpPr/>
            <p:nvPr/>
          </p:nvSpPr>
          <p:spPr>
            <a:xfrm>
              <a:off x="7658100" y="1950720"/>
              <a:ext cx="7620" cy="152401"/>
            </a:xfrm>
            <a:custGeom>
              <a:avLst/>
              <a:gdLst/>
              <a:ahLst/>
              <a:cxnLst/>
              <a:rect l="0" t="0" r="0" b="0"/>
              <a:pathLst>
                <a:path w="7620" h="152401">
                  <a:moveTo>
                    <a:pt x="7619" y="0"/>
                  </a:moveTo>
                  <a:lnTo>
                    <a:pt x="7619" y="33465"/>
                  </a:lnTo>
                  <a:lnTo>
                    <a:pt x="7619" y="70430"/>
                  </a:lnTo>
                  <a:lnTo>
                    <a:pt x="6773" y="106077"/>
                  </a:lnTo>
                  <a:lnTo>
                    <a:pt x="209" y="143538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SMARTInkShape-Group162"/>
          <p:cNvGrpSpPr/>
          <p:nvPr/>
        </p:nvGrpSpPr>
        <p:grpSpPr>
          <a:xfrm>
            <a:off x="3125235" y="3392405"/>
            <a:ext cx="4601446" cy="622836"/>
            <a:chOff x="3125235" y="3392405"/>
            <a:chExt cx="4601446" cy="622836"/>
          </a:xfrm>
        </p:grpSpPr>
        <p:sp>
          <p:nvSpPr>
            <p:cNvPr id="146" name="SMARTInkShape-1407"/>
            <p:cNvSpPr/>
            <p:nvPr/>
          </p:nvSpPr>
          <p:spPr>
            <a:xfrm>
              <a:off x="3125235" y="3513133"/>
              <a:ext cx="250425" cy="319727"/>
            </a:xfrm>
            <a:custGeom>
              <a:avLst/>
              <a:gdLst/>
              <a:ahLst/>
              <a:cxnLst/>
              <a:rect l="0" t="0" r="0" b="0"/>
              <a:pathLst>
                <a:path w="250425" h="319727">
                  <a:moveTo>
                    <a:pt x="29445" y="7307"/>
                  </a:moveTo>
                  <a:lnTo>
                    <a:pt x="21917" y="7307"/>
                  </a:lnTo>
                  <a:lnTo>
                    <a:pt x="40911" y="6460"/>
                  </a:lnTo>
                  <a:lnTo>
                    <a:pt x="64698" y="1275"/>
                  </a:lnTo>
                  <a:lnTo>
                    <a:pt x="97462" y="0"/>
                  </a:lnTo>
                  <a:lnTo>
                    <a:pt x="134477" y="595"/>
                  </a:lnTo>
                  <a:lnTo>
                    <a:pt x="169885" y="7988"/>
                  </a:lnTo>
                  <a:lnTo>
                    <a:pt x="198207" y="20096"/>
                  </a:lnTo>
                  <a:lnTo>
                    <a:pt x="205485" y="25126"/>
                  </a:lnTo>
                  <a:lnTo>
                    <a:pt x="214343" y="36763"/>
                  </a:lnTo>
                  <a:lnTo>
                    <a:pt x="215364" y="41338"/>
                  </a:lnTo>
                  <a:lnTo>
                    <a:pt x="214240" y="50936"/>
                  </a:lnTo>
                  <a:lnTo>
                    <a:pt x="195999" y="86493"/>
                  </a:lnTo>
                  <a:lnTo>
                    <a:pt x="184749" y="104307"/>
                  </a:lnTo>
                  <a:lnTo>
                    <a:pt x="149931" y="138697"/>
                  </a:lnTo>
                  <a:lnTo>
                    <a:pt x="120460" y="165617"/>
                  </a:lnTo>
                  <a:lnTo>
                    <a:pt x="90279" y="191938"/>
                  </a:lnTo>
                  <a:lnTo>
                    <a:pt x="53785" y="227127"/>
                  </a:lnTo>
                  <a:lnTo>
                    <a:pt x="16657" y="257945"/>
                  </a:lnTo>
                  <a:lnTo>
                    <a:pt x="6828" y="268561"/>
                  </a:lnTo>
                  <a:lnTo>
                    <a:pt x="1295" y="283212"/>
                  </a:lnTo>
                  <a:lnTo>
                    <a:pt x="0" y="290233"/>
                  </a:lnTo>
                  <a:lnTo>
                    <a:pt x="502" y="293291"/>
                  </a:lnTo>
                  <a:lnTo>
                    <a:pt x="3317" y="298946"/>
                  </a:lnTo>
                  <a:lnTo>
                    <a:pt x="17752" y="306890"/>
                  </a:lnTo>
                  <a:lnTo>
                    <a:pt x="34070" y="310561"/>
                  </a:lnTo>
                  <a:lnTo>
                    <a:pt x="66922" y="312648"/>
                  </a:lnTo>
                  <a:lnTo>
                    <a:pt x="96899" y="317253"/>
                  </a:lnTo>
                  <a:lnTo>
                    <a:pt x="132216" y="318994"/>
                  </a:lnTo>
                  <a:lnTo>
                    <a:pt x="168645" y="319509"/>
                  </a:lnTo>
                  <a:lnTo>
                    <a:pt x="200417" y="319662"/>
                  </a:lnTo>
                  <a:lnTo>
                    <a:pt x="238195" y="319718"/>
                  </a:lnTo>
                  <a:lnTo>
                    <a:pt x="250424" y="3197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408"/>
            <p:cNvSpPr/>
            <p:nvPr/>
          </p:nvSpPr>
          <p:spPr>
            <a:xfrm>
              <a:off x="3471768" y="3718587"/>
              <a:ext cx="200575" cy="142800"/>
            </a:xfrm>
            <a:custGeom>
              <a:avLst/>
              <a:gdLst/>
              <a:ahLst/>
              <a:cxnLst/>
              <a:rect l="0" t="0" r="0" b="0"/>
              <a:pathLst>
                <a:path w="200575" h="142800">
                  <a:moveTo>
                    <a:pt x="102012" y="7593"/>
                  </a:moveTo>
                  <a:lnTo>
                    <a:pt x="102012" y="3547"/>
                  </a:lnTo>
                  <a:lnTo>
                    <a:pt x="101165" y="2356"/>
                  </a:lnTo>
                  <a:lnTo>
                    <a:pt x="99754" y="1561"/>
                  </a:lnTo>
                  <a:lnTo>
                    <a:pt x="91405" y="286"/>
                  </a:lnTo>
                  <a:lnTo>
                    <a:pt x="65966" y="0"/>
                  </a:lnTo>
                  <a:lnTo>
                    <a:pt x="58334" y="2243"/>
                  </a:lnTo>
                  <a:lnTo>
                    <a:pt x="47019" y="10523"/>
                  </a:lnTo>
                  <a:lnTo>
                    <a:pt x="35200" y="23701"/>
                  </a:lnTo>
                  <a:lnTo>
                    <a:pt x="12316" y="55646"/>
                  </a:lnTo>
                  <a:lnTo>
                    <a:pt x="756" y="80209"/>
                  </a:lnTo>
                  <a:lnTo>
                    <a:pt x="0" y="90949"/>
                  </a:lnTo>
                  <a:lnTo>
                    <a:pt x="6414" y="111641"/>
                  </a:lnTo>
                  <a:lnTo>
                    <a:pt x="17430" y="126946"/>
                  </a:lnTo>
                  <a:lnTo>
                    <a:pt x="31418" y="138159"/>
                  </a:lnTo>
                  <a:lnTo>
                    <a:pt x="54378" y="142799"/>
                  </a:lnTo>
                  <a:lnTo>
                    <a:pt x="87240" y="139130"/>
                  </a:lnTo>
                  <a:lnTo>
                    <a:pt x="114756" y="136031"/>
                  </a:lnTo>
                  <a:lnTo>
                    <a:pt x="147239" y="120672"/>
                  </a:lnTo>
                  <a:lnTo>
                    <a:pt x="182862" y="93563"/>
                  </a:lnTo>
                  <a:lnTo>
                    <a:pt x="192571" y="82172"/>
                  </a:lnTo>
                  <a:lnTo>
                    <a:pt x="197294" y="72912"/>
                  </a:lnTo>
                  <a:lnTo>
                    <a:pt x="200574" y="48138"/>
                  </a:lnTo>
                  <a:lnTo>
                    <a:pt x="198593" y="40288"/>
                  </a:lnTo>
                  <a:lnTo>
                    <a:pt x="190422" y="28350"/>
                  </a:lnTo>
                  <a:lnTo>
                    <a:pt x="181501" y="17839"/>
                  </a:lnTo>
                  <a:lnTo>
                    <a:pt x="178212" y="75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409"/>
            <p:cNvSpPr/>
            <p:nvPr/>
          </p:nvSpPr>
          <p:spPr>
            <a:xfrm>
              <a:off x="3749040" y="3662371"/>
              <a:ext cx="220980" cy="147587"/>
            </a:xfrm>
            <a:custGeom>
              <a:avLst/>
              <a:gdLst/>
              <a:ahLst/>
              <a:cxnLst/>
              <a:rect l="0" t="0" r="0" b="0"/>
              <a:pathLst>
                <a:path w="220980" h="147587">
                  <a:moveTo>
                    <a:pt x="0" y="56188"/>
                  </a:moveTo>
                  <a:lnTo>
                    <a:pt x="25439" y="56188"/>
                  </a:lnTo>
                  <a:lnTo>
                    <a:pt x="27119" y="57035"/>
                  </a:lnTo>
                  <a:lnTo>
                    <a:pt x="28239" y="58446"/>
                  </a:lnTo>
                  <a:lnTo>
                    <a:pt x="28986" y="60233"/>
                  </a:lnTo>
                  <a:lnTo>
                    <a:pt x="42345" y="77658"/>
                  </a:lnTo>
                  <a:lnTo>
                    <a:pt x="44220" y="84357"/>
                  </a:lnTo>
                  <a:lnTo>
                    <a:pt x="45661" y="122336"/>
                  </a:lnTo>
                  <a:lnTo>
                    <a:pt x="45702" y="133455"/>
                  </a:lnTo>
                  <a:lnTo>
                    <a:pt x="43454" y="139354"/>
                  </a:lnTo>
                  <a:lnTo>
                    <a:pt x="38127" y="147586"/>
                  </a:lnTo>
                  <a:lnTo>
                    <a:pt x="38948" y="132935"/>
                  </a:lnTo>
                  <a:lnTo>
                    <a:pt x="46707" y="98904"/>
                  </a:lnTo>
                  <a:lnTo>
                    <a:pt x="62793" y="63413"/>
                  </a:lnTo>
                  <a:lnTo>
                    <a:pt x="84395" y="27914"/>
                  </a:lnTo>
                  <a:lnTo>
                    <a:pt x="95082" y="17375"/>
                  </a:lnTo>
                  <a:lnTo>
                    <a:pt x="125974" y="884"/>
                  </a:lnTo>
                  <a:lnTo>
                    <a:pt x="136703" y="0"/>
                  </a:lnTo>
                  <a:lnTo>
                    <a:pt x="157389" y="6331"/>
                  </a:lnTo>
                  <a:lnTo>
                    <a:pt x="181391" y="20711"/>
                  </a:lnTo>
                  <a:lnTo>
                    <a:pt x="188709" y="28003"/>
                  </a:lnTo>
                  <a:lnTo>
                    <a:pt x="197589" y="43886"/>
                  </a:lnTo>
                  <a:lnTo>
                    <a:pt x="203324" y="62421"/>
                  </a:lnTo>
                  <a:lnTo>
                    <a:pt x="207282" y="78638"/>
                  </a:lnTo>
                  <a:lnTo>
                    <a:pt x="210659" y="89872"/>
                  </a:lnTo>
                  <a:lnTo>
                    <a:pt x="213254" y="126541"/>
                  </a:lnTo>
                  <a:lnTo>
                    <a:pt x="213351" y="138436"/>
                  </a:lnTo>
                  <a:lnTo>
                    <a:pt x="214200" y="138960"/>
                  </a:lnTo>
                  <a:lnTo>
                    <a:pt x="219920" y="139870"/>
                  </a:lnTo>
                  <a:lnTo>
                    <a:pt x="220273" y="139070"/>
                  </a:lnTo>
                  <a:lnTo>
                    <a:pt x="220979" y="1323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410"/>
            <p:cNvSpPr/>
            <p:nvPr/>
          </p:nvSpPr>
          <p:spPr>
            <a:xfrm>
              <a:off x="4053840" y="3621109"/>
              <a:ext cx="190501" cy="196511"/>
            </a:xfrm>
            <a:custGeom>
              <a:avLst/>
              <a:gdLst/>
              <a:ahLst/>
              <a:cxnLst/>
              <a:rect l="0" t="0" r="0" b="0"/>
              <a:pathLst>
                <a:path w="190501" h="196511">
                  <a:moveTo>
                    <a:pt x="0" y="66971"/>
                  </a:moveTo>
                  <a:lnTo>
                    <a:pt x="0" y="71016"/>
                  </a:lnTo>
                  <a:lnTo>
                    <a:pt x="2257" y="75259"/>
                  </a:lnTo>
                  <a:lnTo>
                    <a:pt x="10605" y="84883"/>
                  </a:lnTo>
                  <a:lnTo>
                    <a:pt x="21957" y="92410"/>
                  </a:lnTo>
                  <a:lnTo>
                    <a:pt x="56822" y="102392"/>
                  </a:lnTo>
                  <a:lnTo>
                    <a:pt x="76385" y="103430"/>
                  </a:lnTo>
                  <a:lnTo>
                    <a:pt x="109860" y="97240"/>
                  </a:lnTo>
                  <a:lnTo>
                    <a:pt x="128789" y="91556"/>
                  </a:lnTo>
                  <a:lnTo>
                    <a:pt x="141358" y="83662"/>
                  </a:lnTo>
                  <a:lnTo>
                    <a:pt x="154584" y="70975"/>
                  </a:lnTo>
                  <a:lnTo>
                    <a:pt x="169798" y="46509"/>
                  </a:lnTo>
                  <a:lnTo>
                    <a:pt x="173641" y="35414"/>
                  </a:lnTo>
                  <a:lnTo>
                    <a:pt x="172283" y="27263"/>
                  </a:lnTo>
                  <a:lnTo>
                    <a:pt x="166757" y="15412"/>
                  </a:lnTo>
                  <a:lnTo>
                    <a:pt x="157306" y="3822"/>
                  </a:lnTo>
                  <a:lnTo>
                    <a:pt x="152322" y="805"/>
                  </a:lnTo>
                  <a:lnTo>
                    <a:pt x="149808" y="0"/>
                  </a:lnTo>
                  <a:lnTo>
                    <a:pt x="142499" y="1364"/>
                  </a:lnTo>
                  <a:lnTo>
                    <a:pt x="133606" y="5639"/>
                  </a:lnTo>
                  <a:lnTo>
                    <a:pt x="104051" y="32671"/>
                  </a:lnTo>
                  <a:lnTo>
                    <a:pt x="78728" y="67471"/>
                  </a:lnTo>
                  <a:lnTo>
                    <a:pt x="67541" y="89979"/>
                  </a:lnTo>
                  <a:lnTo>
                    <a:pt x="62260" y="120340"/>
                  </a:lnTo>
                  <a:lnTo>
                    <a:pt x="61537" y="135564"/>
                  </a:lnTo>
                  <a:lnTo>
                    <a:pt x="65732" y="148539"/>
                  </a:lnTo>
                  <a:lnTo>
                    <a:pt x="73241" y="159103"/>
                  </a:lnTo>
                  <a:lnTo>
                    <a:pt x="103479" y="183582"/>
                  </a:lnTo>
                  <a:lnTo>
                    <a:pt x="128215" y="192303"/>
                  </a:lnTo>
                  <a:lnTo>
                    <a:pt x="162015" y="195680"/>
                  </a:lnTo>
                  <a:lnTo>
                    <a:pt x="190500" y="1965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411"/>
            <p:cNvSpPr/>
            <p:nvPr/>
          </p:nvSpPr>
          <p:spPr>
            <a:xfrm>
              <a:off x="4634596" y="3638031"/>
              <a:ext cx="149023" cy="132325"/>
            </a:xfrm>
            <a:custGeom>
              <a:avLst/>
              <a:gdLst/>
              <a:ahLst/>
              <a:cxnLst/>
              <a:rect l="0" t="0" r="0" b="0"/>
              <a:pathLst>
                <a:path w="149023" h="132325">
                  <a:moveTo>
                    <a:pt x="120284" y="11949"/>
                  </a:moveTo>
                  <a:lnTo>
                    <a:pt x="120284" y="7903"/>
                  </a:lnTo>
                  <a:lnTo>
                    <a:pt x="119437" y="6712"/>
                  </a:lnTo>
                  <a:lnTo>
                    <a:pt x="118026" y="5917"/>
                  </a:lnTo>
                  <a:lnTo>
                    <a:pt x="107286" y="3691"/>
                  </a:lnTo>
                  <a:lnTo>
                    <a:pt x="102372" y="376"/>
                  </a:lnTo>
                  <a:lnTo>
                    <a:pt x="99876" y="0"/>
                  </a:lnTo>
                  <a:lnTo>
                    <a:pt x="97365" y="596"/>
                  </a:lnTo>
                  <a:lnTo>
                    <a:pt x="91471" y="2670"/>
                  </a:lnTo>
                  <a:lnTo>
                    <a:pt x="73889" y="6259"/>
                  </a:lnTo>
                  <a:lnTo>
                    <a:pt x="64104" y="11113"/>
                  </a:lnTo>
                  <a:lnTo>
                    <a:pt x="33897" y="38568"/>
                  </a:lnTo>
                  <a:lnTo>
                    <a:pt x="9525" y="74775"/>
                  </a:lnTo>
                  <a:lnTo>
                    <a:pt x="2047" y="90489"/>
                  </a:lnTo>
                  <a:lnTo>
                    <a:pt x="0" y="100760"/>
                  </a:lnTo>
                  <a:lnTo>
                    <a:pt x="1349" y="108711"/>
                  </a:lnTo>
                  <a:lnTo>
                    <a:pt x="6868" y="117948"/>
                  </a:lnTo>
                  <a:lnTo>
                    <a:pt x="9113" y="120715"/>
                  </a:lnTo>
                  <a:lnTo>
                    <a:pt x="24409" y="128654"/>
                  </a:lnTo>
                  <a:lnTo>
                    <a:pt x="40982" y="132324"/>
                  </a:lnTo>
                  <a:lnTo>
                    <a:pt x="67836" y="127480"/>
                  </a:lnTo>
                  <a:lnTo>
                    <a:pt x="101116" y="115916"/>
                  </a:lnTo>
                  <a:lnTo>
                    <a:pt x="126939" y="105048"/>
                  </a:lnTo>
                  <a:lnTo>
                    <a:pt x="144888" y="86663"/>
                  </a:lnTo>
                  <a:lnTo>
                    <a:pt x="148152" y="78740"/>
                  </a:lnTo>
                  <a:lnTo>
                    <a:pt x="149022" y="74256"/>
                  </a:lnTo>
                  <a:lnTo>
                    <a:pt x="147732" y="64758"/>
                  </a:lnTo>
                  <a:lnTo>
                    <a:pt x="141288" y="43051"/>
                  </a:lnTo>
                  <a:lnTo>
                    <a:pt x="118694" y="18124"/>
                  </a:lnTo>
                  <a:lnTo>
                    <a:pt x="113086" y="14693"/>
                  </a:lnTo>
                  <a:lnTo>
                    <a:pt x="110405" y="13778"/>
                  </a:lnTo>
                  <a:lnTo>
                    <a:pt x="108618" y="12322"/>
                  </a:lnTo>
                  <a:lnTo>
                    <a:pt x="105044" y="43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1412"/>
            <p:cNvSpPr/>
            <p:nvPr/>
          </p:nvSpPr>
          <p:spPr>
            <a:xfrm>
              <a:off x="4914900" y="3392405"/>
              <a:ext cx="114301" cy="310915"/>
            </a:xfrm>
            <a:custGeom>
              <a:avLst/>
              <a:gdLst/>
              <a:ahLst/>
              <a:cxnLst/>
              <a:rect l="0" t="0" r="0" b="0"/>
              <a:pathLst>
                <a:path w="114301" h="310915">
                  <a:moveTo>
                    <a:pt x="114300" y="59454"/>
                  </a:moveTo>
                  <a:lnTo>
                    <a:pt x="114300" y="34015"/>
                  </a:lnTo>
                  <a:lnTo>
                    <a:pt x="112042" y="28957"/>
                  </a:lnTo>
                  <a:lnTo>
                    <a:pt x="103694" y="18811"/>
                  </a:lnTo>
                  <a:lnTo>
                    <a:pt x="78254" y="3574"/>
                  </a:lnTo>
                  <a:lnTo>
                    <a:pt x="63356" y="0"/>
                  </a:lnTo>
                  <a:lnTo>
                    <a:pt x="53276" y="1421"/>
                  </a:lnTo>
                  <a:lnTo>
                    <a:pt x="33007" y="9233"/>
                  </a:lnTo>
                  <a:lnTo>
                    <a:pt x="25112" y="16249"/>
                  </a:lnTo>
                  <a:lnTo>
                    <a:pt x="5212" y="49442"/>
                  </a:lnTo>
                  <a:lnTo>
                    <a:pt x="1029" y="80964"/>
                  </a:lnTo>
                  <a:lnTo>
                    <a:pt x="203" y="112528"/>
                  </a:lnTo>
                  <a:lnTo>
                    <a:pt x="2317" y="135576"/>
                  </a:lnTo>
                  <a:lnTo>
                    <a:pt x="10617" y="170164"/>
                  </a:lnTo>
                  <a:lnTo>
                    <a:pt x="15173" y="203525"/>
                  </a:lnTo>
                  <a:lnTo>
                    <a:pt x="21090" y="234574"/>
                  </a:lnTo>
                  <a:lnTo>
                    <a:pt x="22704" y="272133"/>
                  </a:lnTo>
                  <a:lnTo>
                    <a:pt x="22829" y="288955"/>
                  </a:lnTo>
                  <a:lnTo>
                    <a:pt x="20588" y="294945"/>
                  </a:lnTo>
                  <a:lnTo>
                    <a:pt x="12251" y="305690"/>
                  </a:lnTo>
                  <a:lnTo>
                    <a:pt x="7420" y="308593"/>
                  </a:lnTo>
                  <a:lnTo>
                    <a:pt x="0" y="3109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1413"/>
            <p:cNvSpPr/>
            <p:nvPr/>
          </p:nvSpPr>
          <p:spPr>
            <a:xfrm>
              <a:off x="4869180" y="3604259"/>
              <a:ext cx="228601" cy="7622"/>
            </a:xfrm>
            <a:custGeom>
              <a:avLst/>
              <a:gdLst/>
              <a:ahLst/>
              <a:cxnLst/>
              <a:rect l="0" t="0" r="0" b="0"/>
              <a:pathLst>
                <a:path w="228601" h="7622">
                  <a:moveTo>
                    <a:pt x="0" y="7621"/>
                  </a:moveTo>
                  <a:lnTo>
                    <a:pt x="33563" y="7621"/>
                  </a:lnTo>
                  <a:lnTo>
                    <a:pt x="69832" y="7621"/>
                  </a:lnTo>
                  <a:lnTo>
                    <a:pt x="107429" y="7621"/>
                  </a:lnTo>
                  <a:lnTo>
                    <a:pt x="137381" y="5363"/>
                  </a:lnTo>
                  <a:lnTo>
                    <a:pt x="167705" y="1589"/>
                  </a:lnTo>
                  <a:lnTo>
                    <a:pt x="200202" y="314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1414"/>
            <p:cNvSpPr/>
            <p:nvPr/>
          </p:nvSpPr>
          <p:spPr>
            <a:xfrm>
              <a:off x="5379719" y="3559753"/>
              <a:ext cx="243842" cy="200905"/>
            </a:xfrm>
            <a:custGeom>
              <a:avLst/>
              <a:gdLst/>
              <a:ahLst/>
              <a:cxnLst/>
              <a:rect l="0" t="0" r="0" b="0"/>
              <a:pathLst>
                <a:path w="243842" h="200905">
                  <a:moveTo>
                    <a:pt x="0" y="59747"/>
                  </a:moveTo>
                  <a:lnTo>
                    <a:pt x="0" y="63792"/>
                  </a:lnTo>
                  <a:lnTo>
                    <a:pt x="847" y="64983"/>
                  </a:lnTo>
                  <a:lnTo>
                    <a:pt x="2258" y="65778"/>
                  </a:lnTo>
                  <a:lnTo>
                    <a:pt x="10607" y="67052"/>
                  </a:lnTo>
                  <a:lnTo>
                    <a:pt x="45936" y="67354"/>
                  </a:lnTo>
                  <a:lnTo>
                    <a:pt x="63282" y="65105"/>
                  </a:lnTo>
                  <a:lnTo>
                    <a:pt x="98519" y="59605"/>
                  </a:lnTo>
                  <a:lnTo>
                    <a:pt x="126595" y="49234"/>
                  </a:lnTo>
                  <a:lnTo>
                    <a:pt x="134722" y="42092"/>
                  </a:lnTo>
                  <a:lnTo>
                    <a:pt x="141157" y="34967"/>
                  </a:lnTo>
                  <a:lnTo>
                    <a:pt x="149540" y="29262"/>
                  </a:lnTo>
                  <a:lnTo>
                    <a:pt x="156539" y="18447"/>
                  </a:lnTo>
                  <a:lnTo>
                    <a:pt x="158473" y="12322"/>
                  </a:lnTo>
                  <a:lnTo>
                    <a:pt x="158142" y="10350"/>
                  </a:lnTo>
                  <a:lnTo>
                    <a:pt x="157075" y="9036"/>
                  </a:lnTo>
                  <a:lnTo>
                    <a:pt x="155517" y="8159"/>
                  </a:lnTo>
                  <a:lnTo>
                    <a:pt x="154478" y="6728"/>
                  </a:lnTo>
                  <a:lnTo>
                    <a:pt x="153323" y="2881"/>
                  </a:lnTo>
                  <a:lnTo>
                    <a:pt x="151323" y="1516"/>
                  </a:lnTo>
                  <a:lnTo>
                    <a:pt x="144584" y="0"/>
                  </a:lnTo>
                  <a:lnTo>
                    <a:pt x="141263" y="442"/>
                  </a:lnTo>
                  <a:lnTo>
                    <a:pt x="127592" y="4977"/>
                  </a:lnTo>
                  <a:lnTo>
                    <a:pt x="123161" y="5454"/>
                  </a:lnTo>
                  <a:lnTo>
                    <a:pt x="87306" y="23489"/>
                  </a:lnTo>
                  <a:lnTo>
                    <a:pt x="66227" y="46376"/>
                  </a:lnTo>
                  <a:lnTo>
                    <a:pt x="40665" y="78807"/>
                  </a:lnTo>
                  <a:lnTo>
                    <a:pt x="29453" y="98979"/>
                  </a:lnTo>
                  <a:lnTo>
                    <a:pt x="24163" y="128550"/>
                  </a:lnTo>
                  <a:lnTo>
                    <a:pt x="23439" y="143666"/>
                  </a:lnTo>
                  <a:lnTo>
                    <a:pt x="27633" y="156593"/>
                  </a:lnTo>
                  <a:lnTo>
                    <a:pt x="44123" y="178690"/>
                  </a:lnTo>
                  <a:lnTo>
                    <a:pt x="58700" y="190192"/>
                  </a:lnTo>
                  <a:lnTo>
                    <a:pt x="94405" y="198280"/>
                  </a:lnTo>
                  <a:lnTo>
                    <a:pt x="112231" y="200904"/>
                  </a:lnTo>
                  <a:lnTo>
                    <a:pt x="148887" y="197947"/>
                  </a:lnTo>
                  <a:lnTo>
                    <a:pt x="179582" y="194957"/>
                  </a:lnTo>
                  <a:lnTo>
                    <a:pt x="212709" y="186361"/>
                  </a:lnTo>
                  <a:lnTo>
                    <a:pt x="243841" y="1816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1415"/>
            <p:cNvSpPr/>
            <p:nvPr/>
          </p:nvSpPr>
          <p:spPr>
            <a:xfrm>
              <a:off x="5754189" y="3467100"/>
              <a:ext cx="44631" cy="297181"/>
            </a:xfrm>
            <a:custGeom>
              <a:avLst/>
              <a:gdLst/>
              <a:ahLst/>
              <a:cxnLst/>
              <a:rect l="0" t="0" r="0" b="0"/>
              <a:pathLst>
                <a:path w="44631" h="297181">
                  <a:moveTo>
                    <a:pt x="44630" y="0"/>
                  </a:moveTo>
                  <a:lnTo>
                    <a:pt x="40585" y="0"/>
                  </a:lnTo>
                  <a:lnTo>
                    <a:pt x="39393" y="846"/>
                  </a:lnTo>
                  <a:lnTo>
                    <a:pt x="38600" y="2257"/>
                  </a:lnTo>
                  <a:lnTo>
                    <a:pt x="38070" y="4045"/>
                  </a:lnTo>
                  <a:lnTo>
                    <a:pt x="33279" y="10605"/>
                  </a:lnTo>
                  <a:lnTo>
                    <a:pt x="25687" y="46651"/>
                  </a:lnTo>
                  <a:lnTo>
                    <a:pt x="21697" y="78077"/>
                  </a:lnTo>
                  <a:lnTo>
                    <a:pt x="16763" y="110434"/>
                  </a:lnTo>
                  <a:lnTo>
                    <a:pt x="14078" y="141847"/>
                  </a:lnTo>
                  <a:lnTo>
                    <a:pt x="9143" y="172603"/>
                  </a:lnTo>
                  <a:lnTo>
                    <a:pt x="7305" y="202318"/>
                  </a:lnTo>
                  <a:lnTo>
                    <a:pt x="4425" y="235544"/>
                  </a:lnTo>
                  <a:lnTo>
                    <a:pt x="0" y="262521"/>
                  </a:lnTo>
                  <a:lnTo>
                    <a:pt x="1653" y="271333"/>
                  </a:lnTo>
                  <a:lnTo>
                    <a:pt x="5085" y="281055"/>
                  </a:lnTo>
                  <a:lnTo>
                    <a:pt x="653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1416"/>
            <p:cNvSpPr/>
            <p:nvPr/>
          </p:nvSpPr>
          <p:spPr>
            <a:xfrm>
              <a:off x="5846054" y="3634740"/>
              <a:ext cx="165602" cy="120891"/>
            </a:xfrm>
            <a:custGeom>
              <a:avLst/>
              <a:gdLst/>
              <a:ahLst/>
              <a:cxnLst/>
              <a:rect l="0" t="0" r="0" b="0"/>
              <a:pathLst>
                <a:path w="165602" h="120891">
                  <a:moveTo>
                    <a:pt x="97546" y="15240"/>
                  </a:moveTo>
                  <a:lnTo>
                    <a:pt x="97546" y="11194"/>
                  </a:lnTo>
                  <a:lnTo>
                    <a:pt x="96699" y="10003"/>
                  </a:lnTo>
                  <a:lnTo>
                    <a:pt x="95288" y="9208"/>
                  </a:lnTo>
                  <a:lnTo>
                    <a:pt x="84548" y="6982"/>
                  </a:lnTo>
                  <a:lnTo>
                    <a:pt x="77137" y="2445"/>
                  </a:lnTo>
                  <a:lnTo>
                    <a:pt x="68733" y="724"/>
                  </a:lnTo>
                  <a:lnTo>
                    <a:pt x="60469" y="321"/>
                  </a:lnTo>
                  <a:lnTo>
                    <a:pt x="53409" y="2400"/>
                  </a:lnTo>
                  <a:lnTo>
                    <a:pt x="37934" y="14679"/>
                  </a:lnTo>
                  <a:lnTo>
                    <a:pt x="19147" y="43353"/>
                  </a:lnTo>
                  <a:lnTo>
                    <a:pt x="1892" y="78750"/>
                  </a:lnTo>
                  <a:lnTo>
                    <a:pt x="0" y="88904"/>
                  </a:lnTo>
                  <a:lnTo>
                    <a:pt x="1416" y="96803"/>
                  </a:lnTo>
                  <a:lnTo>
                    <a:pt x="2979" y="100095"/>
                  </a:lnTo>
                  <a:lnTo>
                    <a:pt x="9232" y="106011"/>
                  </a:lnTo>
                  <a:lnTo>
                    <a:pt x="27044" y="116708"/>
                  </a:lnTo>
                  <a:lnTo>
                    <a:pt x="52951" y="120890"/>
                  </a:lnTo>
                  <a:lnTo>
                    <a:pt x="82528" y="119459"/>
                  </a:lnTo>
                  <a:lnTo>
                    <a:pt x="120435" y="108895"/>
                  </a:lnTo>
                  <a:lnTo>
                    <a:pt x="141581" y="100657"/>
                  </a:lnTo>
                  <a:lnTo>
                    <a:pt x="150419" y="92432"/>
                  </a:lnTo>
                  <a:lnTo>
                    <a:pt x="160154" y="78281"/>
                  </a:lnTo>
                  <a:lnTo>
                    <a:pt x="164357" y="63364"/>
                  </a:lnTo>
                  <a:lnTo>
                    <a:pt x="165601" y="48219"/>
                  </a:lnTo>
                  <a:lnTo>
                    <a:pt x="161925" y="33008"/>
                  </a:lnTo>
                  <a:lnTo>
                    <a:pt x="155473" y="21821"/>
                  </a:lnTo>
                  <a:lnTo>
                    <a:pt x="140682" y="5211"/>
                  </a:lnTo>
                  <a:lnTo>
                    <a:pt x="135626" y="2316"/>
                  </a:lnTo>
                  <a:lnTo>
                    <a:pt x="1280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417"/>
            <p:cNvSpPr/>
            <p:nvPr/>
          </p:nvSpPr>
          <p:spPr>
            <a:xfrm>
              <a:off x="6112330" y="3590791"/>
              <a:ext cx="197031" cy="179472"/>
            </a:xfrm>
            <a:custGeom>
              <a:avLst/>
              <a:gdLst/>
              <a:ahLst/>
              <a:cxnLst/>
              <a:rect l="0" t="0" r="0" b="0"/>
              <a:pathLst>
                <a:path w="197031" h="179472">
                  <a:moveTo>
                    <a:pt x="21770" y="51568"/>
                  </a:moveTo>
                  <a:lnTo>
                    <a:pt x="25815" y="51568"/>
                  </a:lnTo>
                  <a:lnTo>
                    <a:pt x="27006" y="52415"/>
                  </a:lnTo>
                  <a:lnTo>
                    <a:pt x="27801" y="53826"/>
                  </a:lnTo>
                  <a:lnTo>
                    <a:pt x="28919" y="62115"/>
                  </a:lnTo>
                  <a:lnTo>
                    <a:pt x="28524" y="99943"/>
                  </a:lnTo>
                  <a:lnTo>
                    <a:pt x="16208" y="135395"/>
                  </a:lnTo>
                  <a:lnTo>
                    <a:pt x="12501" y="150631"/>
                  </a:lnTo>
                  <a:lnTo>
                    <a:pt x="7709" y="166904"/>
                  </a:lnTo>
                  <a:lnTo>
                    <a:pt x="6879" y="175582"/>
                  </a:lnTo>
                  <a:lnTo>
                    <a:pt x="5916" y="177424"/>
                  </a:lnTo>
                  <a:lnTo>
                    <a:pt x="4427" y="178652"/>
                  </a:lnTo>
                  <a:lnTo>
                    <a:pt x="2588" y="179471"/>
                  </a:lnTo>
                  <a:lnTo>
                    <a:pt x="1361" y="179170"/>
                  </a:lnTo>
                  <a:lnTo>
                    <a:pt x="544" y="178123"/>
                  </a:lnTo>
                  <a:lnTo>
                    <a:pt x="0" y="176578"/>
                  </a:lnTo>
                  <a:lnTo>
                    <a:pt x="482" y="174702"/>
                  </a:lnTo>
                  <a:lnTo>
                    <a:pt x="4361" y="167169"/>
                  </a:lnTo>
                  <a:lnTo>
                    <a:pt x="14692" y="132910"/>
                  </a:lnTo>
                  <a:lnTo>
                    <a:pt x="24417" y="100374"/>
                  </a:lnTo>
                  <a:lnTo>
                    <a:pt x="35337" y="67418"/>
                  </a:lnTo>
                  <a:lnTo>
                    <a:pt x="50665" y="36449"/>
                  </a:lnTo>
                  <a:lnTo>
                    <a:pt x="62096" y="13963"/>
                  </a:lnTo>
                  <a:lnTo>
                    <a:pt x="73981" y="4208"/>
                  </a:lnTo>
                  <a:lnTo>
                    <a:pt x="84183" y="0"/>
                  </a:lnTo>
                  <a:lnTo>
                    <a:pt x="92124" y="1274"/>
                  </a:lnTo>
                  <a:lnTo>
                    <a:pt x="103858" y="6751"/>
                  </a:lnTo>
                  <a:lnTo>
                    <a:pt x="119453" y="20232"/>
                  </a:lnTo>
                  <a:lnTo>
                    <a:pt x="129829" y="34287"/>
                  </a:lnTo>
                  <a:lnTo>
                    <a:pt x="139567" y="68358"/>
                  </a:lnTo>
                  <a:lnTo>
                    <a:pt x="145405" y="102854"/>
                  </a:lnTo>
                  <a:lnTo>
                    <a:pt x="155009" y="140348"/>
                  </a:lnTo>
                  <a:lnTo>
                    <a:pt x="161703" y="148317"/>
                  </a:lnTo>
                  <a:lnTo>
                    <a:pt x="169476" y="153835"/>
                  </a:lnTo>
                  <a:lnTo>
                    <a:pt x="197030" y="1658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418"/>
            <p:cNvSpPr/>
            <p:nvPr/>
          </p:nvSpPr>
          <p:spPr>
            <a:xfrm>
              <a:off x="6347460" y="3604352"/>
              <a:ext cx="295516" cy="410889"/>
            </a:xfrm>
            <a:custGeom>
              <a:avLst/>
              <a:gdLst/>
              <a:ahLst/>
              <a:cxnLst/>
              <a:rect l="0" t="0" r="0" b="0"/>
              <a:pathLst>
                <a:path w="295516" h="410889">
                  <a:moveTo>
                    <a:pt x="144779" y="7528"/>
                  </a:moveTo>
                  <a:lnTo>
                    <a:pt x="140734" y="3482"/>
                  </a:lnTo>
                  <a:lnTo>
                    <a:pt x="136491" y="1496"/>
                  </a:lnTo>
                  <a:lnTo>
                    <a:pt x="115295" y="0"/>
                  </a:lnTo>
                  <a:lnTo>
                    <a:pt x="96214" y="6009"/>
                  </a:lnTo>
                  <a:lnTo>
                    <a:pt x="81189" y="13757"/>
                  </a:lnTo>
                  <a:lnTo>
                    <a:pt x="50792" y="41718"/>
                  </a:lnTo>
                  <a:lnTo>
                    <a:pt x="32736" y="69220"/>
                  </a:lnTo>
                  <a:lnTo>
                    <a:pt x="25785" y="89307"/>
                  </a:lnTo>
                  <a:lnTo>
                    <a:pt x="23438" y="111264"/>
                  </a:lnTo>
                  <a:lnTo>
                    <a:pt x="27076" y="126788"/>
                  </a:lnTo>
                  <a:lnTo>
                    <a:pt x="33483" y="134756"/>
                  </a:lnTo>
                  <a:lnTo>
                    <a:pt x="51392" y="146771"/>
                  </a:lnTo>
                  <a:lnTo>
                    <a:pt x="70260" y="150667"/>
                  </a:lnTo>
                  <a:lnTo>
                    <a:pt x="98545" y="151136"/>
                  </a:lnTo>
                  <a:lnTo>
                    <a:pt x="130643" y="141659"/>
                  </a:lnTo>
                  <a:lnTo>
                    <a:pt x="148681" y="130337"/>
                  </a:lnTo>
                  <a:lnTo>
                    <a:pt x="169101" y="111342"/>
                  </a:lnTo>
                  <a:lnTo>
                    <a:pt x="186795" y="86395"/>
                  </a:lnTo>
                  <a:lnTo>
                    <a:pt x="190012" y="67135"/>
                  </a:lnTo>
                  <a:lnTo>
                    <a:pt x="190457" y="54857"/>
                  </a:lnTo>
                  <a:lnTo>
                    <a:pt x="190487" y="57770"/>
                  </a:lnTo>
                  <a:lnTo>
                    <a:pt x="188237" y="61749"/>
                  </a:lnTo>
                  <a:lnTo>
                    <a:pt x="186451" y="63995"/>
                  </a:lnTo>
                  <a:lnTo>
                    <a:pt x="186107" y="67185"/>
                  </a:lnTo>
                  <a:lnTo>
                    <a:pt x="192426" y="101446"/>
                  </a:lnTo>
                  <a:lnTo>
                    <a:pt x="200948" y="122562"/>
                  </a:lnTo>
                  <a:lnTo>
                    <a:pt x="218998" y="156498"/>
                  </a:lnTo>
                  <a:lnTo>
                    <a:pt x="233845" y="185817"/>
                  </a:lnTo>
                  <a:lnTo>
                    <a:pt x="253014" y="215952"/>
                  </a:lnTo>
                  <a:lnTo>
                    <a:pt x="270735" y="246330"/>
                  </a:lnTo>
                  <a:lnTo>
                    <a:pt x="282665" y="280825"/>
                  </a:lnTo>
                  <a:lnTo>
                    <a:pt x="291562" y="309767"/>
                  </a:lnTo>
                  <a:lnTo>
                    <a:pt x="295515" y="338474"/>
                  </a:lnTo>
                  <a:lnTo>
                    <a:pt x="292641" y="364384"/>
                  </a:lnTo>
                  <a:lnTo>
                    <a:pt x="286414" y="378079"/>
                  </a:lnTo>
                  <a:lnTo>
                    <a:pt x="282382" y="384102"/>
                  </a:lnTo>
                  <a:lnTo>
                    <a:pt x="271129" y="393052"/>
                  </a:lnTo>
                  <a:lnTo>
                    <a:pt x="239164" y="405696"/>
                  </a:lnTo>
                  <a:lnTo>
                    <a:pt x="210187" y="409701"/>
                  </a:lnTo>
                  <a:lnTo>
                    <a:pt x="176107" y="410888"/>
                  </a:lnTo>
                  <a:lnTo>
                    <a:pt x="139198" y="407194"/>
                  </a:lnTo>
                  <a:lnTo>
                    <a:pt x="101451" y="400738"/>
                  </a:lnTo>
                  <a:lnTo>
                    <a:pt x="67501" y="389417"/>
                  </a:lnTo>
                  <a:lnTo>
                    <a:pt x="32618" y="370422"/>
                  </a:lnTo>
                  <a:lnTo>
                    <a:pt x="14933" y="355411"/>
                  </a:lnTo>
                  <a:lnTo>
                    <a:pt x="0" y="3351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419"/>
            <p:cNvSpPr/>
            <p:nvPr/>
          </p:nvSpPr>
          <p:spPr>
            <a:xfrm>
              <a:off x="6631350" y="3619500"/>
              <a:ext cx="241890" cy="136673"/>
            </a:xfrm>
            <a:custGeom>
              <a:avLst/>
              <a:gdLst/>
              <a:ahLst/>
              <a:cxnLst/>
              <a:rect l="0" t="0" r="0" b="0"/>
              <a:pathLst>
                <a:path w="241890" h="136673">
                  <a:moveTo>
                    <a:pt x="112350" y="0"/>
                  </a:moveTo>
                  <a:lnTo>
                    <a:pt x="101744" y="0"/>
                  </a:lnTo>
                  <a:lnTo>
                    <a:pt x="90392" y="4045"/>
                  </a:lnTo>
                  <a:lnTo>
                    <a:pt x="56374" y="33405"/>
                  </a:lnTo>
                  <a:lnTo>
                    <a:pt x="20904" y="70860"/>
                  </a:lnTo>
                  <a:lnTo>
                    <a:pt x="4634" y="95465"/>
                  </a:lnTo>
                  <a:lnTo>
                    <a:pt x="0" y="111447"/>
                  </a:lnTo>
                  <a:lnTo>
                    <a:pt x="1174" y="119523"/>
                  </a:lnTo>
                  <a:lnTo>
                    <a:pt x="6595" y="128829"/>
                  </a:lnTo>
                  <a:lnTo>
                    <a:pt x="11161" y="133457"/>
                  </a:lnTo>
                  <a:lnTo>
                    <a:pt x="16013" y="135514"/>
                  </a:lnTo>
                  <a:lnTo>
                    <a:pt x="27548" y="136672"/>
                  </a:lnTo>
                  <a:lnTo>
                    <a:pt x="41692" y="132970"/>
                  </a:lnTo>
                  <a:lnTo>
                    <a:pt x="61640" y="123287"/>
                  </a:lnTo>
                  <a:lnTo>
                    <a:pt x="75970" y="110659"/>
                  </a:lnTo>
                  <a:lnTo>
                    <a:pt x="96912" y="76135"/>
                  </a:lnTo>
                  <a:lnTo>
                    <a:pt x="101256" y="66011"/>
                  </a:lnTo>
                  <a:lnTo>
                    <a:pt x="106784" y="32735"/>
                  </a:lnTo>
                  <a:lnTo>
                    <a:pt x="112253" y="23031"/>
                  </a:lnTo>
                  <a:lnTo>
                    <a:pt x="112321" y="26955"/>
                  </a:lnTo>
                  <a:lnTo>
                    <a:pt x="114594" y="31171"/>
                  </a:lnTo>
                  <a:lnTo>
                    <a:pt x="137525" y="68796"/>
                  </a:lnTo>
                  <a:lnTo>
                    <a:pt x="160915" y="93161"/>
                  </a:lnTo>
                  <a:lnTo>
                    <a:pt x="186050" y="108777"/>
                  </a:lnTo>
                  <a:lnTo>
                    <a:pt x="201262" y="112663"/>
                  </a:lnTo>
                  <a:lnTo>
                    <a:pt x="211416" y="111315"/>
                  </a:lnTo>
                  <a:lnTo>
                    <a:pt x="220726" y="107893"/>
                  </a:lnTo>
                  <a:lnTo>
                    <a:pt x="241889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420"/>
            <p:cNvSpPr/>
            <p:nvPr/>
          </p:nvSpPr>
          <p:spPr>
            <a:xfrm>
              <a:off x="6949439" y="3406140"/>
              <a:ext cx="22862" cy="320041"/>
            </a:xfrm>
            <a:custGeom>
              <a:avLst/>
              <a:gdLst/>
              <a:ahLst/>
              <a:cxnLst/>
              <a:rect l="0" t="0" r="0" b="0"/>
              <a:pathLst>
                <a:path w="22862" h="320041">
                  <a:moveTo>
                    <a:pt x="22861" y="0"/>
                  </a:moveTo>
                  <a:lnTo>
                    <a:pt x="22861" y="4045"/>
                  </a:lnTo>
                  <a:lnTo>
                    <a:pt x="20602" y="8288"/>
                  </a:lnTo>
                  <a:lnTo>
                    <a:pt x="18816" y="10605"/>
                  </a:lnTo>
                  <a:lnTo>
                    <a:pt x="16829" y="17695"/>
                  </a:lnTo>
                  <a:lnTo>
                    <a:pt x="15449" y="53130"/>
                  </a:lnTo>
                  <a:lnTo>
                    <a:pt x="15303" y="81970"/>
                  </a:lnTo>
                  <a:lnTo>
                    <a:pt x="15259" y="112811"/>
                  </a:lnTo>
                  <a:lnTo>
                    <a:pt x="15245" y="148384"/>
                  </a:lnTo>
                  <a:lnTo>
                    <a:pt x="14395" y="185735"/>
                  </a:lnTo>
                  <a:lnTo>
                    <a:pt x="10004" y="222766"/>
                  </a:lnTo>
                  <a:lnTo>
                    <a:pt x="8327" y="254717"/>
                  </a:lnTo>
                  <a:lnTo>
                    <a:pt x="7714" y="292560"/>
                  </a:lnTo>
                  <a:lnTo>
                    <a:pt x="5404" y="301618"/>
                  </a:lnTo>
                  <a:lnTo>
                    <a:pt x="1601" y="311476"/>
                  </a:lnTo>
                  <a:lnTo>
                    <a:pt x="0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421"/>
            <p:cNvSpPr/>
            <p:nvPr/>
          </p:nvSpPr>
          <p:spPr>
            <a:xfrm>
              <a:off x="6888480" y="3589019"/>
              <a:ext cx="205740" cy="15241"/>
            </a:xfrm>
            <a:custGeom>
              <a:avLst/>
              <a:gdLst/>
              <a:ahLst/>
              <a:cxnLst/>
              <a:rect l="0" t="0" r="0" b="0"/>
              <a:pathLst>
                <a:path w="205740" h="15241">
                  <a:moveTo>
                    <a:pt x="0" y="15240"/>
                  </a:moveTo>
                  <a:lnTo>
                    <a:pt x="4045" y="11195"/>
                  </a:lnTo>
                  <a:lnTo>
                    <a:pt x="10546" y="9209"/>
                  </a:lnTo>
                  <a:lnTo>
                    <a:pt x="46646" y="7760"/>
                  </a:lnTo>
                  <a:lnTo>
                    <a:pt x="84473" y="3603"/>
                  </a:lnTo>
                  <a:lnTo>
                    <a:pt x="116280" y="1068"/>
                  </a:lnTo>
                  <a:lnTo>
                    <a:pt x="147154" y="317"/>
                  </a:lnTo>
                  <a:lnTo>
                    <a:pt x="181796" y="94"/>
                  </a:lnTo>
                  <a:lnTo>
                    <a:pt x="2057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1422"/>
            <p:cNvSpPr/>
            <p:nvPr/>
          </p:nvSpPr>
          <p:spPr>
            <a:xfrm>
              <a:off x="7148711" y="3589019"/>
              <a:ext cx="21709" cy="137162"/>
            </a:xfrm>
            <a:custGeom>
              <a:avLst/>
              <a:gdLst/>
              <a:ahLst/>
              <a:cxnLst/>
              <a:rect l="0" t="0" r="0" b="0"/>
              <a:pathLst>
                <a:path w="21709" h="137162">
                  <a:moveTo>
                    <a:pt x="14089" y="0"/>
                  </a:moveTo>
                  <a:lnTo>
                    <a:pt x="14089" y="4046"/>
                  </a:lnTo>
                  <a:lnTo>
                    <a:pt x="11830" y="8290"/>
                  </a:lnTo>
                  <a:lnTo>
                    <a:pt x="8852" y="12998"/>
                  </a:lnTo>
                  <a:lnTo>
                    <a:pt x="0" y="50199"/>
                  </a:lnTo>
                  <a:lnTo>
                    <a:pt x="5511" y="85273"/>
                  </a:lnTo>
                  <a:lnTo>
                    <a:pt x="7259" y="118165"/>
                  </a:lnTo>
                  <a:lnTo>
                    <a:pt x="12489" y="129300"/>
                  </a:lnTo>
                  <a:lnTo>
                    <a:pt x="13773" y="135608"/>
                  </a:lnTo>
                  <a:lnTo>
                    <a:pt x="14724" y="136126"/>
                  </a:lnTo>
                  <a:lnTo>
                    <a:pt x="21708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423"/>
            <p:cNvSpPr/>
            <p:nvPr/>
          </p:nvSpPr>
          <p:spPr>
            <a:xfrm>
              <a:off x="7216139" y="3482340"/>
              <a:ext cx="7622" cy="15241"/>
            </a:xfrm>
            <a:custGeom>
              <a:avLst/>
              <a:gdLst/>
              <a:ahLst/>
              <a:cxnLst/>
              <a:rect l="0" t="0" r="0" b="0"/>
              <a:pathLst>
                <a:path w="7622" h="15241">
                  <a:moveTo>
                    <a:pt x="7621" y="0"/>
                  </a:moveTo>
                  <a:lnTo>
                    <a:pt x="7621" y="4045"/>
                  </a:lnTo>
                  <a:lnTo>
                    <a:pt x="5362" y="8288"/>
                  </a:lnTo>
                  <a:lnTo>
                    <a:pt x="0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1424"/>
            <p:cNvSpPr/>
            <p:nvPr/>
          </p:nvSpPr>
          <p:spPr>
            <a:xfrm>
              <a:off x="7258815" y="3543300"/>
              <a:ext cx="159233" cy="159665"/>
            </a:xfrm>
            <a:custGeom>
              <a:avLst/>
              <a:gdLst/>
              <a:ahLst/>
              <a:cxnLst/>
              <a:rect l="0" t="0" r="0" b="0"/>
              <a:pathLst>
                <a:path w="159233" h="159665">
                  <a:moveTo>
                    <a:pt x="124965" y="22859"/>
                  </a:moveTo>
                  <a:lnTo>
                    <a:pt x="102863" y="23706"/>
                  </a:lnTo>
                  <a:lnTo>
                    <a:pt x="69486" y="31467"/>
                  </a:lnTo>
                  <a:lnTo>
                    <a:pt x="33547" y="55283"/>
                  </a:lnTo>
                  <a:lnTo>
                    <a:pt x="24221" y="65210"/>
                  </a:lnTo>
                  <a:lnTo>
                    <a:pt x="5883" y="100969"/>
                  </a:lnTo>
                  <a:lnTo>
                    <a:pt x="638" y="111480"/>
                  </a:lnTo>
                  <a:lnTo>
                    <a:pt x="0" y="121795"/>
                  </a:lnTo>
                  <a:lnTo>
                    <a:pt x="2538" y="131178"/>
                  </a:lnTo>
                  <a:lnTo>
                    <a:pt x="13472" y="150912"/>
                  </a:lnTo>
                  <a:lnTo>
                    <a:pt x="17616" y="153947"/>
                  </a:lnTo>
                  <a:lnTo>
                    <a:pt x="28994" y="157321"/>
                  </a:lnTo>
                  <a:lnTo>
                    <a:pt x="64411" y="159664"/>
                  </a:lnTo>
                  <a:lnTo>
                    <a:pt x="86985" y="157657"/>
                  </a:lnTo>
                  <a:lnTo>
                    <a:pt x="113324" y="149393"/>
                  </a:lnTo>
                  <a:lnTo>
                    <a:pt x="129606" y="138056"/>
                  </a:lnTo>
                  <a:lnTo>
                    <a:pt x="145154" y="119927"/>
                  </a:lnTo>
                  <a:lnTo>
                    <a:pt x="150871" y="108052"/>
                  </a:lnTo>
                  <a:lnTo>
                    <a:pt x="159232" y="81460"/>
                  </a:lnTo>
                  <a:lnTo>
                    <a:pt x="156110" y="55903"/>
                  </a:lnTo>
                  <a:lnTo>
                    <a:pt x="151225" y="45730"/>
                  </a:lnTo>
                  <a:lnTo>
                    <a:pt x="125053" y="9407"/>
                  </a:lnTo>
                  <a:lnTo>
                    <a:pt x="1173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1425"/>
            <p:cNvSpPr/>
            <p:nvPr/>
          </p:nvSpPr>
          <p:spPr>
            <a:xfrm>
              <a:off x="7482839" y="3513409"/>
              <a:ext cx="243842" cy="220392"/>
            </a:xfrm>
            <a:custGeom>
              <a:avLst/>
              <a:gdLst/>
              <a:ahLst/>
              <a:cxnLst/>
              <a:rect l="0" t="0" r="0" b="0"/>
              <a:pathLst>
                <a:path w="243842" h="220392">
                  <a:moveTo>
                    <a:pt x="0" y="45131"/>
                  </a:moveTo>
                  <a:lnTo>
                    <a:pt x="0" y="49176"/>
                  </a:lnTo>
                  <a:lnTo>
                    <a:pt x="2259" y="53419"/>
                  </a:lnTo>
                  <a:lnTo>
                    <a:pt x="5237" y="58128"/>
                  </a:lnTo>
                  <a:lnTo>
                    <a:pt x="6914" y="66385"/>
                  </a:lnTo>
                  <a:lnTo>
                    <a:pt x="8258" y="78333"/>
                  </a:lnTo>
                  <a:lnTo>
                    <a:pt x="12795" y="88459"/>
                  </a:lnTo>
                  <a:lnTo>
                    <a:pt x="15097" y="125261"/>
                  </a:lnTo>
                  <a:lnTo>
                    <a:pt x="15238" y="161593"/>
                  </a:lnTo>
                  <a:lnTo>
                    <a:pt x="15241" y="166571"/>
                  </a:lnTo>
                  <a:lnTo>
                    <a:pt x="15241" y="145081"/>
                  </a:lnTo>
                  <a:lnTo>
                    <a:pt x="17499" y="138095"/>
                  </a:lnTo>
                  <a:lnTo>
                    <a:pt x="30679" y="104886"/>
                  </a:lnTo>
                  <a:lnTo>
                    <a:pt x="44053" y="67832"/>
                  </a:lnTo>
                  <a:lnTo>
                    <a:pt x="62445" y="33915"/>
                  </a:lnTo>
                  <a:lnTo>
                    <a:pt x="74853" y="17630"/>
                  </a:lnTo>
                  <a:lnTo>
                    <a:pt x="89253" y="6126"/>
                  </a:lnTo>
                  <a:lnTo>
                    <a:pt x="99217" y="2395"/>
                  </a:lnTo>
                  <a:lnTo>
                    <a:pt x="123457" y="0"/>
                  </a:lnTo>
                  <a:lnTo>
                    <a:pt x="135585" y="4188"/>
                  </a:lnTo>
                  <a:lnTo>
                    <a:pt x="173533" y="30310"/>
                  </a:lnTo>
                  <a:lnTo>
                    <a:pt x="195239" y="54339"/>
                  </a:lnTo>
                  <a:lnTo>
                    <a:pt x="214904" y="91060"/>
                  </a:lnTo>
                  <a:lnTo>
                    <a:pt x="232880" y="128978"/>
                  </a:lnTo>
                  <a:lnTo>
                    <a:pt x="241425" y="159436"/>
                  </a:lnTo>
                  <a:lnTo>
                    <a:pt x="243628" y="196862"/>
                  </a:lnTo>
                  <a:lnTo>
                    <a:pt x="243841" y="2203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SMARTInkShape-Group163"/>
          <p:cNvGrpSpPr/>
          <p:nvPr/>
        </p:nvGrpSpPr>
        <p:grpSpPr>
          <a:xfrm>
            <a:off x="4177617" y="3893912"/>
            <a:ext cx="2710038" cy="464584"/>
            <a:chOff x="4177617" y="3893912"/>
            <a:chExt cx="2710038" cy="464584"/>
          </a:xfrm>
        </p:grpSpPr>
        <p:sp>
          <p:nvSpPr>
            <p:cNvPr id="166" name="SMARTInkShape-1426"/>
            <p:cNvSpPr/>
            <p:nvPr/>
          </p:nvSpPr>
          <p:spPr>
            <a:xfrm>
              <a:off x="5852292" y="4000500"/>
              <a:ext cx="105978" cy="121193"/>
            </a:xfrm>
            <a:custGeom>
              <a:avLst/>
              <a:gdLst/>
              <a:ahLst/>
              <a:cxnLst/>
              <a:rect l="0" t="0" r="0" b="0"/>
              <a:pathLst>
                <a:path w="105978" h="121193">
                  <a:moveTo>
                    <a:pt x="76068" y="0"/>
                  </a:moveTo>
                  <a:lnTo>
                    <a:pt x="72023" y="0"/>
                  </a:lnTo>
                  <a:lnTo>
                    <a:pt x="67779" y="2257"/>
                  </a:lnTo>
                  <a:lnTo>
                    <a:pt x="63070" y="5236"/>
                  </a:lnTo>
                  <a:lnTo>
                    <a:pt x="53149" y="7149"/>
                  </a:lnTo>
                  <a:lnTo>
                    <a:pt x="47255" y="8257"/>
                  </a:lnTo>
                  <a:lnTo>
                    <a:pt x="38991" y="11572"/>
                  </a:lnTo>
                  <a:lnTo>
                    <a:pt x="31931" y="18125"/>
                  </a:lnTo>
                  <a:lnTo>
                    <a:pt x="10089" y="55992"/>
                  </a:lnTo>
                  <a:lnTo>
                    <a:pt x="3273" y="71153"/>
                  </a:lnTo>
                  <a:lnTo>
                    <a:pt x="0" y="107715"/>
                  </a:lnTo>
                  <a:lnTo>
                    <a:pt x="1649" y="110757"/>
                  </a:lnTo>
                  <a:lnTo>
                    <a:pt x="7997" y="116394"/>
                  </a:lnTo>
                  <a:lnTo>
                    <a:pt x="14205" y="119464"/>
                  </a:lnTo>
                  <a:lnTo>
                    <a:pt x="26976" y="121192"/>
                  </a:lnTo>
                  <a:lnTo>
                    <a:pt x="54457" y="120977"/>
                  </a:lnTo>
                  <a:lnTo>
                    <a:pt x="74528" y="111301"/>
                  </a:lnTo>
                  <a:lnTo>
                    <a:pt x="100050" y="89918"/>
                  </a:lnTo>
                  <a:lnTo>
                    <a:pt x="103659" y="82015"/>
                  </a:lnTo>
                  <a:lnTo>
                    <a:pt x="105977" y="63143"/>
                  </a:lnTo>
                  <a:lnTo>
                    <a:pt x="102333" y="48154"/>
                  </a:lnTo>
                  <a:lnTo>
                    <a:pt x="93517" y="34002"/>
                  </a:lnTo>
                  <a:lnTo>
                    <a:pt x="68447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427"/>
            <p:cNvSpPr/>
            <p:nvPr/>
          </p:nvSpPr>
          <p:spPr>
            <a:xfrm>
              <a:off x="5737868" y="3977640"/>
              <a:ext cx="68572" cy="173934"/>
            </a:xfrm>
            <a:custGeom>
              <a:avLst/>
              <a:gdLst/>
              <a:ahLst/>
              <a:cxnLst/>
              <a:rect l="0" t="0" r="0" b="0"/>
              <a:pathLst>
                <a:path w="68572" h="173934">
                  <a:moveTo>
                    <a:pt x="7612" y="38100"/>
                  </a:moveTo>
                  <a:lnTo>
                    <a:pt x="7612" y="42145"/>
                  </a:lnTo>
                  <a:lnTo>
                    <a:pt x="6765" y="43336"/>
                  </a:lnTo>
                  <a:lnTo>
                    <a:pt x="5354" y="44131"/>
                  </a:lnTo>
                  <a:lnTo>
                    <a:pt x="3566" y="44660"/>
                  </a:lnTo>
                  <a:lnTo>
                    <a:pt x="3221" y="45860"/>
                  </a:lnTo>
                  <a:lnTo>
                    <a:pt x="6494" y="56126"/>
                  </a:lnTo>
                  <a:lnTo>
                    <a:pt x="7546" y="89063"/>
                  </a:lnTo>
                  <a:lnTo>
                    <a:pt x="7606" y="125955"/>
                  </a:lnTo>
                  <a:lnTo>
                    <a:pt x="7611" y="163083"/>
                  </a:lnTo>
                  <a:lnTo>
                    <a:pt x="7611" y="164602"/>
                  </a:lnTo>
                  <a:lnTo>
                    <a:pt x="5354" y="168548"/>
                  </a:lnTo>
                  <a:lnTo>
                    <a:pt x="1050" y="173933"/>
                  </a:lnTo>
                  <a:lnTo>
                    <a:pt x="698" y="173529"/>
                  </a:lnTo>
                  <a:lnTo>
                    <a:pt x="0" y="146510"/>
                  </a:lnTo>
                  <a:lnTo>
                    <a:pt x="8282" y="111267"/>
                  </a:lnTo>
                  <a:lnTo>
                    <a:pt x="19553" y="74420"/>
                  </a:lnTo>
                  <a:lnTo>
                    <a:pt x="26462" y="41910"/>
                  </a:lnTo>
                  <a:lnTo>
                    <a:pt x="35763" y="26654"/>
                  </a:lnTo>
                  <a:lnTo>
                    <a:pt x="55879" y="5128"/>
                  </a:lnTo>
                  <a:lnTo>
                    <a:pt x="60955" y="2279"/>
                  </a:lnTo>
                  <a:lnTo>
                    <a:pt x="6857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428"/>
            <p:cNvSpPr/>
            <p:nvPr/>
          </p:nvSpPr>
          <p:spPr>
            <a:xfrm>
              <a:off x="6028822" y="3985259"/>
              <a:ext cx="249915" cy="143338"/>
            </a:xfrm>
            <a:custGeom>
              <a:avLst/>
              <a:gdLst/>
              <a:ahLst/>
              <a:cxnLst/>
              <a:rect l="0" t="0" r="0" b="0"/>
              <a:pathLst>
                <a:path w="249915" h="143338">
                  <a:moveTo>
                    <a:pt x="29078" y="22860"/>
                  </a:moveTo>
                  <a:lnTo>
                    <a:pt x="29078" y="33467"/>
                  </a:lnTo>
                  <a:lnTo>
                    <a:pt x="26819" y="38298"/>
                  </a:lnTo>
                  <a:lnTo>
                    <a:pt x="25032" y="40772"/>
                  </a:lnTo>
                  <a:lnTo>
                    <a:pt x="15566" y="76404"/>
                  </a:lnTo>
                  <a:lnTo>
                    <a:pt x="12092" y="91501"/>
                  </a:lnTo>
                  <a:lnTo>
                    <a:pt x="5701" y="104440"/>
                  </a:lnTo>
                  <a:lnTo>
                    <a:pt x="3333" y="107727"/>
                  </a:lnTo>
                  <a:lnTo>
                    <a:pt x="702" y="115894"/>
                  </a:lnTo>
                  <a:lnTo>
                    <a:pt x="0" y="120443"/>
                  </a:lnTo>
                  <a:lnTo>
                    <a:pt x="379" y="123476"/>
                  </a:lnTo>
                  <a:lnTo>
                    <a:pt x="1479" y="125497"/>
                  </a:lnTo>
                  <a:lnTo>
                    <a:pt x="19030" y="141534"/>
                  </a:lnTo>
                  <a:lnTo>
                    <a:pt x="24048" y="143337"/>
                  </a:lnTo>
                  <a:lnTo>
                    <a:pt x="26571" y="142971"/>
                  </a:lnTo>
                  <a:lnTo>
                    <a:pt x="50351" y="129286"/>
                  </a:lnTo>
                  <a:lnTo>
                    <a:pt x="73069" y="112020"/>
                  </a:lnTo>
                  <a:lnTo>
                    <a:pt x="86424" y="93837"/>
                  </a:lnTo>
                  <a:lnTo>
                    <a:pt x="89813" y="82179"/>
                  </a:lnTo>
                  <a:lnTo>
                    <a:pt x="91581" y="80186"/>
                  </a:lnTo>
                  <a:lnTo>
                    <a:pt x="97302" y="76434"/>
                  </a:lnTo>
                  <a:lnTo>
                    <a:pt x="98502" y="104168"/>
                  </a:lnTo>
                  <a:lnTo>
                    <a:pt x="104587" y="112615"/>
                  </a:lnTo>
                  <a:lnTo>
                    <a:pt x="115892" y="123773"/>
                  </a:lnTo>
                  <a:lnTo>
                    <a:pt x="138493" y="132826"/>
                  </a:lnTo>
                  <a:lnTo>
                    <a:pt x="175157" y="136780"/>
                  </a:lnTo>
                  <a:lnTo>
                    <a:pt x="209086" y="137127"/>
                  </a:lnTo>
                  <a:lnTo>
                    <a:pt x="224559" y="133105"/>
                  </a:lnTo>
                  <a:lnTo>
                    <a:pt x="232516" y="126609"/>
                  </a:lnTo>
                  <a:lnTo>
                    <a:pt x="244522" y="108641"/>
                  </a:lnTo>
                  <a:lnTo>
                    <a:pt x="248418" y="93809"/>
                  </a:lnTo>
                  <a:lnTo>
                    <a:pt x="249914" y="63485"/>
                  </a:lnTo>
                  <a:lnTo>
                    <a:pt x="245970" y="48256"/>
                  </a:lnTo>
                  <a:lnTo>
                    <a:pt x="237052" y="34023"/>
                  </a:lnTo>
                  <a:lnTo>
                    <a:pt x="213459" y="9137"/>
                  </a:lnTo>
                  <a:lnTo>
                    <a:pt x="212625" y="6037"/>
                  </a:lnTo>
                  <a:lnTo>
                    <a:pt x="2119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1429"/>
            <p:cNvSpPr/>
            <p:nvPr/>
          </p:nvSpPr>
          <p:spPr>
            <a:xfrm>
              <a:off x="6355080" y="3910119"/>
              <a:ext cx="7620" cy="219738"/>
            </a:xfrm>
            <a:custGeom>
              <a:avLst/>
              <a:gdLst/>
              <a:ahLst/>
              <a:cxnLst/>
              <a:rect l="0" t="0" r="0" b="0"/>
              <a:pathLst>
                <a:path w="7620" h="219738">
                  <a:moveTo>
                    <a:pt x="0" y="6561"/>
                  </a:moveTo>
                  <a:lnTo>
                    <a:pt x="0" y="2515"/>
                  </a:lnTo>
                  <a:lnTo>
                    <a:pt x="846" y="1324"/>
                  </a:lnTo>
                  <a:lnTo>
                    <a:pt x="2258" y="529"/>
                  </a:lnTo>
                  <a:lnTo>
                    <a:pt x="4045" y="0"/>
                  </a:lnTo>
                  <a:lnTo>
                    <a:pt x="5237" y="493"/>
                  </a:lnTo>
                  <a:lnTo>
                    <a:pt x="6031" y="1669"/>
                  </a:lnTo>
                  <a:lnTo>
                    <a:pt x="6914" y="6080"/>
                  </a:lnTo>
                  <a:lnTo>
                    <a:pt x="7592" y="42300"/>
                  </a:lnTo>
                  <a:lnTo>
                    <a:pt x="7616" y="78091"/>
                  </a:lnTo>
                  <a:lnTo>
                    <a:pt x="7619" y="112318"/>
                  </a:lnTo>
                  <a:lnTo>
                    <a:pt x="6773" y="143538"/>
                  </a:lnTo>
                  <a:lnTo>
                    <a:pt x="1588" y="174165"/>
                  </a:lnTo>
                  <a:lnTo>
                    <a:pt x="139" y="209371"/>
                  </a:lnTo>
                  <a:lnTo>
                    <a:pt x="2" y="219737"/>
                  </a:lnTo>
                  <a:lnTo>
                    <a:pt x="0" y="212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1430"/>
            <p:cNvSpPr/>
            <p:nvPr/>
          </p:nvSpPr>
          <p:spPr>
            <a:xfrm>
              <a:off x="6312861" y="3939683"/>
              <a:ext cx="354640" cy="205598"/>
            </a:xfrm>
            <a:custGeom>
              <a:avLst/>
              <a:gdLst/>
              <a:ahLst/>
              <a:cxnLst/>
              <a:rect l="0" t="0" r="0" b="0"/>
              <a:pathLst>
                <a:path w="354640" h="205598">
                  <a:moveTo>
                    <a:pt x="19358" y="83676"/>
                  </a:moveTo>
                  <a:lnTo>
                    <a:pt x="480" y="83676"/>
                  </a:lnTo>
                  <a:lnTo>
                    <a:pt x="0" y="84523"/>
                  </a:lnTo>
                  <a:lnTo>
                    <a:pt x="526" y="85934"/>
                  </a:lnTo>
                  <a:lnTo>
                    <a:pt x="3410" y="90237"/>
                  </a:lnTo>
                  <a:lnTo>
                    <a:pt x="25682" y="103385"/>
                  </a:lnTo>
                  <a:lnTo>
                    <a:pt x="60397" y="111497"/>
                  </a:lnTo>
                  <a:lnTo>
                    <a:pt x="81189" y="112522"/>
                  </a:lnTo>
                  <a:lnTo>
                    <a:pt x="114488" y="107492"/>
                  </a:lnTo>
                  <a:lnTo>
                    <a:pt x="147127" y="98373"/>
                  </a:lnTo>
                  <a:lnTo>
                    <a:pt x="158271" y="92748"/>
                  </a:lnTo>
                  <a:lnTo>
                    <a:pt x="173219" y="80061"/>
                  </a:lnTo>
                  <a:lnTo>
                    <a:pt x="194407" y="45514"/>
                  </a:lnTo>
                  <a:lnTo>
                    <a:pt x="207582" y="17349"/>
                  </a:lnTo>
                  <a:lnTo>
                    <a:pt x="209693" y="11018"/>
                  </a:lnTo>
                  <a:lnTo>
                    <a:pt x="217374" y="0"/>
                  </a:lnTo>
                  <a:lnTo>
                    <a:pt x="217476" y="34111"/>
                  </a:lnTo>
                  <a:lnTo>
                    <a:pt x="217478" y="68934"/>
                  </a:lnTo>
                  <a:lnTo>
                    <a:pt x="217478" y="104252"/>
                  </a:lnTo>
                  <a:lnTo>
                    <a:pt x="217478" y="136565"/>
                  </a:lnTo>
                  <a:lnTo>
                    <a:pt x="217478" y="174408"/>
                  </a:lnTo>
                  <a:lnTo>
                    <a:pt x="217478" y="197386"/>
                  </a:lnTo>
                  <a:lnTo>
                    <a:pt x="221524" y="197802"/>
                  </a:lnTo>
                  <a:lnTo>
                    <a:pt x="222715" y="197013"/>
                  </a:lnTo>
                  <a:lnTo>
                    <a:pt x="223510" y="195641"/>
                  </a:lnTo>
                  <a:lnTo>
                    <a:pt x="224392" y="191012"/>
                  </a:lnTo>
                  <a:lnTo>
                    <a:pt x="225736" y="178885"/>
                  </a:lnTo>
                  <a:lnTo>
                    <a:pt x="231088" y="157360"/>
                  </a:lnTo>
                  <a:lnTo>
                    <a:pt x="234493" y="138528"/>
                  </a:lnTo>
                  <a:lnTo>
                    <a:pt x="248114" y="100638"/>
                  </a:lnTo>
                  <a:lnTo>
                    <a:pt x="258150" y="82982"/>
                  </a:lnTo>
                  <a:lnTo>
                    <a:pt x="263213" y="79134"/>
                  </a:lnTo>
                  <a:lnTo>
                    <a:pt x="270823" y="76968"/>
                  </a:lnTo>
                  <a:lnTo>
                    <a:pt x="273361" y="76664"/>
                  </a:lnTo>
                  <a:lnTo>
                    <a:pt x="278439" y="78584"/>
                  </a:lnTo>
                  <a:lnTo>
                    <a:pt x="302780" y="93985"/>
                  </a:lnTo>
                  <a:lnTo>
                    <a:pt x="316399" y="114845"/>
                  </a:lnTo>
                  <a:lnTo>
                    <a:pt x="320710" y="124623"/>
                  </a:lnTo>
                  <a:lnTo>
                    <a:pt x="329987" y="159894"/>
                  </a:lnTo>
                  <a:lnTo>
                    <a:pt x="333506" y="175122"/>
                  </a:lnTo>
                  <a:lnTo>
                    <a:pt x="339469" y="193587"/>
                  </a:lnTo>
                  <a:lnTo>
                    <a:pt x="341139" y="195051"/>
                  </a:lnTo>
                  <a:lnTo>
                    <a:pt x="347534" y="199367"/>
                  </a:lnTo>
                  <a:lnTo>
                    <a:pt x="354639" y="2055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1431"/>
            <p:cNvSpPr/>
            <p:nvPr/>
          </p:nvSpPr>
          <p:spPr>
            <a:xfrm>
              <a:off x="6790507" y="3893912"/>
              <a:ext cx="97148" cy="388529"/>
            </a:xfrm>
            <a:custGeom>
              <a:avLst/>
              <a:gdLst/>
              <a:ahLst/>
              <a:cxnLst/>
              <a:rect l="0" t="0" r="0" b="0"/>
              <a:pathLst>
                <a:path w="97148" h="388529">
                  <a:moveTo>
                    <a:pt x="14153" y="7528"/>
                  </a:moveTo>
                  <a:lnTo>
                    <a:pt x="6847" y="221"/>
                  </a:lnTo>
                  <a:lnTo>
                    <a:pt x="2580" y="0"/>
                  </a:lnTo>
                  <a:lnTo>
                    <a:pt x="1358" y="816"/>
                  </a:lnTo>
                  <a:lnTo>
                    <a:pt x="543" y="2206"/>
                  </a:lnTo>
                  <a:lnTo>
                    <a:pt x="0" y="3980"/>
                  </a:lnTo>
                  <a:lnTo>
                    <a:pt x="484" y="6009"/>
                  </a:lnTo>
                  <a:lnTo>
                    <a:pt x="20186" y="41718"/>
                  </a:lnTo>
                  <a:lnTo>
                    <a:pt x="47479" y="79663"/>
                  </a:lnTo>
                  <a:lnTo>
                    <a:pt x="65296" y="115412"/>
                  </a:lnTo>
                  <a:lnTo>
                    <a:pt x="76719" y="145044"/>
                  </a:lnTo>
                  <a:lnTo>
                    <a:pt x="88571" y="175273"/>
                  </a:lnTo>
                  <a:lnTo>
                    <a:pt x="95187" y="205679"/>
                  </a:lnTo>
                  <a:lnTo>
                    <a:pt x="97147" y="236137"/>
                  </a:lnTo>
                  <a:lnTo>
                    <a:pt x="95471" y="264352"/>
                  </a:lnTo>
                  <a:lnTo>
                    <a:pt x="87318" y="300687"/>
                  </a:lnTo>
                  <a:lnTo>
                    <a:pt x="71471" y="333547"/>
                  </a:lnTo>
                  <a:lnTo>
                    <a:pt x="42842" y="367841"/>
                  </a:lnTo>
                  <a:lnTo>
                    <a:pt x="29393" y="3885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1432"/>
            <p:cNvSpPr/>
            <p:nvPr/>
          </p:nvSpPr>
          <p:spPr>
            <a:xfrm>
              <a:off x="4177617" y="3901440"/>
              <a:ext cx="120064" cy="304323"/>
            </a:xfrm>
            <a:custGeom>
              <a:avLst/>
              <a:gdLst/>
              <a:ahLst/>
              <a:cxnLst/>
              <a:rect l="0" t="0" r="0" b="0"/>
              <a:pathLst>
                <a:path w="120064" h="304323">
                  <a:moveTo>
                    <a:pt x="120063" y="0"/>
                  </a:moveTo>
                  <a:lnTo>
                    <a:pt x="113502" y="0"/>
                  </a:lnTo>
                  <a:lnTo>
                    <a:pt x="113149" y="846"/>
                  </a:lnTo>
                  <a:lnTo>
                    <a:pt x="112756" y="4045"/>
                  </a:lnTo>
                  <a:lnTo>
                    <a:pt x="111805" y="5236"/>
                  </a:lnTo>
                  <a:lnTo>
                    <a:pt x="108490" y="6560"/>
                  </a:lnTo>
                  <a:lnTo>
                    <a:pt x="99464" y="8257"/>
                  </a:lnTo>
                  <a:lnTo>
                    <a:pt x="94539" y="11572"/>
                  </a:lnTo>
                  <a:lnTo>
                    <a:pt x="68306" y="45973"/>
                  </a:lnTo>
                  <a:lnTo>
                    <a:pt x="43333" y="78479"/>
                  </a:lnTo>
                  <a:lnTo>
                    <a:pt x="27483" y="107130"/>
                  </a:lnTo>
                  <a:lnTo>
                    <a:pt x="13567" y="144839"/>
                  </a:lnTo>
                  <a:lnTo>
                    <a:pt x="1553" y="182887"/>
                  </a:lnTo>
                  <a:lnTo>
                    <a:pt x="0" y="204895"/>
                  </a:lnTo>
                  <a:lnTo>
                    <a:pt x="4837" y="237279"/>
                  </a:lnTo>
                  <a:lnTo>
                    <a:pt x="9533" y="255348"/>
                  </a:lnTo>
                  <a:lnTo>
                    <a:pt x="16188" y="263912"/>
                  </a:lnTo>
                  <a:lnTo>
                    <a:pt x="23943" y="271387"/>
                  </a:lnTo>
                  <a:lnTo>
                    <a:pt x="34762" y="284270"/>
                  </a:lnTo>
                  <a:lnTo>
                    <a:pt x="63486" y="299357"/>
                  </a:lnTo>
                  <a:lnTo>
                    <a:pt x="79216" y="303187"/>
                  </a:lnTo>
                  <a:lnTo>
                    <a:pt x="94602" y="304322"/>
                  </a:lnTo>
                  <a:lnTo>
                    <a:pt x="102538" y="302329"/>
                  </a:lnTo>
                  <a:lnTo>
                    <a:pt x="111766" y="298705"/>
                  </a:lnTo>
                  <a:lnTo>
                    <a:pt x="120063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433"/>
            <p:cNvSpPr/>
            <p:nvPr/>
          </p:nvSpPr>
          <p:spPr>
            <a:xfrm>
              <a:off x="4373888" y="3993395"/>
              <a:ext cx="281932" cy="171192"/>
            </a:xfrm>
            <a:custGeom>
              <a:avLst/>
              <a:gdLst/>
              <a:ahLst/>
              <a:cxnLst/>
              <a:rect l="0" t="0" r="0" b="0"/>
              <a:pathLst>
                <a:path w="281932" h="171192">
                  <a:moveTo>
                    <a:pt x="22852" y="52824"/>
                  </a:moveTo>
                  <a:lnTo>
                    <a:pt x="18807" y="52824"/>
                  </a:lnTo>
                  <a:lnTo>
                    <a:pt x="17615" y="53671"/>
                  </a:lnTo>
                  <a:lnTo>
                    <a:pt x="16820" y="55082"/>
                  </a:lnTo>
                  <a:lnTo>
                    <a:pt x="15545" y="63431"/>
                  </a:lnTo>
                  <a:lnTo>
                    <a:pt x="14391" y="101389"/>
                  </a:lnTo>
                  <a:lnTo>
                    <a:pt x="8318" y="131591"/>
                  </a:lnTo>
                  <a:lnTo>
                    <a:pt x="7705" y="152923"/>
                  </a:lnTo>
                  <a:lnTo>
                    <a:pt x="5395" y="158837"/>
                  </a:lnTo>
                  <a:lnTo>
                    <a:pt x="1059" y="165487"/>
                  </a:lnTo>
                  <a:lnTo>
                    <a:pt x="202" y="171191"/>
                  </a:lnTo>
                  <a:lnTo>
                    <a:pt x="0" y="163287"/>
                  </a:lnTo>
                  <a:lnTo>
                    <a:pt x="2253" y="158928"/>
                  </a:lnTo>
                  <a:lnTo>
                    <a:pt x="6076" y="152475"/>
                  </a:lnTo>
                  <a:lnTo>
                    <a:pt x="13172" y="129894"/>
                  </a:lnTo>
                  <a:lnTo>
                    <a:pt x="21890" y="92419"/>
                  </a:lnTo>
                  <a:lnTo>
                    <a:pt x="39669" y="57066"/>
                  </a:lnTo>
                  <a:lnTo>
                    <a:pt x="62348" y="29079"/>
                  </a:lnTo>
                  <a:lnTo>
                    <a:pt x="74818" y="20295"/>
                  </a:lnTo>
                  <a:lnTo>
                    <a:pt x="85192" y="16375"/>
                  </a:lnTo>
                  <a:lnTo>
                    <a:pt x="97673" y="15213"/>
                  </a:lnTo>
                  <a:lnTo>
                    <a:pt x="104930" y="17200"/>
                  </a:lnTo>
                  <a:lnTo>
                    <a:pt x="116487" y="25374"/>
                  </a:lnTo>
                  <a:lnTo>
                    <a:pt x="126924" y="35988"/>
                  </a:lnTo>
                  <a:lnTo>
                    <a:pt x="139683" y="58363"/>
                  </a:lnTo>
                  <a:lnTo>
                    <a:pt x="143264" y="73280"/>
                  </a:lnTo>
                  <a:lnTo>
                    <a:pt x="144639" y="103637"/>
                  </a:lnTo>
                  <a:lnTo>
                    <a:pt x="137462" y="138739"/>
                  </a:lnTo>
                  <a:lnTo>
                    <a:pt x="136512" y="140581"/>
                  </a:lnTo>
                  <a:lnTo>
                    <a:pt x="135032" y="141809"/>
                  </a:lnTo>
                  <a:lnTo>
                    <a:pt x="129854" y="144121"/>
                  </a:lnTo>
                  <a:lnTo>
                    <a:pt x="129540" y="122304"/>
                  </a:lnTo>
                  <a:lnTo>
                    <a:pt x="136093" y="89275"/>
                  </a:lnTo>
                  <a:lnTo>
                    <a:pt x="151332" y="54865"/>
                  </a:lnTo>
                  <a:lnTo>
                    <a:pt x="165799" y="23303"/>
                  </a:lnTo>
                  <a:lnTo>
                    <a:pt x="178754" y="11434"/>
                  </a:lnTo>
                  <a:lnTo>
                    <a:pt x="192470" y="3401"/>
                  </a:lnTo>
                  <a:lnTo>
                    <a:pt x="203119" y="645"/>
                  </a:lnTo>
                  <a:lnTo>
                    <a:pt x="211908" y="0"/>
                  </a:lnTo>
                  <a:lnTo>
                    <a:pt x="219201" y="1971"/>
                  </a:lnTo>
                  <a:lnTo>
                    <a:pt x="230782" y="10136"/>
                  </a:lnTo>
                  <a:lnTo>
                    <a:pt x="253983" y="43869"/>
                  </a:lnTo>
                  <a:lnTo>
                    <a:pt x="262670" y="79811"/>
                  </a:lnTo>
                  <a:lnTo>
                    <a:pt x="265897" y="95659"/>
                  </a:lnTo>
                  <a:lnTo>
                    <a:pt x="266660" y="123584"/>
                  </a:lnTo>
                  <a:lnTo>
                    <a:pt x="267517" y="125398"/>
                  </a:lnTo>
                  <a:lnTo>
                    <a:pt x="268935" y="126607"/>
                  </a:lnTo>
                  <a:lnTo>
                    <a:pt x="272769" y="127950"/>
                  </a:lnTo>
                  <a:lnTo>
                    <a:pt x="281931" y="1290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434"/>
            <p:cNvSpPr/>
            <p:nvPr/>
          </p:nvSpPr>
          <p:spPr>
            <a:xfrm>
              <a:off x="4710793" y="3992880"/>
              <a:ext cx="173627" cy="129540"/>
            </a:xfrm>
            <a:custGeom>
              <a:avLst/>
              <a:gdLst/>
              <a:ahLst/>
              <a:cxnLst/>
              <a:rect l="0" t="0" r="0" b="0"/>
              <a:pathLst>
                <a:path w="173627" h="129540">
                  <a:moveTo>
                    <a:pt x="97426" y="0"/>
                  </a:moveTo>
                  <a:lnTo>
                    <a:pt x="79514" y="0"/>
                  </a:lnTo>
                  <a:lnTo>
                    <a:pt x="74508" y="2257"/>
                  </a:lnTo>
                  <a:lnTo>
                    <a:pt x="38559" y="31999"/>
                  </a:lnTo>
                  <a:lnTo>
                    <a:pt x="19445" y="49062"/>
                  </a:lnTo>
                  <a:lnTo>
                    <a:pt x="3881" y="73765"/>
                  </a:lnTo>
                  <a:lnTo>
                    <a:pt x="0" y="84885"/>
                  </a:lnTo>
                  <a:lnTo>
                    <a:pt x="302" y="87917"/>
                  </a:lnTo>
                  <a:lnTo>
                    <a:pt x="2896" y="93543"/>
                  </a:lnTo>
                  <a:lnTo>
                    <a:pt x="9116" y="101470"/>
                  </a:lnTo>
                  <a:lnTo>
                    <a:pt x="16126" y="104364"/>
                  </a:lnTo>
                  <a:lnTo>
                    <a:pt x="30379" y="106222"/>
                  </a:lnTo>
                  <a:lnTo>
                    <a:pt x="36019" y="104219"/>
                  </a:lnTo>
                  <a:lnTo>
                    <a:pt x="68920" y="85417"/>
                  </a:lnTo>
                  <a:lnTo>
                    <a:pt x="81573" y="67892"/>
                  </a:lnTo>
                  <a:lnTo>
                    <a:pt x="93959" y="48326"/>
                  </a:lnTo>
                  <a:lnTo>
                    <a:pt x="98999" y="32249"/>
                  </a:lnTo>
                  <a:lnTo>
                    <a:pt x="112248" y="15716"/>
                  </a:lnTo>
                  <a:lnTo>
                    <a:pt x="116711" y="52318"/>
                  </a:lnTo>
                  <a:lnTo>
                    <a:pt x="126161" y="86448"/>
                  </a:lnTo>
                  <a:lnTo>
                    <a:pt x="130800" y="96559"/>
                  </a:lnTo>
                  <a:lnTo>
                    <a:pt x="137942" y="104439"/>
                  </a:lnTo>
                  <a:lnTo>
                    <a:pt x="163263" y="126065"/>
                  </a:lnTo>
                  <a:lnTo>
                    <a:pt x="173626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435"/>
            <p:cNvSpPr/>
            <p:nvPr/>
          </p:nvSpPr>
          <p:spPr>
            <a:xfrm>
              <a:off x="4983480" y="4023359"/>
              <a:ext cx="15240" cy="106682"/>
            </a:xfrm>
            <a:custGeom>
              <a:avLst/>
              <a:gdLst/>
              <a:ahLst/>
              <a:cxnLst/>
              <a:rect l="0" t="0" r="0" b="0"/>
              <a:pathLst>
                <a:path w="15240" h="106682">
                  <a:moveTo>
                    <a:pt x="15239" y="0"/>
                  </a:moveTo>
                  <a:lnTo>
                    <a:pt x="11194" y="4045"/>
                  </a:lnTo>
                  <a:lnTo>
                    <a:pt x="9209" y="8289"/>
                  </a:lnTo>
                  <a:lnTo>
                    <a:pt x="1086" y="43638"/>
                  </a:lnTo>
                  <a:lnTo>
                    <a:pt x="42" y="81581"/>
                  </a:lnTo>
                  <a:lnTo>
                    <a:pt x="0" y="106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436"/>
            <p:cNvSpPr/>
            <p:nvPr/>
          </p:nvSpPr>
          <p:spPr>
            <a:xfrm>
              <a:off x="4991100" y="3947159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1437"/>
            <p:cNvSpPr/>
            <p:nvPr/>
          </p:nvSpPr>
          <p:spPr>
            <a:xfrm>
              <a:off x="5093389" y="3955248"/>
              <a:ext cx="172031" cy="151933"/>
            </a:xfrm>
            <a:custGeom>
              <a:avLst/>
              <a:gdLst/>
              <a:ahLst/>
              <a:cxnLst/>
              <a:rect l="0" t="0" r="0" b="0"/>
              <a:pathLst>
                <a:path w="172031" h="151933">
                  <a:moveTo>
                    <a:pt x="4391" y="30011"/>
                  </a:moveTo>
                  <a:lnTo>
                    <a:pt x="4391" y="64061"/>
                  </a:lnTo>
                  <a:lnTo>
                    <a:pt x="4391" y="101864"/>
                  </a:lnTo>
                  <a:lnTo>
                    <a:pt x="4391" y="131194"/>
                  </a:lnTo>
                  <a:lnTo>
                    <a:pt x="3544" y="133027"/>
                  </a:lnTo>
                  <a:lnTo>
                    <a:pt x="2133" y="134248"/>
                  </a:lnTo>
                  <a:lnTo>
                    <a:pt x="345" y="135063"/>
                  </a:lnTo>
                  <a:lnTo>
                    <a:pt x="0" y="135606"/>
                  </a:lnTo>
                  <a:lnTo>
                    <a:pt x="617" y="135968"/>
                  </a:lnTo>
                  <a:lnTo>
                    <a:pt x="1875" y="136209"/>
                  </a:lnTo>
                  <a:lnTo>
                    <a:pt x="2713" y="135523"/>
                  </a:lnTo>
                  <a:lnTo>
                    <a:pt x="3645" y="132504"/>
                  </a:lnTo>
                  <a:lnTo>
                    <a:pt x="5193" y="115428"/>
                  </a:lnTo>
                  <a:lnTo>
                    <a:pt x="22301" y="78136"/>
                  </a:lnTo>
                  <a:lnTo>
                    <a:pt x="37145" y="44565"/>
                  </a:lnTo>
                  <a:lnTo>
                    <a:pt x="51595" y="22727"/>
                  </a:lnTo>
                  <a:lnTo>
                    <a:pt x="68685" y="10259"/>
                  </a:lnTo>
                  <a:lnTo>
                    <a:pt x="86110" y="1901"/>
                  </a:lnTo>
                  <a:lnTo>
                    <a:pt x="102001" y="0"/>
                  </a:lnTo>
                  <a:lnTo>
                    <a:pt x="116473" y="3715"/>
                  </a:lnTo>
                  <a:lnTo>
                    <a:pt x="124196" y="10140"/>
                  </a:lnTo>
                  <a:lnTo>
                    <a:pt x="151373" y="45800"/>
                  </a:lnTo>
                  <a:lnTo>
                    <a:pt x="158616" y="55655"/>
                  </a:lnTo>
                  <a:lnTo>
                    <a:pt x="162694" y="71570"/>
                  </a:lnTo>
                  <a:lnTo>
                    <a:pt x="164260" y="108052"/>
                  </a:lnTo>
                  <a:lnTo>
                    <a:pt x="164391" y="130014"/>
                  </a:lnTo>
                  <a:lnTo>
                    <a:pt x="166659" y="135982"/>
                  </a:lnTo>
                  <a:lnTo>
                    <a:pt x="169644" y="141456"/>
                  </a:lnTo>
                  <a:lnTo>
                    <a:pt x="172030" y="1519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1438"/>
            <p:cNvSpPr/>
            <p:nvPr/>
          </p:nvSpPr>
          <p:spPr>
            <a:xfrm>
              <a:off x="5502124" y="3992880"/>
              <a:ext cx="226965" cy="365616"/>
            </a:xfrm>
            <a:custGeom>
              <a:avLst/>
              <a:gdLst/>
              <a:ahLst/>
              <a:cxnLst/>
              <a:rect l="0" t="0" r="0" b="0"/>
              <a:pathLst>
                <a:path w="226965" h="365616">
                  <a:moveTo>
                    <a:pt x="113815" y="0"/>
                  </a:moveTo>
                  <a:lnTo>
                    <a:pt x="89056" y="0"/>
                  </a:lnTo>
                  <a:lnTo>
                    <a:pt x="83621" y="2257"/>
                  </a:lnTo>
                  <a:lnTo>
                    <a:pt x="50029" y="21254"/>
                  </a:lnTo>
                  <a:lnTo>
                    <a:pt x="20657" y="48564"/>
                  </a:lnTo>
                  <a:lnTo>
                    <a:pt x="5038" y="73700"/>
                  </a:lnTo>
                  <a:lnTo>
                    <a:pt x="1152" y="88911"/>
                  </a:lnTo>
                  <a:lnTo>
                    <a:pt x="0" y="104143"/>
                  </a:lnTo>
                  <a:lnTo>
                    <a:pt x="1989" y="112044"/>
                  </a:lnTo>
                  <a:lnTo>
                    <a:pt x="3705" y="115335"/>
                  </a:lnTo>
                  <a:lnTo>
                    <a:pt x="10126" y="121251"/>
                  </a:lnTo>
                  <a:lnTo>
                    <a:pt x="28046" y="131948"/>
                  </a:lnTo>
                  <a:lnTo>
                    <a:pt x="42871" y="135615"/>
                  </a:lnTo>
                  <a:lnTo>
                    <a:pt x="68287" y="136008"/>
                  </a:lnTo>
                  <a:lnTo>
                    <a:pt x="106058" y="121703"/>
                  </a:lnTo>
                  <a:lnTo>
                    <a:pt x="122443" y="111717"/>
                  </a:lnTo>
                  <a:lnTo>
                    <a:pt x="126117" y="104403"/>
                  </a:lnTo>
                  <a:lnTo>
                    <a:pt x="128596" y="96354"/>
                  </a:lnTo>
                  <a:lnTo>
                    <a:pt x="133905" y="86216"/>
                  </a:lnTo>
                  <a:lnTo>
                    <a:pt x="136310" y="67191"/>
                  </a:lnTo>
                  <a:lnTo>
                    <a:pt x="134255" y="61471"/>
                  </a:lnTo>
                  <a:lnTo>
                    <a:pt x="129082" y="53381"/>
                  </a:lnTo>
                  <a:lnTo>
                    <a:pt x="129064" y="57397"/>
                  </a:lnTo>
                  <a:lnTo>
                    <a:pt x="144494" y="91697"/>
                  </a:lnTo>
                  <a:lnTo>
                    <a:pt x="161810" y="124200"/>
                  </a:lnTo>
                  <a:lnTo>
                    <a:pt x="185235" y="160320"/>
                  </a:lnTo>
                  <a:lnTo>
                    <a:pt x="206330" y="198159"/>
                  </a:lnTo>
                  <a:lnTo>
                    <a:pt x="220302" y="236225"/>
                  </a:lnTo>
                  <a:lnTo>
                    <a:pt x="225800" y="259081"/>
                  </a:lnTo>
                  <a:lnTo>
                    <a:pt x="226964" y="296333"/>
                  </a:lnTo>
                  <a:lnTo>
                    <a:pt x="217469" y="324674"/>
                  </a:lnTo>
                  <a:lnTo>
                    <a:pt x="206146" y="340227"/>
                  </a:lnTo>
                  <a:lnTo>
                    <a:pt x="188022" y="351516"/>
                  </a:lnTo>
                  <a:lnTo>
                    <a:pt x="158295" y="362068"/>
                  </a:lnTo>
                  <a:lnTo>
                    <a:pt x="122947" y="365030"/>
                  </a:lnTo>
                  <a:lnTo>
                    <a:pt x="87209" y="365615"/>
                  </a:lnTo>
                  <a:lnTo>
                    <a:pt x="51777" y="357452"/>
                  </a:lnTo>
                  <a:lnTo>
                    <a:pt x="38830" y="351907"/>
                  </a:lnTo>
                  <a:lnTo>
                    <a:pt x="30253" y="343798"/>
                  </a:lnTo>
                  <a:lnTo>
                    <a:pt x="25876" y="336808"/>
                  </a:lnTo>
                  <a:lnTo>
                    <a:pt x="23085" y="330879"/>
                  </a:lnTo>
                  <a:lnTo>
                    <a:pt x="14756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SMARTInkShape-Group164"/>
          <p:cNvGrpSpPr/>
          <p:nvPr/>
        </p:nvGrpSpPr>
        <p:grpSpPr>
          <a:xfrm>
            <a:off x="8275897" y="3284219"/>
            <a:ext cx="736927" cy="631315"/>
            <a:chOff x="8275897" y="3284219"/>
            <a:chExt cx="736927" cy="631315"/>
          </a:xfrm>
        </p:grpSpPr>
        <p:sp>
          <p:nvSpPr>
            <p:cNvPr id="180" name="SMARTInkShape-1439"/>
            <p:cNvSpPr/>
            <p:nvPr/>
          </p:nvSpPr>
          <p:spPr>
            <a:xfrm>
              <a:off x="8275928" y="3414243"/>
              <a:ext cx="151792" cy="167158"/>
            </a:xfrm>
            <a:custGeom>
              <a:avLst/>
              <a:gdLst/>
              <a:ahLst/>
              <a:cxnLst/>
              <a:rect l="0" t="0" r="0" b="0"/>
              <a:pathLst>
                <a:path w="151792" h="167158">
                  <a:moveTo>
                    <a:pt x="151791" y="14757"/>
                  </a:moveTo>
                  <a:lnTo>
                    <a:pt x="151791" y="8196"/>
                  </a:lnTo>
                  <a:lnTo>
                    <a:pt x="150945" y="7843"/>
                  </a:lnTo>
                  <a:lnTo>
                    <a:pt x="147746" y="7450"/>
                  </a:lnTo>
                  <a:lnTo>
                    <a:pt x="146554" y="6499"/>
                  </a:lnTo>
                  <a:lnTo>
                    <a:pt x="145230" y="3184"/>
                  </a:lnTo>
                  <a:lnTo>
                    <a:pt x="143184" y="1962"/>
                  </a:lnTo>
                  <a:lnTo>
                    <a:pt x="127734" y="0"/>
                  </a:lnTo>
                  <a:lnTo>
                    <a:pt x="103374" y="427"/>
                  </a:lnTo>
                  <a:lnTo>
                    <a:pt x="67801" y="13366"/>
                  </a:lnTo>
                  <a:lnTo>
                    <a:pt x="29923" y="45717"/>
                  </a:lnTo>
                  <a:lnTo>
                    <a:pt x="13706" y="63253"/>
                  </a:lnTo>
                  <a:lnTo>
                    <a:pt x="4010" y="83312"/>
                  </a:lnTo>
                  <a:lnTo>
                    <a:pt x="0" y="110939"/>
                  </a:lnTo>
                  <a:lnTo>
                    <a:pt x="3617" y="126416"/>
                  </a:lnTo>
                  <a:lnTo>
                    <a:pt x="10051" y="141727"/>
                  </a:lnTo>
                  <a:lnTo>
                    <a:pt x="17111" y="149646"/>
                  </a:lnTo>
                  <a:lnTo>
                    <a:pt x="35442" y="161628"/>
                  </a:lnTo>
                  <a:lnTo>
                    <a:pt x="54382" y="165518"/>
                  </a:lnTo>
                  <a:lnTo>
                    <a:pt x="86077" y="166833"/>
                  </a:lnTo>
                  <a:lnTo>
                    <a:pt x="119339" y="167060"/>
                  </a:lnTo>
                  <a:lnTo>
                    <a:pt x="136552" y="1671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440"/>
            <p:cNvSpPr/>
            <p:nvPr/>
          </p:nvSpPr>
          <p:spPr>
            <a:xfrm>
              <a:off x="8489756" y="3421419"/>
              <a:ext cx="136084" cy="143729"/>
            </a:xfrm>
            <a:custGeom>
              <a:avLst/>
              <a:gdLst/>
              <a:ahLst/>
              <a:cxnLst/>
              <a:rect l="0" t="0" r="0" b="0"/>
              <a:pathLst>
                <a:path w="136084" h="143729">
                  <a:moveTo>
                    <a:pt x="21783" y="53300"/>
                  </a:moveTo>
                  <a:lnTo>
                    <a:pt x="14191" y="53300"/>
                  </a:lnTo>
                  <a:lnTo>
                    <a:pt x="24772" y="53300"/>
                  </a:lnTo>
                  <a:lnTo>
                    <a:pt x="60100" y="43893"/>
                  </a:lnTo>
                  <a:lnTo>
                    <a:pt x="96202" y="29923"/>
                  </a:lnTo>
                  <a:lnTo>
                    <a:pt x="101425" y="25131"/>
                  </a:lnTo>
                  <a:lnTo>
                    <a:pt x="103746" y="20178"/>
                  </a:lnTo>
                  <a:lnTo>
                    <a:pt x="105555" y="1463"/>
                  </a:lnTo>
                  <a:lnTo>
                    <a:pt x="101066" y="628"/>
                  </a:lnTo>
                  <a:lnTo>
                    <a:pt x="76338" y="0"/>
                  </a:lnTo>
                  <a:lnTo>
                    <a:pt x="69173" y="2236"/>
                  </a:lnTo>
                  <a:lnTo>
                    <a:pt x="40348" y="17658"/>
                  </a:lnTo>
                  <a:lnTo>
                    <a:pt x="12876" y="50904"/>
                  </a:lnTo>
                  <a:lnTo>
                    <a:pt x="4375" y="66043"/>
                  </a:lnTo>
                  <a:lnTo>
                    <a:pt x="0" y="91566"/>
                  </a:lnTo>
                  <a:lnTo>
                    <a:pt x="90" y="107630"/>
                  </a:lnTo>
                  <a:lnTo>
                    <a:pt x="3110" y="114982"/>
                  </a:lnTo>
                  <a:lnTo>
                    <a:pt x="9533" y="121073"/>
                  </a:lnTo>
                  <a:lnTo>
                    <a:pt x="42278" y="139613"/>
                  </a:lnTo>
                  <a:lnTo>
                    <a:pt x="67695" y="143728"/>
                  </a:lnTo>
                  <a:lnTo>
                    <a:pt x="85434" y="143594"/>
                  </a:lnTo>
                  <a:lnTo>
                    <a:pt x="106401" y="137721"/>
                  </a:lnTo>
                  <a:lnTo>
                    <a:pt x="136083" y="121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441"/>
            <p:cNvSpPr/>
            <p:nvPr/>
          </p:nvSpPr>
          <p:spPr>
            <a:xfrm>
              <a:off x="8702039" y="3314700"/>
              <a:ext cx="29422" cy="232601"/>
            </a:xfrm>
            <a:custGeom>
              <a:avLst/>
              <a:gdLst/>
              <a:ahLst/>
              <a:cxnLst/>
              <a:rect l="0" t="0" r="0" b="0"/>
              <a:pathLst>
                <a:path w="29422" h="232601">
                  <a:moveTo>
                    <a:pt x="22861" y="0"/>
                  </a:moveTo>
                  <a:lnTo>
                    <a:pt x="29421" y="0"/>
                  </a:lnTo>
                  <a:lnTo>
                    <a:pt x="26122" y="0"/>
                  </a:lnTo>
                  <a:lnTo>
                    <a:pt x="25034" y="846"/>
                  </a:lnTo>
                  <a:lnTo>
                    <a:pt x="17815" y="13844"/>
                  </a:lnTo>
                  <a:lnTo>
                    <a:pt x="15391" y="48193"/>
                  </a:lnTo>
                  <a:lnTo>
                    <a:pt x="13027" y="69312"/>
                  </a:lnTo>
                  <a:lnTo>
                    <a:pt x="8688" y="103249"/>
                  </a:lnTo>
                  <a:lnTo>
                    <a:pt x="6985" y="137329"/>
                  </a:lnTo>
                  <a:lnTo>
                    <a:pt x="1631" y="171279"/>
                  </a:lnTo>
                  <a:lnTo>
                    <a:pt x="143" y="205390"/>
                  </a:lnTo>
                  <a:lnTo>
                    <a:pt x="2" y="232600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442"/>
            <p:cNvSpPr/>
            <p:nvPr/>
          </p:nvSpPr>
          <p:spPr>
            <a:xfrm>
              <a:off x="8793507" y="3284219"/>
              <a:ext cx="7594" cy="228601"/>
            </a:xfrm>
            <a:custGeom>
              <a:avLst/>
              <a:gdLst/>
              <a:ahLst/>
              <a:cxnLst/>
              <a:rect l="0" t="0" r="0" b="0"/>
              <a:pathLst>
                <a:path w="7594" h="228601">
                  <a:moveTo>
                    <a:pt x="7593" y="0"/>
                  </a:moveTo>
                  <a:lnTo>
                    <a:pt x="7593" y="33530"/>
                  </a:lnTo>
                  <a:lnTo>
                    <a:pt x="7593" y="69908"/>
                  </a:lnTo>
                  <a:lnTo>
                    <a:pt x="7593" y="105406"/>
                  </a:lnTo>
                  <a:lnTo>
                    <a:pt x="5334" y="142773"/>
                  </a:lnTo>
                  <a:lnTo>
                    <a:pt x="1032" y="174864"/>
                  </a:lnTo>
                  <a:lnTo>
                    <a:pt x="66" y="210340"/>
                  </a:lnTo>
                  <a:lnTo>
                    <a:pt x="0" y="217828"/>
                  </a:lnTo>
                  <a:lnTo>
                    <a:pt x="2242" y="221837"/>
                  </a:lnTo>
                  <a:lnTo>
                    <a:pt x="7593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443"/>
            <p:cNvSpPr/>
            <p:nvPr/>
          </p:nvSpPr>
          <p:spPr>
            <a:xfrm>
              <a:off x="8892539" y="3383288"/>
              <a:ext cx="120285" cy="151578"/>
            </a:xfrm>
            <a:custGeom>
              <a:avLst/>
              <a:gdLst/>
              <a:ahLst/>
              <a:cxnLst/>
              <a:rect l="0" t="0" r="0" b="0"/>
              <a:pathLst>
                <a:path w="120285" h="151578">
                  <a:moveTo>
                    <a:pt x="83821" y="7612"/>
                  </a:moveTo>
                  <a:lnTo>
                    <a:pt x="83821" y="3566"/>
                  </a:lnTo>
                  <a:lnTo>
                    <a:pt x="82974" y="2375"/>
                  </a:lnTo>
                  <a:lnTo>
                    <a:pt x="81562" y="1580"/>
                  </a:lnTo>
                  <a:lnTo>
                    <a:pt x="76060" y="201"/>
                  </a:lnTo>
                  <a:lnTo>
                    <a:pt x="51755" y="0"/>
                  </a:lnTo>
                  <a:lnTo>
                    <a:pt x="39418" y="4039"/>
                  </a:lnTo>
                  <a:lnTo>
                    <a:pt x="23369" y="13172"/>
                  </a:lnTo>
                  <a:lnTo>
                    <a:pt x="20659" y="13859"/>
                  </a:lnTo>
                  <a:lnTo>
                    <a:pt x="18853" y="15163"/>
                  </a:lnTo>
                  <a:lnTo>
                    <a:pt x="17649" y="16879"/>
                  </a:lnTo>
                  <a:lnTo>
                    <a:pt x="16311" y="21044"/>
                  </a:lnTo>
                  <a:lnTo>
                    <a:pt x="15382" y="29063"/>
                  </a:lnTo>
                  <a:lnTo>
                    <a:pt x="23548" y="38575"/>
                  </a:lnTo>
                  <a:lnTo>
                    <a:pt x="29093" y="43386"/>
                  </a:lnTo>
                  <a:lnTo>
                    <a:pt x="66185" y="63500"/>
                  </a:lnTo>
                  <a:lnTo>
                    <a:pt x="91459" y="78451"/>
                  </a:lnTo>
                  <a:lnTo>
                    <a:pt x="110759" y="96652"/>
                  </a:lnTo>
                  <a:lnTo>
                    <a:pt x="118238" y="109159"/>
                  </a:lnTo>
                  <a:lnTo>
                    <a:pt x="120284" y="115679"/>
                  </a:lnTo>
                  <a:lnTo>
                    <a:pt x="118935" y="123657"/>
                  </a:lnTo>
                  <a:lnTo>
                    <a:pt x="113416" y="135411"/>
                  </a:lnTo>
                  <a:lnTo>
                    <a:pt x="108827" y="140611"/>
                  </a:lnTo>
                  <a:lnTo>
                    <a:pt x="92423" y="148269"/>
                  </a:lnTo>
                  <a:lnTo>
                    <a:pt x="73353" y="151577"/>
                  </a:lnTo>
                  <a:lnTo>
                    <a:pt x="37917" y="151473"/>
                  </a:lnTo>
                  <a:lnTo>
                    <a:pt x="11371" y="144625"/>
                  </a:lnTo>
                  <a:lnTo>
                    <a:pt x="0" y="1371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444"/>
            <p:cNvSpPr/>
            <p:nvPr/>
          </p:nvSpPr>
          <p:spPr>
            <a:xfrm>
              <a:off x="8275897" y="3711095"/>
              <a:ext cx="174524" cy="204439"/>
            </a:xfrm>
            <a:custGeom>
              <a:avLst/>
              <a:gdLst/>
              <a:ahLst/>
              <a:cxnLst/>
              <a:rect l="0" t="0" r="0" b="0"/>
              <a:pathLst>
                <a:path w="174524" h="204439">
                  <a:moveTo>
                    <a:pt x="98483" y="30324"/>
                  </a:moveTo>
                  <a:lnTo>
                    <a:pt x="98483" y="8865"/>
                  </a:lnTo>
                  <a:lnTo>
                    <a:pt x="94437" y="3834"/>
                  </a:lnTo>
                  <a:lnTo>
                    <a:pt x="90193" y="1618"/>
                  </a:lnTo>
                  <a:lnTo>
                    <a:pt x="75563" y="0"/>
                  </a:lnTo>
                  <a:lnTo>
                    <a:pt x="56831" y="712"/>
                  </a:lnTo>
                  <a:lnTo>
                    <a:pt x="47233" y="3899"/>
                  </a:lnTo>
                  <a:lnTo>
                    <a:pt x="12943" y="28013"/>
                  </a:lnTo>
                  <a:lnTo>
                    <a:pt x="3805" y="40458"/>
                  </a:lnTo>
                  <a:lnTo>
                    <a:pt x="721" y="49884"/>
                  </a:lnTo>
                  <a:lnTo>
                    <a:pt x="0" y="55387"/>
                  </a:lnTo>
                  <a:lnTo>
                    <a:pt x="1937" y="60655"/>
                  </a:lnTo>
                  <a:lnTo>
                    <a:pt x="10079" y="70935"/>
                  </a:lnTo>
                  <a:lnTo>
                    <a:pt x="17141" y="73774"/>
                  </a:lnTo>
                  <a:lnTo>
                    <a:pt x="50368" y="75912"/>
                  </a:lnTo>
                  <a:lnTo>
                    <a:pt x="65506" y="71960"/>
                  </a:lnTo>
                  <a:lnTo>
                    <a:pt x="96697" y="53124"/>
                  </a:lnTo>
                  <a:lnTo>
                    <a:pt x="101923" y="48078"/>
                  </a:lnTo>
                  <a:lnTo>
                    <a:pt x="104245" y="43013"/>
                  </a:lnTo>
                  <a:lnTo>
                    <a:pt x="106030" y="28735"/>
                  </a:lnTo>
                  <a:lnTo>
                    <a:pt x="106101" y="22809"/>
                  </a:lnTo>
                  <a:lnTo>
                    <a:pt x="106103" y="33320"/>
                  </a:lnTo>
                  <a:lnTo>
                    <a:pt x="114193" y="44664"/>
                  </a:lnTo>
                  <a:lnTo>
                    <a:pt x="133921" y="71767"/>
                  </a:lnTo>
                  <a:lnTo>
                    <a:pt x="150118" y="106752"/>
                  </a:lnTo>
                  <a:lnTo>
                    <a:pt x="170588" y="139342"/>
                  </a:lnTo>
                  <a:lnTo>
                    <a:pt x="174323" y="169160"/>
                  </a:lnTo>
                  <a:lnTo>
                    <a:pt x="174523" y="176132"/>
                  </a:lnTo>
                  <a:lnTo>
                    <a:pt x="172353" y="182052"/>
                  </a:lnTo>
                  <a:lnTo>
                    <a:pt x="164063" y="192751"/>
                  </a:lnTo>
                  <a:lnTo>
                    <a:pt x="152721" y="200465"/>
                  </a:lnTo>
                  <a:lnTo>
                    <a:pt x="138637" y="204067"/>
                  </a:lnTo>
                  <a:lnTo>
                    <a:pt x="112623" y="204438"/>
                  </a:lnTo>
                  <a:lnTo>
                    <a:pt x="79523" y="198984"/>
                  </a:lnTo>
                  <a:lnTo>
                    <a:pt x="63325" y="194221"/>
                  </a:lnTo>
                  <a:lnTo>
                    <a:pt x="55199" y="187552"/>
                  </a:lnTo>
                  <a:lnTo>
                    <a:pt x="37522" y="1674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445"/>
            <p:cNvSpPr/>
            <p:nvPr/>
          </p:nvSpPr>
          <p:spPr>
            <a:xfrm>
              <a:off x="8473439" y="3703424"/>
              <a:ext cx="182881" cy="119960"/>
            </a:xfrm>
            <a:custGeom>
              <a:avLst/>
              <a:gdLst/>
              <a:ahLst/>
              <a:cxnLst/>
              <a:rect l="0" t="0" r="0" b="0"/>
              <a:pathLst>
                <a:path w="182881" h="119960">
                  <a:moveTo>
                    <a:pt x="0" y="37995"/>
                  </a:moveTo>
                  <a:lnTo>
                    <a:pt x="11352" y="49347"/>
                  </a:lnTo>
                  <a:lnTo>
                    <a:pt x="15769" y="51508"/>
                  </a:lnTo>
                  <a:lnTo>
                    <a:pt x="26753" y="53084"/>
                  </a:lnTo>
                  <a:lnTo>
                    <a:pt x="39904" y="53206"/>
                  </a:lnTo>
                  <a:lnTo>
                    <a:pt x="74112" y="43827"/>
                  </a:lnTo>
                  <a:lnTo>
                    <a:pt x="100419" y="27731"/>
                  </a:lnTo>
                  <a:lnTo>
                    <a:pt x="103897" y="22709"/>
                  </a:lnTo>
                  <a:lnTo>
                    <a:pt x="105856" y="15122"/>
                  </a:lnTo>
                  <a:lnTo>
                    <a:pt x="106633" y="3915"/>
                  </a:lnTo>
                  <a:lnTo>
                    <a:pt x="104955" y="2576"/>
                  </a:lnTo>
                  <a:lnTo>
                    <a:pt x="92354" y="425"/>
                  </a:lnTo>
                  <a:lnTo>
                    <a:pt x="77416" y="0"/>
                  </a:lnTo>
                  <a:lnTo>
                    <a:pt x="58159" y="5999"/>
                  </a:lnTo>
                  <a:lnTo>
                    <a:pt x="40307" y="15338"/>
                  </a:lnTo>
                  <a:lnTo>
                    <a:pt x="34001" y="21152"/>
                  </a:lnTo>
                  <a:lnTo>
                    <a:pt x="12739" y="58451"/>
                  </a:lnTo>
                  <a:lnTo>
                    <a:pt x="11879" y="62639"/>
                  </a:lnTo>
                  <a:lnTo>
                    <a:pt x="12153" y="66278"/>
                  </a:lnTo>
                  <a:lnTo>
                    <a:pt x="20917" y="86123"/>
                  </a:lnTo>
                  <a:lnTo>
                    <a:pt x="33099" y="101144"/>
                  </a:lnTo>
                  <a:lnTo>
                    <a:pt x="44709" y="109011"/>
                  </a:lnTo>
                  <a:lnTo>
                    <a:pt x="69886" y="118408"/>
                  </a:lnTo>
                  <a:lnTo>
                    <a:pt x="91827" y="119959"/>
                  </a:lnTo>
                  <a:lnTo>
                    <a:pt x="125546" y="115122"/>
                  </a:lnTo>
                  <a:lnTo>
                    <a:pt x="158241" y="106028"/>
                  </a:lnTo>
                  <a:lnTo>
                    <a:pt x="172475" y="98793"/>
                  </a:lnTo>
                  <a:lnTo>
                    <a:pt x="182880" y="913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1446"/>
            <p:cNvSpPr/>
            <p:nvPr/>
          </p:nvSpPr>
          <p:spPr>
            <a:xfrm>
              <a:off x="8710746" y="3619500"/>
              <a:ext cx="33784" cy="189946"/>
            </a:xfrm>
            <a:custGeom>
              <a:avLst/>
              <a:gdLst/>
              <a:ahLst/>
              <a:cxnLst/>
              <a:rect l="0" t="0" r="0" b="0"/>
              <a:pathLst>
                <a:path w="33784" h="189946">
                  <a:moveTo>
                    <a:pt x="29393" y="0"/>
                  </a:moveTo>
                  <a:lnTo>
                    <a:pt x="33439" y="0"/>
                  </a:lnTo>
                  <a:lnTo>
                    <a:pt x="33783" y="846"/>
                  </a:lnTo>
                  <a:lnTo>
                    <a:pt x="29891" y="7760"/>
                  </a:lnTo>
                  <a:lnTo>
                    <a:pt x="29615" y="11351"/>
                  </a:lnTo>
                  <a:lnTo>
                    <a:pt x="17360" y="31305"/>
                  </a:lnTo>
                  <a:lnTo>
                    <a:pt x="14575" y="62918"/>
                  </a:lnTo>
                  <a:lnTo>
                    <a:pt x="11979" y="97690"/>
                  </a:lnTo>
                  <a:lnTo>
                    <a:pt x="7609" y="129269"/>
                  </a:lnTo>
                  <a:lnTo>
                    <a:pt x="5900" y="153036"/>
                  </a:lnTo>
                  <a:lnTo>
                    <a:pt x="543" y="169019"/>
                  </a:lnTo>
                  <a:lnTo>
                    <a:pt x="0" y="173639"/>
                  </a:lnTo>
                  <a:lnTo>
                    <a:pt x="1654" y="181031"/>
                  </a:lnTo>
                  <a:lnTo>
                    <a:pt x="6249" y="189945"/>
                  </a:lnTo>
                  <a:lnTo>
                    <a:pt x="6534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447"/>
            <p:cNvSpPr/>
            <p:nvPr/>
          </p:nvSpPr>
          <p:spPr>
            <a:xfrm>
              <a:off x="8667232" y="3710940"/>
              <a:ext cx="171969" cy="1"/>
            </a:xfrm>
            <a:custGeom>
              <a:avLst/>
              <a:gdLst/>
              <a:ahLst/>
              <a:cxnLst/>
              <a:rect l="0" t="0" r="0" b="0"/>
              <a:pathLst>
                <a:path w="171969" h="1">
                  <a:moveTo>
                    <a:pt x="11948" y="0"/>
                  </a:moveTo>
                  <a:lnTo>
                    <a:pt x="0" y="0"/>
                  </a:lnTo>
                  <a:lnTo>
                    <a:pt x="35107" y="0"/>
                  </a:lnTo>
                  <a:lnTo>
                    <a:pt x="71567" y="0"/>
                  </a:lnTo>
                  <a:lnTo>
                    <a:pt x="105380" y="0"/>
                  </a:lnTo>
                  <a:lnTo>
                    <a:pt x="142283" y="0"/>
                  </a:lnTo>
                  <a:lnTo>
                    <a:pt x="1719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SMARTInkShape-Group165"/>
          <p:cNvGrpSpPr/>
          <p:nvPr/>
        </p:nvGrpSpPr>
        <p:grpSpPr>
          <a:xfrm>
            <a:off x="7818119" y="3719855"/>
            <a:ext cx="1523324" cy="1423428"/>
            <a:chOff x="7818119" y="3719855"/>
            <a:chExt cx="1523324" cy="1423428"/>
          </a:xfrm>
        </p:grpSpPr>
        <p:sp>
          <p:nvSpPr>
            <p:cNvPr id="190" name="SMARTInkShape-1448"/>
            <p:cNvSpPr/>
            <p:nvPr/>
          </p:nvSpPr>
          <p:spPr>
            <a:xfrm>
              <a:off x="8072828" y="3939540"/>
              <a:ext cx="19612" cy="213361"/>
            </a:xfrm>
            <a:custGeom>
              <a:avLst/>
              <a:gdLst/>
              <a:ahLst/>
              <a:cxnLst/>
              <a:rect l="0" t="0" r="0" b="0"/>
              <a:pathLst>
                <a:path w="19612" h="213361">
                  <a:moveTo>
                    <a:pt x="19611" y="0"/>
                  </a:moveTo>
                  <a:lnTo>
                    <a:pt x="15566" y="0"/>
                  </a:lnTo>
                  <a:lnTo>
                    <a:pt x="14374" y="846"/>
                  </a:lnTo>
                  <a:lnTo>
                    <a:pt x="13579" y="2257"/>
                  </a:lnTo>
                  <a:lnTo>
                    <a:pt x="13051" y="4045"/>
                  </a:lnTo>
                  <a:lnTo>
                    <a:pt x="13545" y="6083"/>
                  </a:lnTo>
                  <a:lnTo>
                    <a:pt x="16351" y="10605"/>
                  </a:lnTo>
                  <a:lnTo>
                    <a:pt x="16591" y="13843"/>
                  </a:lnTo>
                  <a:lnTo>
                    <a:pt x="12507" y="47046"/>
                  </a:lnTo>
                  <a:lnTo>
                    <a:pt x="8014" y="83994"/>
                  </a:lnTo>
                  <a:lnTo>
                    <a:pt x="4851" y="121943"/>
                  </a:lnTo>
                  <a:lnTo>
                    <a:pt x="3588" y="153939"/>
                  </a:lnTo>
                  <a:lnTo>
                    <a:pt x="0" y="169883"/>
                  </a:lnTo>
                  <a:lnTo>
                    <a:pt x="3629" y="191495"/>
                  </a:lnTo>
                  <a:lnTo>
                    <a:pt x="6299" y="197433"/>
                  </a:lnTo>
                  <a:lnTo>
                    <a:pt x="9461" y="202894"/>
                  </a:lnTo>
                  <a:lnTo>
                    <a:pt x="10867" y="208144"/>
                  </a:lnTo>
                  <a:lnTo>
                    <a:pt x="12089" y="209882"/>
                  </a:lnTo>
                  <a:lnTo>
                    <a:pt x="13749" y="211042"/>
                  </a:lnTo>
                  <a:lnTo>
                    <a:pt x="19611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449"/>
            <p:cNvSpPr/>
            <p:nvPr/>
          </p:nvSpPr>
          <p:spPr>
            <a:xfrm>
              <a:off x="8169114" y="4038627"/>
              <a:ext cx="134820" cy="112729"/>
            </a:xfrm>
            <a:custGeom>
              <a:avLst/>
              <a:gdLst/>
              <a:ahLst/>
              <a:cxnLst/>
              <a:rect l="0" t="0" r="0" b="0"/>
              <a:pathLst>
                <a:path w="134820" h="112729">
                  <a:moveTo>
                    <a:pt x="90966" y="7592"/>
                  </a:moveTo>
                  <a:lnTo>
                    <a:pt x="90966" y="3547"/>
                  </a:lnTo>
                  <a:lnTo>
                    <a:pt x="90119" y="2356"/>
                  </a:lnTo>
                  <a:lnTo>
                    <a:pt x="88708" y="1562"/>
                  </a:lnTo>
                  <a:lnTo>
                    <a:pt x="80359" y="286"/>
                  </a:lnTo>
                  <a:lnTo>
                    <a:pt x="54920" y="0"/>
                  </a:lnTo>
                  <a:lnTo>
                    <a:pt x="47288" y="2243"/>
                  </a:lnTo>
                  <a:lnTo>
                    <a:pt x="35489" y="10581"/>
                  </a:lnTo>
                  <a:lnTo>
                    <a:pt x="16408" y="31181"/>
                  </a:lnTo>
                  <a:lnTo>
                    <a:pt x="4929" y="50917"/>
                  </a:lnTo>
                  <a:lnTo>
                    <a:pt x="1127" y="66055"/>
                  </a:lnTo>
                  <a:lnTo>
                    <a:pt x="0" y="81265"/>
                  </a:lnTo>
                  <a:lnTo>
                    <a:pt x="1994" y="89160"/>
                  </a:lnTo>
                  <a:lnTo>
                    <a:pt x="10174" y="101128"/>
                  </a:lnTo>
                  <a:lnTo>
                    <a:pt x="21496" y="109061"/>
                  </a:lnTo>
                  <a:lnTo>
                    <a:pt x="39619" y="112728"/>
                  </a:lnTo>
                  <a:lnTo>
                    <a:pt x="76960" y="107576"/>
                  </a:lnTo>
                  <a:lnTo>
                    <a:pt x="89257" y="102547"/>
                  </a:lnTo>
                  <a:lnTo>
                    <a:pt x="127234" y="70233"/>
                  </a:lnTo>
                  <a:lnTo>
                    <a:pt x="130385" y="67133"/>
                  </a:lnTo>
                  <a:lnTo>
                    <a:pt x="133885" y="59173"/>
                  </a:lnTo>
                  <a:lnTo>
                    <a:pt x="134819" y="54679"/>
                  </a:lnTo>
                  <a:lnTo>
                    <a:pt x="134594" y="50837"/>
                  </a:lnTo>
                  <a:lnTo>
                    <a:pt x="127969" y="27984"/>
                  </a:lnTo>
                  <a:lnTo>
                    <a:pt x="117121" y="15729"/>
                  </a:lnTo>
                  <a:lnTo>
                    <a:pt x="116023" y="13017"/>
                  </a:lnTo>
                  <a:lnTo>
                    <a:pt x="114443" y="11208"/>
                  </a:lnTo>
                  <a:lnTo>
                    <a:pt x="106205" y="75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1450"/>
            <p:cNvSpPr/>
            <p:nvPr/>
          </p:nvSpPr>
          <p:spPr>
            <a:xfrm>
              <a:off x="8359139" y="4015884"/>
              <a:ext cx="167642" cy="129255"/>
            </a:xfrm>
            <a:custGeom>
              <a:avLst/>
              <a:gdLst/>
              <a:ahLst/>
              <a:cxnLst/>
              <a:rect l="0" t="0" r="0" b="0"/>
              <a:pathLst>
                <a:path w="167642" h="129255">
                  <a:moveTo>
                    <a:pt x="0" y="15096"/>
                  </a:moveTo>
                  <a:lnTo>
                    <a:pt x="4046" y="15096"/>
                  </a:lnTo>
                  <a:lnTo>
                    <a:pt x="5237" y="15942"/>
                  </a:lnTo>
                  <a:lnTo>
                    <a:pt x="6032" y="17353"/>
                  </a:lnTo>
                  <a:lnTo>
                    <a:pt x="14153" y="51141"/>
                  </a:lnTo>
                  <a:lnTo>
                    <a:pt x="22347" y="89056"/>
                  </a:lnTo>
                  <a:lnTo>
                    <a:pt x="22857" y="126980"/>
                  </a:lnTo>
                  <a:lnTo>
                    <a:pt x="22861" y="129254"/>
                  </a:lnTo>
                  <a:lnTo>
                    <a:pt x="23707" y="102902"/>
                  </a:lnTo>
                  <a:lnTo>
                    <a:pt x="32268" y="66114"/>
                  </a:lnTo>
                  <a:lnTo>
                    <a:pt x="45878" y="30800"/>
                  </a:lnTo>
                  <a:lnTo>
                    <a:pt x="51717" y="21229"/>
                  </a:lnTo>
                  <a:lnTo>
                    <a:pt x="72961" y="3558"/>
                  </a:lnTo>
                  <a:lnTo>
                    <a:pt x="78430" y="1501"/>
                  </a:lnTo>
                  <a:lnTo>
                    <a:pt x="100514" y="0"/>
                  </a:lnTo>
                  <a:lnTo>
                    <a:pt x="106198" y="2178"/>
                  </a:lnTo>
                  <a:lnTo>
                    <a:pt x="108899" y="3944"/>
                  </a:lnTo>
                  <a:lnTo>
                    <a:pt x="129528" y="32183"/>
                  </a:lnTo>
                  <a:lnTo>
                    <a:pt x="133768" y="41317"/>
                  </a:lnTo>
                  <a:lnTo>
                    <a:pt x="137709" y="75438"/>
                  </a:lnTo>
                  <a:lnTo>
                    <a:pt x="143683" y="97130"/>
                  </a:lnTo>
                  <a:lnTo>
                    <a:pt x="144455" y="107794"/>
                  </a:lnTo>
                  <a:lnTo>
                    <a:pt x="145410" y="109914"/>
                  </a:lnTo>
                  <a:lnTo>
                    <a:pt x="146893" y="111328"/>
                  </a:lnTo>
                  <a:lnTo>
                    <a:pt x="167641" y="1217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1451"/>
            <p:cNvSpPr/>
            <p:nvPr/>
          </p:nvSpPr>
          <p:spPr>
            <a:xfrm>
              <a:off x="8550123" y="4023455"/>
              <a:ext cx="173595" cy="273353"/>
            </a:xfrm>
            <a:custGeom>
              <a:avLst/>
              <a:gdLst/>
              <a:ahLst/>
              <a:cxnLst/>
              <a:rect l="0" t="0" r="0" b="0"/>
              <a:pathLst>
                <a:path w="173595" h="273353">
                  <a:moveTo>
                    <a:pt x="113816" y="15145"/>
                  </a:moveTo>
                  <a:lnTo>
                    <a:pt x="113816" y="11099"/>
                  </a:lnTo>
                  <a:lnTo>
                    <a:pt x="112969" y="9908"/>
                  </a:lnTo>
                  <a:lnTo>
                    <a:pt x="111559" y="9113"/>
                  </a:lnTo>
                  <a:lnTo>
                    <a:pt x="107256" y="7839"/>
                  </a:lnTo>
                  <a:lnTo>
                    <a:pt x="102465" y="3572"/>
                  </a:lnTo>
                  <a:lnTo>
                    <a:pt x="95789" y="1534"/>
                  </a:lnTo>
                  <a:lnTo>
                    <a:pt x="62853" y="0"/>
                  </a:lnTo>
                  <a:lnTo>
                    <a:pt x="55042" y="2205"/>
                  </a:lnTo>
                  <a:lnTo>
                    <a:pt x="20471" y="21161"/>
                  </a:lnTo>
                  <a:lnTo>
                    <a:pt x="7764" y="38691"/>
                  </a:lnTo>
                  <a:lnTo>
                    <a:pt x="3182" y="48470"/>
                  </a:lnTo>
                  <a:lnTo>
                    <a:pt x="0" y="69559"/>
                  </a:lnTo>
                  <a:lnTo>
                    <a:pt x="3705" y="82256"/>
                  </a:lnTo>
                  <a:lnTo>
                    <a:pt x="10128" y="89562"/>
                  </a:lnTo>
                  <a:lnTo>
                    <a:pt x="18626" y="94786"/>
                  </a:lnTo>
                  <a:lnTo>
                    <a:pt x="37879" y="98139"/>
                  </a:lnTo>
                  <a:lnTo>
                    <a:pt x="68288" y="98009"/>
                  </a:lnTo>
                  <a:lnTo>
                    <a:pt x="103801" y="89551"/>
                  </a:lnTo>
                  <a:lnTo>
                    <a:pt x="121226" y="75947"/>
                  </a:lnTo>
                  <a:lnTo>
                    <a:pt x="133262" y="63384"/>
                  </a:lnTo>
                  <a:lnTo>
                    <a:pt x="135159" y="58316"/>
                  </a:lnTo>
                  <a:lnTo>
                    <a:pt x="136637" y="46070"/>
                  </a:lnTo>
                  <a:lnTo>
                    <a:pt x="140710" y="45757"/>
                  </a:lnTo>
                  <a:lnTo>
                    <a:pt x="141906" y="46559"/>
                  </a:lnTo>
                  <a:lnTo>
                    <a:pt x="142702" y="47941"/>
                  </a:lnTo>
                  <a:lnTo>
                    <a:pt x="143981" y="56242"/>
                  </a:lnTo>
                  <a:lnTo>
                    <a:pt x="145081" y="71272"/>
                  </a:lnTo>
                  <a:lnTo>
                    <a:pt x="149515" y="82199"/>
                  </a:lnTo>
                  <a:lnTo>
                    <a:pt x="155646" y="115007"/>
                  </a:lnTo>
                  <a:lnTo>
                    <a:pt x="165055" y="148637"/>
                  </a:lnTo>
                  <a:lnTo>
                    <a:pt x="170787" y="182060"/>
                  </a:lnTo>
                  <a:lnTo>
                    <a:pt x="173594" y="205430"/>
                  </a:lnTo>
                  <a:lnTo>
                    <a:pt x="168112" y="240739"/>
                  </a:lnTo>
                  <a:lnTo>
                    <a:pt x="163394" y="256307"/>
                  </a:lnTo>
                  <a:lnTo>
                    <a:pt x="156735" y="264286"/>
                  </a:lnTo>
                  <a:lnTo>
                    <a:pt x="148132" y="269807"/>
                  </a:lnTo>
                  <a:lnTo>
                    <a:pt x="128810" y="273352"/>
                  </a:lnTo>
                  <a:lnTo>
                    <a:pt x="97541" y="273263"/>
                  </a:lnTo>
                  <a:lnTo>
                    <a:pt x="64385" y="263603"/>
                  </a:lnTo>
                  <a:lnTo>
                    <a:pt x="40055" y="251304"/>
                  </a:lnTo>
                  <a:lnTo>
                    <a:pt x="33620" y="245411"/>
                  </a:lnTo>
                  <a:lnTo>
                    <a:pt x="27938" y="237147"/>
                  </a:lnTo>
                  <a:lnTo>
                    <a:pt x="22377" y="2056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1452"/>
            <p:cNvSpPr/>
            <p:nvPr/>
          </p:nvSpPr>
          <p:spPr>
            <a:xfrm>
              <a:off x="8770619" y="4031112"/>
              <a:ext cx="411482" cy="144535"/>
            </a:xfrm>
            <a:custGeom>
              <a:avLst/>
              <a:gdLst/>
              <a:ahLst/>
              <a:cxnLst/>
              <a:rect l="0" t="0" r="0" b="0"/>
              <a:pathLst>
                <a:path w="411482" h="144535">
                  <a:moveTo>
                    <a:pt x="0" y="37968"/>
                  </a:moveTo>
                  <a:lnTo>
                    <a:pt x="0" y="42013"/>
                  </a:lnTo>
                  <a:lnTo>
                    <a:pt x="847" y="43204"/>
                  </a:lnTo>
                  <a:lnTo>
                    <a:pt x="2258" y="43998"/>
                  </a:lnTo>
                  <a:lnTo>
                    <a:pt x="4046" y="44528"/>
                  </a:lnTo>
                  <a:lnTo>
                    <a:pt x="5237" y="45728"/>
                  </a:lnTo>
                  <a:lnTo>
                    <a:pt x="9407" y="53737"/>
                  </a:lnTo>
                  <a:lnTo>
                    <a:pt x="11351" y="56100"/>
                  </a:lnTo>
                  <a:lnTo>
                    <a:pt x="18028" y="58727"/>
                  </a:lnTo>
                  <a:lnTo>
                    <a:pt x="53884" y="60773"/>
                  </a:lnTo>
                  <a:lnTo>
                    <a:pt x="63742" y="59957"/>
                  </a:lnTo>
                  <a:lnTo>
                    <a:pt x="77965" y="54737"/>
                  </a:lnTo>
                  <a:lnTo>
                    <a:pt x="90785" y="47646"/>
                  </a:lnTo>
                  <a:lnTo>
                    <a:pt x="93544" y="46960"/>
                  </a:lnTo>
                  <a:lnTo>
                    <a:pt x="98866" y="41682"/>
                  </a:lnTo>
                  <a:lnTo>
                    <a:pt x="103208" y="34538"/>
                  </a:lnTo>
                  <a:lnTo>
                    <a:pt x="105651" y="25757"/>
                  </a:lnTo>
                  <a:lnTo>
                    <a:pt x="106223" y="20405"/>
                  </a:lnTo>
                  <a:lnTo>
                    <a:pt x="104219" y="15204"/>
                  </a:lnTo>
                  <a:lnTo>
                    <a:pt x="101353" y="10070"/>
                  </a:lnTo>
                  <a:lnTo>
                    <a:pt x="100079" y="4966"/>
                  </a:lnTo>
                  <a:lnTo>
                    <a:pt x="98047" y="3267"/>
                  </a:lnTo>
                  <a:lnTo>
                    <a:pt x="91272" y="1378"/>
                  </a:lnTo>
                  <a:lnTo>
                    <a:pt x="63263" y="0"/>
                  </a:lnTo>
                  <a:lnTo>
                    <a:pt x="55493" y="2184"/>
                  </a:lnTo>
                  <a:lnTo>
                    <a:pt x="44101" y="10432"/>
                  </a:lnTo>
                  <a:lnTo>
                    <a:pt x="26191" y="28039"/>
                  </a:lnTo>
                  <a:lnTo>
                    <a:pt x="10230" y="61228"/>
                  </a:lnTo>
                  <a:lnTo>
                    <a:pt x="5112" y="72576"/>
                  </a:lnTo>
                  <a:lnTo>
                    <a:pt x="4530" y="85523"/>
                  </a:lnTo>
                  <a:lnTo>
                    <a:pt x="7094" y="98050"/>
                  </a:lnTo>
                  <a:lnTo>
                    <a:pt x="11055" y="106440"/>
                  </a:lnTo>
                  <a:lnTo>
                    <a:pt x="22091" y="119968"/>
                  </a:lnTo>
                  <a:lnTo>
                    <a:pt x="40130" y="130656"/>
                  </a:lnTo>
                  <a:lnTo>
                    <a:pt x="68982" y="135769"/>
                  </a:lnTo>
                  <a:lnTo>
                    <a:pt x="91559" y="135808"/>
                  </a:lnTo>
                  <a:lnTo>
                    <a:pt x="125511" y="130418"/>
                  </a:lnTo>
                  <a:lnTo>
                    <a:pt x="158235" y="115220"/>
                  </a:lnTo>
                  <a:lnTo>
                    <a:pt x="174731" y="104602"/>
                  </a:lnTo>
                  <a:lnTo>
                    <a:pt x="188086" y="90730"/>
                  </a:lnTo>
                  <a:lnTo>
                    <a:pt x="195354" y="81738"/>
                  </a:lnTo>
                  <a:lnTo>
                    <a:pt x="207273" y="71068"/>
                  </a:lnTo>
                  <a:lnTo>
                    <a:pt x="211556" y="58405"/>
                  </a:lnTo>
                  <a:lnTo>
                    <a:pt x="213289" y="39577"/>
                  </a:lnTo>
                  <a:lnTo>
                    <a:pt x="213359" y="59967"/>
                  </a:lnTo>
                  <a:lnTo>
                    <a:pt x="205600" y="93946"/>
                  </a:lnTo>
                  <a:lnTo>
                    <a:pt x="198888" y="119099"/>
                  </a:lnTo>
                  <a:lnTo>
                    <a:pt x="198121" y="144534"/>
                  </a:lnTo>
                  <a:lnTo>
                    <a:pt x="198120" y="134031"/>
                  </a:lnTo>
                  <a:lnTo>
                    <a:pt x="213559" y="98711"/>
                  </a:lnTo>
                  <a:lnTo>
                    <a:pt x="223297" y="83624"/>
                  </a:lnTo>
                  <a:lnTo>
                    <a:pt x="241758" y="63355"/>
                  </a:lnTo>
                  <a:lnTo>
                    <a:pt x="278381" y="43492"/>
                  </a:lnTo>
                  <a:lnTo>
                    <a:pt x="305602" y="33822"/>
                  </a:lnTo>
                  <a:lnTo>
                    <a:pt x="327052" y="32224"/>
                  </a:lnTo>
                  <a:lnTo>
                    <a:pt x="359231" y="41089"/>
                  </a:lnTo>
                  <a:lnTo>
                    <a:pt x="393350" y="55799"/>
                  </a:lnTo>
                  <a:lnTo>
                    <a:pt x="411481" y="608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1453"/>
            <p:cNvSpPr/>
            <p:nvPr/>
          </p:nvSpPr>
          <p:spPr>
            <a:xfrm>
              <a:off x="7833901" y="4297680"/>
              <a:ext cx="129000" cy="342901"/>
            </a:xfrm>
            <a:custGeom>
              <a:avLst/>
              <a:gdLst/>
              <a:ahLst/>
              <a:cxnLst/>
              <a:rect l="0" t="0" r="0" b="0"/>
              <a:pathLst>
                <a:path w="129000" h="342901">
                  <a:moveTo>
                    <a:pt x="106138" y="0"/>
                  </a:moveTo>
                  <a:lnTo>
                    <a:pt x="106138" y="4045"/>
                  </a:lnTo>
                  <a:lnTo>
                    <a:pt x="105291" y="5236"/>
                  </a:lnTo>
                  <a:lnTo>
                    <a:pt x="103881" y="6030"/>
                  </a:lnTo>
                  <a:lnTo>
                    <a:pt x="102093" y="6560"/>
                  </a:lnTo>
                  <a:lnTo>
                    <a:pt x="90700" y="15769"/>
                  </a:lnTo>
                  <a:lnTo>
                    <a:pt x="85730" y="21402"/>
                  </a:lnTo>
                  <a:lnTo>
                    <a:pt x="61450" y="58561"/>
                  </a:lnTo>
                  <a:lnTo>
                    <a:pt x="39617" y="92127"/>
                  </a:lnTo>
                  <a:lnTo>
                    <a:pt x="27805" y="122055"/>
                  </a:lnTo>
                  <a:lnTo>
                    <a:pt x="12082" y="157663"/>
                  </a:lnTo>
                  <a:lnTo>
                    <a:pt x="2203" y="190034"/>
                  </a:lnTo>
                  <a:lnTo>
                    <a:pt x="0" y="220887"/>
                  </a:lnTo>
                  <a:lnTo>
                    <a:pt x="5649" y="251441"/>
                  </a:lnTo>
                  <a:lnTo>
                    <a:pt x="13334" y="273468"/>
                  </a:lnTo>
                  <a:lnTo>
                    <a:pt x="40425" y="311432"/>
                  </a:lnTo>
                  <a:lnTo>
                    <a:pt x="65541" y="329401"/>
                  </a:lnTo>
                  <a:lnTo>
                    <a:pt x="85827" y="339355"/>
                  </a:lnTo>
                  <a:lnTo>
                    <a:pt x="122414" y="342761"/>
                  </a:lnTo>
                  <a:lnTo>
                    <a:pt x="128999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454"/>
            <p:cNvSpPr/>
            <p:nvPr/>
          </p:nvSpPr>
          <p:spPr>
            <a:xfrm>
              <a:off x="8061960" y="4389119"/>
              <a:ext cx="38101" cy="213362"/>
            </a:xfrm>
            <a:custGeom>
              <a:avLst/>
              <a:gdLst/>
              <a:ahLst/>
              <a:cxnLst/>
              <a:rect l="0" t="0" r="0" b="0"/>
              <a:pathLst>
                <a:path w="38101" h="213362">
                  <a:moveTo>
                    <a:pt x="38100" y="0"/>
                  </a:moveTo>
                  <a:lnTo>
                    <a:pt x="38100" y="4046"/>
                  </a:lnTo>
                  <a:lnTo>
                    <a:pt x="37253" y="5237"/>
                  </a:lnTo>
                  <a:lnTo>
                    <a:pt x="35841" y="6032"/>
                  </a:lnTo>
                  <a:lnTo>
                    <a:pt x="34054" y="6561"/>
                  </a:lnTo>
                  <a:lnTo>
                    <a:pt x="32863" y="7761"/>
                  </a:lnTo>
                  <a:lnTo>
                    <a:pt x="31539" y="11352"/>
                  </a:lnTo>
                  <a:lnTo>
                    <a:pt x="28361" y="31307"/>
                  </a:lnTo>
                  <a:lnTo>
                    <a:pt x="25305" y="41854"/>
                  </a:lnTo>
                  <a:lnTo>
                    <a:pt x="23182" y="76695"/>
                  </a:lnTo>
                  <a:lnTo>
                    <a:pt x="16870" y="114365"/>
                  </a:lnTo>
                  <a:lnTo>
                    <a:pt x="10218" y="152409"/>
                  </a:lnTo>
                  <a:lnTo>
                    <a:pt x="5875" y="178366"/>
                  </a:lnTo>
                  <a:lnTo>
                    <a:pt x="2611" y="186801"/>
                  </a:lnTo>
                  <a:lnTo>
                    <a:pt x="0" y="213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1455"/>
            <p:cNvSpPr/>
            <p:nvPr/>
          </p:nvSpPr>
          <p:spPr>
            <a:xfrm>
              <a:off x="8139695" y="4396740"/>
              <a:ext cx="158246" cy="196545"/>
            </a:xfrm>
            <a:custGeom>
              <a:avLst/>
              <a:gdLst/>
              <a:ahLst/>
              <a:cxnLst/>
              <a:rect l="0" t="0" r="0" b="0"/>
              <a:pathLst>
                <a:path w="158246" h="196545">
                  <a:moveTo>
                    <a:pt x="97524" y="0"/>
                  </a:moveTo>
                  <a:lnTo>
                    <a:pt x="90963" y="0"/>
                  </a:lnTo>
                  <a:lnTo>
                    <a:pt x="82128" y="4045"/>
                  </a:lnTo>
                  <a:lnTo>
                    <a:pt x="79640" y="6083"/>
                  </a:lnTo>
                  <a:lnTo>
                    <a:pt x="49646" y="41810"/>
                  </a:lnTo>
                  <a:lnTo>
                    <a:pt x="30364" y="76688"/>
                  </a:lnTo>
                  <a:lnTo>
                    <a:pt x="14226" y="114364"/>
                  </a:lnTo>
                  <a:lnTo>
                    <a:pt x="1920" y="147171"/>
                  </a:lnTo>
                  <a:lnTo>
                    <a:pt x="0" y="161082"/>
                  </a:lnTo>
                  <a:lnTo>
                    <a:pt x="1404" y="171216"/>
                  </a:lnTo>
                  <a:lnTo>
                    <a:pt x="6956" y="181682"/>
                  </a:lnTo>
                  <a:lnTo>
                    <a:pt x="12399" y="187427"/>
                  </a:lnTo>
                  <a:lnTo>
                    <a:pt x="20461" y="192803"/>
                  </a:lnTo>
                  <a:lnTo>
                    <a:pt x="34522" y="196544"/>
                  </a:lnTo>
                  <a:lnTo>
                    <a:pt x="53457" y="193608"/>
                  </a:lnTo>
                  <a:lnTo>
                    <a:pt x="87064" y="180167"/>
                  </a:lnTo>
                  <a:lnTo>
                    <a:pt x="112862" y="163215"/>
                  </a:lnTo>
                  <a:lnTo>
                    <a:pt x="140333" y="127614"/>
                  </a:lnTo>
                  <a:lnTo>
                    <a:pt x="152353" y="111095"/>
                  </a:lnTo>
                  <a:lnTo>
                    <a:pt x="157273" y="85444"/>
                  </a:lnTo>
                  <a:lnTo>
                    <a:pt x="158245" y="63821"/>
                  </a:lnTo>
                  <a:lnTo>
                    <a:pt x="153863" y="53482"/>
                  </a:lnTo>
                  <a:lnTo>
                    <a:pt x="133260" y="28394"/>
                  </a:lnTo>
                  <a:lnTo>
                    <a:pt x="128082" y="25319"/>
                  </a:lnTo>
                  <a:lnTo>
                    <a:pt x="125516" y="24499"/>
                  </a:lnTo>
                  <a:lnTo>
                    <a:pt x="123806" y="23106"/>
                  </a:lnTo>
                  <a:lnTo>
                    <a:pt x="120551" y="17947"/>
                  </a:lnTo>
                  <a:lnTo>
                    <a:pt x="112765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1456"/>
            <p:cNvSpPr/>
            <p:nvPr/>
          </p:nvSpPr>
          <p:spPr>
            <a:xfrm>
              <a:off x="8404860" y="4465319"/>
              <a:ext cx="76201" cy="129084"/>
            </a:xfrm>
            <a:custGeom>
              <a:avLst/>
              <a:gdLst/>
              <a:ahLst/>
              <a:cxnLst/>
              <a:rect l="0" t="0" r="0" b="0"/>
              <a:pathLst>
                <a:path w="76201" h="129084">
                  <a:moveTo>
                    <a:pt x="76200" y="0"/>
                  </a:moveTo>
                  <a:lnTo>
                    <a:pt x="76200" y="18134"/>
                  </a:lnTo>
                  <a:lnTo>
                    <a:pt x="73941" y="23017"/>
                  </a:lnTo>
                  <a:lnTo>
                    <a:pt x="55791" y="56184"/>
                  </a:lnTo>
                  <a:lnTo>
                    <a:pt x="43444" y="76261"/>
                  </a:lnTo>
                  <a:lnTo>
                    <a:pt x="15378" y="113633"/>
                  </a:lnTo>
                  <a:lnTo>
                    <a:pt x="447" y="129083"/>
                  </a:lnTo>
                  <a:lnTo>
                    <a:pt x="0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1457"/>
            <p:cNvSpPr/>
            <p:nvPr/>
          </p:nvSpPr>
          <p:spPr>
            <a:xfrm>
              <a:off x="8404860" y="4450080"/>
              <a:ext cx="137160" cy="152401"/>
            </a:xfrm>
            <a:custGeom>
              <a:avLst/>
              <a:gdLst/>
              <a:ahLst/>
              <a:cxnLst/>
              <a:rect l="0" t="0" r="0" b="0"/>
              <a:pathLst>
                <a:path w="137160" h="152401">
                  <a:moveTo>
                    <a:pt x="0" y="0"/>
                  </a:moveTo>
                  <a:lnTo>
                    <a:pt x="4045" y="0"/>
                  </a:lnTo>
                  <a:lnTo>
                    <a:pt x="5237" y="846"/>
                  </a:lnTo>
                  <a:lnTo>
                    <a:pt x="6032" y="2257"/>
                  </a:lnTo>
                  <a:lnTo>
                    <a:pt x="13641" y="25645"/>
                  </a:lnTo>
                  <a:lnTo>
                    <a:pt x="43663" y="62822"/>
                  </a:lnTo>
                  <a:lnTo>
                    <a:pt x="73703" y="96237"/>
                  </a:lnTo>
                  <a:lnTo>
                    <a:pt x="108376" y="131216"/>
                  </a:lnTo>
                  <a:lnTo>
                    <a:pt x="123509" y="144107"/>
                  </a:lnTo>
                  <a:lnTo>
                    <a:pt x="137159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1458"/>
            <p:cNvSpPr/>
            <p:nvPr/>
          </p:nvSpPr>
          <p:spPr>
            <a:xfrm>
              <a:off x="8767238" y="4496113"/>
              <a:ext cx="113424" cy="98385"/>
            </a:xfrm>
            <a:custGeom>
              <a:avLst/>
              <a:gdLst/>
              <a:ahLst/>
              <a:cxnLst/>
              <a:rect l="0" t="0" r="0" b="0"/>
              <a:pathLst>
                <a:path w="113424" h="98385">
                  <a:moveTo>
                    <a:pt x="79581" y="7306"/>
                  </a:moveTo>
                  <a:lnTo>
                    <a:pt x="75536" y="7306"/>
                  </a:lnTo>
                  <a:lnTo>
                    <a:pt x="71293" y="5049"/>
                  </a:lnTo>
                  <a:lnTo>
                    <a:pt x="66584" y="2070"/>
                  </a:lnTo>
                  <a:lnTo>
                    <a:pt x="56663" y="157"/>
                  </a:lnTo>
                  <a:lnTo>
                    <a:pt x="54142" y="0"/>
                  </a:lnTo>
                  <a:lnTo>
                    <a:pt x="32377" y="6275"/>
                  </a:lnTo>
                  <a:lnTo>
                    <a:pt x="26710" y="11364"/>
                  </a:lnTo>
                  <a:lnTo>
                    <a:pt x="3394" y="47101"/>
                  </a:lnTo>
                  <a:lnTo>
                    <a:pt x="850" y="51616"/>
                  </a:lnTo>
                  <a:lnTo>
                    <a:pt x="0" y="55473"/>
                  </a:lnTo>
                  <a:lnTo>
                    <a:pt x="281" y="58891"/>
                  </a:lnTo>
                  <a:lnTo>
                    <a:pt x="2463" y="70004"/>
                  </a:lnTo>
                  <a:lnTo>
                    <a:pt x="2769" y="74505"/>
                  </a:lnTo>
                  <a:lnTo>
                    <a:pt x="4666" y="78352"/>
                  </a:lnTo>
                  <a:lnTo>
                    <a:pt x="11290" y="84884"/>
                  </a:lnTo>
                  <a:lnTo>
                    <a:pt x="17621" y="88352"/>
                  </a:lnTo>
                  <a:lnTo>
                    <a:pt x="46949" y="97525"/>
                  </a:lnTo>
                  <a:lnTo>
                    <a:pt x="61916" y="98384"/>
                  </a:lnTo>
                  <a:lnTo>
                    <a:pt x="77076" y="94594"/>
                  </a:lnTo>
                  <a:lnTo>
                    <a:pt x="91284" y="85728"/>
                  </a:lnTo>
                  <a:lnTo>
                    <a:pt x="99606" y="77486"/>
                  </a:lnTo>
                  <a:lnTo>
                    <a:pt x="112562" y="59153"/>
                  </a:lnTo>
                  <a:lnTo>
                    <a:pt x="113423" y="56264"/>
                  </a:lnTo>
                  <a:lnTo>
                    <a:pt x="113149" y="53492"/>
                  </a:lnTo>
                  <a:lnTo>
                    <a:pt x="111434" y="47306"/>
                  </a:lnTo>
                  <a:lnTo>
                    <a:pt x="109335" y="25811"/>
                  </a:lnTo>
                  <a:lnTo>
                    <a:pt x="101796" y="15070"/>
                  </a:lnTo>
                  <a:lnTo>
                    <a:pt x="96200" y="8840"/>
                  </a:lnTo>
                  <a:lnTo>
                    <a:pt x="93176" y="7988"/>
                  </a:lnTo>
                  <a:lnTo>
                    <a:pt x="87201" y="73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1459"/>
            <p:cNvSpPr/>
            <p:nvPr/>
          </p:nvSpPr>
          <p:spPr>
            <a:xfrm>
              <a:off x="8953550" y="4367450"/>
              <a:ext cx="91390" cy="227410"/>
            </a:xfrm>
            <a:custGeom>
              <a:avLst/>
              <a:gdLst/>
              <a:ahLst/>
              <a:cxnLst/>
              <a:rect l="0" t="0" r="0" b="0"/>
              <a:pathLst>
                <a:path w="91390" h="227410">
                  <a:moveTo>
                    <a:pt x="91389" y="36909"/>
                  </a:moveTo>
                  <a:lnTo>
                    <a:pt x="87344" y="32864"/>
                  </a:lnTo>
                  <a:lnTo>
                    <a:pt x="85357" y="28621"/>
                  </a:lnTo>
                  <a:lnTo>
                    <a:pt x="84829" y="26304"/>
                  </a:lnTo>
                  <a:lnTo>
                    <a:pt x="80038" y="18997"/>
                  </a:lnTo>
                  <a:lnTo>
                    <a:pt x="73257" y="11470"/>
                  </a:lnTo>
                  <a:lnTo>
                    <a:pt x="68372" y="8670"/>
                  </a:lnTo>
                  <a:lnTo>
                    <a:pt x="63380" y="6579"/>
                  </a:lnTo>
                  <a:lnTo>
                    <a:pt x="58338" y="2827"/>
                  </a:lnTo>
                  <a:lnTo>
                    <a:pt x="51018" y="595"/>
                  </a:lnTo>
                  <a:lnTo>
                    <a:pt x="46695" y="0"/>
                  </a:lnTo>
                  <a:lnTo>
                    <a:pt x="39634" y="1596"/>
                  </a:lnTo>
                  <a:lnTo>
                    <a:pt x="16317" y="16752"/>
                  </a:lnTo>
                  <a:lnTo>
                    <a:pt x="13401" y="20085"/>
                  </a:lnTo>
                  <a:lnTo>
                    <a:pt x="2845" y="48223"/>
                  </a:lnTo>
                  <a:lnTo>
                    <a:pt x="331" y="83116"/>
                  </a:lnTo>
                  <a:lnTo>
                    <a:pt x="0" y="118536"/>
                  </a:lnTo>
                  <a:lnTo>
                    <a:pt x="803" y="151924"/>
                  </a:lnTo>
                  <a:lnTo>
                    <a:pt x="10557" y="185358"/>
                  </a:lnTo>
                  <a:lnTo>
                    <a:pt x="14274" y="201574"/>
                  </a:lnTo>
                  <a:lnTo>
                    <a:pt x="15189" y="2274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1460"/>
            <p:cNvSpPr/>
            <p:nvPr/>
          </p:nvSpPr>
          <p:spPr>
            <a:xfrm>
              <a:off x="8915400" y="4491409"/>
              <a:ext cx="106681" cy="4392"/>
            </a:xfrm>
            <a:custGeom>
              <a:avLst/>
              <a:gdLst/>
              <a:ahLst/>
              <a:cxnLst/>
              <a:rect l="0" t="0" r="0" b="0"/>
              <a:pathLst>
                <a:path w="106681" h="4392">
                  <a:moveTo>
                    <a:pt x="0" y="4391"/>
                  </a:moveTo>
                  <a:lnTo>
                    <a:pt x="4044" y="4391"/>
                  </a:lnTo>
                  <a:lnTo>
                    <a:pt x="19081" y="0"/>
                  </a:lnTo>
                  <a:lnTo>
                    <a:pt x="54457" y="3894"/>
                  </a:lnTo>
                  <a:lnTo>
                    <a:pt x="92228" y="4347"/>
                  </a:lnTo>
                  <a:lnTo>
                    <a:pt x="106680" y="43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1461"/>
            <p:cNvSpPr/>
            <p:nvPr/>
          </p:nvSpPr>
          <p:spPr>
            <a:xfrm>
              <a:off x="8108478" y="4809306"/>
              <a:ext cx="166327" cy="149767"/>
            </a:xfrm>
            <a:custGeom>
              <a:avLst/>
              <a:gdLst/>
              <a:ahLst/>
              <a:cxnLst/>
              <a:rect l="0" t="0" r="0" b="0"/>
              <a:pathLst>
                <a:path w="166327" h="149767">
                  <a:moveTo>
                    <a:pt x="113502" y="14153"/>
                  </a:moveTo>
                  <a:lnTo>
                    <a:pt x="113502" y="6848"/>
                  </a:lnTo>
                  <a:lnTo>
                    <a:pt x="106940" y="0"/>
                  </a:lnTo>
                  <a:lnTo>
                    <a:pt x="105741" y="484"/>
                  </a:lnTo>
                  <a:lnTo>
                    <a:pt x="102151" y="3281"/>
                  </a:lnTo>
                  <a:lnTo>
                    <a:pt x="95474" y="5088"/>
                  </a:lnTo>
                  <a:lnTo>
                    <a:pt x="82195" y="8363"/>
                  </a:lnTo>
                  <a:lnTo>
                    <a:pt x="72494" y="13273"/>
                  </a:lnTo>
                  <a:lnTo>
                    <a:pt x="37280" y="41106"/>
                  </a:lnTo>
                  <a:lnTo>
                    <a:pt x="12851" y="77062"/>
                  </a:lnTo>
                  <a:lnTo>
                    <a:pt x="5267" y="90372"/>
                  </a:lnTo>
                  <a:lnTo>
                    <a:pt x="400" y="112716"/>
                  </a:lnTo>
                  <a:lnTo>
                    <a:pt x="0" y="117962"/>
                  </a:lnTo>
                  <a:lnTo>
                    <a:pt x="1427" y="122306"/>
                  </a:lnTo>
                  <a:lnTo>
                    <a:pt x="16438" y="138139"/>
                  </a:lnTo>
                  <a:lnTo>
                    <a:pt x="32531" y="146093"/>
                  </a:lnTo>
                  <a:lnTo>
                    <a:pt x="53386" y="149766"/>
                  </a:lnTo>
                  <a:lnTo>
                    <a:pt x="83188" y="144925"/>
                  </a:lnTo>
                  <a:lnTo>
                    <a:pt x="117098" y="133361"/>
                  </a:lnTo>
                  <a:lnTo>
                    <a:pt x="142998" y="117256"/>
                  </a:lnTo>
                  <a:lnTo>
                    <a:pt x="158023" y="97768"/>
                  </a:lnTo>
                  <a:lnTo>
                    <a:pt x="162922" y="87722"/>
                  </a:lnTo>
                  <a:lnTo>
                    <a:pt x="166326" y="62402"/>
                  </a:lnTo>
                  <a:lnTo>
                    <a:pt x="162643" y="47170"/>
                  </a:lnTo>
                  <a:lnTo>
                    <a:pt x="151383" y="24031"/>
                  </a:lnTo>
                  <a:lnTo>
                    <a:pt x="136361" y="65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1462"/>
            <p:cNvSpPr/>
            <p:nvPr/>
          </p:nvSpPr>
          <p:spPr>
            <a:xfrm>
              <a:off x="8351519" y="4777740"/>
              <a:ext cx="76201" cy="190007"/>
            </a:xfrm>
            <a:custGeom>
              <a:avLst/>
              <a:gdLst/>
              <a:ahLst/>
              <a:cxnLst/>
              <a:rect l="0" t="0" r="0" b="0"/>
              <a:pathLst>
                <a:path w="76201" h="190007">
                  <a:moveTo>
                    <a:pt x="0" y="53340"/>
                  </a:moveTo>
                  <a:lnTo>
                    <a:pt x="6562" y="59900"/>
                  </a:lnTo>
                  <a:lnTo>
                    <a:pt x="7307" y="64691"/>
                  </a:lnTo>
                  <a:lnTo>
                    <a:pt x="7608" y="101562"/>
                  </a:lnTo>
                  <a:lnTo>
                    <a:pt x="7620" y="138968"/>
                  </a:lnTo>
                  <a:lnTo>
                    <a:pt x="7620" y="175954"/>
                  </a:lnTo>
                  <a:lnTo>
                    <a:pt x="7620" y="190006"/>
                  </a:lnTo>
                  <a:lnTo>
                    <a:pt x="7620" y="157029"/>
                  </a:lnTo>
                  <a:lnTo>
                    <a:pt x="9879" y="120068"/>
                  </a:lnTo>
                  <a:lnTo>
                    <a:pt x="14770" y="82068"/>
                  </a:lnTo>
                  <a:lnTo>
                    <a:pt x="17359" y="62698"/>
                  </a:lnTo>
                  <a:lnTo>
                    <a:pt x="25819" y="40983"/>
                  </a:lnTo>
                  <a:lnTo>
                    <a:pt x="32925" y="32890"/>
                  </a:lnTo>
                  <a:lnTo>
                    <a:pt x="58218" y="11101"/>
                  </a:lnTo>
                  <a:lnTo>
                    <a:pt x="68541" y="605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1463"/>
            <p:cNvSpPr/>
            <p:nvPr/>
          </p:nvSpPr>
          <p:spPr>
            <a:xfrm>
              <a:off x="8474529" y="4823459"/>
              <a:ext cx="29391" cy="135495"/>
            </a:xfrm>
            <a:custGeom>
              <a:avLst/>
              <a:gdLst/>
              <a:ahLst/>
              <a:cxnLst/>
              <a:rect l="0" t="0" r="0" b="0"/>
              <a:pathLst>
                <a:path w="29391" h="135495">
                  <a:moveTo>
                    <a:pt x="29390" y="0"/>
                  </a:moveTo>
                  <a:lnTo>
                    <a:pt x="29390" y="4045"/>
                  </a:lnTo>
                  <a:lnTo>
                    <a:pt x="27132" y="8289"/>
                  </a:lnTo>
                  <a:lnTo>
                    <a:pt x="25345" y="10607"/>
                  </a:lnTo>
                  <a:lnTo>
                    <a:pt x="23359" y="17697"/>
                  </a:lnTo>
                  <a:lnTo>
                    <a:pt x="17819" y="54989"/>
                  </a:lnTo>
                  <a:lnTo>
                    <a:pt x="10428" y="92644"/>
                  </a:lnTo>
                  <a:lnTo>
                    <a:pt x="5913" y="125770"/>
                  </a:lnTo>
                  <a:lnTo>
                    <a:pt x="0" y="135494"/>
                  </a:lnTo>
                  <a:lnTo>
                    <a:pt x="5567" y="130453"/>
                  </a:lnTo>
                  <a:lnTo>
                    <a:pt x="6531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1464"/>
            <p:cNvSpPr/>
            <p:nvPr/>
          </p:nvSpPr>
          <p:spPr>
            <a:xfrm>
              <a:off x="8534400" y="4754880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1465"/>
            <p:cNvSpPr/>
            <p:nvPr/>
          </p:nvSpPr>
          <p:spPr>
            <a:xfrm>
              <a:off x="8563561" y="4808219"/>
              <a:ext cx="191469" cy="335064"/>
            </a:xfrm>
            <a:custGeom>
              <a:avLst/>
              <a:gdLst/>
              <a:ahLst/>
              <a:cxnLst/>
              <a:rect l="0" t="0" r="0" b="0"/>
              <a:pathLst>
                <a:path w="191469" h="335064">
                  <a:moveTo>
                    <a:pt x="107999" y="0"/>
                  </a:moveTo>
                  <a:lnTo>
                    <a:pt x="103953" y="0"/>
                  </a:lnTo>
                  <a:lnTo>
                    <a:pt x="99710" y="2258"/>
                  </a:lnTo>
                  <a:lnTo>
                    <a:pt x="95001" y="5237"/>
                  </a:lnTo>
                  <a:lnTo>
                    <a:pt x="87590" y="7761"/>
                  </a:lnTo>
                  <a:lnTo>
                    <a:pt x="51819" y="35770"/>
                  </a:lnTo>
                  <a:lnTo>
                    <a:pt x="22459" y="63742"/>
                  </a:lnTo>
                  <a:lnTo>
                    <a:pt x="610" y="93155"/>
                  </a:lnTo>
                  <a:lnTo>
                    <a:pt x="0" y="96817"/>
                  </a:lnTo>
                  <a:lnTo>
                    <a:pt x="440" y="100105"/>
                  </a:lnTo>
                  <a:lnTo>
                    <a:pt x="3185" y="106016"/>
                  </a:lnTo>
                  <a:lnTo>
                    <a:pt x="11847" y="116709"/>
                  </a:lnTo>
                  <a:lnTo>
                    <a:pt x="18981" y="119605"/>
                  </a:lnTo>
                  <a:lnTo>
                    <a:pt x="37357" y="121463"/>
                  </a:lnTo>
                  <a:lnTo>
                    <a:pt x="44994" y="119460"/>
                  </a:lnTo>
                  <a:lnTo>
                    <a:pt x="80276" y="101505"/>
                  </a:lnTo>
                  <a:lnTo>
                    <a:pt x="94516" y="93105"/>
                  </a:lnTo>
                  <a:lnTo>
                    <a:pt x="110101" y="74716"/>
                  </a:lnTo>
                  <a:lnTo>
                    <a:pt x="113166" y="66791"/>
                  </a:lnTo>
                  <a:lnTo>
                    <a:pt x="113984" y="62308"/>
                  </a:lnTo>
                  <a:lnTo>
                    <a:pt x="115375" y="59319"/>
                  </a:lnTo>
                  <a:lnTo>
                    <a:pt x="117150" y="57326"/>
                  </a:lnTo>
                  <a:lnTo>
                    <a:pt x="119180" y="55998"/>
                  </a:lnTo>
                  <a:lnTo>
                    <a:pt x="120532" y="54265"/>
                  </a:lnTo>
                  <a:lnTo>
                    <a:pt x="123133" y="46104"/>
                  </a:lnTo>
                  <a:lnTo>
                    <a:pt x="123229" y="56360"/>
                  </a:lnTo>
                  <a:lnTo>
                    <a:pt x="125493" y="61174"/>
                  </a:lnTo>
                  <a:lnTo>
                    <a:pt x="127282" y="63643"/>
                  </a:lnTo>
                  <a:lnTo>
                    <a:pt x="134590" y="95920"/>
                  </a:lnTo>
                  <a:lnTo>
                    <a:pt x="146256" y="130130"/>
                  </a:lnTo>
                  <a:lnTo>
                    <a:pt x="164056" y="167718"/>
                  </a:lnTo>
                  <a:lnTo>
                    <a:pt x="182852" y="205750"/>
                  </a:lnTo>
                  <a:lnTo>
                    <a:pt x="189162" y="228603"/>
                  </a:lnTo>
                  <a:lnTo>
                    <a:pt x="191468" y="266701"/>
                  </a:lnTo>
                  <a:lnTo>
                    <a:pt x="190926" y="298717"/>
                  </a:lnTo>
                  <a:lnTo>
                    <a:pt x="187752" y="309434"/>
                  </a:lnTo>
                  <a:lnTo>
                    <a:pt x="181262" y="317585"/>
                  </a:lnTo>
                  <a:lnTo>
                    <a:pt x="163299" y="329715"/>
                  </a:lnTo>
                  <a:lnTo>
                    <a:pt x="144422" y="333632"/>
                  </a:lnTo>
                  <a:lnTo>
                    <a:pt x="110036" y="335063"/>
                  </a:lnTo>
                  <a:lnTo>
                    <a:pt x="91104" y="332959"/>
                  </a:lnTo>
                  <a:lnTo>
                    <a:pt x="65997" y="324662"/>
                  </a:lnTo>
                  <a:lnTo>
                    <a:pt x="49927" y="313320"/>
                  </a:lnTo>
                  <a:lnTo>
                    <a:pt x="35411" y="294316"/>
                  </a:lnTo>
                  <a:lnTo>
                    <a:pt x="18879" y="261319"/>
                  </a:lnTo>
                  <a:lnTo>
                    <a:pt x="16558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1466"/>
            <p:cNvSpPr/>
            <p:nvPr/>
          </p:nvSpPr>
          <p:spPr>
            <a:xfrm>
              <a:off x="8770619" y="4823459"/>
              <a:ext cx="22862" cy="106681"/>
            </a:xfrm>
            <a:custGeom>
              <a:avLst/>
              <a:gdLst/>
              <a:ahLst/>
              <a:cxnLst/>
              <a:rect l="0" t="0" r="0" b="0"/>
              <a:pathLst>
                <a:path w="22862" h="106681">
                  <a:moveTo>
                    <a:pt x="22861" y="0"/>
                  </a:moveTo>
                  <a:lnTo>
                    <a:pt x="16829" y="14321"/>
                  </a:lnTo>
                  <a:lnTo>
                    <a:pt x="15334" y="50133"/>
                  </a:lnTo>
                  <a:lnTo>
                    <a:pt x="14412" y="70989"/>
                  </a:lnTo>
                  <a:lnTo>
                    <a:pt x="9162" y="85475"/>
                  </a:lnTo>
                  <a:lnTo>
                    <a:pt x="2061" y="98383"/>
                  </a:lnTo>
                  <a:lnTo>
                    <a:pt x="0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1467"/>
            <p:cNvSpPr/>
            <p:nvPr/>
          </p:nvSpPr>
          <p:spPr>
            <a:xfrm>
              <a:off x="8808719" y="4709159"/>
              <a:ext cx="7621" cy="15242"/>
            </a:xfrm>
            <a:custGeom>
              <a:avLst/>
              <a:gdLst/>
              <a:ahLst/>
              <a:cxnLst/>
              <a:rect l="0" t="0" r="0" b="0"/>
              <a:pathLst>
                <a:path w="7621" h="15242">
                  <a:moveTo>
                    <a:pt x="0" y="15241"/>
                  </a:moveTo>
                  <a:lnTo>
                    <a:pt x="0" y="11195"/>
                  </a:lnTo>
                  <a:lnTo>
                    <a:pt x="847" y="10004"/>
                  </a:lnTo>
                  <a:lnTo>
                    <a:pt x="2258" y="9209"/>
                  </a:lnTo>
                  <a:lnTo>
                    <a:pt x="6562" y="7935"/>
                  </a:lnTo>
                  <a:lnTo>
                    <a:pt x="7150" y="5502"/>
                  </a:ln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1468"/>
            <p:cNvSpPr/>
            <p:nvPr/>
          </p:nvSpPr>
          <p:spPr>
            <a:xfrm>
              <a:off x="8846913" y="4771445"/>
              <a:ext cx="137068" cy="151075"/>
            </a:xfrm>
            <a:custGeom>
              <a:avLst/>
              <a:gdLst/>
              <a:ahLst/>
              <a:cxnLst/>
              <a:rect l="0" t="0" r="0" b="0"/>
              <a:pathLst>
                <a:path w="137068" h="151075">
                  <a:moveTo>
                    <a:pt x="22767" y="21535"/>
                  </a:moveTo>
                  <a:lnTo>
                    <a:pt x="22767" y="32140"/>
                  </a:lnTo>
                  <a:lnTo>
                    <a:pt x="13360" y="67470"/>
                  </a:lnTo>
                  <a:lnTo>
                    <a:pt x="9254" y="82558"/>
                  </a:lnTo>
                  <a:lnTo>
                    <a:pt x="6748" y="114530"/>
                  </a:lnTo>
                  <a:lnTo>
                    <a:pt x="5314" y="116551"/>
                  </a:lnTo>
                  <a:lnTo>
                    <a:pt x="0" y="120525"/>
                  </a:lnTo>
                  <a:lnTo>
                    <a:pt x="3980" y="116528"/>
                  </a:lnTo>
                  <a:lnTo>
                    <a:pt x="5949" y="110039"/>
                  </a:lnTo>
                  <a:lnTo>
                    <a:pt x="9646" y="88268"/>
                  </a:lnTo>
                  <a:lnTo>
                    <a:pt x="25211" y="53441"/>
                  </a:lnTo>
                  <a:lnTo>
                    <a:pt x="47863" y="16538"/>
                  </a:lnTo>
                  <a:lnTo>
                    <a:pt x="53112" y="10847"/>
                  </a:lnTo>
                  <a:lnTo>
                    <a:pt x="66776" y="1657"/>
                  </a:lnTo>
                  <a:lnTo>
                    <a:pt x="75064" y="0"/>
                  </a:lnTo>
                  <a:lnTo>
                    <a:pt x="82134" y="1522"/>
                  </a:lnTo>
                  <a:lnTo>
                    <a:pt x="105458" y="16621"/>
                  </a:lnTo>
                  <a:lnTo>
                    <a:pt x="112576" y="23866"/>
                  </a:lnTo>
                  <a:lnTo>
                    <a:pt x="126691" y="48088"/>
                  </a:lnTo>
                  <a:lnTo>
                    <a:pt x="133616" y="68349"/>
                  </a:lnTo>
                  <a:lnTo>
                    <a:pt x="136613" y="101454"/>
                  </a:lnTo>
                  <a:lnTo>
                    <a:pt x="137055" y="137893"/>
                  </a:lnTo>
                  <a:lnTo>
                    <a:pt x="137067" y="1510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1469"/>
            <p:cNvSpPr/>
            <p:nvPr/>
          </p:nvSpPr>
          <p:spPr>
            <a:xfrm>
              <a:off x="9007321" y="4817019"/>
              <a:ext cx="174780" cy="128127"/>
            </a:xfrm>
            <a:custGeom>
              <a:avLst/>
              <a:gdLst/>
              <a:ahLst/>
              <a:cxnLst/>
              <a:rect l="0" t="0" r="0" b="0"/>
              <a:pathLst>
                <a:path w="174780" h="128127">
                  <a:moveTo>
                    <a:pt x="98579" y="21681"/>
                  </a:moveTo>
                  <a:lnTo>
                    <a:pt x="98579" y="17635"/>
                  </a:lnTo>
                  <a:lnTo>
                    <a:pt x="96320" y="13391"/>
                  </a:lnTo>
                  <a:lnTo>
                    <a:pt x="87227" y="2802"/>
                  </a:lnTo>
                  <a:lnTo>
                    <a:pt x="82809" y="590"/>
                  </a:lnTo>
                  <a:lnTo>
                    <a:pt x="80446" y="0"/>
                  </a:lnTo>
                  <a:lnTo>
                    <a:pt x="58966" y="5485"/>
                  </a:lnTo>
                  <a:lnTo>
                    <a:pt x="53315" y="10531"/>
                  </a:lnTo>
                  <a:lnTo>
                    <a:pt x="47135" y="17572"/>
                  </a:lnTo>
                  <a:lnTo>
                    <a:pt x="20405" y="40326"/>
                  </a:lnTo>
                  <a:lnTo>
                    <a:pt x="5007" y="64974"/>
                  </a:lnTo>
                  <a:lnTo>
                    <a:pt x="1145" y="76089"/>
                  </a:lnTo>
                  <a:lnTo>
                    <a:pt x="0" y="84745"/>
                  </a:lnTo>
                  <a:lnTo>
                    <a:pt x="1991" y="90066"/>
                  </a:lnTo>
                  <a:lnTo>
                    <a:pt x="3707" y="92672"/>
                  </a:lnTo>
                  <a:lnTo>
                    <a:pt x="6544" y="94407"/>
                  </a:lnTo>
                  <a:lnTo>
                    <a:pt x="32086" y="101966"/>
                  </a:lnTo>
                  <a:lnTo>
                    <a:pt x="55293" y="97504"/>
                  </a:lnTo>
                  <a:lnTo>
                    <a:pt x="61843" y="94044"/>
                  </a:lnTo>
                  <a:lnTo>
                    <a:pt x="98426" y="59905"/>
                  </a:lnTo>
                  <a:lnTo>
                    <a:pt x="101017" y="57323"/>
                  </a:lnTo>
                  <a:lnTo>
                    <a:pt x="101897" y="54756"/>
                  </a:lnTo>
                  <a:lnTo>
                    <a:pt x="101637" y="52197"/>
                  </a:lnTo>
                  <a:lnTo>
                    <a:pt x="100618" y="49645"/>
                  </a:lnTo>
                  <a:lnTo>
                    <a:pt x="100785" y="47943"/>
                  </a:lnTo>
                  <a:lnTo>
                    <a:pt x="101743" y="46809"/>
                  </a:lnTo>
                  <a:lnTo>
                    <a:pt x="105938" y="44673"/>
                  </a:lnTo>
                  <a:lnTo>
                    <a:pt x="107044" y="77744"/>
                  </a:lnTo>
                  <a:lnTo>
                    <a:pt x="121637" y="103774"/>
                  </a:lnTo>
                  <a:lnTo>
                    <a:pt x="134165" y="122364"/>
                  </a:lnTo>
                  <a:lnTo>
                    <a:pt x="139230" y="125695"/>
                  </a:lnTo>
                  <a:lnTo>
                    <a:pt x="161020" y="128126"/>
                  </a:lnTo>
                  <a:lnTo>
                    <a:pt x="166688" y="125999"/>
                  </a:lnTo>
                  <a:lnTo>
                    <a:pt x="174779" y="120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1470"/>
            <p:cNvSpPr/>
            <p:nvPr/>
          </p:nvSpPr>
          <p:spPr>
            <a:xfrm>
              <a:off x="9166860" y="4655819"/>
              <a:ext cx="30387" cy="274321"/>
            </a:xfrm>
            <a:custGeom>
              <a:avLst/>
              <a:gdLst/>
              <a:ahLst/>
              <a:cxnLst/>
              <a:rect l="0" t="0" r="0" b="0"/>
              <a:pathLst>
                <a:path w="30387" h="274321">
                  <a:moveTo>
                    <a:pt x="22859" y="0"/>
                  </a:moveTo>
                  <a:lnTo>
                    <a:pt x="29421" y="0"/>
                  </a:lnTo>
                  <a:lnTo>
                    <a:pt x="29773" y="847"/>
                  </a:lnTo>
                  <a:lnTo>
                    <a:pt x="30386" y="10607"/>
                  </a:lnTo>
                  <a:lnTo>
                    <a:pt x="28180" y="15438"/>
                  </a:lnTo>
                  <a:lnTo>
                    <a:pt x="25224" y="20408"/>
                  </a:lnTo>
                  <a:lnTo>
                    <a:pt x="23561" y="28813"/>
                  </a:lnTo>
                  <a:lnTo>
                    <a:pt x="22921" y="61417"/>
                  </a:lnTo>
                  <a:lnTo>
                    <a:pt x="22868" y="92671"/>
                  </a:lnTo>
                  <a:lnTo>
                    <a:pt x="22861" y="129703"/>
                  </a:lnTo>
                  <a:lnTo>
                    <a:pt x="22013" y="167662"/>
                  </a:lnTo>
                  <a:lnTo>
                    <a:pt x="16298" y="205743"/>
                  </a:lnTo>
                  <a:lnTo>
                    <a:pt x="7090" y="235552"/>
                  </a:lnTo>
                  <a:lnTo>
                    <a:pt x="1400" y="252363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1471"/>
            <p:cNvSpPr/>
            <p:nvPr/>
          </p:nvSpPr>
          <p:spPr>
            <a:xfrm>
              <a:off x="9235439" y="4610100"/>
              <a:ext cx="106004" cy="419101"/>
            </a:xfrm>
            <a:custGeom>
              <a:avLst/>
              <a:gdLst/>
              <a:ahLst/>
              <a:cxnLst/>
              <a:rect l="0" t="0" r="0" b="0"/>
              <a:pathLst>
                <a:path w="106004" h="419101">
                  <a:moveTo>
                    <a:pt x="22861" y="0"/>
                  </a:moveTo>
                  <a:lnTo>
                    <a:pt x="41095" y="19927"/>
                  </a:lnTo>
                  <a:lnTo>
                    <a:pt x="58237" y="56134"/>
                  </a:lnTo>
                  <a:lnTo>
                    <a:pt x="65139" y="77875"/>
                  </a:lnTo>
                  <a:lnTo>
                    <a:pt x="72416" y="115132"/>
                  </a:lnTo>
                  <a:lnTo>
                    <a:pt x="82699" y="145026"/>
                  </a:lnTo>
                  <a:lnTo>
                    <a:pt x="91108" y="177590"/>
                  </a:lnTo>
                  <a:lnTo>
                    <a:pt x="98962" y="211792"/>
                  </a:lnTo>
                  <a:lnTo>
                    <a:pt x="104394" y="243375"/>
                  </a:lnTo>
                  <a:lnTo>
                    <a:pt x="106003" y="274182"/>
                  </a:lnTo>
                  <a:lnTo>
                    <a:pt x="104221" y="302501"/>
                  </a:lnTo>
                  <a:lnTo>
                    <a:pt x="96035" y="334826"/>
                  </a:lnTo>
                  <a:lnTo>
                    <a:pt x="84711" y="358005"/>
                  </a:lnTo>
                  <a:lnTo>
                    <a:pt x="66587" y="376914"/>
                  </a:lnTo>
                  <a:lnTo>
                    <a:pt x="32475" y="401398"/>
                  </a:lnTo>
                  <a:lnTo>
                    <a:pt x="0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1472"/>
            <p:cNvSpPr/>
            <p:nvPr/>
          </p:nvSpPr>
          <p:spPr>
            <a:xfrm>
              <a:off x="7818119" y="3787140"/>
              <a:ext cx="167642" cy="1"/>
            </a:xfrm>
            <a:custGeom>
              <a:avLst/>
              <a:gdLst/>
              <a:ahLst/>
              <a:cxnLst/>
              <a:rect l="0" t="0" r="0" b="0"/>
              <a:pathLst>
                <a:path w="167642" h="1">
                  <a:moveTo>
                    <a:pt x="0" y="0"/>
                  </a:moveTo>
                  <a:lnTo>
                    <a:pt x="33406" y="0"/>
                  </a:lnTo>
                  <a:lnTo>
                    <a:pt x="69618" y="0"/>
                  </a:lnTo>
                  <a:lnTo>
                    <a:pt x="101523" y="0"/>
                  </a:lnTo>
                  <a:lnTo>
                    <a:pt x="138017" y="0"/>
                  </a:lnTo>
                  <a:lnTo>
                    <a:pt x="1676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1473"/>
            <p:cNvSpPr/>
            <p:nvPr/>
          </p:nvSpPr>
          <p:spPr>
            <a:xfrm>
              <a:off x="8001000" y="3719855"/>
              <a:ext cx="113721" cy="119112"/>
            </a:xfrm>
            <a:custGeom>
              <a:avLst/>
              <a:gdLst/>
              <a:ahLst/>
              <a:cxnLst/>
              <a:rect l="0" t="0" r="0" b="0"/>
              <a:pathLst>
                <a:path w="113721" h="119112">
                  <a:moveTo>
                    <a:pt x="15239" y="36804"/>
                  </a:moveTo>
                  <a:lnTo>
                    <a:pt x="11194" y="40849"/>
                  </a:lnTo>
                  <a:lnTo>
                    <a:pt x="10849" y="42041"/>
                  </a:lnTo>
                  <a:lnTo>
                    <a:pt x="11465" y="42836"/>
                  </a:lnTo>
                  <a:lnTo>
                    <a:pt x="12724" y="43365"/>
                  </a:lnTo>
                  <a:lnTo>
                    <a:pt x="13563" y="44565"/>
                  </a:lnTo>
                  <a:lnTo>
                    <a:pt x="14495" y="48156"/>
                  </a:lnTo>
                  <a:lnTo>
                    <a:pt x="15019" y="58983"/>
                  </a:lnTo>
                  <a:lnTo>
                    <a:pt x="12884" y="65852"/>
                  </a:lnTo>
                  <a:lnTo>
                    <a:pt x="9959" y="72575"/>
                  </a:lnTo>
                  <a:lnTo>
                    <a:pt x="6978" y="94462"/>
                  </a:lnTo>
                  <a:lnTo>
                    <a:pt x="1629" y="105234"/>
                  </a:lnTo>
                  <a:lnTo>
                    <a:pt x="95" y="119111"/>
                  </a:lnTo>
                  <a:lnTo>
                    <a:pt x="7" y="109886"/>
                  </a:lnTo>
                  <a:lnTo>
                    <a:pt x="2261" y="105127"/>
                  </a:lnTo>
                  <a:lnTo>
                    <a:pt x="5238" y="100190"/>
                  </a:lnTo>
                  <a:lnTo>
                    <a:pt x="6914" y="91804"/>
                  </a:lnTo>
                  <a:lnTo>
                    <a:pt x="7592" y="54451"/>
                  </a:lnTo>
                  <a:lnTo>
                    <a:pt x="6767" y="35085"/>
                  </a:lnTo>
                  <a:lnTo>
                    <a:pt x="1587" y="19970"/>
                  </a:lnTo>
                  <a:lnTo>
                    <a:pt x="27" y="0"/>
                  </a:lnTo>
                  <a:lnTo>
                    <a:pt x="2269" y="1539"/>
                  </a:lnTo>
                  <a:lnTo>
                    <a:pt x="29047" y="23984"/>
                  </a:lnTo>
                  <a:lnTo>
                    <a:pt x="32065" y="28257"/>
                  </a:lnTo>
                  <a:lnTo>
                    <a:pt x="42191" y="35264"/>
                  </a:lnTo>
                  <a:lnTo>
                    <a:pt x="75889" y="51909"/>
                  </a:lnTo>
                  <a:lnTo>
                    <a:pt x="112343" y="73397"/>
                  </a:lnTo>
                  <a:lnTo>
                    <a:pt x="113430" y="76493"/>
                  </a:lnTo>
                  <a:lnTo>
                    <a:pt x="113720" y="78503"/>
                  </a:lnTo>
                  <a:lnTo>
                    <a:pt x="112219" y="79844"/>
                  </a:lnTo>
                  <a:lnTo>
                    <a:pt x="74415" y="93026"/>
                  </a:lnTo>
                  <a:lnTo>
                    <a:pt x="40977" y="102912"/>
                  </a:lnTo>
                  <a:lnTo>
                    <a:pt x="0" y="1130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SMARTInkShape-Group166"/>
          <p:cNvGrpSpPr/>
          <p:nvPr/>
        </p:nvGrpSpPr>
        <p:grpSpPr>
          <a:xfrm>
            <a:off x="3017666" y="4619285"/>
            <a:ext cx="3641012" cy="332392"/>
            <a:chOff x="3017666" y="4619285"/>
            <a:chExt cx="3641012" cy="332392"/>
          </a:xfrm>
        </p:grpSpPr>
        <p:sp>
          <p:nvSpPr>
            <p:cNvPr id="217" name="SMARTInkShape-1474"/>
            <p:cNvSpPr/>
            <p:nvPr/>
          </p:nvSpPr>
          <p:spPr>
            <a:xfrm>
              <a:off x="3017666" y="4710322"/>
              <a:ext cx="144635" cy="219818"/>
            </a:xfrm>
            <a:custGeom>
              <a:avLst/>
              <a:gdLst/>
              <a:ahLst/>
              <a:cxnLst/>
              <a:rect l="0" t="0" r="0" b="0"/>
              <a:pathLst>
                <a:path w="144635" h="219818">
                  <a:moveTo>
                    <a:pt x="30334" y="29318"/>
                  </a:moveTo>
                  <a:lnTo>
                    <a:pt x="43331" y="17167"/>
                  </a:lnTo>
                  <a:lnTo>
                    <a:pt x="65230" y="9112"/>
                  </a:lnTo>
                  <a:lnTo>
                    <a:pt x="100838" y="1454"/>
                  </a:lnTo>
                  <a:lnTo>
                    <a:pt x="111340" y="0"/>
                  </a:lnTo>
                  <a:lnTo>
                    <a:pt x="119394" y="1612"/>
                  </a:lnTo>
                  <a:lnTo>
                    <a:pt x="128689" y="5021"/>
                  </a:lnTo>
                  <a:lnTo>
                    <a:pt x="131464" y="5501"/>
                  </a:lnTo>
                  <a:lnTo>
                    <a:pt x="136805" y="8290"/>
                  </a:lnTo>
                  <a:lnTo>
                    <a:pt x="139414" y="10219"/>
                  </a:lnTo>
                  <a:lnTo>
                    <a:pt x="142314" y="14620"/>
                  </a:lnTo>
                  <a:lnTo>
                    <a:pt x="143087" y="16979"/>
                  </a:lnTo>
                  <a:lnTo>
                    <a:pt x="141688" y="24116"/>
                  </a:lnTo>
                  <a:lnTo>
                    <a:pt x="122636" y="61444"/>
                  </a:lnTo>
                  <a:lnTo>
                    <a:pt x="101969" y="95840"/>
                  </a:lnTo>
                  <a:lnTo>
                    <a:pt x="71546" y="127971"/>
                  </a:lnTo>
                  <a:lnTo>
                    <a:pt x="38207" y="161187"/>
                  </a:lnTo>
                  <a:lnTo>
                    <a:pt x="5489" y="198696"/>
                  </a:lnTo>
                  <a:lnTo>
                    <a:pt x="1523" y="202835"/>
                  </a:lnTo>
                  <a:lnTo>
                    <a:pt x="595" y="206060"/>
                  </a:lnTo>
                  <a:lnTo>
                    <a:pt x="0" y="210985"/>
                  </a:lnTo>
                  <a:lnTo>
                    <a:pt x="17033" y="212091"/>
                  </a:lnTo>
                  <a:lnTo>
                    <a:pt x="53612" y="212191"/>
                  </a:lnTo>
                  <a:lnTo>
                    <a:pt x="91170" y="212197"/>
                  </a:lnTo>
                  <a:lnTo>
                    <a:pt x="116677" y="213044"/>
                  </a:lnTo>
                  <a:lnTo>
                    <a:pt x="144634" y="2198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1475"/>
            <p:cNvSpPr/>
            <p:nvPr/>
          </p:nvSpPr>
          <p:spPr>
            <a:xfrm>
              <a:off x="3212577" y="4823459"/>
              <a:ext cx="105502" cy="128218"/>
            </a:xfrm>
            <a:custGeom>
              <a:avLst/>
              <a:gdLst/>
              <a:ahLst/>
              <a:cxnLst/>
              <a:rect l="0" t="0" r="0" b="0"/>
              <a:pathLst>
                <a:path w="105502" h="128218">
                  <a:moveTo>
                    <a:pt x="79263" y="15241"/>
                  </a:moveTo>
                  <a:lnTo>
                    <a:pt x="71956" y="15241"/>
                  </a:lnTo>
                  <a:lnTo>
                    <a:pt x="67690" y="11195"/>
                  </a:lnTo>
                  <a:lnTo>
                    <a:pt x="64774" y="10850"/>
                  </a:lnTo>
                  <a:lnTo>
                    <a:pt x="47178" y="14495"/>
                  </a:lnTo>
                  <a:lnTo>
                    <a:pt x="44326" y="16437"/>
                  </a:lnTo>
                  <a:lnTo>
                    <a:pt x="31408" y="29462"/>
                  </a:lnTo>
                  <a:lnTo>
                    <a:pt x="27039" y="32342"/>
                  </a:lnTo>
                  <a:lnTo>
                    <a:pt x="19928" y="42314"/>
                  </a:lnTo>
                  <a:lnTo>
                    <a:pt x="3205" y="75901"/>
                  </a:lnTo>
                  <a:lnTo>
                    <a:pt x="618" y="81081"/>
                  </a:lnTo>
                  <a:lnTo>
                    <a:pt x="0" y="91352"/>
                  </a:lnTo>
                  <a:lnTo>
                    <a:pt x="2458" y="111743"/>
                  </a:lnTo>
                  <a:lnTo>
                    <a:pt x="4352" y="115136"/>
                  </a:lnTo>
                  <a:lnTo>
                    <a:pt x="7309" y="117398"/>
                  </a:lnTo>
                  <a:lnTo>
                    <a:pt x="34826" y="128217"/>
                  </a:lnTo>
                  <a:lnTo>
                    <a:pt x="42862" y="126694"/>
                  </a:lnTo>
                  <a:lnTo>
                    <a:pt x="56906" y="123335"/>
                  </a:lnTo>
                  <a:lnTo>
                    <a:pt x="71792" y="120082"/>
                  </a:lnTo>
                  <a:lnTo>
                    <a:pt x="81869" y="115177"/>
                  </a:lnTo>
                  <a:lnTo>
                    <a:pt x="95369" y="103741"/>
                  </a:lnTo>
                  <a:lnTo>
                    <a:pt x="105278" y="85137"/>
                  </a:lnTo>
                  <a:lnTo>
                    <a:pt x="105501" y="75657"/>
                  </a:lnTo>
                  <a:lnTo>
                    <a:pt x="102320" y="40608"/>
                  </a:lnTo>
                  <a:lnTo>
                    <a:pt x="99952" y="32724"/>
                  </a:lnTo>
                  <a:lnTo>
                    <a:pt x="91534" y="20764"/>
                  </a:lnTo>
                  <a:lnTo>
                    <a:pt x="7164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1476"/>
            <p:cNvSpPr/>
            <p:nvPr/>
          </p:nvSpPr>
          <p:spPr>
            <a:xfrm>
              <a:off x="3375659" y="4785829"/>
              <a:ext cx="91442" cy="144311"/>
            </a:xfrm>
            <a:custGeom>
              <a:avLst/>
              <a:gdLst/>
              <a:ahLst/>
              <a:cxnLst/>
              <a:rect l="0" t="0" r="0" b="0"/>
              <a:pathLst>
                <a:path w="91442" h="144311">
                  <a:moveTo>
                    <a:pt x="7621" y="37630"/>
                  </a:moveTo>
                  <a:lnTo>
                    <a:pt x="7621" y="41675"/>
                  </a:lnTo>
                  <a:lnTo>
                    <a:pt x="5363" y="45919"/>
                  </a:lnTo>
                  <a:lnTo>
                    <a:pt x="3575" y="48237"/>
                  </a:lnTo>
                  <a:lnTo>
                    <a:pt x="3230" y="50628"/>
                  </a:lnTo>
                  <a:lnTo>
                    <a:pt x="7289" y="76417"/>
                  </a:lnTo>
                  <a:lnTo>
                    <a:pt x="7601" y="111331"/>
                  </a:lnTo>
                  <a:lnTo>
                    <a:pt x="5354" y="119211"/>
                  </a:lnTo>
                  <a:lnTo>
                    <a:pt x="2380" y="125535"/>
                  </a:lnTo>
                  <a:lnTo>
                    <a:pt x="9" y="144175"/>
                  </a:lnTo>
                  <a:lnTo>
                    <a:pt x="0" y="110844"/>
                  </a:lnTo>
                  <a:lnTo>
                    <a:pt x="2258" y="90085"/>
                  </a:lnTo>
                  <a:lnTo>
                    <a:pt x="8608" y="52754"/>
                  </a:lnTo>
                  <a:lnTo>
                    <a:pt x="21801" y="26883"/>
                  </a:lnTo>
                  <a:lnTo>
                    <a:pt x="40578" y="4873"/>
                  </a:lnTo>
                  <a:lnTo>
                    <a:pt x="45693" y="1905"/>
                  </a:lnTo>
                  <a:lnTo>
                    <a:pt x="55875" y="0"/>
                  </a:lnTo>
                  <a:lnTo>
                    <a:pt x="57570" y="690"/>
                  </a:lnTo>
                  <a:lnTo>
                    <a:pt x="58700" y="1997"/>
                  </a:lnTo>
                  <a:lnTo>
                    <a:pt x="59454" y="3715"/>
                  </a:lnTo>
                  <a:lnTo>
                    <a:pt x="75082" y="17245"/>
                  </a:lnTo>
                  <a:lnTo>
                    <a:pt x="86140" y="35579"/>
                  </a:lnTo>
                  <a:lnTo>
                    <a:pt x="90393" y="60744"/>
                  </a:lnTo>
                  <a:lnTo>
                    <a:pt x="91349" y="98547"/>
                  </a:lnTo>
                  <a:lnTo>
                    <a:pt x="91439" y="136448"/>
                  </a:lnTo>
                  <a:lnTo>
                    <a:pt x="91441" y="1443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1477"/>
            <p:cNvSpPr/>
            <p:nvPr/>
          </p:nvSpPr>
          <p:spPr>
            <a:xfrm>
              <a:off x="3529688" y="4754929"/>
              <a:ext cx="104606" cy="175211"/>
            </a:xfrm>
            <a:custGeom>
              <a:avLst/>
              <a:gdLst/>
              <a:ahLst/>
              <a:cxnLst/>
              <a:rect l="0" t="0" r="0" b="0"/>
              <a:pathLst>
                <a:path w="104606" h="175211">
                  <a:moveTo>
                    <a:pt x="21231" y="68530"/>
                  </a:moveTo>
                  <a:lnTo>
                    <a:pt x="17186" y="72575"/>
                  </a:lnTo>
                  <a:lnTo>
                    <a:pt x="15201" y="76819"/>
                  </a:lnTo>
                  <a:lnTo>
                    <a:pt x="14671" y="79137"/>
                  </a:lnTo>
                  <a:lnTo>
                    <a:pt x="15164" y="80681"/>
                  </a:lnTo>
                  <a:lnTo>
                    <a:pt x="16340" y="81711"/>
                  </a:lnTo>
                  <a:lnTo>
                    <a:pt x="17971" y="82397"/>
                  </a:lnTo>
                  <a:lnTo>
                    <a:pt x="19057" y="83702"/>
                  </a:lnTo>
                  <a:lnTo>
                    <a:pt x="20265" y="87409"/>
                  </a:lnTo>
                  <a:lnTo>
                    <a:pt x="21434" y="88736"/>
                  </a:lnTo>
                  <a:lnTo>
                    <a:pt x="24991" y="90210"/>
                  </a:lnTo>
                  <a:lnTo>
                    <a:pt x="58015" y="91360"/>
                  </a:lnTo>
                  <a:lnTo>
                    <a:pt x="65237" y="89119"/>
                  </a:lnTo>
                  <a:lnTo>
                    <a:pt x="68349" y="87336"/>
                  </a:lnTo>
                  <a:lnTo>
                    <a:pt x="87205" y="63221"/>
                  </a:lnTo>
                  <a:lnTo>
                    <a:pt x="101659" y="40504"/>
                  </a:lnTo>
                  <a:lnTo>
                    <a:pt x="104605" y="17385"/>
                  </a:lnTo>
                  <a:lnTo>
                    <a:pt x="102595" y="9674"/>
                  </a:lnTo>
                  <a:lnTo>
                    <a:pt x="98451" y="1871"/>
                  </a:lnTo>
                  <a:lnTo>
                    <a:pt x="97265" y="1231"/>
                  </a:lnTo>
                  <a:lnTo>
                    <a:pt x="86915" y="119"/>
                  </a:lnTo>
                  <a:lnTo>
                    <a:pt x="75501" y="0"/>
                  </a:lnTo>
                  <a:lnTo>
                    <a:pt x="66235" y="4488"/>
                  </a:lnTo>
                  <a:lnTo>
                    <a:pt x="57320" y="12127"/>
                  </a:lnTo>
                  <a:lnTo>
                    <a:pt x="28362" y="48046"/>
                  </a:lnTo>
                  <a:lnTo>
                    <a:pt x="6617" y="83310"/>
                  </a:lnTo>
                  <a:lnTo>
                    <a:pt x="2036" y="93726"/>
                  </a:lnTo>
                  <a:lnTo>
                    <a:pt x="0" y="103999"/>
                  </a:lnTo>
                  <a:lnTo>
                    <a:pt x="1353" y="114210"/>
                  </a:lnTo>
                  <a:lnTo>
                    <a:pt x="11464" y="138799"/>
                  </a:lnTo>
                  <a:lnTo>
                    <a:pt x="16326" y="145763"/>
                  </a:lnTo>
                  <a:lnTo>
                    <a:pt x="32430" y="157133"/>
                  </a:lnTo>
                  <a:lnTo>
                    <a:pt x="60973" y="170092"/>
                  </a:lnTo>
                  <a:lnTo>
                    <a:pt x="97431" y="1752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1478"/>
            <p:cNvSpPr/>
            <p:nvPr/>
          </p:nvSpPr>
          <p:spPr>
            <a:xfrm>
              <a:off x="3939683" y="4785359"/>
              <a:ext cx="135464" cy="120770"/>
            </a:xfrm>
            <a:custGeom>
              <a:avLst/>
              <a:gdLst/>
              <a:ahLst/>
              <a:cxnLst/>
              <a:rect l="0" t="0" r="0" b="0"/>
              <a:pathLst>
                <a:path w="135464" h="120770">
                  <a:moveTo>
                    <a:pt x="98917" y="0"/>
                  </a:moveTo>
                  <a:lnTo>
                    <a:pt x="61840" y="0"/>
                  </a:lnTo>
                  <a:lnTo>
                    <a:pt x="54780" y="2258"/>
                  </a:lnTo>
                  <a:lnTo>
                    <a:pt x="39304" y="14651"/>
                  </a:lnTo>
                  <a:lnTo>
                    <a:pt x="17197" y="38357"/>
                  </a:lnTo>
                  <a:lnTo>
                    <a:pt x="5351" y="58471"/>
                  </a:lnTo>
                  <a:lnTo>
                    <a:pt x="1484" y="73676"/>
                  </a:lnTo>
                  <a:lnTo>
                    <a:pt x="0" y="100097"/>
                  </a:lnTo>
                  <a:lnTo>
                    <a:pt x="2178" y="106012"/>
                  </a:lnTo>
                  <a:lnTo>
                    <a:pt x="3944" y="108775"/>
                  </a:lnTo>
                  <a:lnTo>
                    <a:pt x="14520" y="116709"/>
                  </a:lnTo>
                  <a:lnTo>
                    <a:pt x="28378" y="120377"/>
                  </a:lnTo>
                  <a:lnTo>
                    <a:pt x="53468" y="120769"/>
                  </a:lnTo>
                  <a:lnTo>
                    <a:pt x="91254" y="108896"/>
                  </a:lnTo>
                  <a:lnTo>
                    <a:pt x="111389" y="98997"/>
                  </a:lnTo>
                  <a:lnTo>
                    <a:pt x="118006" y="93106"/>
                  </a:lnTo>
                  <a:lnTo>
                    <a:pt x="133522" y="70977"/>
                  </a:lnTo>
                  <a:lnTo>
                    <a:pt x="135463" y="62308"/>
                  </a:lnTo>
                  <a:lnTo>
                    <a:pt x="134069" y="55068"/>
                  </a:lnTo>
                  <a:lnTo>
                    <a:pt x="130780" y="46232"/>
                  </a:lnTo>
                  <a:lnTo>
                    <a:pt x="130319" y="43522"/>
                  </a:lnTo>
                  <a:lnTo>
                    <a:pt x="121579" y="31616"/>
                  </a:lnTo>
                  <a:lnTo>
                    <a:pt x="115198" y="26752"/>
                  </a:lnTo>
                  <a:lnTo>
                    <a:pt x="106845" y="21756"/>
                  </a:lnTo>
                  <a:lnTo>
                    <a:pt x="98917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1479"/>
            <p:cNvSpPr/>
            <p:nvPr/>
          </p:nvSpPr>
          <p:spPr>
            <a:xfrm>
              <a:off x="4160519" y="4626539"/>
              <a:ext cx="121922" cy="265501"/>
            </a:xfrm>
            <a:custGeom>
              <a:avLst/>
              <a:gdLst/>
              <a:ahLst/>
              <a:cxnLst/>
              <a:rect l="0" t="0" r="0" b="0"/>
              <a:pathLst>
                <a:path w="121922" h="265501">
                  <a:moveTo>
                    <a:pt x="121921" y="59761"/>
                  </a:moveTo>
                  <a:lnTo>
                    <a:pt x="121921" y="55715"/>
                  </a:lnTo>
                  <a:lnTo>
                    <a:pt x="119663" y="51471"/>
                  </a:lnTo>
                  <a:lnTo>
                    <a:pt x="96744" y="23232"/>
                  </a:lnTo>
                  <a:lnTo>
                    <a:pt x="76666" y="8816"/>
                  </a:lnTo>
                  <a:lnTo>
                    <a:pt x="47842" y="0"/>
                  </a:lnTo>
                  <a:lnTo>
                    <a:pt x="40172" y="1591"/>
                  </a:lnTo>
                  <a:lnTo>
                    <a:pt x="31094" y="7247"/>
                  </a:lnTo>
                  <a:lnTo>
                    <a:pt x="25673" y="12715"/>
                  </a:lnTo>
                  <a:lnTo>
                    <a:pt x="12736" y="34855"/>
                  </a:lnTo>
                  <a:lnTo>
                    <a:pt x="9136" y="49747"/>
                  </a:lnTo>
                  <a:lnTo>
                    <a:pt x="7820" y="83309"/>
                  </a:lnTo>
                  <a:lnTo>
                    <a:pt x="7647" y="115574"/>
                  </a:lnTo>
                  <a:lnTo>
                    <a:pt x="9883" y="144069"/>
                  </a:lnTo>
                  <a:lnTo>
                    <a:pt x="14535" y="181745"/>
                  </a:lnTo>
                  <a:lnTo>
                    <a:pt x="15148" y="215744"/>
                  </a:lnTo>
                  <a:lnTo>
                    <a:pt x="7932" y="252315"/>
                  </a:lnTo>
                  <a:lnTo>
                    <a:pt x="6981" y="254171"/>
                  </a:lnTo>
                  <a:lnTo>
                    <a:pt x="5501" y="255407"/>
                  </a:lnTo>
                  <a:lnTo>
                    <a:pt x="3667" y="256231"/>
                  </a:lnTo>
                  <a:lnTo>
                    <a:pt x="2445" y="257628"/>
                  </a:lnTo>
                  <a:lnTo>
                    <a:pt x="0" y="265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1480"/>
            <p:cNvSpPr/>
            <p:nvPr/>
          </p:nvSpPr>
          <p:spPr>
            <a:xfrm>
              <a:off x="4099559" y="4785359"/>
              <a:ext cx="144782" cy="15242"/>
            </a:xfrm>
            <a:custGeom>
              <a:avLst/>
              <a:gdLst/>
              <a:ahLst/>
              <a:cxnLst/>
              <a:rect l="0" t="0" r="0" b="0"/>
              <a:pathLst>
                <a:path w="144782" h="15242">
                  <a:moveTo>
                    <a:pt x="0" y="0"/>
                  </a:moveTo>
                  <a:lnTo>
                    <a:pt x="33466" y="0"/>
                  </a:lnTo>
                  <a:lnTo>
                    <a:pt x="70431" y="0"/>
                  </a:lnTo>
                  <a:lnTo>
                    <a:pt x="83796" y="847"/>
                  </a:lnTo>
                  <a:lnTo>
                    <a:pt x="121005" y="6914"/>
                  </a:lnTo>
                  <a:lnTo>
                    <a:pt x="132844" y="8258"/>
                  </a:lnTo>
                  <a:lnTo>
                    <a:pt x="144781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1481"/>
            <p:cNvSpPr/>
            <p:nvPr/>
          </p:nvSpPr>
          <p:spPr>
            <a:xfrm>
              <a:off x="4492893" y="4770433"/>
              <a:ext cx="147688" cy="166943"/>
            </a:xfrm>
            <a:custGeom>
              <a:avLst/>
              <a:gdLst/>
              <a:ahLst/>
              <a:cxnLst/>
              <a:rect l="0" t="0" r="0" b="0"/>
              <a:pathLst>
                <a:path w="147688" h="166943">
                  <a:moveTo>
                    <a:pt x="124826" y="7307"/>
                  </a:moveTo>
                  <a:lnTo>
                    <a:pt x="117520" y="7307"/>
                  </a:lnTo>
                  <a:lnTo>
                    <a:pt x="110673" y="746"/>
                  </a:lnTo>
                  <a:lnTo>
                    <a:pt x="105863" y="0"/>
                  </a:lnTo>
                  <a:lnTo>
                    <a:pt x="90569" y="595"/>
                  </a:lnTo>
                  <a:lnTo>
                    <a:pt x="66244" y="10301"/>
                  </a:lnTo>
                  <a:lnTo>
                    <a:pt x="35912" y="35732"/>
                  </a:lnTo>
                  <a:lnTo>
                    <a:pt x="9491" y="72330"/>
                  </a:lnTo>
                  <a:lnTo>
                    <a:pt x="812" y="88285"/>
                  </a:lnTo>
                  <a:lnTo>
                    <a:pt x="0" y="100870"/>
                  </a:lnTo>
                  <a:lnTo>
                    <a:pt x="6378" y="125601"/>
                  </a:lnTo>
                  <a:lnTo>
                    <a:pt x="13342" y="137560"/>
                  </a:lnTo>
                  <a:lnTo>
                    <a:pt x="24814" y="150510"/>
                  </a:lnTo>
                  <a:lnTo>
                    <a:pt x="34092" y="155619"/>
                  </a:lnTo>
                  <a:lnTo>
                    <a:pt x="64963" y="164405"/>
                  </a:lnTo>
                  <a:lnTo>
                    <a:pt x="102111" y="166942"/>
                  </a:lnTo>
                  <a:lnTo>
                    <a:pt x="139344" y="161245"/>
                  </a:lnTo>
                  <a:lnTo>
                    <a:pt x="147687" y="1597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1482"/>
            <p:cNvSpPr/>
            <p:nvPr/>
          </p:nvSpPr>
          <p:spPr>
            <a:xfrm>
              <a:off x="4693919" y="4762662"/>
              <a:ext cx="106682" cy="174638"/>
            </a:xfrm>
            <a:custGeom>
              <a:avLst/>
              <a:gdLst/>
              <a:ahLst/>
              <a:cxnLst/>
              <a:rect l="0" t="0" r="0" b="0"/>
              <a:pathLst>
                <a:path w="106682" h="174638">
                  <a:moveTo>
                    <a:pt x="0" y="76038"/>
                  </a:moveTo>
                  <a:lnTo>
                    <a:pt x="0" y="83343"/>
                  </a:lnTo>
                  <a:lnTo>
                    <a:pt x="4046" y="87610"/>
                  </a:lnTo>
                  <a:lnTo>
                    <a:pt x="8290" y="89648"/>
                  </a:lnTo>
                  <a:lnTo>
                    <a:pt x="21958" y="90956"/>
                  </a:lnTo>
                  <a:lnTo>
                    <a:pt x="54993" y="81858"/>
                  </a:lnTo>
                  <a:lnTo>
                    <a:pt x="64235" y="76931"/>
                  </a:lnTo>
                  <a:lnTo>
                    <a:pt x="93563" y="50920"/>
                  </a:lnTo>
                  <a:lnTo>
                    <a:pt x="96617" y="43425"/>
                  </a:lnTo>
                  <a:lnTo>
                    <a:pt x="98917" y="16433"/>
                  </a:lnTo>
                  <a:lnTo>
                    <a:pt x="96739" y="9189"/>
                  </a:lnTo>
                  <a:lnTo>
                    <a:pt x="94973" y="6072"/>
                  </a:lnTo>
                  <a:lnTo>
                    <a:pt x="92949" y="3994"/>
                  </a:lnTo>
                  <a:lnTo>
                    <a:pt x="88442" y="1685"/>
                  </a:lnTo>
                  <a:lnTo>
                    <a:pt x="67059" y="0"/>
                  </a:lnTo>
                  <a:lnTo>
                    <a:pt x="54677" y="3931"/>
                  </a:lnTo>
                  <a:lnTo>
                    <a:pt x="25295" y="28360"/>
                  </a:lnTo>
                  <a:lnTo>
                    <a:pt x="5517" y="64869"/>
                  </a:lnTo>
                  <a:lnTo>
                    <a:pt x="1090" y="91235"/>
                  </a:lnTo>
                  <a:lnTo>
                    <a:pt x="943" y="129308"/>
                  </a:lnTo>
                  <a:lnTo>
                    <a:pt x="4088" y="140917"/>
                  </a:lnTo>
                  <a:lnTo>
                    <a:pt x="10566" y="149464"/>
                  </a:lnTo>
                  <a:lnTo>
                    <a:pt x="43353" y="169855"/>
                  </a:lnTo>
                  <a:lnTo>
                    <a:pt x="58471" y="173544"/>
                  </a:lnTo>
                  <a:lnTo>
                    <a:pt x="73676" y="174637"/>
                  </a:lnTo>
                  <a:lnTo>
                    <a:pt x="106681" y="1674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1483"/>
            <p:cNvSpPr/>
            <p:nvPr/>
          </p:nvSpPr>
          <p:spPr>
            <a:xfrm>
              <a:off x="4907280" y="4686300"/>
              <a:ext cx="30481" cy="265144"/>
            </a:xfrm>
            <a:custGeom>
              <a:avLst/>
              <a:gdLst/>
              <a:ahLst/>
              <a:cxnLst/>
              <a:rect l="0" t="0" r="0" b="0"/>
              <a:pathLst>
                <a:path w="30481" h="265144">
                  <a:moveTo>
                    <a:pt x="30480" y="0"/>
                  </a:moveTo>
                  <a:lnTo>
                    <a:pt x="29633" y="22101"/>
                  </a:lnTo>
                  <a:lnTo>
                    <a:pt x="23919" y="54243"/>
                  </a:lnTo>
                  <a:lnTo>
                    <a:pt x="22222" y="90082"/>
                  </a:lnTo>
                  <a:lnTo>
                    <a:pt x="16869" y="127515"/>
                  </a:lnTo>
                  <a:lnTo>
                    <a:pt x="15562" y="163665"/>
                  </a:lnTo>
                  <a:lnTo>
                    <a:pt x="14456" y="197335"/>
                  </a:lnTo>
                  <a:lnTo>
                    <a:pt x="8687" y="232071"/>
                  </a:lnTo>
                  <a:lnTo>
                    <a:pt x="5836" y="240867"/>
                  </a:lnTo>
                  <a:lnTo>
                    <a:pt x="1728" y="250578"/>
                  </a:lnTo>
                  <a:lnTo>
                    <a:pt x="101" y="265143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1484"/>
            <p:cNvSpPr/>
            <p:nvPr/>
          </p:nvSpPr>
          <p:spPr>
            <a:xfrm>
              <a:off x="5021588" y="4678680"/>
              <a:ext cx="30473" cy="236221"/>
            </a:xfrm>
            <a:custGeom>
              <a:avLst/>
              <a:gdLst/>
              <a:ahLst/>
              <a:cxnLst/>
              <a:rect l="0" t="0" r="0" b="0"/>
              <a:pathLst>
                <a:path w="30473" h="236221">
                  <a:moveTo>
                    <a:pt x="30472" y="0"/>
                  </a:moveTo>
                  <a:lnTo>
                    <a:pt x="30472" y="4045"/>
                  </a:lnTo>
                  <a:lnTo>
                    <a:pt x="22711" y="39488"/>
                  </a:lnTo>
                  <a:lnTo>
                    <a:pt x="14702" y="71112"/>
                  </a:lnTo>
                  <a:lnTo>
                    <a:pt x="9713" y="99810"/>
                  </a:lnTo>
                  <a:lnTo>
                    <a:pt x="3981" y="135802"/>
                  </a:lnTo>
                  <a:lnTo>
                    <a:pt x="779" y="167371"/>
                  </a:lnTo>
                  <a:lnTo>
                    <a:pt x="61" y="202016"/>
                  </a:lnTo>
                  <a:lnTo>
                    <a:pt x="0" y="222193"/>
                  </a:lnTo>
                  <a:lnTo>
                    <a:pt x="2253" y="228010"/>
                  </a:lnTo>
                  <a:lnTo>
                    <a:pt x="7612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1485"/>
            <p:cNvSpPr/>
            <p:nvPr/>
          </p:nvSpPr>
          <p:spPr>
            <a:xfrm>
              <a:off x="5243041" y="4619285"/>
              <a:ext cx="174779" cy="318476"/>
            </a:xfrm>
            <a:custGeom>
              <a:avLst/>
              <a:gdLst/>
              <a:ahLst/>
              <a:cxnLst/>
              <a:rect l="0" t="0" r="0" b="0"/>
              <a:pathLst>
                <a:path w="174779" h="318476">
                  <a:moveTo>
                    <a:pt x="83339" y="204174"/>
                  </a:moveTo>
                  <a:lnTo>
                    <a:pt x="87384" y="204174"/>
                  </a:lnTo>
                  <a:lnTo>
                    <a:pt x="88576" y="203328"/>
                  </a:lnTo>
                  <a:lnTo>
                    <a:pt x="89369" y="201917"/>
                  </a:lnTo>
                  <a:lnTo>
                    <a:pt x="90645" y="197614"/>
                  </a:lnTo>
                  <a:lnTo>
                    <a:pt x="96133" y="190680"/>
                  </a:lnTo>
                  <a:lnTo>
                    <a:pt x="98257" y="182715"/>
                  </a:lnTo>
                  <a:lnTo>
                    <a:pt x="94438" y="177684"/>
                  </a:lnTo>
                  <a:lnTo>
                    <a:pt x="90247" y="175468"/>
                  </a:lnTo>
                  <a:lnTo>
                    <a:pt x="75656" y="173851"/>
                  </a:lnTo>
                  <a:lnTo>
                    <a:pt x="73137" y="173798"/>
                  </a:lnTo>
                  <a:lnTo>
                    <a:pt x="65822" y="178256"/>
                  </a:lnTo>
                  <a:lnTo>
                    <a:pt x="29468" y="212384"/>
                  </a:lnTo>
                  <a:lnTo>
                    <a:pt x="20450" y="223063"/>
                  </a:lnTo>
                  <a:lnTo>
                    <a:pt x="3182" y="259371"/>
                  </a:lnTo>
                  <a:lnTo>
                    <a:pt x="0" y="281319"/>
                  </a:lnTo>
                  <a:lnTo>
                    <a:pt x="1991" y="287286"/>
                  </a:lnTo>
                  <a:lnTo>
                    <a:pt x="10167" y="298014"/>
                  </a:lnTo>
                  <a:lnTo>
                    <a:pt x="17234" y="300914"/>
                  </a:lnTo>
                  <a:lnTo>
                    <a:pt x="31522" y="302776"/>
                  </a:lnTo>
                  <a:lnTo>
                    <a:pt x="43902" y="299053"/>
                  </a:lnTo>
                  <a:lnTo>
                    <a:pt x="73284" y="274704"/>
                  </a:lnTo>
                  <a:lnTo>
                    <a:pt x="100850" y="241528"/>
                  </a:lnTo>
                  <a:lnTo>
                    <a:pt x="113135" y="225856"/>
                  </a:lnTo>
                  <a:lnTo>
                    <a:pt x="130178" y="188200"/>
                  </a:lnTo>
                  <a:lnTo>
                    <a:pt x="142372" y="155979"/>
                  </a:lnTo>
                  <a:lnTo>
                    <a:pt x="151348" y="121879"/>
                  </a:lnTo>
                  <a:lnTo>
                    <a:pt x="161966" y="84061"/>
                  </a:lnTo>
                  <a:lnTo>
                    <a:pt x="166132" y="47741"/>
                  </a:lnTo>
                  <a:lnTo>
                    <a:pt x="167118" y="11819"/>
                  </a:lnTo>
                  <a:lnTo>
                    <a:pt x="167155" y="0"/>
                  </a:lnTo>
                  <a:lnTo>
                    <a:pt x="166310" y="325"/>
                  </a:lnTo>
                  <a:lnTo>
                    <a:pt x="163112" y="2943"/>
                  </a:lnTo>
                  <a:lnTo>
                    <a:pt x="161127" y="9187"/>
                  </a:lnTo>
                  <a:lnTo>
                    <a:pt x="159632" y="45843"/>
                  </a:lnTo>
                  <a:lnTo>
                    <a:pt x="158710" y="76661"/>
                  </a:lnTo>
                  <a:lnTo>
                    <a:pt x="154307" y="108913"/>
                  </a:lnTo>
                  <a:lnTo>
                    <a:pt x="151780" y="141142"/>
                  </a:lnTo>
                  <a:lnTo>
                    <a:pt x="146891" y="176279"/>
                  </a:lnTo>
                  <a:lnTo>
                    <a:pt x="144220" y="207668"/>
                  </a:lnTo>
                  <a:lnTo>
                    <a:pt x="138419" y="241459"/>
                  </a:lnTo>
                  <a:lnTo>
                    <a:pt x="137754" y="279421"/>
                  </a:lnTo>
                  <a:lnTo>
                    <a:pt x="144459" y="307005"/>
                  </a:lnTo>
                  <a:lnTo>
                    <a:pt x="148039" y="312812"/>
                  </a:lnTo>
                  <a:lnTo>
                    <a:pt x="152452" y="315958"/>
                  </a:lnTo>
                  <a:lnTo>
                    <a:pt x="159696" y="317729"/>
                  </a:lnTo>
                  <a:lnTo>
                    <a:pt x="174778" y="3184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1486"/>
            <p:cNvSpPr/>
            <p:nvPr/>
          </p:nvSpPr>
          <p:spPr>
            <a:xfrm>
              <a:off x="5478780" y="4792980"/>
              <a:ext cx="38101" cy="121432"/>
            </a:xfrm>
            <a:custGeom>
              <a:avLst/>
              <a:gdLst/>
              <a:ahLst/>
              <a:cxnLst/>
              <a:rect l="0" t="0" r="0" b="0"/>
              <a:pathLst>
                <a:path w="38101" h="121432">
                  <a:moveTo>
                    <a:pt x="38100" y="0"/>
                  </a:moveTo>
                  <a:lnTo>
                    <a:pt x="34054" y="0"/>
                  </a:lnTo>
                  <a:lnTo>
                    <a:pt x="29810" y="2257"/>
                  </a:lnTo>
                  <a:lnTo>
                    <a:pt x="20187" y="10605"/>
                  </a:lnTo>
                  <a:lnTo>
                    <a:pt x="17439" y="17696"/>
                  </a:lnTo>
                  <a:lnTo>
                    <a:pt x="9402" y="54224"/>
                  </a:lnTo>
                  <a:lnTo>
                    <a:pt x="5890" y="74204"/>
                  </a:lnTo>
                  <a:lnTo>
                    <a:pt x="1163" y="96125"/>
                  </a:lnTo>
                  <a:lnTo>
                    <a:pt x="8" y="121431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1487"/>
            <p:cNvSpPr/>
            <p:nvPr/>
          </p:nvSpPr>
          <p:spPr>
            <a:xfrm>
              <a:off x="5509260" y="4678680"/>
              <a:ext cx="7621" cy="7621"/>
            </a:xfrm>
            <a:custGeom>
              <a:avLst/>
              <a:gdLst/>
              <a:ahLst/>
              <a:cxnLst/>
              <a:rect l="0" t="0" r="0" b="0"/>
              <a:pathLst>
                <a:path w="7621" h="7621">
                  <a:moveTo>
                    <a:pt x="7620" y="7620"/>
                  </a:moveTo>
                  <a:lnTo>
                    <a:pt x="1058" y="7620"/>
                  </a:lnTo>
                  <a:lnTo>
                    <a:pt x="706" y="677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1488"/>
            <p:cNvSpPr/>
            <p:nvPr/>
          </p:nvSpPr>
          <p:spPr>
            <a:xfrm>
              <a:off x="5600700" y="4716780"/>
              <a:ext cx="137161" cy="198001"/>
            </a:xfrm>
            <a:custGeom>
              <a:avLst/>
              <a:gdLst/>
              <a:ahLst/>
              <a:cxnLst/>
              <a:rect l="0" t="0" r="0" b="0"/>
              <a:pathLst>
                <a:path w="137161" h="198001">
                  <a:moveTo>
                    <a:pt x="0" y="7620"/>
                  </a:moveTo>
                  <a:lnTo>
                    <a:pt x="846" y="34111"/>
                  </a:lnTo>
                  <a:lnTo>
                    <a:pt x="7760" y="70526"/>
                  </a:lnTo>
                  <a:lnTo>
                    <a:pt x="15769" y="105308"/>
                  </a:lnTo>
                  <a:lnTo>
                    <a:pt x="21459" y="136889"/>
                  </a:lnTo>
                  <a:lnTo>
                    <a:pt x="30964" y="172966"/>
                  </a:lnTo>
                  <a:lnTo>
                    <a:pt x="37160" y="189037"/>
                  </a:lnTo>
                  <a:lnTo>
                    <a:pt x="37682" y="193519"/>
                  </a:lnTo>
                  <a:lnTo>
                    <a:pt x="38668" y="195052"/>
                  </a:lnTo>
                  <a:lnTo>
                    <a:pt x="40171" y="196075"/>
                  </a:lnTo>
                  <a:lnTo>
                    <a:pt x="45395" y="198000"/>
                  </a:lnTo>
                  <a:lnTo>
                    <a:pt x="49669" y="194039"/>
                  </a:lnTo>
                  <a:lnTo>
                    <a:pt x="51708" y="189815"/>
                  </a:lnTo>
                  <a:lnTo>
                    <a:pt x="61485" y="158621"/>
                  </a:lnTo>
                  <a:lnTo>
                    <a:pt x="71224" y="125218"/>
                  </a:lnTo>
                  <a:lnTo>
                    <a:pt x="82815" y="95992"/>
                  </a:lnTo>
                  <a:lnTo>
                    <a:pt x="96974" y="65883"/>
                  </a:lnTo>
                  <a:lnTo>
                    <a:pt x="113691" y="31797"/>
                  </a:lnTo>
                  <a:lnTo>
                    <a:pt x="119481" y="17888"/>
                  </a:lnTo>
                  <a:lnTo>
                    <a:pt x="121682" y="11336"/>
                  </a:lnTo>
                  <a:lnTo>
                    <a:pt x="129183" y="491"/>
                  </a:lnTo>
                  <a:lnTo>
                    <a:pt x="1371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1489"/>
            <p:cNvSpPr/>
            <p:nvPr/>
          </p:nvSpPr>
          <p:spPr>
            <a:xfrm>
              <a:off x="5798819" y="4739640"/>
              <a:ext cx="15242" cy="158444"/>
            </a:xfrm>
            <a:custGeom>
              <a:avLst/>
              <a:gdLst/>
              <a:ahLst/>
              <a:cxnLst/>
              <a:rect l="0" t="0" r="0" b="0"/>
              <a:pathLst>
                <a:path w="15242" h="158444">
                  <a:moveTo>
                    <a:pt x="15241" y="0"/>
                  </a:moveTo>
                  <a:lnTo>
                    <a:pt x="14394" y="27338"/>
                  </a:lnTo>
                  <a:lnTo>
                    <a:pt x="8327" y="64583"/>
                  </a:lnTo>
                  <a:lnTo>
                    <a:pt x="7713" y="101941"/>
                  </a:lnTo>
                  <a:lnTo>
                    <a:pt x="1068" y="136942"/>
                  </a:lnTo>
                  <a:lnTo>
                    <a:pt x="28" y="158443"/>
                  </a:lnTo>
                  <a:lnTo>
                    <a:pt x="0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1490"/>
            <p:cNvSpPr/>
            <p:nvPr/>
          </p:nvSpPr>
          <p:spPr>
            <a:xfrm>
              <a:off x="5867400" y="4632959"/>
              <a:ext cx="7620" cy="7622"/>
            </a:xfrm>
            <a:custGeom>
              <a:avLst/>
              <a:gdLst/>
              <a:ahLst/>
              <a:cxnLst/>
              <a:rect l="0" t="0" r="0" b="0"/>
              <a:pathLst>
                <a:path w="7620" h="7622">
                  <a:moveTo>
                    <a:pt x="0" y="0"/>
                  </a:moveTo>
                  <a:lnTo>
                    <a:pt x="4045" y="0"/>
                  </a:lnTo>
                  <a:lnTo>
                    <a:pt x="5236" y="847"/>
                  </a:lnTo>
                  <a:lnTo>
                    <a:pt x="6031" y="2258"/>
                  </a:lnTo>
                  <a:lnTo>
                    <a:pt x="7619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1491"/>
            <p:cNvSpPr/>
            <p:nvPr/>
          </p:nvSpPr>
          <p:spPr>
            <a:xfrm>
              <a:off x="5939593" y="4709159"/>
              <a:ext cx="133087" cy="197673"/>
            </a:xfrm>
            <a:custGeom>
              <a:avLst/>
              <a:gdLst/>
              <a:ahLst/>
              <a:cxnLst/>
              <a:rect l="0" t="0" r="0" b="0"/>
              <a:pathLst>
                <a:path w="133087" h="197673">
                  <a:moveTo>
                    <a:pt x="95446" y="0"/>
                  </a:moveTo>
                  <a:lnTo>
                    <a:pt x="84095" y="0"/>
                  </a:lnTo>
                  <a:lnTo>
                    <a:pt x="46371" y="13495"/>
                  </a:lnTo>
                  <a:lnTo>
                    <a:pt x="10560" y="33052"/>
                  </a:lnTo>
                  <a:lnTo>
                    <a:pt x="6919" y="38114"/>
                  </a:lnTo>
                  <a:lnTo>
                    <a:pt x="4454" y="43186"/>
                  </a:lnTo>
                  <a:lnTo>
                    <a:pt x="536" y="48263"/>
                  </a:lnTo>
                  <a:lnTo>
                    <a:pt x="0" y="50802"/>
                  </a:lnTo>
                  <a:lnTo>
                    <a:pt x="489" y="53342"/>
                  </a:lnTo>
                  <a:lnTo>
                    <a:pt x="1661" y="55881"/>
                  </a:lnTo>
                  <a:lnTo>
                    <a:pt x="3289" y="57574"/>
                  </a:lnTo>
                  <a:lnTo>
                    <a:pt x="37445" y="76340"/>
                  </a:lnTo>
                  <a:lnTo>
                    <a:pt x="50194" y="82189"/>
                  </a:lnTo>
                  <a:lnTo>
                    <a:pt x="87801" y="103440"/>
                  </a:lnTo>
                  <a:lnTo>
                    <a:pt x="104000" y="112400"/>
                  </a:lnTo>
                  <a:lnTo>
                    <a:pt x="117487" y="130168"/>
                  </a:lnTo>
                  <a:lnTo>
                    <a:pt x="130052" y="149787"/>
                  </a:lnTo>
                  <a:lnTo>
                    <a:pt x="133086" y="169000"/>
                  </a:lnTo>
                  <a:lnTo>
                    <a:pt x="131084" y="174736"/>
                  </a:lnTo>
                  <a:lnTo>
                    <a:pt x="122900" y="185317"/>
                  </a:lnTo>
                  <a:lnTo>
                    <a:pt x="111577" y="193010"/>
                  </a:lnTo>
                  <a:lnTo>
                    <a:pt x="97497" y="196606"/>
                  </a:lnTo>
                  <a:lnTo>
                    <a:pt x="82602" y="197672"/>
                  </a:lnTo>
                  <a:lnTo>
                    <a:pt x="67464" y="193942"/>
                  </a:lnTo>
                  <a:lnTo>
                    <a:pt x="32791" y="177704"/>
                  </a:lnTo>
                  <a:lnTo>
                    <a:pt x="11626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1492"/>
            <p:cNvSpPr/>
            <p:nvPr/>
          </p:nvSpPr>
          <p:spPr>
            <a:xfrm>
              <a:off x="6156960" y="4739640"/>
              <a:ext cx="30480" cy="158372"/>
            </a:xfrm>
            <a:custGeom>
              <a:avLst/>
              <a:gdLst/>
              <a:ahLst/>
              <a:cxnLst/>
              <a:rect l="0" t="0" r="0" b="0"/>
              <a:pathLst>
                <a:path w="30480" h="158372">
                  <a:moveTo>
                    <a:pt x="30479" y="0"/>
                  </a:moveTo>
                  <a:lnTo>
                    <a:pt x="30479" y="4045"/>
                  </a:lnTo>
                  <a:lnTo>
                    <a:pt x="29633" y="5236"/>
                  </a:lnTo>
                  <a:lnTo>
                    <a:pt x="28221" y="6031"/>
                  </a:lnTo>
                  <a:lnTo>
                    <a:pt x="26434" y="6560"/>
                  </a:lnTo>
                  <a:lnTo>
                    <a:pt x="25242" y="7760"/>
                  </a:lnTo>
                  <a:lnTo>
                    <a:pt x="23919" y="11351"/>
                  </a:lnTo>
                  <a:lnTo>
                    <a:pt x="22901" y="48222"/>
                  </a:lnTo>
                  <a:lnTo>
                    <a:pt x="22018" y="84149"/>
                  </a:lnTo>
                  <a:lnTo>
                    <a:pt x="12254" y="117918"/>
                  </a:lnTo>
                  <a:lnTo>
                    <a:pt x="5971" y="142329"/>
                  </a:lnTo>
                  <a:lnTo>
                    <a:pt x="2653" y="148770"/>
                  </a:lnTo>
                  <a:lnTo>
                    <a:pt x="349" y="158371"/>
                  </a:lnTo>
                  <a:lnTo>
                    <a:pt x="232" y="158074"/>
                  </a:lnTo>
                  <a:lnTo>
                    <a:pt x="0" y="1523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1493"/>
            <p:cNvSpPr/>
            <p:nvPr/>
          </p:nvSpPr>
          <p:spPr>
            <a:xfrm>
              <a:off x="6210300" y="4671059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1494"/>
            <p:cNvSpPr/>
            <p:nvPr/>
          </p:nvSpPr>
          <p:spPr>
            <a:xfrm>
              <a:off x="6297714" y="4762500"/>
              <a:ext cx="125803" cy="143134"/>
            </a:xfrm>
            <a:custGeom>
              <a:avLst/>
              <a:gdLst/>
              <a:ahLst/>
              <a:cxnLst/>
              <a:rect l="0" t="0" r="0" b="0"/>
              <a:pathLst>
                <a:path w="125803" h="143134">
                  <a:moveTo>
                    <a:pt x="87846" y="0"/>
                  </a:moveTo>
                  <a:lnTo>
                    <a:pt x="65889" y="0"/>
                  </a:lnTo>
                  <a:lnTo>
                    <a:pt x="58896" y="2257"/>
                  </a:lnTo>
                  <a:lnTo>
                    <a:pt x="25138" y="25176"/>
                  </a:lnTo>
                  <a:lnTo>
                    <a:pt x="16795" y="34896"/>
                  </a:lnTo>
                  <a:lnTo>
                    <a:pt x="8185" y="53801"/>
                  </a:lnTo>
                  <a:lnTo>
                    <a:pt x="0" y="91414"/>
                  </a:lnTo>
                  <a:lnTo>
                    <a:pt x="3303" y="108460"/>
                  </a:lnTo>
                  <a:lnTo>
                    <a:pt x="12004" y="127131"/>
                  </a:lnTo>
                  <a:lnTo>
                    <a:pt x="17731" y="133549"/>
                  </a:lnTo>
                  <a:lnTo>
                    <a:pt x="25922" y="139224"/>
                  </a:lnTo>
                  <a:lnTo>
                    <a:pt x="40052" y="143133"/>
                  </a:lnTo>
                  <a:lnTo>
                    <a:pt x="49953" y="141790"/>
                  </a:lnTo>
                  <a:lnTo>
                    <a:pt x="70106" y="134029"/>
                  </a:lnTo>
                  <a:lnTo>
                    <a:pt x="100550" y="108722"/>
                  </a:lnTo>
                  <a:lnTo>
                    <a:pt x="120419" y="78695"/>
                  </a:lnTo>
                  <a:lnTo>
                    <a:pt x="124854" y="53174"/>
                  </a:lnTo>
                  <a:lnTo>
                    <a:pt x="125802" y="29757"/>
                  </a:lnTo>
                  <a:lnTo>
                    <a:pt x="121858" y="16813"/>
                  </a:lnTo>
                  <a:lnTo>
                    <a:pt x="119834" y="13748"/>
                  </a:lnTo>
                  <a:lnTo>
                    <a:pt x="104550" y="1298"/>
                  </a:lnTo>
                  <a:lnTo>
                    <a:pt x="9546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1495"/>
            <p:cNvSpPr/>
            <p:nvPr/>
          </p:nvSpPr>
          <p:spPr>
            <a:xfrm>
              <a:off x="6492270" y="4740551"/>
              <a:ext cx="166408" cy="174350"/>
            </a:xfrm>
            <a:custGeom>
              <a:avLst/>
              <a:gdLst/>
              <a:ahLst/>
              <a:cxnLst/>
              <a:rect l="0" t="0" r="0" b="0"/>
              <a:pathLst>
                <a:path w="166408" h="174350">
                  <a:moveTo>
                    <a:pt x="30449" y="14329"/>
                  </a:moveTo>
                  <a:lnTo>
                    <a:pt x="37976" y="14329"/>
                  </a:lnTo>
                  <a:lnTo>
                    <a:pt x="33997" y="18374"/>
                  </a:lnTo>
                  <a:lnTo>
                    <a:pt x="32026" y="22617"/>
                  </a:lnTo>
                  <a:lnTo>
                    <a:pt x="30511" y="60529"/>
                  </a:lnTo>
                  <a:lnTo>
                    <a:pt x="28204" y="84759"/>
                  </a:lnTo>
                  <a:lnTo>
                    <a:pt x="17270" y="122760"/>
                  </a:lnTo>
                  <a:lnTo>
                    <a:pt x="15279" y="135333"/>
                  </a:lnTo>
                  <a:lnTo>
                    <a:pt x="7529" y="155195"/>
                  </a:lnTo>
                  <a:lnTo>
                    <a:pt x="5855" y="156500"/>
                  </a:lnTo>
                  <a:lnTo>
                    <a:pt x="72" y="159063"/>
                  </a:lnTo>
                  <a:lnTo>
                    <a:pt x="0" y="155050"/>
                  </a:lnTo>
                  <a:lnTo>
                    <a:pt x="15409" y="118493"/>
                  </a:lnTo>
                  <a:lnTo>
                    <a:pt x="29629" y="81731"/>
                  </a:lnTo>
                  <a:lnTo>
                    <a:pt x="52395" y="48590"/>
                  </a:lnTo>
                  <a:lnTo>
                    <a:pt x="83710" y="14661"/>
                  </a:lnTo>
                  <a:lnTo>
                    <a:pt x="93914" y="6009"/>
                  </a:lnTo>
                  <a:lnTo>
                    <a:pt x="104094" y="2164"/>
                  </a:lnTo>
                  <a:lnTo>
                    <a:pt x="119345" y="0"/>
                  </a:lnTo>
                  <a:lnTo>
                    <a:pt x="134588" y="3404"/>
                  </a:lnTo>
                  <a:lnTo>
                    <a:pt x="145783" y="9774"/>
                  </a:lnTo>
                  <a:lnTo>
                    <a:pt x="154463" y="21069"/>
                  </a:lnTo>
                  <a:lnTo>
                    <a:pt x="161520" y="53316"/>
                  </a:lnTo>
                  <a:lnTo>
                    <a:pt x="166407" y="83084"/>
                  </a:lnTo>
                  <a:lnTo>
                    <a:pt x="159162" y="121032"/>
                  </a:lnTo>
                  <a:lnTo>
                    <a:pt x="147181" y="157418"/>
                  </a:lnTo>
                  <a:lnTo>
                    <a:pt x="137130" y="1743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SMARTInkShape-Group167"/>
          <p:cNvGrpSpPr/>
          <p:nvPr/>
        </p:nvGrpSpPr>
        <p:grpSpPr>
          <a:xfrm>
            <a:off x="6213912" y="4838700"/>
            <a:ext cx="1748264" cy="487681"/>
            <a:chOff x="6213912" y="4838700"/>
            <a:chExt cx="1748264" cy="487681"/>
          </a:xfrm>
        </p:grpSpPr>
        <p:sp>
          <p:nvSpPr>
            <p:cNvPr id="240" name="SMARTInkShape-1496"/>
            <p:cNvSpPr/>
            <p:nvPr/>
          </p:nvSpPr>
          <p:spPr>
            <a:xfrm>
              <a:off x="6213912" y="5013960"/>
              <a:ext cx="148789" cy="312421"/>
            </a:xfrm>
            <a:custGeom>
              <a:avLst/>
              <a:gdLst/>
              <a:ahLst/>
              <a:cxnLst/>
              <a:rect l="0" t="0" r="0" b="0"/>
              <a:pathLst>
                <a:path w="148789" h="312421">
                  <a:moveTo>
                    <a:pt x="80207" y="0"/>
                  </a:moveTo>
                  <a:lnTo>
                    <a:pt x="76162" y="0"/>
                  </a:lnTo>
                  <a:lnTo>
                    <a:pt x="74970" y="846"/>
                  </a:lnTo>
                  <a:lnTo>
                    <a:pt x="74176" y="2257"/>
                  </a:lnTo>
                  <a:lnTo>
                    <a:pt x="73646" y="4045"/>
                  </a:lnTo>
                  <a:lnTo>
                    <a:pt x="50658" y="40090"/>
                  </a:lnTo>
                  <a:lnTo>
                    <a:pt x="26656" y="72688"/>
                  </a:lnTo>
                  <a:lnTo>
                    <a:pt x="10551" y="105986"/>
                  </a:lnTo>
                  <a:lnTo>
                    <a:pt x="4453" y="137869"/>
                  </a:lnTo>
                  <a:lnTo>
                    <a:pt x="0" y="165216"/>
                  </a:lnTo>
                  <a:lnTo>
                    <a:pt x="5223" y="199899"/>
                  </a:lnTo>
                  <a:lnTo>
                    <a:pt x="14245" y="226869"/>
                  </a:lnTo>
                  <a:lnTo>
                    <a:pt x="32464" y="254692"/>
                  </a:lnTo>
                  <a:lnTo>
                    <a:pt x="58453" y="280885"/>
                  </a:lnTo>
                  <a:lnTo>
                    <a:pt x="95593" y="298912"/>
                  </a:lnTo>
                  <a:lnTo>
                    <a:pt x="131308" y="310055"/>
                  </a:lnTo>
                  <a:lnTo>
                    <a:pt x="148788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1497"/>
            <p:cNvSpPr/>
            <p:nvPr/>
          </p:nvSpPr>
          <p:spPr>
            <a:xfrm>
              <a:off x="6477036" y="5076918"/>
              <a:ext cx="312384" cy="210868"/>
            </a:xfrm>
            <a:custGeom>
              <a:avLst/>
              <a:gdLst/>
              <a:ahLst/>
              <a:cxnLst/>
              <a:rect l="0" t="0" r="0" b="0"/>
              <a:pathLst>
                <a:path w="312384" h="210868">
                  <a:moveTo>
                    <a:pt x="30444" y="74201"/>
                  </a:moveTo>
                  <a:lnTo>
                    <a:pt x="23882" y="74201"/>
                  </a:lnTo>
                  <a:lnTo>
                    <a:pt x="23530" y="75048"/>
                  </a:lnTo>
                  <a:lnTo>
                    <a:pt x="23137" y="78247"/>
                  </a:lnTo>
                  <a:lnTo>
                    <a:pt x="25221" y="82491"/>
                  </a:lnTo>
                  <a:lnTo>
                    <a:pt x="26961" y="84808"/>
                  </a:lnTo>
                  <a:lnTo>
                    <a:pt x="29411" y="96159"/>
                  </a:lnTo>
                  <a:lnTo>
                    <a:pt x="29393" y="116012"/>
                  </a:lnTo>
                  <a:lnTo>
                    <a:pt x="22665" y="153110"/>
                  </a:lnTo>
                  <a:lnTo>
                    <a:pt x="15124" y="189429"/>
                  </a:lnTo>
                  <a:lnTo>
                    <a:pt x="9347" y="199971"/>
                  </a:lnTo>
                  <a:lnTo>
                    <a:pt x="379" y="210867"/>
                  </a:lnTo>
                  <a:lnTo>
                    <a:pt x="0" y="196667"/>
                  </a:lnTo>
                  <a:lnTo>
                    <a:pt x="6527" y="163961"/>
                  </a:lnTo>
                  <a:lnTo>
                    <a:pt x="13459" y="129593"/>
                  </a:lnTo>
                  <a:lnTo>
                    <a:pt x="22981" y="95209"/>
                  </a:lnTo>
                  <a:lnTo>
                    <a:pt x="32748" y="68291"/>
                  </a:lnTo>
                  <a:lnTo>
                    <a:pt x="55300" y="35637"/>
                  </a:lnTo>
                  <a:lnTo>
                    <a:pt x="62093" y="27992"/>
                  </a:lnTo>
                  <a:lnTo>
                    <a:pt x="70193" y="24031"/>
                  </a:lnTo>
                  <a:lnTo>
                    <a:pt x="89189" y="21487"/>
                  </a:lnTo>
                  <a:lnTo>
                    <a:pt x="96910" y="23397"/>
                  </a:lnTo>
                  <a:lnTo>
                    <a:pt x="116682" y="34742"/>
                  </a:lnTo>
                  <a:lnTo>
                    <a:pt x="139587" y="67912"/>
                  </a:lnTo>
                  <a:lnTo>
                    <a:pt x="154559" y="100811"/>
                  </a:lnTo>
                  <a:lnTo>
                    <a:pt x="159507" y="135020"/>
                  </a:lnTo>
                  <a:lnTo>
                    <a:pt x="159980" y="157555"/>
                  </a:lnTo>
                  <a:lnTo>
                    <a:pt x="160830" y="135912"/>
                  </a:lnTo>
                  <a:lnTo>
                    <a:pt x="170590" y="103777"/>
                  </a:lnTo>
                  <a:lnTo>
                    <a:pt x="186475" y="68786"/>
                  </a:lnTo>
                  <a:lnTo>
                    <a:pt x="210927" y="32817"/>
                  </a:lnTo>
                  <a:lnTo>
                    <a:pt x="230670" y="4744"/>
                  </a:lnTo>
                  <a:lnTo>
                    <a:pt x="238249" y="998"/>
                  </a:lnTo>
                  <a:lnTo>
                    <a:pt x="242640" y="0"/>
                  </a:lnTo>
                  <a:lnTo>
                    <a:pt x="246415" y="180"/>
                  </a:lnTo>
                  <a:lnTo>
                    <a:pt x="252866" y="2638"/>
                  </a:lnTo>
                  <a:lnTo>
                    <a:pt x="269107" y="15965"/>
                  </a:lnTo>
                  <a:lnTo>
                    <a:pt x="271983" y="23201"/>
                  </a:lnTo>
                  <a:lnTo>
                    <a:pt x="280112" y="57578"/>
                  </a:lnTo>
                  <a:lnTo>
                    <a:pt x="286905" y="90263"/>
                  </a:lnTo>
                  <a:lnTo>
                    <a:pt x="289178" y="127649"/>
                  </a:lnTo>
                  <a:lnTo>
                    <a:pt x="296054" y="162665"/>
                  </a:lnTo>
                  <a:lnTo>
                    <a:pt x="296821" y="174167"/>
                  </a:lnTo>
                  <a:lnTo>
                    <a:pt x="297775" y="176405"/>
                  </a:lnTo>
                  <a:lnTo>
                    <a:pt x="299258" y="177897"/>
                  </a:lnTo>
                  <a:lnTo>
                    <a:pt x="303676" y="180292"/>
                  </a:lnTo>
                  <a:lnTo>
                    <a:pt x="312383" y="1808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1498"/>
            <p:cNvSpPr/>
            <p:nvPr/>
          </p:nvSpPr>
          <p:spPr>
            <a:xfrm>
              <a:off x="6896100" y="5090160"/>
              <a:ext cx="15145" cy="127532"/>
            </a:xfrm>
            <a:custGeom>
              <a:avLst/>
              <a:gdLst/>
              <a:ahLst/>
              <a:cxnLst/>
              <a:rect l="0" t="0" r="0" b="0"/>
              <a:pathLst>
                <a:path w="15145" h="127532">
                  <a:moveTo>
                    <a:pt x="0" y="0"/>
                  </a:moveTo>
                  <a:lnTo>
                    <a:pt x="846" y="19927"/>
                  </a:lnTo>
                  <a:lnTo>
                    <a:pt x="6914" y="56980"/>
                  </a:lnTo>
                  <a:lnTo>
                    <a:pt x="9738" y="88145"/>
                  </a:lnTo>
                  <a:lnTo>
                    <a:pt x="14515" y="115559"/>
                  </a:lnTo>
                  <a:lnTo>
                    <a:pt x="15144" y="127531"/>
                  </a:lnTo>
                  <a:lnTo>
                    <a:pt x="14330" y="127354"/>
                  </a:lnTo>
                  <a:lnTo>
                    <a:pt x="11166" y="124899"/>
                  </a:lnTo>
                  <a:lnTo>
                    <a:pt x="9196" y="120986"/>
                  </a:lnTo>
                  <a:lnTo>
                    <a:pt x="7619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1499"/>
            <p:cNvSpPr/>
            <p:nvPr/>
          </p:nvSpPr>
          <p:spPr>
            <a:xfrm>
              <a:off x="6918960" y="4953000"/>
              <a:ext cx="7621" cy="7620"/>
            </a:xfrm>
            <a:custGeom>
              <a:avLst/>
              <a:gdLst/>
              <a:ahLst/>
              <a:cxnLst/>
              <a:rect l="0" t="0" r="0" b="0"/>
              <a:pathLst>
                <a:path w="7621" h="7620">
                  <a:moveTo>
                    <a:pt x="0" y="7619"/>
                  </a:moveTo>
                  <a:lnTo>
                    <a:pt x="0" y="1059"/>
                  </a:lnTo>
                  <a:lnTo>
                    <a:pt x="847" y="706"/>
                  </a:ln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1500"/>
            <p:cNvSpPr/>
            <p:nvPr/>
          </p:nvSpPr>
          <p:spPr>
            <a:xfrm>
              <a:off x="7059788" y="4838700"/>
              <a:ext cx="19193" cy="335281"/>
            </a:xfrm>
            <a:custGeom>
              <a:avLst/>
              <a:gdLst/>
              <a:ahLst/>
              <a:cxnLst/>
              <a:rect l="0" t="0" r="0" b="0"/>
              <a:pathLst>
                <a:path w="19193" h="335281">
                  <a:moveTo>
                    <a:pt x="19192" y="0"/>
                  </a:moveTo>
                  <a:lnTo>
                    <a:pt x="18345" y="19927"/>
                  </a:lnTo>
                  <a:lnTo>
                    <a:pt x="12630" y="53957"/>
                  </a:lnTo>
                  <a:lnTo>
                    <a:pt x="11885" y="84473"/>
                  </a:lnTo>
                  <a:lnTo>
                    <a:pt x="11665" y="120326"/>
                  </a:lnTo>
                  <a:lnTo>
                    <a:pt x="7554" y="157760"/>
                  </a:lnTo>
                  <a:lnTo>
                    <a:pt x="5019" y="195663"/>
                  </a:lnTo>
                  <a:lnTo>
                    <a:pt x="4268" y="233704"/>
                  </a:lnTo>
                  <a:lnTo>
                    <a:pt x="0" y="263696"/>
                  </a:lnTo>
                  <a:lnTo>
                    <a:pt x="2294" y="295740"/>
                  </a:lnTo>
                  <a:lnTo>
                    <a:pt x="3932" y="331080"/>
                  </a:lnTo>
                  <a:lnTo>
                    <a:pt x="4786" y="332480"/>
                  </a:lnTo>
                  <a:lnTo>
                    <a:pt x="6200" y="333413"/>
                  </a:lnTo>
                  <a:lnTo>
                    <a:pt x="11572" y="3352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1501"/>
            <p:cNvSpPr/>
            <p:nvPr/>
          </p:nvSpPr>
          <p:spPr>
            <a:xfrm>
              <a:off x="6998389" y="5044439"/>
              <a:ext cx="156792" cy="1"/>
            </a:xfrm>
            <a:custGeom>
              <a:avLst/>
              <a:gdLst/>
              <a:ahLst/>
              <a:cxnLst/>
              <a:rect l="0" t="0" r="0" b="0"/>
              <a:pathLst>
                <a:path w="156792" h="1">
                  <a:moveTo>
                    <a:pt x="4391" y="0"/>
                  </a:moveTo>
                  <a:lnTo>
                    <a:pt x="0" y="0"/>
                  </a:lnTo>
                  <a:lnTo>
                    <a:pt x="34051" y="0"/>
                  </a:lnTo>
                  <a:lnTo>
                    <a:pt x="71483" y="0"/>
                  </a:lnTo>
                  <a:lnTo>
                    <a:pt x="103157" y="0"/>
                  </a:lnTo>
                  <a:lnTo>
                    <a:pt x="139818" y="0"/>
                  </a:lnTo>
                  <a:lnTo>
                    <a:pt x="1567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1502"/>
            <p:cNvSpPr/>
            <p:nvPr/>
          </p:nvSpPr>
          <p:spPr>
            <a:xfrm>
              <a:off x="7202112" y="5013960"/>
              <a:ext cx="146555" cy="166420"/>
            </a:xfrm>
            <a:custGeom>
              <a:avLst/>
              <a:gdLst/>
              <a:ahLst/>
              <a:cxnLst/>
              <a:rect l="0" t="0" r="0" b="0"/>
              <a:pathLst>
                <a:path w="146555" h="166420">
                  <a:moveTo>
                    <a:pt x="90227" y="0"/>
                  </a:moveTo>
                  <a:lnTo>
                    <a:pt x="79621" y="0"/>
                  </a:lnTo>
                  <a:lnTo>
                    <a:pt x="74789" y="2257"/>
                  </a:lnTo>
                  <a:lnTo>
                    <a:pt x="38232" y="29484"/>
                  </a:lnTo>
                  <a:lnTo>
                    <a:pt x="15404" y="62600"/>
                  </a:lnTo>
                  <a:lnTo>
                    <a:pt x="5027" y="80260"/>
                  </a:lnTo>
                  <a:lnTo>
                    <a:pt x="636" y="100263"/>
                  </a:lnTo>
                  <a:lnTo>
                    <a:pt x="0" y="128084"/>
                  </a:lnTo>
                  <a:lnTo>
                    <a:pt x="2995" y="136795"/>
                  </a:lnTo>
                  <a:lnTo>
                    <a:pt x="13487" y="150504"/>
                  </a:lnTo>
                  <a:lnTo>
                    <a:pt x="27320" y="161245"/>
                  </a:lnTo>
                  <a:lnTo>
                    <a:pt x="46188" y="165745"/>
                  </a:lnTo>
                  <a:lnTo>
                    <a:pt x="75319" y="166419"/>
                  </a:lnTo>
                  <a:lnTo>
                    <a:pt x="97946" y="160599"/>
                  </a:lnTo>
                  <a:lnTo>
                    <a:pt x="119043" y="148526"/>
                  </a:lnTo>
                  <a:lnTo>
                    <a:pt x="131409" y="134224"/>
                  </a:lnTo>
                  <a:lnTo>
                    <a:pt x="145845" y="105122"/>
                  </a:lnTo>
                  <a:lnTo>
                    <a:pt x="146554" y="93005"/>
                  </a:lnTo>
                  <a:lnTo>
                    <a:pt x="142268" y="66246"/>
                  </a:lnTo>
                  <a:lnTo>
                    <a:pt x="122844" y="36424"/>
                  </a:lnTo>
                  <a:lnTo>
                    <a:pt x="101133" y="18925"/>
                  </a:lnTo>
                  <a:lnTo>
                    <a:pt x="95639" y="16877"/>
                  </a:lnTo>
                  <a:lnTo>
                    <a:pt x="93835" y="15485"/>
                  </a:lnTo>
                  <a:lnTo>
                    <a:pt x="90450" y="10327"/>
                  </a:lnTo>
                  <a:lnTo>
                    <a:pt x="82607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1503"/>
            <p:cNvSpPr/>
            <p:nvPr/>
          </p:nvSpPr>
          <p:spPr>
            <a:xfrm>
              <a:off x="7407197" y="5013960"/>
              <a:ext cx="128396" cy="182748"/>
            </a:xfrm>
            <a:custGeom>
              <a:avLst/>
              <a:gdLst/>
              <a:ahLst/>
              <a:cxnLst/>
              <a:rect l="0" t="0" r="0" b="0"/>
              <a:pathLst>
                <a:path w="128396" h="182748">
                  <a:moveTo>
                    <a:pt x="83263" y="0"/>
                  </a:moveTo>
                  <a:lnTo>
                    <a:pt x="72656" y="0"/>
                  </a:lnTo>
                  <a:lnTo>
                    <a:pt x="37909" y="6913"/>
                  </a:lnTo>
                  <a:lnTo>
                    <a:pt x="25609" y="8257"/>
                  </a:lnTo>
                  <a:lnTo>
                    <a:pt x="3677" y="15362"/>
                  </a:lnTo>
                  <a:lnTo>
                    <a:pt x="2265" y="17015"/>
                  </a:lnTo>
                  <a:lnTo>
                    <a:pt x="697" y="21108"/>
                  </a:lnTo>
                  <a:lnTo>
                    <a:pt x="0" y="25750"/>
                  </a:lnTo>
                  <a:lnTo>
                    <a:pt x="3653" y="37168"/>
                  </a:lnTo>
                  <a:lnTo>
                    <a:pt x="10097" y="47231"/>
                  </a:lnTo>
                  <a:lnTo>
                    <a:pt x="21415" y="55575"/>
                  </a:lnTo>
                  <a:lnTo>
                    <a:pt x="56948" y="71093"/>
                  </a:lnTo>
                  <a:lnTo>
                    <a:pt x="94823" y="92918"/>
                  </a:lnTo>
                  <a:lnTo>
                    <a:pt x="115211" y="110014"/>
                  </a:lnTo>
                  <a:lnTo>
                    <a:pt x="124526" y="123848"/>
                  </a:lnTo>
                  <a:lnTo>
                    <a:pt x="127662" y="134532"/>
                  </a:lnTo>
                  <a:lnTo>
                    <a:pt x="128395" y="143330"/>
                  </a:lnTo>
                  <a:lnTo>
                    <a:pt x="126464" y="150627"/>
                  </a:lnTo>
                  <a:lnTo>
                    <a:pt x="118325" y="162209"/>
                  </a:lnTo>
                  <a:lnTo>
                    <a:pt x="111054" y="170075"/>
                  </a:lnTo>
                  <a:lnTo>
                    <a:pt x="95448" y="177768"/>
                  </a:lnTo>
                  <a:lnTo>
                    <a:pt x="68290" y="182207"/>
                  </a:lnTo>
                  <a:lnTo>
                    <a:pt x="47755" y="182747"/>
                  </a:lnTo>
                  <a:lnTo>
                    <a:pt x="39824" y="180563"/>
                  </a:lnTo>
                  <a:lnTo>
                    <a:pt x="27833" y="172262"/>
                  </a:lnTo>
                  <a:lnTo>
                    <a:pt x="19896" y="164964"/>
                  </a:lnTo>
                  <a:lnTo>
                    <a:pt x="16999" y="159959"/>
                  </a:lnTo>
                  <a:lnTo>
                    <a:pt x="14683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1504"/>
            <p:cNvSpPr/>
            <p:nvPr/>
          </p:nvSpPr>
          <p:spPr>
            <a:xfrm>
              <a:off x="7589845" y="5067300"/>
              <a:ext cx="45395" cy="129052"/>
            </a:xfrm>
            <a:custGeom>
              <a:avLst/>
              <a:gdLst/>
              <a:ahLst/>
              <a:cxnLst/>
              <a:rect l="0" t="0" r="0" b="0"/>
              <a:pathLst>
                <a:path w="45395" h="129052">
                  <a:moveTo>
                    <a:pt x="45394" y="0"/>
                  </a:moveTo>
                  <a:lnTo>
                    <a:pt x="41349" y="0"/>
                  </a:lnTo>
                  <a:lnTo>
                    <a:pt x="40157" y="846"/>
                  </a:lnTo>
                  <a:lnTo>
                    <a:pt x="39362" y="2257"/>
                  </a:lnTo>
                  <a:lnTo>
                    <a:pt x="30076" y="38642"/>
                  </a:lnTo>
                  <a:lnTo>
                    <a:pt x="17225" y="76181"/>
                  </a:lnTo>
                  <a:lnTo>
                    <a:pt x="9507" y="98554"/>
                  </a:lnTo>
                  <a:lnTo>
                    <a:pt x="6739" y="118309"/>
                  </a:lnTo>
                  <a:lnTo>
                    <a:pt x="0" y="129051"/>
                  </a:lnTo>
                  <a:lnTo>
                    <a:pt x="7294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1505"/>
            <p:cNvSpPr/>
            <p:nvPr/>
          </p:nvSpPr>
          <p:spPr>
            <a:xfrm>
              <a:off x="7650581" y="4975860"/>
              <a:ext cx="15139" cy="1"/>
            </a:xfrm>
            <a:custGeom>
              <a:avLst/>
              <a:gdLst/>
              <a:ahLst/>
              <a:cxnLst/>
              <a:rect l="0" t="0" r="0" b="0"/>
              <a:pathLst>
                <a:path w="15139" h="1">
                  <a:moveTo>
                    <a:pt x="15138" y="0"/>
                  </a:moveTo>
                  <a:lnTo>
                    <a:pt x="0" y="0"/>
                  </a:lnTo>
                  <a:lnTo>
                    <a:pt x="75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1506"/>
            <p:cNvSpPr/>
            <p:nvPr/>
          </p:nvSpPr>
          <p:spPr>
            <a:xfrm>
              <a:off x="7723589" y="5052060"/>
              <a:ext cx="132051" cy="159058"/>
            </a:xfrm>
            <a:custGeom>
              <a:avLst/>
              <a:gdLst/>
              <a:ahLst/>
              <a:cxnLst/>
              <a:rect l="0" t="0" r="0" b="0"/>
              <a:pathLst>
                <a:path w="132051" h="159058">
                  <a:moveTo>
                    <a:pt x="102150" y="0"/>
                  </a:moveTo>
                  <a:lnTo>
                    <a:pt x="66106" y="0"/>
                  </a:lnTo>
                  <a:lnTo>
                    <a:pt x="31002" y="0"/>
                  </a:lnTo>
                  <a:lnTo>
                    <a:pt x="16629" y="846"/>
                  </a:lnTo>
                  <a:lnTo>
                    <a:pt x="996" y="6560"/>
                  </a:lnTo>
                  <a:lnTo>
                    <a:pt x="0" y="7760"/>
                  </a:lnTo>
                  <a:lnTo>
                    <a:pt x="183" y="9407"/>
                  </a:lnTo>
                  <a:lnTo>
                    <a:pt x="4487" y="15769"/>
                  </a:lnTo>
                  <a:lnTo>
                    <a:pt x="13526" y="25504"/>
                  </a:lnTo>
                  <a:lnTo>
                    <a:pt x="45681" y="44694"/>
                  </a:lnTo>
                  <a:lnTo>
                    <a:pt x="83260" y="69747"/>
                  </a:lnTo>
                  <a:lnTo>
                    <a:pt x="114753" y="96845"/>
                  </a:lnTo>
                  <a:lnTo>
                    <a:pt x="126017" y="111856"/>
                  </a:lnTo>
                  <a:lnTo>
                    <a:pt x="130671" y="122983"/>
                  </a:lnTo>
                  <a:lnTo>
                    <a:pt x="132050" y="135687"/>
                  </a:lnTo>
                  <a:lnTo>
                    <a:pt x="130550" y="138718"/>
                  </a:lnTo>
                  <a:lnTo>
                    <a:pt x="127858" y="140738"/>
                  </a:lnTo>
                  <a:lnTo>
                    <a:pt x="121195" y="143830"/>
                  </a:lnTo>
                  <a:lnTo>
                    <a:pt x="103352" y="155149"/>
                  </a:lnTo>
                  <a:lnTo>
                    <a:pt x="78869" y="159057"/>
                  </a:lnTo>
                  <a:lnTo>
                    <a:pt x="62985" y="158888"/>
                  </a:lnTo>
                  <a:lnTo>
                    <a:pt x="35394" y="150596"/>
                  </a:lnTo>
                  <a:lnTo>
                    <a:pt x="32246" y="148657"/>
                  </a:lnTo>
                  <a:lnTo>
                    <a:pt x="28748" y="144245"/>
                  </a:lnTo>
                  <a:lnTo>
                    <a:pt x="26348" y="139462"/>
                  </a:lnTo>
                  <a:lnTo>
                    <a:pt x="1833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1507"/>
            <p:cNvSpPr/>
            <p:nvPr/>
          </p:nvSpPr>
          <p:spPr>
            <a:xfrm>
              <a:off x="7841293" y="4876800"/>
              <a:ext cx="120883" cy="434340"/>
            </a:xfrm>
            <a:custGeom>
              <a:avLst/>
              <a:gdLst/>
              <a:ahLst/>
              <a:cxnLst/>
              <a:rect l="0" t="0" r="0" b="0"/>
              <a:pathLst>
                <a:path w="120883" h="434340">
                  <a:moveTo>
                    <a:pt x="7307" y="0"/>
                  </a:moveTo>
                  <a:lnTo>
                    <a:pt x="0" y="0"/>
                  </a:lnTo>
                  <a:lnTo>
                    <a:pt x="3825" y="0"/>
                  </a:lnTo>
                  <a:lnTo>
                    <a:pt x="8017" y="2257"/>
                  </a:lnTo>
                  <a:lnTo>
                    <a:pt x="17607" y="10605"/>
                  </a:lnTo>
                  <a:lnTo>
                    <a:pt x="39280" y="42605"/>
                  </a:lnTo>
                  <a:lnTo>
                    <a:pt x="60753" y="74706"/>
                  </a:lnTo>
                  <a:lnTo>
                    <a:pt x="77162" y="108642"/>
                  </a:lnTo>
                  <a:lnTo>
                    <a:pt x="91504" y="139999"/>
                  </a:lnTo>
                  <a:lnTo>
                    <a:pt x="104221" y="173843"/>
                  </a:lnTo>
                  <a:lnTo>
                    <a:pt x="113350" y="205320"/>
                  </a:lnTo>
                  <a:lnTo>
                    <a:pt x="119160" y="236095"/>
                  </a:lnTo>
                  <a:lnTo>
                    <a:pt x="120882" y="266663"/>
                  </a:lnTo>
                  <a:lnTo>
                    <a:pt x="119134" y="297169"/>
                  </a:lnTo>
                  <a:lnTo>
                    <a:pt x="110996" y="327656"/>
                  </a:lnTo>
                  <a:lnTo>
                    <a:pt x="93076" y="364253"/>
                  </a:lnTo>
                  <a:lnTo>
                    <a:pt x="74220" y="401404"/>
                  </a:lnTo>
                  <a:lnTo>
                    <a:pt x="53026" y="4343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2" name="SMARTInkShape-Group168"/>
          <p:cNvGrpSpPr/>
          <p:nvPr/>
        </p:nvGrpSpPr>
        <p:grpSpPr>
          <a:xfrm>
            <a:off x="3779649" y="4998812"/>
            <a:ext cx="2018724" cy="319776"/>
            <a:chOff x="3779649" y="4998812"/>
            <a:chExt cx="2018724" cy="319776"/>
          </a:xfrm>
        </p:grpSpPr>
        <p:sp>
          <p:nvSpPr>
            <p:cNvPr id="253" name="SMARTInkShape-1508"/>
            <p:cNvSpPr/>
            <p:nvPr/>
          </p:nvSpPr>
          <p:spPr>
            <a:xfrm>
              <a:off x="3779649" y="4998812"/>
              <a:ext cx="349810" cy="289469"/>
            </a:xfrm>
            <a:custGeom>
              <a:avLst/>
              <a:gdLst/>
              <a:ahLst/>
              <a:cxnLst/>
              <a:rect l="0" t="0" r="0" b="0"/>
              <a:pathLst>
                <a:path w="349810" h="289469">
                  <a:moveTo>
                    <a:pt x="37970" y="7527"/>
                  </a:moveTo>
                  <a:lnTo>
                    <a:pt x="37970" y="0"/>
                  </a:lnTo>
                  <a:lnTo>
                    <a:pt x="33925" y="3981"/>
                  </a:lnTo>
                  <a:lnTo>
                    <a:pt x="31940" y="8209"/>
                  </a:lnTo>
                  <a:lnTo>
                    <a:pt x="28134" y="45844"/>
                  </a:lnTo>
                  <a:lnTo>
                    <a:pt x="24331" y="60931"/>
                  </a:lnTo>
                  <a:lnTo>
                    <a:pt x="19002" y="85245"/>
                  </a:lnTo>
                  <a:lnTo>
                    <a:pt x="4846" y="118974"/>
                  </a:lnTo>
                  <a:lnTo>
                    <a:pt x="526" y="142389"/>
                  </a:lnTo>
                  <a:lnTo>
                    <a:pt x="0" y="158439"/>
                  </a:lnTo>
                  <a:lnTo>
                    <a:pt x="2186" y="165757"/>
                  </a:lnTo>
                  <a:lnTo>
                    <a:pt x="10488" y="177354"/>
                  </a:lnTo>
                  <a:lnTo>
                    <a:pt x="15314" y="180373"/>
                  </a:lnTo>
                  <a:lnTo>
                    <a:pt x="25048" y="182072"/>
                  </a:lnTo>
                  <a:lnTo>
                    <a:pt x="58426" y="182746"/>
                  </a:lnTo>
                  <a:lnTo>
                    <a:pt x="95343" y="182784"/>
                  </a:lnTo>
                  <a:lnTo>
                    <a:pt x="131043" y="175027"/>
                  </a:lnTo>
                  <a:lnTo>
                    <a:pt x="166980" y="158292"/>
                  </a:lnTo>
                  <a:lnTo>
                    <a:pt x="172355" y="154967"/>
                  </a:lnTo>
                  <a:lnTo>
                    <a:pt x="180141" y="152249"/>
                  </a:lnTo>
                  <a:lnTo>
                    <a:pt x="188856" y="145851"/>
                  </a:lnTo>
                  <a:lnTo>
                    <a:pt x="197637" y="144718"/>
                  </a:lnTo>
                  <a:lnTo>
                    <a:pt x="197988" y="178217"/>
                  </a:lnTo>
                  <a:lnTo>
                    <a:pt x="191429" y="214594"/>
                  </a:lnTo>
                  <a:lnTo>
                    <a:pt x="191426" y="238773"/>
                  </a:lnTo>
                  <a:lnTo>
                    <a:pt x="197303" y="275150"/>
                  </a:lnTo>
                  <a:lnTo>
                    <a:pt x="197988" y="289414"/>
                  </a:lnTo>
                  <a:lnTo>
                    <a:pt x="197991" y="256903"/>
                  </a:lnTo>
                  <a:lnTo>
                    <a:pt x="200248" y="220613"/>
                  </a:lnTo>
                  <a:lnTo>
                    <a:pt x="204551" y="186308"/>
                  </a:lnTo>
                  <a:lnTo>
                    <a:pt x="204555" y="152156"/>
                  </a:lnTo>
                  <a:lnTo>
                    <a:pt x="199538" y="118191"/>
                  </a:lnTo>
                  <a:lnTo>
                    <a:pt x="196191" y="100148"/>
                  </a:lnTo>
                  <a:lnTo>
                    <a:pt x="191137" y="79807"/>
                  </a:lnTo>
                  <a:lnTo>
                    <a:pt x="190711" y="74083"/>
                  </a:lnTo>
                  <a:lnTo>
                    <a:pt x="189751" y="72218"/>
                  </a:lnTo>
                  <a:lnTo>
                    <a:pt x="188264" y="70974"/>
                  </a:lnTo>
                  <a:lnTo>
                    <a:pt x="183840" y="68979"/>
                  </a:lnTo>
                  <a:lnTo>
                    <a:pt x="188202" y="74668"/>
                  </a:lnTo>
                  <a:lnTo>
                    <a:pt x="189407" y="79137"/>
                  </a:lnTo>
                  <a:lnTo>
                    <a:pt x="219609" y="112872"/>
                  </a:lnTo>
                  <a:lnTo>
                    <a:pt x="252171" y="131195"/>
                  </a:lnTo>
                  <a:lnTo>
                    <a:pt x="288694" y="149841"/>
                  </a:lnTo>
                  <a:lnTo>
                    <a:pt x="306240" y="161548"/>
                  </a:lnTo>
                  <a:lnTo>
                    <a:pt x="340456" y="175486"/>
                  </a:lnTo>
                  <a:lnTo>
                    <a:pt x="348428" y="181345"/>
                  </a:lnTo>
                  <a:lnTo>
                    <a:pt x="349518" y="184404"/>
                  </a:lnTo>
                  <a:lnTo>
                    <a:pt x="349809" y="186405"/>
                  </a:lnTo>
                  <a:lnTo>
                    <a:pt x="347874" y="190886"/>
                  </a:lnTo>
                  <a:lnTo>
                    <a:pt x="346173" y="193267"/>
                  </a:lnTo>
                  <a:lnTo>
                    <a:pt x="326641" y="205690"/>
                  </a:lnTo>
                  <a:lnTo>
                    <a:pt x="288684" y="225407"/>
                  </a:lnTo>
                  <a:lnTo>
                    <a:pt x="266349" y="240571"/>
                  </a:lnTo>
                  <a:lnTo>
                    <a:pt x="243645" y="254942"/>
                  </a:lnTo>
                  <a:lnTo>
                    <a:pt x="206273" y="280823"/>
                  </a:lnTo>
                  <a:lnTo>
                    <a:pt x="191618" y="288329"/>
                  </a:lnTo>
                  <a:lnTo>
                    <a:pt x="186601" y="289131"/>
                  </a:lnTo>
                  <a:lnTo>
                    <a:pt x="189707" y="289423"/>
                  </a:lnTo>
                  <a:lnTo>
                    <a:pt x="197991" y="289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1509"/>
            <p:cNvSpPr/>
            <p:nvPr/>
          </p:nvSpPr>
          <p:spPr>
            <a:xfrm>
              <a:off x="4191031" y="5098307"/>
              <a:ext cx="235731" cy="197446"/>
            </a:xfrm>
            <a:custGeom>
              <a:avLst/>
              <a:gdLst/>
              <a:ahLst/>
              <a:cxnLst/>
              <a:rect l="0" t="0" r="0" b="0"/>
              <a:pathLst>
                <a:path w="235731" h="197446">
                  <a:moveTo>
                    <a:pt x="45688" y="68053"/>
                  </a:moveTo>
                  <a:lnTo>
                    <a:pt x="44842" y="95391"/>
                  </a:lnTo>
                  <a:lnTo>
                    <a:pt x="39128" y="129602"/>
                  </a:lnTo>
                  <a:lnTo>
                    <a:pt x="29919" y="164933"/>
                  </a:lnTo>
                  <a:lnTo>
                    <a:pt x="22671" y="179449"/>
                  </a:lnTo>
                  <a:lnTo>
                    <a:pt x="9085" y="195917"/>
                  </a:lnTo>
                  <a:lnTo>
                    <a:pt x="5996" y="196848"/>
                  </a:lnTo>
                  <a:lnTo>
                    <a:pt x="1159" y="197445"/>
                  </a:lnTo>
                  <a:lnTo>
                    <a:pt x="762" y="196648"/>
                  </a:lnTo>
                  <a:lnTo>
                    <a:pt x="0" y="165025"/>
                  </a:lnTo>
                  <a:lnTo>
                    <a:pt x="6905" y="130983"/>
                  </a:lnTo>
                  <a:lnTo>
                    <a:pt x="23697" y="96664"/>
                  </a:lnTo>
                  <a:lnTo>
                    <a:pt x="43320" y="61569"/>
                  </a:lnTo>
                  <a:lnTo>
                    <a:pt x="74603" y="24739"/>
                  </a:lnTo>
                  <a:lnTo>
                    <a:pt x="96179" y="6533"/>
                  </a:lnTo>
                  <a:lnTo>
                    <a:pt x="107591" y="1564"/>
                  </a:lnTo>
                  <a:lnTo>
                    <a:pt x="110664" y="1714"/>
                  </a:lnTo>
                  <a:lnTo>
                    <a:pt x="116335" y="4138"/>
                  </a:lnTo>
                  <a:lnTo>
                    <a:pt x="124288" y="14307"/>
                  </a:lnTo>
                  <a:lnTo>
                    <a:pt x="132007" y="28045"/>
                  </a:lnTo>
                  <a:lnTo>
                    <a:pt x="135611" y="46885"/>
                  </a:lnTo>
                  <a:lnTo>
                    <a:pt x="135982" y="81244"/>
                  </a:lnTo>
                  <a:lnTo>
                    <a:pt x="128780" y="115625"/>
                  </a:lnTo>
                  <a:lnTo>
                    <a:pt x="119205" y="150733"/>
                  </a:lnTo>
                  <a:lnTo>
                    <a:pt x="106797" y="185218"/>
                  </a:lnTo>
                  <a:lnTo>
                    <a:pt x="105054" y="186803"/>
                  </a:lnTo>
                  <a:lnTo>
                    <a:pt x="103045" y="187860"/>
                  </a:lnTo>
                  <a:lnTo>
                    <a:pt x="101706" y="187718"/>
                  </a:lnTo>
                  <a:lnTo>
                    <a:pt x="100814" y="186776"/>
                  </a:lnTo>
                  <a:lnTo>
                    <a:pt x="100219" y="185301"/>
                  </a:lnTo>
                  <a:lnTo>
                    <a:pt x="100669" y="184318"/>
                  </a:lnTo>
                  <a:lnTo>
                    <a:pt x="101815" y="183663"/>
                  </a:lnTo>
                  <a:lnTo>
                    <a:pt x="103427" y="183226"/>
                  </a:lnTo>
                  <a:lnTo>
                    <a:pt x="104500" y="181242"/>
                  </a:lnTo>
                  <a:lnTo>
                    <a:pt x="114812" y="143221"/>
                  </a:lnTo>
                  <a:lnTo>
                    <a:pt x="124536" y="109523"/>
                  </a:lnTo>
                  <a:lnTo>
                    <a:pt x="136126" y="80246"/>
                  </a:lnTo>
                  <a:lnTo>
                    <a:pt x="156059" y="46096"/>
                  </a:lnTo>
                  <a:lnTo>
                    <a:pt x="181319" y="19406"/>
                  </a:lnTo>
                  <a:lnTo>
                    <a:pt x="207200" y="3477"/>
                  </a:lnTo>
                  <a:lnTo>
                    <a:pt x="220240" y="263"/>
                  </a:lnTo>
                  <a:lnTo>
                    <a:pt x="223016" y="0"/>
                  </a:lnTo>
                  <a:lnTo>
                    <a:pt x="225714" y="1517"/>
                  </a:lnTo>
                  <a:lnTo>
                    <a:pt x="230968" y="7719"/>
                  </a:lnTo>
                  <a:lnTo>
                    <a:pt x="233869" y="16120"/>
                  </a:lnTo>
                  <a:lnTo>
                    <a:pt x="235730" y="39356"/>
                  </a:lnTo>
                  <a:lnTo>
                    <a:pt x="230015" y="73641"/>
                  </a:lnTo>
                  <a:lnTo>
                    <a:pt x="222991" y="108009"/>
                  </a:lnTo>
                  <a:lnTo>
                    <a:pt x="219296" y="132667"/>
                  </a:lnTo>
                  <a:lnTo>
                    <a:pt x="214114" y="160663"/>
                  </a:lnTo>
                  <a:lnTo>
                    <a:pt x="213328" y="1823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1510"/>
            <p:cNvSpPr/>
            <p:nvPr/>
          </p:nvSpPr>
          <p:spPr>
            <a:xfrm>
              <a:off x="4496859" y="5105977"/>
              <a:ext cx="341842" cy="212611"/>
            </a:xfrm>
            <a:custGeom>
              <a:avLst/>
              <a:gdLst/>
              <a:ahLst/>
              <a:cxnLst/>
              <a:rect l="0" t="0" r="0" b="0"/>
              <a:pathLst>
                <a:path w="341842" h="212611">
                  <a:moveTo>
                    <a:pt x="6560" y="60383"/>
                  </a:moveTo>
                  <a:lnTo>
                    <a:pt x="2515" y="64428"/>
                  </a:lnTo>
                  <a:lnTo>
                    <a:pt x="530" y="68671"/>
                  </a:lnTo>
                  <a:lnTo>
                    <a:pt x="0" y="70989"/>
                  </a:lnTo>
                  <a:lnTo>
                    <a:pt x="493" y="73380"/>
                  </a:lnTo>
                  <a:lnTo>
                    <a:pt x="5111" y="83301"/>
                  </a:lnTo>
                  <a:lnTo>
                    <a:pt x="5594" y="85822"/>
                  </a:lnTo>
                  <a:lnTo>
                    <a:pt x="6763" y="87502"/>
                  </a:lnTo>
                  <a:lnTo>
                    <a:pt x="8389" y="88622"/>
                  </a:lnTo>
                  <a:lnTo>
                    <a:pt x="13300" y="89867"/>
                  </a:lnTo>
                  <a:lnTo>
                    <a:pt x="35054" y="90732"/>
                  </a:lnTo>
                  <a:lnTo>
                    <a:pt x="69074" y="80245"/>
                  </a:lnTo>
                  <a:lnTo>
                    <a:pt x="86796" y="72947"/>
                  </a:lnTo>
                  <a:lnTo>
                    <a:pt x="95278" y="65685"/>
                  </a:lnTo>
                  <a:lnTo>
                    <a:pt x="115621" y="32307"/>
                  </a:lnTo>
                  <a:lnTo>
                    <a:pt x="116521" y="27272"/>
                  </a:lnTo>
                  <a:lnTo>
                    <a:pt x="113840" y="5996"/>
                  </a:lnTo>
                  <a:lnTo>
                    <a:pt x="112793" y="3805"/>
                  </a:lnTo>
                  <a:lnTo>
                    <a:pt x="111249" y="2344"/>
                  </a:lnTo>
                  <a:lnTo>
                    <a:pt x="109373" y="1370"/>
                  </a:lnTo>
                  <a:lnTo>
                    <a:pt x="98642" y="0"/>
                  </a:lnTo>
                  <a:lnTo>
                    <a:pt x="65849" y="10079"/>
                  </a:lnTo>
                  <a:lnTo>
                    <a:pt x="42794" y="25924"/>
                  </a:lnTo>
                  <a:lnTo>
                    <a:pt x="16809" y="54413"/>
                  </a:lnTo>
                  <a:lnTo>
                    <a:pt x="5552" y="76112"/>
                  </a:lnTo>
                  <a:lnTo>
                    <a:pt x="247" y="106199"/>
                  </a:lnTo>
                  <a:lnTo>
                    <a:pt x="174" y="128991"/>
                  </a:lnTo>
                  <a:lnTo>
                    <a:pt x="3158" y="144215"/>
                  </a:lnTo>
                  <a:lnTo>
                    <a:pt x="13643" y="163021"/>
                  </a:lnTo>
                  <a:lnTo>
                    <a:pt x="42296" y="188310"/>
                  </a:lnTo>
                  <a:lnTo>
                    <a:pt x="56875" y="193439"/>
                  </a:lnTo>
                  <a:lnTo>
                    <a:pt x="89783" y="196732"/>
                  </a:lnTo>
                  <a:lnTo>
                    <a:pt x="113063" y="197302"/>
                  </a:lnTo>
                  <a:lnTo>
                    <a:pt x="128402" y="192920"/>
                  </a:lnTo>
                  <a:lnTo>
                    <a:pt x="165723" y="176771"/>
                  </a:lnTo>
                  <a:lnTo>
                    <a:pt x="199302" y="149020"/>
                  </a:lnTo>
                  <a:lnTo>
                    <a:pt x="217604" y="128911"/>
                  </a:lnTo>
                  <a:lnTo>
                    <a:pt x="241235" y="92813"/>
                  </a:lnTo>
                  <a:lnTo>
                    <a:pt x="242475" y="86857"/>
                  </a:lnTo>
                  <a:lnTo>
                    <a:pt x="242645" y="88518"/>
                  </a:lnTo>
                  <a:lnTo>
                    <a:pt x="241844" y="89300"/>
                  </a:lnTo>
                  <a:lnTo>
                    <a:pt x="238695" y="90168"/>
                  </a:lnTo>
                  <a:lnTo>
                    <a:pt x="237517" y="92093"/>
                  </a:lnTo>
                  <a:lnTo>
                    <a:pt x="235471" y="107968"/>
                  </a:lnTo>
                  <a:lnTo>
                    <a:pt x="231143" y="145035"/>
                  </a:lnTo>
                  <a:lnTo>
                    <a:pt x="223812" y="179389"/>
                  </a:lnTo>
                  <a:lnTo>
                    <a:pt x="218175" y="202855"/>
                  </a:lnTo>
                  <a:lnTo>
                    <a:pt x="212402" y="212610"/>
                  </a:lnTo>
                  <a:lnTo>
                    <a:pt x="212331" y="208686"/>
                  </a:lnTo>
                  <a:lnTo>
                    <a:pt x="220063" y="171614"/>
                  </a:lnTo>
                  <a:lnTo>
                    <a:pt x="228070" y="141338"/>
                  </a:lnTo>
                  <a:lnTo>
                    <a:pt x="240310" y="105192"/>
                  </a:lnTo>
                  <a:lnTo>
                    <a:pt x="248728" y="88805"/>
                  </a:lnTo>
                  <a:lnTo>
                    <a:pt x="275049" y="55049"/>
                  </a:lnTo>
                  <a:lnTo>
                    <a:pt x="283369" y="49545"/>
                  </a:lnTo>
                  <a:lnTo>
                    <a:pt x="289889" y="47099"/>
                  </a:lnTo>
                  <a:lnTo>
                    <a:pt x="327737" y="45193"/>
                  </a:lnTo>
                  <a:lnTo>
                    <a:pt x="341841" y="451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1511"/>
            <p:cNvSpPr/>
            <p:nvPr/>
          </p:nvSpPr>
          <p:spPr>
            <a:xfrm>
              <a:off x="4892039" y="5173980"/>
              <a:ext cx="30481" cy="129540"/>
            </a:xfrm>
            <a:custGeom>
              <a:avLst/>
              <a:gdLst/>
              <a:ahLst/>
              <a:cxnLst/>
              <a:rect l="0" t="0" r="0" b="0"/>
              <a:pathLst>
                <a:path w="30481" h="129540">
                  <a:moveTo>
                    <a:pt x="30480" y="0"/>
                  </a:moveTo>
                  <a:lnTo>
                    <a:pt x="30480" y="4045"/>
                  </a:lnTo>
                  <a:lnTo>
                    <a:pt x="19875" y="36608"/>
                  </a:lnTo>
                  <a:lnTo>
                    <a:pt x="9819" y="73745"/>
                  </a:lnTo>
                  <a:lnTo>
                    <a:pt x="6014" y="90712"/>
                  </a:lnTo>
                  <a:lnTo>
                    <a:pt x="1782" y="106464"/>
                  </a:lnTo>
                  <a:lnTo>
                    <a:pt x="0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MARTInkShape-1512"/>
            <p:cNvSpPr/>
            <p:nvPr/>
          </p:nvSpPr>
          <p:spPr>
            <a:xfrm>
              <a:off x="4960619" y="5097780"/>
              <a:ext cx="7621" cy="7621"/>
            </a:xfrm>
            <a:custGeom>
              <a:avLst/>
              <a:gdLst/>
              <a:ahLst/>
              <a:cxnLst/>
              <a:rect l="0" t="0" r="0" b="0"/>
              <a:pathLst>
                <a:path w="7621" h="7621">
                  <a:moveTo>
                    <a:pt x="0" y="0"/>
                  </a:moveTo>
                  <a:lnTo>
                    <a:pt x="7306" y="0"/>
                  </a:lnTo>
                  <a:lnTo>
                    <a:pt x="762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SMARTInkShape-1513"/>
            <p:cNvSpPr/>
            <p:nvPr/>
          </p:nvSpPr>
          <p:spPr>
            <a:xfrm>
              <a:off x="4991100" y="5143500"/>
              <a:ext cx="150854" cy="175016"/>
            </a:xfrm>
            <a:custGeom>
              <a:avLst/>
              <a:gdLst/>
              <a:ahLst/>
              <a:cxnLst/>
              <a:rect l="0" t="0" r="0" b="0"/>
              <a:pathLst>
                <a:path w="150854" h="175016">
                  <a:moveTo>
                    <a:pt x="121919" y="0"/>
                  </a:moveTo>
                  <a:lnTo>
                    <a:pt x="104753" y="0"/>
                  </a:lnTo>
                  <a:lnTo>
                    <a:pt x="67429" y="7305"/>
                  </a:lnTo>
                  <a:lnTo>
                    <a:pt x="44361" y="14153"/>
                  </a:lnTo>
                  <a:lnTo>
                    <a:pt x="42274" y="15362"/>
                  </a:lnTo>
                  <a:lnTo>
                    <a:pt x="40882" y="17014"/>
                  </a:lnTo>
                  <a:lnTo>
                    <a:pt x="39336" y="21108"/>
                  </a:lnTo>
                  <a:lnTo>
                    <a:pt x="38649" y="25750"/>
                  </a:lnTo>
                  <a:lnTo>
                    <a:pt x="40602" y="30636"/>
                  </a:lnTo>
                  <a:lnTo>
                    <a:pt x="56026" y="48269"/>
                  </a:lnTo>
                  <a:lnTo>
                    <a:pt x="72999" y="58422"/>
                  </a:lnTo>
                  <a:lnTo>
                    <a:pt x="108604" y="74507"/>
                  </a:lnTo>
                  <a:lnTo>
                    <a:pt x="123430" y="87363"/>
                  </a:lnTo>
                  <a:lnTo>
                    <a:pt x="147180" y="120477"/>
                  </a:lnTo>
                  <a:lnTo>
                    <a:pt x="150853" y="134945"/>
                  </a:lnTo>
                  <a:lnTo>
                    <a:pt x="149454" y="142666"/>
                  </a:lnTo>
                  <a:lnTo>
                    <a:pt x="134447" y="168997"/>
                  </a:lnTo>
                  <a:lnTo>
                    <a:pt x="124947" y="172476"/>
                  </a:lnTo>
                  <a:lnTo>
                    <a:pt x="89448" y="175015"/>
                  </a:lnTo>
                  <a:lnTo>
                    <a:pt x="59160" y="174381"/>
                  </a:lnTo>
                  <a:lnTo>
                    <a:pt x="33117" y="164649"/>
                  </a:lnTo>
                  <a:lnTo>
                    <a:pt x="17808" y="153301"/>
                  </a:lnTo>
                  <a:lnTo>
                    <a:pt x="12148" y="146309"/>
                  </a:lnTo>
                  <a:lnTo>
                    <a:pt x="6703" y="137613"/>
                  </a:lnTo>
                  <a:lnTo>
                    <a:pt x="0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SMARTInkShape-1514"/>
            <p:cNvSpPr/>
            <p:nvPr/>
          </p:nvSpPr>
          <p:spPr>
            <a:xfrm>
              <a:off x="5234939" y="5006339"/>
              <a:ext cx="30481" cy="281942"/>
            </a:xfrm>
            <a:custGeom>
              <a:avLst/>
              <a:gdLst/>
              <a:ahLst/>
              <a:cxnLst/>
              <a:rect l="0" t="0" r="0" b="0"/>
              <a:pathLst>
                <a:path w="30481" h="281942">
                  <a:moveTo>
                    <a:pt x="30480" y="0"/>
                  </a:moveTo>
                  <a:lnTo>
                    <a:pt x="30480" y="33466"/>
                  </a:lnTo>
                  <a:lnTo>
                    <a:pt x="30480" y="65596"/>
                  </a:lnTo>
                  <a:lnTo>
                    <a:pt x="26435" y="94601"/>
                  </a:lnTo>
                  <a:lnTo>
                    <a:pt x="19875" y="128690"/>
                  </a:lnTo>
                  <a:lnTo>
                    <a:pt x="12569" y="161556"/>
                  </a:lnTo>
                  <a:lnTo>
                    <a:pt x="5041" y="192742"/>
                  </a:lnTo>
                  <a:lnTo>
                    <a:pt x="1494" y="223433"/>
                  </a:lnTo>
                  <a:lnTo>
                    <a:pt x="198" y="257731"/>
                  </a:lnTo>
                  <a:lnTo>
                    <a:pt x="0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SMARTInkShape-1515"/>
            <p:cNvSpPr/>
            <p:nvPr/>
          </p:nvSpPr>
          <p:spPr>
            <a:xfrm>
              <a:off x="5200069" y="5135880"/>
              <a:ext cx="133932" cy="30481"/>
            </a:xfrm>
            <a:custGeom>
              <a:avLst/>
              <a:gdLst/>
              <a:ahLst/>
              <a:cxnLst/>
              <a:rect l="0" t="0" r="0" b="0"/>
              <a:pathLst>
                <a:path w="133932" h="30481">
                  <a:moveTo>
                    <a:pt x="4391" y="0"/>
                  </a:moveTo>
                  <a:lnTo>
                    <a:pt x="346" y="0"/>
                  </a:lnTo>
                  <a:lnTo>
                    <a:pt x="0" y="846"/>
                  </a:lnTo>
                  <a:lnTo>
                    <a:pt x="1875" y="4045"/>
                  </a:lnTo>
                  <a:lnTo>
                    <a:pt x="3560" y="5237"/>
                  </a:lnTo>
                  <a:lnTo>
                    <a:pt x="28020" y="13511"/>
                  </a:lnTo>
                  <a:lnTo>
                    <a:pt x="66087" y="23377"/>
                  </a:lnTo>
                  <a:lnTo>
                    <a:pt x="95976" y="29076"/>
                  </a:lnTo>
                  <a:lnTo>
                    <a:pt x="133931" y="30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SMARTInkShape-1516"/>
            <p:cNvSpPr/>
            <p:nvPr/>
          </p:nvSpPr>
          <p:spPr>
            <a:xfrm>
              <a:off x="5372100" y="5106017"/>
              <a:ext cx="426273" cy="182117"/>
            </a:xfrm>
            <a:custGeom>
              <a:avLst/>
              <a:gdLst/>
              <a:ahLst/>
              <a:cxnLst/>
              <a:rect l="0" t="0" r="0" b="0"/>
              <a:pathLst>
                <a:path w="426273" h="182117">
                  <a:moveTo>
                    <a:pt x="0" y="67963"/>
                  </a:moveTo>
                  <a:lnTo>
                    <a:pt x="0" y="74523"/>
                  </a:lnTo>
                  <a:lnTo>
                    <a:pt x="5236" y="81457"/>
                  </a:lnTo>
                  <a:lnTo>
                    <a:pt x="6560" y="86096"/>
                  </a:lnTo>
                  <a:lnTo>
                    <a:pt x="7760" y="87671"/>
                  </a:lnTo>
                  <a:lnTo>
                    <a:pt x="22178" y="94453"/>
                  </a:lnTo>
                  <a:lnTo>
                    <a:pt x="41007" y="97654"/>
                  </a:lnTo>
                  <a:lnTo>
                    <a:pt x="55988" y="97363"/>
                  </a:lnTo>
                  <a:lnTo>
                    <a:pt x="81294" y="87806"/>
                  </a:lnTo>
                  <a:lnTo>
                    <a:pt x="92479" y="80521"/>
                  </a:lnTo>
                  <a:lnTo>
                    <a:pt x="101155" y="68956"/>
                  </a:lnTo>
                  <a:lnTo>
                    <a:pt x="105043" y="58849"/>
                  </a:lnTo>
                  <a:lnTo>
                    <a:pt x="106194" y="46448"/>
                  </a:lnTo>
                  <a:lnTo>
                    <a:pt x="104206" y="39209"/>
                  </a:lnTo>
                  <a:lnTo>
                    <a:pt x="96031" y="27664"/>
                  </a:lnTo>
                  <a:lnTo>
                    <a:pt x="91223" y="24652"/>
                  </a:lnTo>
                  <a:lnTo>
                    <a:pt x="81498" y="22957"/>
                  </a:lnTo>
                  <a:lnTo>
                    <a:pt x="72628" y="23407"/>
                  </a:lnTo>
                  <a:lnTo>
                    <a:pt x="48124" y="32891"/>
                  </a:lnTo>
                  <a:lnTo>
                    <a:pt x="40297" y="39958"/>
                  </a:lnTo>
                  <a:lnTo>
                    <a:pt x="13888" y="77232"/>
                  </a:lnTo>
                  <a:lnTo>
                    <a:pt x="2414" y="111642"/>
                  </a:lnTo>
                  <a:lnTo>
                    <a:pt x="476" y="133599"/>
                  </a:lnTo>
                  <a:lnTo>
                    <a:pt x="4186" y="149123"/>
                  </a:lnTo>
                  <a:lnTo>
                    <a:pt x="10609" y="157091"/>
                  </a:lnTo>
                  <a:lnTo>
                    <a:pt x="19955" y="163455"/>
                  </a:lnTo>
                  <a:lnTo>
                    <a:pt x="38650" y="170952"/>
                  </a:lnTo>
                  <a:lnTo>
                    <a:pt x="69822" y="174156"/>
                  </a:lnTo>
                  <a:lnTo>
                    <a:pt x="106843" y="172321"/>
                  </a:lnTo>
                  <a:lnTo>
                    <a:pt x="129588" y="164077"/>
                  </a:lnTo>
                  <a:lnTo>
                    <a:pt x="166799" y="141235"/>
                  </a:lnTo>
                  <a:lnTo>
                    <a:pt x="200363" y="111108"/>
                  </a:lnTo>
                  <a:lnTo>
                    <a:pt x="228138" y="77589"/>
                  </a:lnTo>
                  <a:lnTo>
                    <a:pt x="234988" y="75847"/>
                  </a:lnTo>
                  <a:lnTo>
                    <a:pt x="230026" y="83906"/>
                  </a:lnTo>
                  <a:lnTo>
                    <a:pt x="218077" y="118190"/>
                  </a:lnTo>
                  <a:lnTo>
                    <a:pt x="196607" y="155753"/>
                  </a:lnTo>
                  <a:lnTo>
                    <a:pt x="185273" y="173827"/>
                  </a:lnTo>
                  <a:lnTo>
                    <a:pt x="184475" y="176639"/>
                  </a:lnTo>
                  <a:lnTo>
                    <a:pt x="183096" y="178513"/>
                  </a:lnTo>
                  <a:lnTo>
                    <a:pt x="181331" y="179763"/>
                  </a:lnTo>
                  <a:lnTo>
                    <a:pt x="175615" y="182116"/>
                  </a:lnTo>
                  <a:lnTo>
                    <a:pt x="179410" y="178174"/>
                  </a:lnTo>
                  <a:lnTo>
                    <a:pt x="181337" y="171696"/>
                  </a:lnTo>
                  <a:lnTo>
                    <a:pt x="191033" y="135615"/>
                  </a:lnTo>
                  <a:lnTo>
                    <a:pt x="200765" y="101834"/>
                  </a:lnTo>
                  <a:lnTo>
                    <a:pt x="216401" y="72542"/>
                  </a:lnTo>
                  <a:lnTo>
                    <a:pt x="237510" y="39234"/>
                  </a:lnTo>
                  <a:lnTo>
                    <a:pt x="248644" y="21821"/>
                  </a:lnTo>
                  <a:lnTo>
                    <a:pt x="257546" y="14153"/>
                  </a:lnTo>
                  <a:lnTo>
                    <a:pt x="267147" y="10181"/>
                  </a:lnTo>
                  <a:lnTo>
                    <a:pt x="283062" y="7630"/>
                  </a:lnTo>
                  <a:lnTo>
                    <a:pt x="288930" y="9539"/>
                  </a:lnTo>
                  <a:lnTo>
                    <a:pt x="299595" y="17664"/>
                  </a:lnTo>
                  <a:lnTo>
                    <a:pt x="307303" y="28976"/>
                  </a:lnTo>
                  <a:lnTo>
                    <a:pt x="310903" y="47097"/>
                  </a:lnTo>
                  <a:lnTo>
                    <a:pt x="312220" y="83465"/>
                  </a:lnTo>
                  <a:lnTo>
                    <a:pt x="310103" y="106140"/>
                  </a:lnTo>
                  <a:lnTo>
                    <a:pt x="299234" y="141242"/>
                  </a:lnTo>
                  <a:lnTo>
                    <a:pt x="297246" y="147945"/>
                  </a:lnTo>
                  <a:lnTo>
                    <a:pt x="289663" y="159255"/>
                  </a:lnTo>
                  <a:lnTo>
                    <a:pt x="289590" y="151269"/>
                  </a:lnTo>
                  <a:lnTo>
                    <a:pt x="297852" y="128520"/>
                  </a:lnTo>
                  <a:lnTo>
                    <a:pt x="310815" y="97386"/>
                  </a:lnTo>
                  <a:lnTo>
                    <a:pt x="333197" y="60203"/>
                  </a:lnTo>
                  <a:lnTo>
                    <a:pt x="358200" y="24482"/>
                  </a:lnTo>
                  <a:lnTo>
                    <a:pt x="373397" y="9924"/>
                  </a:lnTo>
                  <a:lnTo>
                    <a:pt x="386367" y="2506"/>
                  </a:lnTo>
                  <a:lnTo>
                    <a:pt x="398334" y="0"/>
                  </a:lnTo>
                  <a:lnTo>
                    <a:pt x="403662" y="1915"/>
                  </a:lnTo>
                  <a:lnTo>
                    <a:pt x="406268" y="3611"/>
                  </a:lnTo>
                  <a:lnTo>
                    <a:pt x="416533" y="18499"/>
                  </a:lnTo>
                  <a:lnTo>
                    <a:pt x="423326" y="33646"/>
                  </a:lnTo>
                  <a:lnTo>
                    <a:pt x="426272" y="68460"/>
                  </a:lnTo>
                  <a:lnTo>
                    <a:pt x="424403" y="106128"/>
                  </a:lnTo>
                  <a:lnTo>
                    <a:pt x="418413" y="124426"/>
                  </a:lnTo>
                  <a:lnTo>
                    <a:pt x="414561" y="132851"/>
                  </a:lnTo>
                  <a:lnTo>
                    <a:pt x="411546" y="146267"/>
                  </a:lnTo>
                  <a:lnTo>
                    <a:pt x="405628" y="158815"/>
                  </a:lnTo>
                  <a:lnTo>
                    <a:pt x="403860" y="1746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3" name="SMARTInkShape-Group169"/>
          <p:cNvGrpSpPr/>
          <p:nvPr/>
        </p:nvGrpSpPr>
        <p:grpSpPr>
          <a:xfrm>
            <a:off x="3162300" y="5509431"/>
            <a:ext cx="1887605" cy="578950"/>
            <a:chOff x="3162300" y="5509431"/>
            <a:chExt cx="1887605" cy="578950"/>
          </a:xfrm>
        </p:grpSpPr>
        <p:sp>
          <p:nvSpPr>
            <p:cNvPr id="263" name="SMARTInkShape-1517"/>
            <p:cNvSpPr/>
            <p:nvPr/>
          </p:nvSpPr>
          <p:spPr>
            <a:xfrm>
              <a:off x="3162300" y="5676900"/>
              <a:ext cx="60960" cy="350520"/>
            </a:xfrm>
            <a:custGeom>
              <a:avLst/>
              <a:gdLst/>
              <a:ahLst/>
              <a:cxnLst/>
              <a:rect l="0" t="0" r="0" b="0"/>
              <a:pathLst>
                <a:path w="60960" h="350520">
                  <a:moveTo>
                    <a:pt x="60959" y="0"/>
                  </a:moveTo>
                  <a:lnTo>
                    <a:pt x="60113" y="14690"/>
                  </a:lnTo>
                  <a:lnTo>
                    <a:pt x="54399" y="50696"/>
                  </a:lnTo>
                  <a:lnTo>
                    <a:pt x="53654" y="79461"/>
                  </a:lnTo>
                  <a:lnTo>
                    <a:pt x="53432" y="113479"/>
                  </a:lnTo>
                  <a:lnTo>
                    <a:pt x="49322" y="150369"/>
                  </a:lnTo>
                  <a:lnTo>
                    <a:pt x="42742" y="188110"/>
                  </a:lnTo>
                  <a:lnTo>
                    <a:pt x="35430" y="226104"/>
                  </a:lnTo>
                  <a:lnTo>
                    <a:pt x="23856" y="260128"/>
                  </a:lnTo>
                  <a:lnTo>
                    <a:pt x="10858" y="295881"/>
                  </a:lnTo>
                  <a:lnTo>
                    <a:pt x="709" y="333866"/>
                  </a:lnTo>
                  <a:lnTo>
                    <a:pt x="0" y="350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SMARTInkShape-1518"/>
            <p:cNvSpPr/>
            <p:nvPr/>
          </p:nvSpPr>
          <p:spPr>
            <a:xfrm>
              <a:off x="3200400" y="5509431"/>
              <a:ext cx="320041" cy="495130"/>
            </a:xfrm>
            <a:custGeom>
              <a:avLst/>
              <a:gdLst/>
              <a:ahLst/>
              <a:cxnLst/>
              <a:rect l="0" t="0" r="0" b="0"/>
              <a:pathLst>
                <a:path w="320041" h="495130">
                  <a:moveTo>
                    <a:pt x="0" y="91269"/>
                  </a:moveTo>
                  <a:lnTo>
                    <a:pt x="846" y="57863"/>
                  </a:lnTo>
                  <a:lnTo>
                    <a:pt x="4045" y="47917"/>
                  </a:lnTo>
                  <a:lnTo>
                    <a:pt x="14651" y="32798"/>
                  </a:lnTo>
                  <a:lnTo>
                    <a:pt x="39488" y="13365"/>
                  </a:lnTo>
                  <a:lnTo>
                    <a:pt x="62218" y="4216"/>
                  </a:lnTo>
                  <a:lnTo>
                    <a:pt x="99810" y="695"/>
                  </a:lnTo>
                  <a:lnTo>
                    <a:pt x="135802" y="0"/>
                  </a:lnTo>
                  <a:lnTo>
                    <a:pt x="173455" y="12029"/>
                  </a:lnTo>
                  <a:lnTo>
                    <a:pt x="211247" y="30712"/>
                  </a:lnTo>
                  <a:lnTo>
                    <a:pt x="243422" y="54753"/>
                  </a:lnTo>
                  <a:lnTo>
                    <a:pt x="267307" y="83961"/>
                  </a:lnTo>
                  <a:lnTo>
                    <a:pt x="277228" y="106601"/>
                  </a:lnTo>
                  <a:lnTo>
                    <a:pt x="279697" y="129396"/>
                  </a:lnTo>
                  <a:lnTo>
                    <a:pt x="277274" y="144620"/>
                  </a:lnTo>
                  <a:lnTo>
                    <a:pt x="263059" y="167472"/>
                  </a:lnTo>
                  <a:lnTo>
                    <a:pt x="234151" y="197280"/>
                  </a:lnTo>
                  <a:lnTo>
                    <a:pt x="227221" y="202583"/>
                  </a:lnTo>
                  <a:lnTo>
                    <a:pt x="210489" y="208475"/>
                  </a:lnTo>
                  <a:lnTo>
                    <a:pt x="176198" y="216303"/>
                  </a:lnTo>
                  <a:lnTo>
                    <a:pt x="139541" y="220215"/>
                  </a:lnTo>
                  <a:lnTo>
                    <a:pt x="101739" y="220774"/>
                  </a:lnTo>
                  <a:lnTo>
                    <a:pt x="93759" y="218535"/>
                  </a:lnTo>
                  <a:lnTo>
                    <a:pt x="87390" y="215565"/>
                  </a:lnTo>
                  <a:lnTo>
                    <a:pt x="77840" y="213501"/>
                  </a:lnTo>
                  <a:lnTo>
                    <a:pt x="78140" y="214244"/>
                  </a:lnTo>
                  <a:lnTo>
                    <a:pt x="81760" y="219334"/>
                  </a:lnTo>
                  <a:lnTo>
                    <a:pt x="82905" y="223822"/>
                  </a:lnTo>
                  <a:lnTo>
                    <a:pt x="87928" y="228639"/>
                  </a:lnTo>
                  <a:lnTo>
                    <a:pt x="94959" y="234449"/>
                  </a:lnTo>
                  <a:lnTo>
                    <a:pt x="120239" y="268990"/>
                  </a:lnTo>
                  <a:lnTo>
                    <a:pt x="127946" y="282863"/>
                  </a:lnTo>
                  <a:lnTo>
                    <a:pt x="152723" y="320013"/>
                  </a:lnTo>
                  <a:lnTo>
                    <a:pt x="169898" y="355614"/>
                  </a:lnTo>
                  <a:lnTo>
                    <a:pt x="181197" y="380131"/>
                  </a:lnTo>
                  <a:lnTo>
                    <a:pt x="202397" y="411171"/>
                  </a:lnTo>
                  <a:lnTo>
                    <a:pt x="211027" y="425640"/>
                  </a:lnTo>
                  <a:lnTo>
                    <a:pt x="246687" y="459266"/>
                  </a:lnTo>
                  <a:lnTo>
                    <a:pt x="278269" y="480883"/>
                  </a:lnTo>
                  <a:lnTo>
                    <a:pt x="314811" y="493487"/>
                  </a:lnTo>
                  <a:lnTo>
                    <a:pt x="320040" y="4951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MARTInkShape-1519"/>
            <p:cNvSpPr/>
            <p:nvPr/>
          </p:nvSpPr>
          <p:spPr>
            <a:xfrm>
              <a:off x="3574332" y="5800414"/>
              <a:ext cx="150132" cy="209869"/>
            </a:xfrm>
            <a:custGeom>
              <a:avLst/>
              <a:gdLst/>
              <a:ahLst/>
              <a:cxnLst/>
              <a:rect l="0" t="0" r="0" b="0"/>
              <a:pathLst>
                <a:path w="150132" h="209869">
                  <a:moveTo>
                    <a:pt x="121368" y="44125"/>
                  </a:moveTo>
                  <a:lnTo>
                    <a:pt x="117322" y="40080"/>
                  </a:lnTo>
                  <a:lnTo>
                    <a:pt x="115336" y="35837"/>
                  </a:lnTo>
                  <a:lnTo>
                    <a:pt x="110016" y="22168"/>
                  </a:lnTo>
                  <a:lnTo>
                    <a:pt x="95863" y="3788"/>
                  </a:lnTo>
                  <a:lnTo>
                    <a:pt x="90841" y="798"/>
                  </a:lnTo>
                  <a:lnTo>
                    <a:pt x="88316" y="0"/>
                  </a:lnTo>
                  <a:lnTo>
                    <a:pt x="85787" y="315"/>
                  </a:lnTo>
                  <a:lnTo>
                    <a:pt x="80718" y="2923"/>
                  </a:lnTo>
                  <a:lnTo>
                    <a:pt x="46087" y="29632"/>
                  </a:lnTo>
                  <a:lnTo>
                    <a:pt x="36263" y="40224"/>
                  </a:lnTo>
                  <a:lnTo>
                    <a:pt x="16222" y="75095"/>
                  </a:lnTo>
                  <a:lnTo>
                    <a:pt x="3639" y="105182"/>
                  </a:lnTo>
                  <a:lnTo>
                    <a:pt x="0" y="143198"/>
                  </a:lnTo>
                  <a:lnTo>
                    <a:pt x="4208" y="158431"/>
                  </a:lnTo>
                  <a:lnTo>
                    <a:pt x="11723" y="171975"/>
                  </a:lnTo>
                  <a:lnTo>
                    <a:pt x="45292" y="202160"/>
                  </a:lnTo>
                  <a:lnTo>
                    <a:pt x="56229" y="207497"/>
                  </a:lnTo>
                  <a:lnTo>
                    <a:pt x="69557" y="209868"/>
                  </a:lnTo>
                  <a:lnTo>
                    <a:pt x="81689" y="208664"/>
                  </a:lnTo>
                  <a:lnTo>
                    <a:pt x="100297" y="200969"/>
                  </a:lnTo>
                  <a:lnTo>
                    <a:pt x="112850" y="192574"/>
                  </a:lnTo>
                  <a:lnTo>
                    <a:pt x="134786" y="168399"/>
                  </a:lnTo>
                  <a:lnTo>
                    <a:pt x="140031" y="156085"/>
                  </a:lnTo>
                  <a:lnTo>
                    <a:pt x="147444" y="123438"/>
                  </a:lnTo>
                  <a:lnTo>
                    <a:pt x="150131" y="90460"/>
                  </a:lnTo>
                  <a:lnTo>
                    <a:pt x="143386" y="61745"/>
                  </a:lnTo>
                  <a:lnTo>
                    <a:pt x="130570" y="34279"/>
                  </a:lnTo>
                  <a:lnTo>
                    <a:pt x="118638" y="20512"/>
                  </a:lnTo>
                  <a:lnTo>
                    <a:pt x="98508" y="60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SMARTInkShape-1520"/>
            <p:cNvSpPr/>
            <p:nvPr/>
          </p:nvSpPr>
          <p:spPr>
            <a:xfrm>
              <a:off x="3788755" y="5852252"/>
              <a:ext cx="135052" cy="170438"/>
            </a:xfrm>
            <a:custGeom>
              <a:avLst/>
              <a:gdLst/>
              <a:ahLst/>
              <a:cxnLst/>
              <a:rect l="0" t="0" r="0" b="0"/>
              <a:pathLst>
                <a:path w="135052" h="170438">
                  <a:moveTo>
                    <a:pt x="105064" y="7528"/>
                  </a:moveTo>
                  <a:lnTo>
                    <a:pt x="101019" y="7528"/>
                  </a:lnTo>
                  <a:lnTo>
                    <a:pt x="96776" y="5270"/>
                  </a:lnTo>
                  <a:lnTo>
                    <a:pt x="92067" y="2291"/>
                  </a:lnTo>
                  <a:lnTo>
                    <a:pt x="83810" y="614"/>
                  </a:lnTo>
                  <a:lnTo>
                    <a:pt x="65472" y="0"/>
                  </a:lnTo>
                  <a:lnTo>
                    <a:pt x="49025" y="3980"/>
                  </a:lnTo>
                  <a:lnTo>
                    <a:pt x="39800" y="10466"/>
                  </a:lnTo>
                  <a:lnTo>
                    <a:pt x="15504" y="44297"/>
                  </a:lnTo>
                  <a:lnTo>
                    <a:pt x="3835" y="69730"/>
                  </a:lnTo>
                  <a:lnTo>
                    <a:pt x="0" y="91716"/>
                  </a:lnTo>
                  <a:lnTo>
                    <a:pt x="2908" y="114317"/>
                  </a:lnTo>
                  <a:lnTo>
                    <a:pt x="9132" y="133055"/>
                  </a:lnTo>
                  <a:lnTo>
                    <a:pt x="20384" y="149331"/>
                  </a:lnTo>
                  <a:lnTo>
                    <a:pt x="55893" y="169603"/>
                  </a:lnTo>
                  <a:lnTo>
                    <a:pt x="66560" y="170437"/>
                  </a:lnTo>
                  <a:lnTo>
                    <a:pt x="91250" y="164073"/>
                  </a:lnTo>
                  <a:lnTo>
                    <a:pt x="109062" y="153065"/>
                  </a:lnTo>
                  <a:lnTo>
                    <a:pt x="117566" y="141638"/>
                  </a:lnTo>
                  <a:lnTo>
                    <a:pt x="131797" y="111423"/>
                  </a:lnTo>
                  <a:lnTo>
                    <a:pt x="135051" y="75741"/>
                  </a:lnTo>
                  <a:lnTo>
                    <a:pt x="131353" y="57184"/>
                  </a:lnTo>
                  <a:lnTo>
                    <a:pt x="118651" y="23491"/>
                  </a:lnTo>
                  <a:lnTo>
                    <a:pt x="115336" y="18009"/>
                  </a:lnTo>
                  <a:lnTo>
                    <a:pt x="112685" y="75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SMARTInkShape-1521"/>
            <p:cNvSpPr/>
            <p:nvPr/>
          </p:nvSpPr>
          <p:spPr>
            <a:xfrm>
              <a:off x="4084319" y="5646447"/>
              <a:ext cx="7622" cy="320014"/>
            </a:xfrm>
            <a:custGeom>
              <a:avLst/>
              <a:gdLst/>
              <a:ahLst/>
              <a:cxnLst/>
              <a:rect l="0" t="0" r="0" b="0"/>
              <a:pathLst>
                <a:path w="7622" h="320014">
                  <a:moveTo>
                    <a:pt x="7621" y="7592"/>
                  </a:moveTo>
                  <a:lnTo>
                    <a:pt x="7621" y="3547"/>
                  </a:lnTo>
                  <a:lnTo>
                    <a:pt x="6774" y="2356"/>
                  </a:lnTo>
                  <a:lnTo>
                    <a:pt x="5363" y="1561"/>
                  </a:lnTo>
                  <a:lnTo>
                    <a:pt x="93" y="0"/>
                  </a:lnTo>
                  <a:lnTo>
                    <a:pt x="9" y="10581"/>
                  </a:lnTo>
                  <a:lnTo>
                    <a:pt x="6562" y="46624"/>
                  </a:lnTo>
                  <a:lnTo>
                    <a:pt x="7307" y="76919"/>
                  </a:lnTo>
                  <a:lnTo>
                    <a:pt x="7528" y="112706"/>
                  </a:lnTo>
                  <a:lnTo>
                    <a:pt x="7593" y="150121"/>
                  </a:lnTo>
                  <a:lnTo>
                    <a:pt x="7612" y="188018"/>
                  </a:lnTo>
                  <a:lnTo>
                    <a:pt x="7618" y="226058"/>
                  </a:lnTo>
                  <a:lnTo>
                    <a:pt x="7620" y="256050"/>
                  </a:lnTo>
                  <a:lnTo>
                    <a:pt x="6773" y="288093"/>
                  </a:lnTo>
                  <a:lnTo>
                    <a:pt x="0" y="3200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SMARTInkShape-1522"/>
            <p:cNvSpPr/>
            <p:nvPr/>
          </p:nvSpPr>
          <p:spPr>
            <a:xfrm>
              <a:off x="4015832" y="5760719"/>
              <a:ext cx="220888" cy="30482"/>
            </a:xfrm>
            <a:custGeom>
              <a:avLst/>
              <a:gdLst/>
              <a:ahLst/>
              <a:cxnLst/>
              <a:rect l="0" t="0" r="0" b="0"/>
              <a:pathLst>
                <a:path w="220888" h="30482">
                  <a:moveTo>
                    <a:pt x="7527" y="0"/>
                  </a:moveTo>
                  <a:lnTo>
                    <a:pt x="0" y="0"/>
                  </a:lnTo>
                  <a:lnTo>
                    <a:pt x="19841" y="847"/>
                  </a:lnTo>
                  <a:lnTo>
                    <a:pt x="53865" y="10607"/>
                  </a:lnTo>
                  <a:lnTo>
                    <a:pt x="89933" y="15171"/>
                  </a:lnTo>
                  <a:lnTo>
                    <a:pt x="119621" y="20206"/>
                  </a:lnTo>
                  <a:lnTo>
                    <a:pt x="149866" y="22920"/>
                  </a:lnTo>
                  <a:lnTo>
                    <a:pt x="180277" y="27864"/>
                  </a:lnTo>
                  <a:lnTo>
                    <a:pt x="220887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SMARTInkShape-1523"/>
            <p:cNvSpPr/>
            <p:nvPr/>
          </p:nvSpPr>
          <p:spPr>
            <a:xfrm>
              <a:off x="4439414" y="5718230"/>
              <a:ext cx="124967" cy="187271"/>
            </a:xfrm>
            <a:custGeom>
              <a:avLst/>
              <a:gdLst/>
              <a:ahLst/>
              <a:cxnLst/>
              <a:rect l="0" t="0" r="0" b="0"/>
              <a:pathLst>
                <a:path w="124967" h="187271">
                  <a:moveTo>
                    <a:pt x="124966" y="4389"/>
                  </a:moveTo>
                  <a:lnTo>
                    <a:pt x="113614" y="4389"/>
                  </a:lnTo>
                  <a:lnTo>
                    <a:pt x="109196" y="2132"/>
                  </a:lnTo>
                  <a:lnTo>
                    <a:pt x="106832" y="344"/>
                  </a:lnTo>
                  <a:lnTo>
                    <a:pt x="104410" y="0"/>
                  </a:lnTo>
                  <a:lnTo>
                    <a:pt x="73710" y="8214"/>
                  </a:lnTo>
                  <a:lnTo>
                    <a:pt x="43646" y="32888"/>
                  </a:lnTo>
                  <a:lnTo>
                    <a:pt x="24205" y="53607"/>
                  </a:lnTo>
                  <a:lnTo>
                    <a:pt x="5882" y="90053"/>
                  </a:lnTo>
                  <a:lnTo>
                    <a:pt x="637" y="100600"/>
                  </a:lnTo>
                  <a:lnTo>
                    <a:pt x="0" y="110932"/>
                  </a:lnTo>
                  <a:lnTo>
                    <a:pt x="8728" y="140841"/>
                  </a:lnTo>
                  <a:lnTo>
                    <a:pt x="13473" y="149137"/>
                  </a:lnTo>
                  <a:lnTo>
                    <a:pt x="34739" y="166598"/>
                  </a:lnTo>
                  <a:lnTo>
                    <a:pt x="50912" y="175406"/>
                  </a:lnTo>
                  <a:lnTo>
                    <a:pt x="86866" y="1872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SMARTInkShape-1524"/>
            <p:cNvSpPr/>
            <p:nvPr/>
          </p:nvSpPr>
          <p:spPr>
            <a:xfrm>
              <a:off x="4599408" y="5768757"/>
              <a:ext cx="170712" cy="167224"/>
            </a:xfrm>
            <a:custGeom>
              <a:avLst/>
              <a:gdLst/>
              <a:ahLst/>
              <a:cxnLst/>
              <a:rect l="0" t="0" r="0" b="0"/>
              <a:pathLst>
                <a:path w="170712" h="167224">
                  <a:moveTo>
                    <a:pt x="124992" y="30062"/>
                  </a:moveTo>
                  <a:lnTo>
                    <a:pt x="124992" y="16196"/>
                  </a:lnTo>
                  <a:lnTo>
                    <a:pt x="114386" y="4337"/>
                  </a:lnTo>
                  <a:lnTo>
                    <a:pt x="109554" y="1696"/>
                  </a:lnTo>
                  <a:lnTo>
                    <a:pt x="99552" y="0"/>
                  </a:lnTo>
                  <a:lnTo>
                    <a:pt x="78597" y="7926"/>
                  </a:lnTo>
                  <a:lnTo>
                    <a:pt x="42701" y="24764"/>
                  </a:lnTo>
                  <a:lnTo>
                    <a:pt x="9746" y="54093"/>
                  </a:lnTo>
                  <a:lnTo>
                    <a:pt x="1004" y="66722"/>
                  </a:lnTo>
                  <a:lnTo>
                    <a:pt x="0" y="71436"/>
                  </a:lnTo>
                  <a:lnTo>
                    <a:pt x="1142" y="81189"/>
                  </a:lnTo>
                  <a:lnTo>
                    <a:pt x="6545" y="92154"/>
                  </a:lnTo>
                  <a:lnTo>
                    <a:pt x="11107" y="95758"/>
                  </a:lnTo>
                  <a:lnTo>
                    <a:pt x="15956" y="98208"/>
                  </a:lnTo>
                  <a:lnTo>
                    <a:pt x="20934" y="102118"/>
                  </a:lnTo>
                  <a:lnTo>
                    <a:pt x="24293" y="102653"/>
                  </a:lnTo>
                  <a:lnTo>
                    <a:pt x="56613" y="96694"/>
                  </a:lnTo>
                  <a:lnTo>
                    <a:pt x="69453" y="90445"/>
                  </a:lnTo>
                  <a:lnTo>
                    <a:pt x="103861" y="58740"/>
                  </a:lnTo>
                  <a:lnTo>
                    <a:pt x="124443" y="38229"/>
                  </a:lnTo>
                  <a:lnTo>
                    <a:pt x="128874" y="37845"/>
                  </a:lnTo>
                  <a:lnTo>
                    <a:pt x="129273" y="38638"/>
                  </a:lnTo>
                  <a:lnTo>
                    <a:pt x="126088" y="45993"/>
                  </a:lnTo>
                  <a:lnTo>
                    <a:pt x="119798" y="79494"/>
                  </a:lnTo>
                  <a:lnTo>
                    <a:pt x="118937" y="98895"/>
                  </a:lnTo>
                  <a:lnTo>
                    <a:pt x="126820" y="136609"/>
                  </a:lnTo>
                  <a:lnTo>
                    <a:pt x="128751" y="141734"/>
                  </a:lnTo>
                  <a:lnTo>
                    <a:pt x="135411" y="149685"/>
                  </a:lnTo>
                  <a:lnTo>
                    <a:pt x="153143" y="163533"/>
                  </a:lnTo>
                  <a:lnTo>
                    <a:pt x="170711" y="1672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SMARTInkShape-1525"/>
            <p:cNvSpPr/>
            <p:nvPr/>
          </p:nvSpPr>
          <p:spPr>
            <a:xfrm>
              <a:off x="4739640" y="5798819"/>
              <a:ext cx="129541" cy="289562"/>
            </a:xfrm>
            <a:custGeom>
              <a:avLst/>
              <a:gdLst/>
              <a:ahLst/>
              <a:cxnLst/>
              <a:rect l="0" t="0" r="0" b="0"/>
              <a:pathLst>
                <a:path w="129541" h="289562">
                  <a:moveTo>
                    <a:pt x="129540" y="0"/>
                  </a:moveTo>
                  <a:lnTo>
                    <a:pt x="129540" y="4046"/>
                  </a:lnTo>
                  <a:lnTo>
                    <a:pt x="109628" y="40336"/>
                  </a:lnTo>
                  <a:lnTo>
                    <a:pt x="99140" y="77144"/>
                  </a:lnTo>
                  <a:lnTo>
                    <a:pt x="91463" y="109218"/>
                  </a:lnTo>
                  <a:lnTo>
                    <a:pt x="81569" y="143274"/>
                  </a:lnTo>
                  <a:lnTo>
                    <a:pt x="67913" y="177072"/>
                  </a:lnTo>
                  <a:lnTo>
                    <a:pt x="55400" y="209382"/>
                  </a:lnTo>
                  <a:lnTo>
                    <a:pt x="39541" y="243055"/>
                  </a:lnTo>
                  <a:lnTo>
                    <a:pt x="10504" y="281043"/>
                  </a:lnTo>
                  <a:lnTo>
                    <a:pt x="9542" y="283882"/>
                  </a:lnTo>
                  <a:lnTo>
                    <a:pt x="8055" y="285775"/>
                  </a:lnTo>
                  <a:lnTo>
                    <a:pt x="0" y="2895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SMARTInkShape-1526"/>
            <p:cNvSpPr/>
            <p:nvPr/>
          </p:nvSpPr>
          <p:spPr>
            <a:xfrm>
              <a:off x="4815840" y="5703806"/>
              <a:ext cx="234065" cy="215821"/>
            </a:xfrm>
            <a:custGeom>
              <a:avLst/>
              <a:gdLst/>
              <a:ahLst/>
              <a:cxnLst/>
              <a:rect l="0" t="0" r="0" b="0"/>
              <a:pathLst>
                <a:path w="234065" h="215821">
                  <a:moveTo>
                    <a:pt x="0" y="49294"/>
                  </a:moveTo>
                  <a:lnTo>
                    <a:pt x="0" y="38688"/>
                  </a:lnTo>
                  <a:lnTo>
                    <a:pt x="4045" y="27336"/>
                  </a:lnTo>
                  <a:lnTo>
                    <a:pt x="10605" y="17294"/>
                  </a:lnTo>
                  <a:lnTo>
                    <a:pt x="21957" y="8956"/>
                  </a:lnTo>
                  <a:lnTo>
                    <a:pt x="57504" y="0"/>
                  </a:lnTo>
                  <a:lnTo>
                    <a:pt x="70430" y="10"/>
                  </a:lnTo>
                  <a:lnTo>
                    <a:pt x="106923" y="4797"/>
                  </a:lnTo>
                  <a:lnTo>
                    <a:pt x="144811" y="24724"/>
                  </a:lnTo>
                  <a:lnTo>
                    <a:pt x="174419" y="45224"/>
                  </a:lnTo>
                  <a:lnTo>
                    <a:pt x="202754" y="80241"/>
                  </a:lnTo>
                  <a:lnTo>
                    <a:pt x="222585" y="111193"/>
                  </a:lnTo>
                  <a:lnTo>
                    <a:pt x="233276" y="144526"/>
                  </a:lnTo>
                  <a:lnTo>
                    <a:pt x="234064" y="157659"/>
                  </a:lnTo>
                  <a:lnTo>
                    <a:pt x="231592" y="171963"/>
                  </a:lnTo>
                  <a:lnTo>
                    <a:pt x="221396" y="190250"/>
                  </a:lnTo>
                  <a:lnTo>
                    <a:pt x="210158" y="198865"/>
                  </a:lnTo>
                  <a:lnTo>
                    <a:pt x="178202" y="211294"/>
                  </a:lnTo>
                  <a:lnTo>
                    <a:pt x="140124" y="215820"/>
                  </a:lnTo>
                  <a:lnTo>
                    <a:pt x="105007" y="214456"/>
                  </a:lnTo>
                  <a:lnTo>
                    <a:pt x="69519" y="209991"/>
                  </a:lnTo>
                  <a:lnTo>
                    <a:pt x="60960" y="2093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SMARTInkShape-Group170"/>
          <p:cNvGrpSpPr/>
          <p:nvPr/>
        </p:nvGrpSpPr>
        <p:grpSpPr>
          <a:xfrm>
            <a:off x="5197295" y="5555073"/>
            <a:ext cx="1872146" cy="533308"/>
            <a:chOff x="5197295" y="5555073"/>
            <a:chExt cx="1872146" cy="533308"/>
          </a:xfrm>
        </p:grpSpPr>
        <p:sp>
          <p:nvSpPr>
            <p:cNvPr id="274" name="SMARTInkShape-1527"/>
            <p:cNvSpPr/>
            <p:nvPr/>
          </p:nvSpPr>
          <p:spPr>
            <a:xfrm>
              <a:off x="5197295" y="5654039"/>
              <a:ext cx="129086" cy="342901"/>
            </a:xfrm>
            <a:custGeom>
              <a:avLst/>
              <a:gdLst/>
              <a:ahLst/>
              <a:cxnLst/>
              <a:rect l="0" t="0" r="0" b="0"/>
              <a:pathLst>
                <a:path w="129086" h="342901">
                  <a:moveTo>
                    <a:pt x="129085" y="0"/>
                  </a:moveTo>
                  <a:lnTo>
                    <a:pt x="125039" y="0"/>
                  </a:lnTo>
                  <a:lnTo>
                    <a:pt x="123848" y="847"/>
                  </a:lnTo>
                  <a:lnTo>
                    <a:pt x="123053" y="2258"/>
                  </a:lnTo>
                  <a:lnTo>
                    <a:pt x="122523" y="4045"/>
                  </a:lnTo>
                  <a:lnTo>
                    <a:pt x="120477" y="5237"/>
                  </a:lnTo>
                  <a:lnTo>
                    <a:pt x="109507" y="8608"/>
                  </a:lnTo>
                  <a:lnTo>
                    <a:pt x="96378" y="19578"/>
                  </a:lnTo>
                  <a:lnTo>
                    <a:pt x="69880" y="55704"/>
                  </a:lnTo>
                  <a:lnTo>
                    <a:pt x="50419" y="91752"/>
                  </a:lnTo>
                  <a:lnTo>
                    <a:pt x="35903" y="124240"/>
                  </a:lnTo>
                  <a:lnTo>
                    <a:pt x="21026" y="158974"/>
                  </a:lnTo>
                  <a:lnTo>
                    <a:pt x="9934" y="195531"/>
                  </a:lnTo>
                  <a:lnTo>
                    <a:pt x="1848" y="228089"/>
                  </a:lnTo>
                  <a:lnTo>
                    <a:pt x="0" y="258979"/>
                  </a:lnTo>
                  <a:lnTo>
                    <a:pt x="4263" y="272018"/>
                  </a:lnTo>
                  <a:lnTo>
                    <a:pt x="20329" y="304654"/>
                  </a:lnTo>
                  <a:lnTo>
                    <a:pt x="33455" y="320938"/>
                  </a:lnTo>
                  <a:lnTo>
                    <a:pt x="60505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SMARTInkShape-1528"/>
            <p:cNvSpPr/>
            <p:nvPr/>
          </p:nvSpPr>
          <p:spPr>
            <a:xfrm>
              <a:off x="5372100" y="5753100"/>
              <a:ext cx="30481" cy="236220"/>
            </a:xfrm>
            <a:custGeom>
              <a:avLst/>
              <a:gdLst/>
              <a:ahLst/>
              <a:cxnLst/>
              <a:rect l="0" t="0" r="0" b="0"/>
              <a:pathLst>
                <a:path w="30481" h="236220">
                  <a:moveTo>
                    <a:pt x="30480" y="0"/>
                  </a:moveTo>
                  <a:lnTo>
                    <a:pt x="30480" y="33465"/>
                  </a:lnTo>
                  <a:lnTo>
                    <a:pt x="28222" y="54224"/>
                  </a:lnTo>
                  <a:lnTo>
                    <a:pt x="23918" y="83994"/>
                  </a:lnTo>
                  <a:lnTo>
                    <a:pt x="17832" y="119570"/>
                  </a:lnTo>
                  <a:lnTo>
                    <a:pt x="13493" y="151936"/>
                  </a:lnTo>
                  <a:lnTo>
                    <a:pt x="3156" y="188745"/>
                  </a:lnTo>
                  <a:lnTo>
                    <a:pt x="82" y="225175"/>
                  </a:lnTo>
                  <a:lnTo>
                    <a:pt x="0" y="236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SMARTInkShape-1529"/>
            <p:cNvSpPr/>
            <p:nvPr/>
          </p:nvSpPr>
          <p:spPr>
            <a:xfrm>
              <a:off x="5387339" y="5647501"/>
              <a:ext cx="223983" cy="150963"/>
            </a:xfrm>
            <a:custGeom>
              <a:avLst/>
              <a:gdLst/>
              <a:ahLst/>
              <a:cxnLst/>
              <a:rect l="0" t="0" r="0" b="0"/>
              <a:pathLst>
                <a:path w="223983" h="150963">
                  <a:moveTo>
                    <a:pt x="0" y="37018"/>
                  </a:moveTo>
                  <a:lnTo>
                    <a:pt x="0" y="19107"/>
                  </a:lnTo>
                  <a:lnTo>
                    <a:pt x="2258" y="14100"/>
                  </a:lnTo>
                  <a:lnTo>
                    <a:pt x="4045" y="11579"/>
                  </a:lnTo>
                  <a:lnTo>
                    <a:pt x="6930" y="9899"/>
                  </a:lnTo>
                  <a:lnTo>
                    <a:pt x="40615" y="704"/>
                  </a:lnTo>
                  <a:lnTo>
                    <a:pt x="76532" y="0"/>
                  </a:lnTo>
                  <a:lnTo>
                    <a:pt x="114344" y="9556"/>
                  </a:lnTo>
                  <a:lnTo>
                    <a:pt x="152406" y="30130"/>
                  </a:lnTo>
                  <a:lnTo>
                    <a:pt x="189654" y="49659"/>
                  </a:lnTo>
                  <a:lnTo>
                    <a:pt x="201695" y="58441"/>
                  </a:lnTo>
                  <a:lnTo>
                    <a:pt x="222942" y="90431"/>
                  </a:lnTo>
                  <a:lnTo>
                    <a:pt x="223982" y="94640"/>
                  </a:lnTo>
                  <a:lnTo>
                    <a:pt x="222879" y="103833"/>
                  </a:lnTo>
                  <a:lnTo>
                    <a:pt x="213452" y="118528"/>
                  </a:lnTo>
                  <a:lnTo>
                    <a:pt x="199935" y="129561"/>
                  </a:lnTo>
                  <a:lnTo>
                    <a:pt x="181161" y="138193"/>
                  </a:lnTo>
                  <a:lnTo>
                    <a:pt x="146824" y="143458"/>
                  </a:lnTo>
                  <a:lnTo>
                    <a:pt x="114704" y="149515"/>
                  </a:lnTo>
                  <a:lnTo>
                    <a:pt x="83900" y="150962"/>
                  </a:lnTo>
                  <a:lnTo>
                    <a:pt x="55050" y="150402"/>
                  </a:lnTo>
                  <a:lnTo>
                    <a:pt x="22861" y="1436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MARTInkShape-1530"/>
            <p:cNvSpPr/>
            <p:nvPr/>
          </p:nvSpPr>
          <p:spPr>
            <a:xfrm>
              <a:off x="5601798" y="5806439"/>
              <a:ext cx="143683" cy="159969"/>
            </a:xfrm>
            <a:custGeom>
              <a:avLst/>
              <a:gdLst/>
              <a:ahLst/>
              <a:cxnLst/>
              <a:rect l="0" t="0" r="0" b="0"/>
              <a:pathLst>
                <a:path w="143683" h="159969">
                  <a:moveTo>
                    <a:pt x="37002" y="22861"/>
                  </a:moveTo>
                  <a:lnTo>
                    <a:pt x="37002" y="56326"/>
                  </a:lnTo>
                  <a:lnTo>
                    <a:pt x="36155" y="91834"/>
                  </a:lnTo>
                  <a:lnTo>
                    <a:pt x="26396" y="125547"/>
                  </a:lnTo>
                  <a:lnTo>
                    <a:pt x="14083" y="149952"/>
                  </a:lnTo>
                  <a:lnTo>
                    <a:pt x="6965" y="159431"/>
                  </a:lnTo>
                  <a:lnTo>
                    <a:pt x="0" y="159968"/>
                  </a:lnTo>
                  <a:lnTo>
                    <a:pt x="4355" y="153080"/>
                  </a:lnTo>
                  <a:lnTo>
                    <a:pt x="12415" y="120531"/>
                  </a:lnTo>
                  <a:lnTo>
                    <a:pt x="24408" y="83637"/>
                  </a:lnTo>
                  <a:lnTo>
                    <a:pt x="49078" y="47954"/>
                  </a:lnTo>
                  <a:lnTo>
                    <a:pt x="65822" y="25842"/>
                  </a:lnTo>
                  <a:lnTo>
                    <a:pt x="91453" y="5565"/>
                  </a:lnTo>
                  <a:lnTo>
                    <a:pt x="99585" y="2474"/>
                  </a:lnTo>
                  <a:lnTo>
                    <a:pt x="1436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MARTInkShape-1531"/>
            <p:cNvSpPr/>
            <p:nvPr/>
          </p:nvSpPr>
          <p:spPr>
            <a:xfrm>
              <a:off x="5754756" y="5791200"/>
              <a:ext cx="141019" cy="185741"/>
            </a:xfrm>
            <a:custGeom>
              <a:avLst/>
              <a:gdLst/>
              <a:ahLst/>
              <a:cxnLst/>
              <a:rect l="0" t="0" r="0" b="0"/>
              <a:pathLst>
                <a:path w="141019" h="185741">
                  <a:moveTo>
                    <a:pt x="105024" y="45719"/>
                  </a:moveTo>
                  <a:lnTo>
                    <a:pt x="105024" y="39159"/>
                  </a:lnTo>
                  <a:lnTo>
                    <a:pt x="104177" y="38806"/>
                  </a:lnTo>
                  <a:lnTo>
                    <a:pt x="83066" y="38127"/>
                  </a:lnTo>
                  <a:lnTo>
                    <a:pt x="68978" y="42153"/>
                  </a:lnTo>
                  <a:lnTo>
                    <a:pt x="35552" y="64592"/>
                  </a:lnTo>
                  <a:lnTo>
                    <a:pt x="16167" y="84035"/>
                  </a:lnTo>
                  <a:lnTo>
                    <a:pt x="3934" y="108227"/>
                  </a:lnTo>
                  <a:lnTo>
                    <a:pt x="0" y="125953"/>
                  </a:lnTo>
                  <a:lnTo>
                    <a:pt x="2879" y="145974"/>
                  </a:lnTo>
                  <a:lnTo>
                    <a:pt x="9095" y="163948"/>
                  </a:lnTo>
                  <a:lnTo>
                    <a:pt x="16104" y="172490"/>
                  </a:lnTo>
                  <a:lnTo>
                    <a:pt x="25710" y="179109"/>
                  </a:lnTo>
                  <a:lnTo>
                    <a:pt x="38447" y="184873"/>
                  </a:lnTo>
                  <a:lnTo>
                    <a:pt x="52574" y="185740"/>
                  </a:lnTo>
                  <a:lnTo>
                    <a:pt x="84664" y="177173"/>
                  </a:lnTo>
                  <a:lnTo>
                    <a:pt x="98515" y="172441"/>
                  </a:lnTo>
                  <a:lnTo>
                    <a:pt x="108622" y="163000"/>
                  </a:lnTo>
                  <a:lnTo>
                    <a:pt x="133562" y="127544"/>
                  </a:lnTo>
                  <a:lnTo>
                    <a:pt x="138874" y="113412"/>
                  </a:lnTo>
                  <a:lnTo>
                    <a:pt x="141018" y="92023"/>
                  </a:lnTo>
                  <a:lnTo>
                    <a:pt x="132352" y="59866"/>
                  </a:lnTo>
                  <a:lnTo>
                    <a:pt x="117670" y="25750"/>
                  </a:lnTo>
                  <a:lnTo>
                    <a:pt x="107274" y="8335"/>
                  </a:lnTo>
                  <a:lnTo>
                    <a:pt x="10502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SMARTInkShape-1532"/>
            <p:cNvSpPr/>
            <p:nvPr/>
          </p:nvSpPr>
          <p:spPr>
            <a:xfrm>
              <a:off x="6012180" y="5631180"/>
              <a:ext cx="30481" cy="312421"/>
            </a:xfrm>
            <a:custGeom>
              <a:avLst/>
              <a:gdLst/>
              <a:ahLst/>
              <a:cxnLst/>
              <a:rect l="0" t="0" r="0" b="0"/>
              <a:pathLst>
                <a:path w="30481" h="312421">
                  <a:moveTo>
                    <a:pt x="30480" y="0"/>
                  </a:moveTo>
                  <a:lnTo>
                    <a:pt x="30480" y="4045"/>
                  </a:lnTo>
                  <a:lnTo>
                    <a:pt x="28222" y="8288"/>
                  </a:lnTo>
                  <a:lnTo>
                    <a:pt x="26434" y="10605"/>
                  </a:lnTo>
                  <a:lnTo>
                    <a:pt x="24448" y="17696"/>
                  </a:lnTo>
                  <a:lnTo>
                    <a:pt x="21073" y="31207"/>
                  </a:lnTo>
                  <a:lnTo>
                    <a:pt x="17832" y="42656"/>
                  </a:lnTo>
                  <a:lnTo>
                    <a:pt x="15752" y="77601"/>
                  </a:lnTo>
                  <a:lnTo>
                    <a:pt x="15390" y="109353"/>
                  </a:lnTo>
                  <a:lnTo>
                    <a:pt x="15284" y="145572"/>
                  </a:lnTo>
                  <a:lnTo>
                    <a:pt x="12995" y="183115"/>
                  </a:lnTo>
                  <a:lnTo>
                    <a:pt x="9212" y="218791"/>
                  </a:lnTo>
                  <a:lnTo>
                    <a:pt x="5834" y="248553"/>
                  </a:lnTo>
                  <a:lnTo>
                    <a:pt x="768" y="283093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SMARTInkShape-1533"/>
            <p:cNvSpPr/>
            <p:nvPr/>
          </p:nvSpPr>
          <p:spPr>
            <a:xfrm>
              <a:off x="5966460" y="5768339"/>
              <a:ext cx="129541" cy="22862"/>
            </a:xfrm>
            <a:custGeom>
              <a:avLst/>
              <a:gdLst/>
              <a:ahLst/>
              <a:cxnLst/>
              <a:rect l="0" t="0" r="0" b="0"/>
              <a:pathLst>
                <a:path w="129541" h="22862">
                  <a:moveTo>
                    <a:pt x="0" y="0"/>
                  </a:moveTo>
                  <a:lnTo>
                    <a:pt x="14690" y="847"/>
                  </a:lnTo>
                  <a:lnTo>
                    <a:pt x="48724" y="7761"/>
                  </a:lnTo>
                  <a:lnTo>
                    <a:pt x="84216" y="14088"/>
                  </a:lnTo>
                  <a:lnTo>
                    <a:pt x="118968" y="21700"/>
                  </a:lnTo>
                  <a:lnTo>
                    <a:pt x="129540" y="22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SMARTInkShape-1534"/>
            <p:cNvSpPr/>
            <p:nvPr/>
          </p:nvSpPr>
          <p:spPr>
            <a:xfrm>
              <a:off x="6142309" y="5753548"/>
              <a:ext cx="166501" cy="190053"/>
            </a:xfrm>
            <a:custGeom>
              <a:avLst/>
              <a:gdLst/>
              <a:ahLst/>
              <a:cxnLst/>
              <a:rect l="0" t="0" r="0" b="0"/>
              <a:pathLst>
                <a:path w="166501" h="190053">
                  <a:moveTo>
                    <a:pt x="22271" y="52891"/>
                  </a:moveTo>
                  <a:lnTo>
                    <a:pt x="22271" y="56936"/>
                  </a:lnTo>
                  <a:lnTo>
                    <a:pt x="23117" y="58128"/>
                  </a:lnTo>
                  <a:lnTo>
                    <a:pt x="24529" y="58923"/>
                  </a:lnTo>
                  <a:lnTo>
                    <a:pt x="26316" y="59452"/>
                  </a:lnTo>
                  <a:lnTo>
                    <a:pt x="36115" y="65539"/>
                  </a:lnTo>
                  <a:lnTo>
                    <a:pt x="70464" y="70237"/>
                  </a:lnTo>
                  <a:lnTo>
                    <a:pt x="83483" y="72454"/>
                  </a:lnTo>
                  <a:lnTo>
                    <a:pt x="121197" y="66201"/>
                  </a:lnTo>
                  <a:lnTo>
                    <a:pt x="134273" y="59939"/>
                  </a:lnTo>
                  <a:lnTo>
                    <a:pt x="154205" y="46889"/>
                  </a:lnTo>
                  <a:lnTo>
                    <a:pt x="162868" y="34932"/>
                  </a:lnTo>
                  <a:lnTo>
                    <a:pt x="165811" y="25651"/>
                  </a:lnTo>
                  <a:lnTo>
                    <a:pt x="166500" y="20182"/>
                  </a:lnTo>
                  <a:lnTo>
                    <a:pt x="164548" y="14930"/>
                  </a:lnTo>
                  <a:lnTo>
                    <a:pt x="156396" y="4659"/>
                  </a:lnTo>
                  <a:lnTo>
                    <a:pt x="149333" y="1822"/>
                  </a:lnTo>
                  <a:lnTo>
                    <a:pt x="131001" y="0"/>
                  </a:lnTo>
                  <a:lnTo>
                    <a:pt x="116105" y="3729"/>
                  </a:lnTo>
                  <a:lnTo>
                    <a:pt x="82542" y="21039"/>
                  </a:lnTo>
                  <a:lnTo>
                    <a:pt x="67685" y="28575"/>
                  </a:lnTo>
                  <a:lnTo>
                    <a:pt x="33895" y="53233"/>
                  </a:lnTo>
                  <a:lnTo>
                    <a:pt x="13246" y="71241"/>
                  </a:lnTo>
                  <a:lnTo>
                    <a:pt x="6125" y="81085"/>
                  </a:lnTo>
                  <a:lnTo>
                    <a:pt x="2395" y="91104"/>
                  </a:lnTo>
                  <a:lnTo>
                    <a:pt x="0" y="111334"/>
                  </a:lnTo>
                  <a:lnTo>
                    <a:pt x="3630" y="126558"/>
                  </a:lnTo>
                  <a:lnTo>
                    <a:pt x="18525" y="146873"/>
                  </a:lnTo>
                  <a:lnTo>
                    <a:pt x="37775" y="164934"/>
                  </a:lnTo>
                  <a:lnTo>
                    <a:pt x="69029" y="179594"/>
                  </a:lnTo>
                  <a:lnTo>
                    <a:pt x="102182" y="188507"/>
                  </a:lnTo>
                  <a:lnTo>
                    <a:pt x="138942" y="189916"/>
                  </a:lnTo>
                  <a:lnTo>
                    <a:pt x="144191" y="1900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SMARTInkShape-1535"/>
            <p:cNvSpPr/>
            <p:nvPr/>
          </p:nvSpPr>
          <p:spPr>
            <a:xfrm>
              <a:off x="6363930" y="5783607"/>
              <a:ext cx="113071" cy="175233"/>
            </a:xfrm>
            <a:custGeom>
              <a:avLst/>
              <a:gdLst/>
              <a:ahLst/>
              <a:cxnLst/>
              <a:rect l="0" t="0" r="0" b="0"/>
              <a:pathLst>
                <a:path w="113071" h="175233">
                  <a:moveTo>
                    <a:pt x="113070" y="7593"/>
                  </a:moveTo>
                  <a:lnTo>
                    <a:pt x="109024" y="7593"/>
                  </a:lnTo>
                  <a:lnTo>
                    <a:pt x="107833" y="6746"/>
                  </a:lnTo>
                  <a:lnTo>
                    <a:pt x="107038" y="5335"/>
                  </a:lnTo>
                  <a:lnTo>
                    <a:pt x="106508" y="3547"/>
                  </a:lnTo>
                  <a:lnTo>
                    <a:pt x="105309" y="2356"/>
                  </a:lnTo>
                  <a:lnTo>
                    <a:pt x="101718" y="1032"/>
                  </a:lnTo>
                  <a:lnTo>
                    <a:pt x="68668" y="0"/>
                  </a:lnTo>
                  <a:lnTo>
                    <a:pt x="61444" y="2243"/>
                  </a:lnTo>
                  <a:lnTo>
                    <a:pt x="45863" y="14626"/>
                  </a:lnTo>
                  <a:lnTo>
                    <a:pt x="12248" y="48347"/>
                  </a:lnTo>
                  <a:lnTo>
                    <a:pt x="5324" y="58444"/>
                  </a:lnTo>
                  <a:lnTo>
                    <a:pt x="712" y="77693"/>
                  </a:lnTo>
                  <a:lnTo>
                    <a:pt x="0" y="100869"/>
                  </a:lnTo>
                  <a:lnTo>
                    <a:pt x="9426" y="126880"/>
                  </a:lnTo>
                  <a:lnTo>
                    <a:pt x="20742" y="142185"/>
                  </a:lnTo>
                  <a:lnTo>
                    <a:pt x="39736" y="156444"/>
                  </a:lnTo>
                  <a:lnTo>
                    <a:pt x="69918" y="171758"/>
                  </a:lnTo>
                  <a:lnTo>
                    <a:pt x="97830" y="1752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SMARTInkShape-1536"/>
            <p:cNvSpPr/>
            <p:nvPr/>
          </p:nvSpPr>
          <p:spPr>
            <a:xfrm>
              <a:off x="6560819" y="5623560"/>
              <a:ext cx="83821" cy="320041"/>
            </a:xfrm>
            <a:custGeom>
              <a:avLst/>
              <a:gdLst/>
              <a:ahLst/>
              <a:cxnLst/>
              <a:rect l="0" t="0" r="0" b="0"/>
              <a:pathLst>
                <a:path w="83821" h="320041">
                  <a:moveTo>
                    <a:pt x="83820" y="0"/>
                  </a:moveTo>
                  <a:lnTo>
                    <a:pt x="79775" y="0"/>
                  </a:lnTo>
                  <a:lnTo>
                    <a:pt x="78583" y="846"/>
                  </a:lnTo>
                  <a:lnTo>
                    <a:pt x="77788" y="2257"/>
                  </a:lnTo>
                  <a:lnTo>
                    <a:pt x="75563" y="12997"/>
                  </a:lnTo>
                  <a:lnTo>
                    <a:pt x="71025" y="21254"/>
                  </a:lnTo>
                  <a:lnTo>
                    <a:pt x="67949" y="55494"/>
                  </a:lnTo>
                  <a:lnTo>
                    <a:pt x="60334" y="92367"/>
                  </a:lnTo>
                  <a:lnTo>
                    <a:pt x="53155" y="122195"/>
                  </a:lnTo>
                  <a:lnTo>
                    <a:pt x="45665" y="152481"/>
                  </a:lnTo>
                  <a:lnTo>
                    <a:pt x="38084" y="182904"/>
                  </a:lnTo>
                  <a:lnTo>
                    <a:pt x="30475" y="213366"/>
                  </a:lnTo>
                  <a:lnTo>
                    <a:pt x="20601" y="241584"/>
                  </a:lnTo>
                  <a:lnTo>
                    <a:pt x="13390" y="258077"/>
                  </a:lnTo>
                  <a:lnTo>
                    <a:pt x="4335" y="293002"/>
                  </a:lnTo>
                  <a:lnTo>
                    <a:pt x="571" y="311535"/>
                  </a:lnTo>
                  <a:lnTo>
                    <a:pt x="0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SMARTInkShape-1537"/>
            <p:cNvSpPr/>
            <p:nvPr/>
          </p:nvSpPr>
          <p:spPr>
            <a:xfrm>
              <a:off x="6500918" y="5707380"/>
              <a:ext cx="151343" cy="68581"/>
            </a:xfrm>
            <a:custGeom>
              <a:avLst/>
              <a:gdLst/>
              <a:ahLst/>
              <a:cxnLst/>
              <a:rect l="0" t="0" r="0" b="0"/>
              <a:pathLst>
                <a:path w="151343" h="68581">
                  <a:moveTo>
                    <a:pt x="6562" y="0"/>
                  </a:moveTo>
                  <a:lnTo>
                    <a:pt x="2516" y="0"/>
                  </a:lnTo>
                  <a:lnTo>
                    <a:pt x="1325" y="846"/>
                  </a:lnTo>
                  <a:lnTo>
                    <a:pt x="530" y="2257"/>
                  </a:lnTo>
                  <a:lnTo>
                    <a:pt x="0" y="4045"/>
                  </a:lnTo>
                  <a:lnTo>
                    <a:pt x="1341" y="6083"/>
                  </a:lnTo>
                  <a:lnTo>
                    <a:pt x="20246" y="17911"/>
                  </a:lnTo>
                  <a:lnTo>
                    <a:pt x="55339" y="32754"/>
                  </a:lnTo>
                  <a:lnTo>
                    <a:pt x="83667" y="44136"/>
                  </a:lnTo>
                  <a:lnTo>
                    <a:pt x="119536" y="59612"/>
                  </a:lnTo>
                  <a:lnTo>
                    <a:pt x="151342" y="68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SMARTInkShape-1538"/>
            <p:cNvSpPr/>
            <p:nvPr/>
          </p:nvSpPr>
          <p:spPr>
            <a:xfrm>
              <a:off x="6697980" y="5761806"/>
              <a:ext cx="198121" cy="196899"/>
            </a:xfrm>
            <a:custGeom>
              <a:avLst/>
              <a:gdLst/>
              <a:ahLst/>
              <a:cxnLst/>
              <a:rect l="0" t="0" r="0" b="0"/>
              <a:pathLst>
                <a:path w="198121" h="196899">
                  <a:moveTo>
                    <a:pt x="198120" y="14154"/>
                  </a:moveTo>
                  <a:lnTo>
                    <a:pt x="186768" y="14154"/>
                  </a:lnTo>
                  <a:lnTo>
                    <a:pt x="182350" y="11896"/>
                  </a:lnTo>
                  <a:lnTo>
                    <a:pt x="177564" y="8917"/>
                  </a:lnTo>
                  <a:lnTo>
                    <a:pt x="169263" y="7240"/>
                  </a:lnTo>
                  <a:lnTo>
                    <a:pt x="156455" y="5896"/>
                  </a:lnTo>
                  <a:lnTo>
                    <a:pt x="127899" y="0"/>
                  </a:lnTo>
                  <a:lnTo>
                    <a:pt x="110239" y="3280"/>
                  </a:lnTo>
                  <a:lnTo>
                    <a:pt x="98327" y="9615"/>
                  </a:lnTo>
                  <a:lnTo>
                    <a:pt x="73706" y="31948"/>
                  </a:lnTo>
                  <a:lnTo>
                    <a:pt x="72844" y="35330"/>
                  </a:lnTo>
                  <a:lnTo>
                    <a:pt x="74144" y="43603"/>
                  </a:lnTo>
                  <a:lnTo>
                    <a:pt x="86626" y="72706"/>
                  </a:lnTo>
                  <a:lnTo>
                    <a:pt x="98103" y="87853"/>
                  </a:lnTo>
                  <a:lnTo>
                    <a:pt x="133699" y="122342"/>
                  </a:lnTo>
                  <a:lnTo>
                    <a:pt x="164043" y="154350"/>
                  </a:lnTo>
                  <a:lnTo>
                    <a:pt x="172793" y="172014"/>
                  </a:lnTo>
                  <a:lnTo>
                    <a:pt x="175115" y="191827"/>
                  </a:lnTo>
                  <a:lnTo>
                    <a:pt x="174316" y="193563"/>
                  </a:lnTo>
                  <a:lnTo>
                    <a:pt x="172938" y="194719"/>
                  </a:lnTo>
                  <a:lnTo>
                    <a:pt x="171172" y="195491"/>
                  </a:lnTo>
                  <a:lnTo>
                    <a:pt x="146737" y="196898"/>
                  </a:lnTo>
                  <a:lnTo>
                    <a:pt x="113554" y="188727"/>
                  </a:lnTo>
                  <a:lnTo>
                    <a:pt x="79627" y="179118"/>
                  </a:lnTo>
                  <a:lnTo>
                    <a:pt x="44582" y="160505"/>
                  </a:lnTo>
                  <a:lnTo>
                    <a:pt x="24780" y="149522"/>
                  </a:lnTo>
                  <a:lnTo>
                    <a:pt x="10446" y="140058"/>
                  </a:lnTo>
                  <a:lnTo>
                    <a:pt x="6965" y="138730"/>
                  </a:lnTo>
                  <a:lnTo>
                    <a:pt x="4642" y="136998"/>
                  </a:lnTo>
                  <a:lnTo>
                    <a:pt x="0" y="1284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SMARTInkShape-1539"/>
            <p:cNvSpPr/>
            <p:nvPr/>
          </p:nvSpPr>
          <p:spPr>
            <a:xfrm>
              <a:off x="6911339" y="5555073"/>
              <a:ext cx="158102" cy="533308"/>
            </a:xfrm>
            <a:custGeom>
              <a:avLst/>
              <a:gdLst/>
              <a:ahLst/>
              <a:cxnLst/>
              <a:rect l="0" t="0" r="0" b="0"/>
              <a:pathLst>
                <a:path w="158102" h="533308">
                  <a:moveTo>
                    <a:pt x="45721" y="7527"/>
                  </a:moveTo>
                  <a:lnTo>
                    <a:pt x="45721" y="0"/>
                  </a:lnTo>
                  <a:lnTo>
                    <a:pt x="45721" y="3979"/>
                  </a:lnTo>
                  <a:lnTo>
                    <a:pt x="70566" y="38265"/>
                  </a:lnTo>
                  <a:lnTo>
                    <a:pt x="78776" y="49974"/>
                  </a:lnTo>
                  <a:lnTo>
                    <a:pt x="93203" y="87345"/>
                  </a:lnTo>
                  <a:lnTo>
                    <a:pt x="107203" y="120641"/>
                  </a:lnTo>
                  <a:lnTo>
                    <a:pt x="119818" y="156471"/>
                  </a:lnTo>
                  <a:lnTo>
                    <a:pt x="126913" y="184637"/>
                  </a:lnTo>
                  <a:lnTo>
                    <a:pt x="135710" y="214089"/>
                  </a:lnTo>
                  <a:lnTo>
                    <a:pt x="143007" y="244112"/>
                  </a:lnTo>
                  <a:lnTo>
                    <a:pt x="149072" y="273542"/>
                  </a:lnTo>
                  <a:lnTo>
                    <a:pt x="154590" y="300733"/>
                  </a:lnTo>
                  <a:lnTo>
                    <a:pt x="157607" y="329187"/>
                  </a:lnTo>
                  <a:lnTo>
                    <a:pt x="158101" y="357074"/>
                  </a:lnTo>
                  <a:lnTo>
                    <a:pt x="153618" y="391813"/>
                  </a:lnTo>
                  <a:lnTo>
                    <a:pt x="146082" y="422709"/>
                  </a:lnTo>
                  <a:lnTo>
                    <a:pt x="128794" y="456333"/>
                  </a:lnTo>
                  <a:lnTo>
                    <a:pt x="118202" y="471156"/>
                  </a:lnTo>
                  <a:lnTo>
                    <a:pt x="88449" y="494470"/>
                  </a:lnTo>
                  <a:lnTo>
                    <a:pt x="54255" y="515381"/>
                  </a:lnTo>
                  <a:lnTo>
                    <a:pt x="23888" y="528888"/>
                  </a:lnTo>
                  <a:lnTo>
                    <a:pt x="0" y="533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8750"/>
            <a:ext cx="71628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-381000"/>
            <a:ext cx="4325938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8474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3390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382963"/>
            <a:ext cx="46482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WordArt 2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441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Life Function:  TRANSPORT</a:t>
            </a:r>
          </a:p>
        </p:txBody>
      </p:sp>
      <p:grpSp>
        <p:nvGrpSpPr>
          <p:cNvPr id="19" name="SMARTInkShape-Group171"/>
          <p:cNvGrpSpPr/>
          <p:nvPr/>
        </p:nvGrpSpPr>
        <p:grpSpPr>
          <a:xfrm>
            <a:off x="716322" y="1638300"/>
            <a:ext cx="1935438" cy="563880"/>
            <a:chOff x="716322" y="1638300"/>
            <a:chExt cx="1935438" cy="563880"/>
          </a:xfrm>
        </p:grpSpPr>
        <p:sp>
          <p:nvSpPr>
            <p:cNvPr id="6" name="SMARTInkShape-1540"/>
            <p:cNvSpPr/>
            <p:nvPr/>
          </p:nvSpPr>
          <p:spPr>
            <a:xfrm>
              <a:off x="1333500" y="1859279"/>
              <a:ext cx="83468" cy="114301"/>
            </a:xfrm>
            <a:custGeom>
              <a:avLst/>
              <a:gdLst/>
              <a:ahLst/>
              <a:cxnLst/>
              <a:rect l="0" t="0" r="0" b="0"/>
              <a:pathLst>
                <a:path w="83468" h="114301">
                  <a:moveTo>
                    <a:pt x="0" y="22861"/>
                  </a:moveTo>
                  <a:lnTo>
                    <a:pt x="0" y="3671"/>
                  </a:lnTo>
                  <a:lnTo>
                    <a:pt x="846" y="2447"/>
                  </a:lnTo>
                  <a:lnTo>
                    <a:pt x="2257" y="1632"/>
                  </a:lnTo>
                  <a:lnTo>
                    <a:pt x="7306" y="96"/>
                  </a:lnTo>
                  <a:lnTo>
                    <a:pt x="34109" y="0"/>
                  </a:lnTo>
                  <a:lnTo>
                    <a:pt x="38584" y="2258"/>
                  </a:lnTo>
                  <a:lnTo>
                    <a:pt x="63508" y="25440"/>
                  </a:lnTo>
                  <a:lnTo>
                    <a:pt x="72815" y="40805"/>
                  </a:lnTo>
                  <a:lnTo>
                    <a:pt x="76043" y="50097"/>
                  </a:lnTo>
                  <a:lnTo>
                    <a:pt x="81139" y="59059"/>
                  </a:lnTo>
                  <a:lnTo>
                    <a:pt x="83467" y="77654"/>
                  </a:lnTo>
                  <a:lnTo>
                    <a:pt x="81405" y="83337"/>
                  </a:lnTo>
                  <a:lnTo>
                    <a:pt x="78513" y="88686"/>
                  </a:lnTo>
                  <a:lnTo>
                    <a:pt x="76657" y="99018"/>
                  </a:lnTo>
                  <a:lnTo>
                    <a:pt x="76504" y="101572"/>
                  </a:lnTo>
                  <a:lnTo>
                    <a:pt x="74077" y="106668"/>
                  </a:lnTo>
                  <a:lnTo>
                    <a:pt x="68579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541"/>
            <p:cNvSpPr/>
            <p:nvPr/>
          </p:nvSpPr>
          <p:spPr>
            <a:xfrm>
              <a:off x="2430779" y="1859279"/>
              <a:ext cx="220981" cy="45722"/>
            </a:xfrm>
            <a:custGeom>
              <a:avLst/>
              <a:gdLst/>
              <a:ahLst/>
              <a:cxnLst/>
              <a:rect l="0" t="0" r="0" b="0"/>
              <a:pathLst>
                <a:path w="220981" h="45722">
                  <a:moveTo>
                    <a:pt x="0" y="45721"/>
                  </a:moveTo>
                  <a:lnTo>
                    <a:pt x="6931" y="39637"/>
                  </a:lnTo>
                  <a:lnTo>
                    <a:pt x="14652" y="35115"/>
                  </a:lnTo>
                  <a:lnTo>
                    <a:pt x="51162" y="26575"/>
                  </a:lnTo>
                  <a:lnTo>
                    <a:pt x="85433" y="18599"/>
                  </a:lnTo>
                  <a:lnTo>
                    <a:pt x="120140" y="13978"/>
                  </a:lnTo>
                  <a:lnTo>
                    <a:pt x="151873" y="7246"/>
                  </a:lnTo>
                  <a:lnTo>
                    <a:pt x="188891" y="1432"/>
                  </a:lnTo>
                  <a:lnTo>
                    <a:pt x="2209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542"/>
            <p:cNvSpPr/>
            <p:nvPr/>
          </p:nvSpPr>
          <p:spPr>
            <a:xfrm>
              <a:off x="2522219" y="1638300"/>
              <a:ext cx="28893" cy="409912"/>
            </a:xfrm>
            <a:custGeom>
              <a:avLst/>
              <a:gdLst/>
              <a:ahLst/>
              <a:cxnLst/>
              <a:rect l="0" t="0" r="0" b="0"/>
              <a:pathLst>
                <a:path w="28893" h="409912">
                  <a:moveTo>
                    <a:pt x="22861" y="0"/>
                  </a:moveTo>
                  <a:lnTo>
                    <a:pt x="22861" y="32563"/>
                  </a:lnTo>
                  <a:lnTo>
                    <a:pt x="25118" y="65080"/>
                  </a:lnTo>
                  <a:lnTo>
                    <a:pt x="28892" y="94918"/>
                  </a:lnTo>
                  <a:lnTo>
                    <a:pt x="27752" y="128312"/>
                  </a:lnTo>
                  <a:lnTo>
                    <a:pt x="24310" y="161914"/>
                  </a:lnTo>
                  <a:lnTo>
                    <a:pt x="23290" y="198681"/>
                  </a:lnTo>
                  <a:lnTo>
                    <a:pt x="22205" y="224616"/>
                  </a:lnTo>
                  <a:lnTo>
                    <a:pt x="18900" y="253076"/>
                  </a:lnTo>
                  <a:lnTo>
                    <a:pt x="12280" y="289568"/>
                  </a:lnTo>
                  <a:lnTo>
                    <a:pt x="9001" y="321829"/>
                  </a:lnTo>
                  <a:lnTo>
                    <a:pt x="8030" y="352837"/>
                  </a:lnTo>
                  <a:lnTo>
                    <a:pt x="1096" y="388743"/>
                  </a:lnTo>
                  <a:lnTo>
                    <a:pt x="29" y="409911"/>
                  </a:lnTo>
                  <a:lnTo>
                    <a:pt x="0" y="403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543"/>
            <p:cNvSpPr/>
            <p:nvPr/>
          </p:nvSpPr>
          <p:spPr>
            <a:xfrm>
              <a:off x="2203043" y="1874520"/>
              <a:ext cx="181499" cy="205009"/>
            </a:xfrm>
            <a:custGeom>
              <a:avLst/>
              <a:gdLst/>
              <a:ahLst/>
              <a:cxnLst/>
              <a:rect l="0" t="0" r="0" b="0"/>
              <a:pathLst>
                <a:path w="181499" h="205009">
                  <a:moveTo>
                    <a:pt x="98197" y="0"/>
                  </a:moveTo>
                  <a:lnTo>
                    <a:pt x="61341" y="0"/>
                  </a:lnTo>
                  <a:lnTo>
                    <a:pt x="47013" y="4045"/>
                  </a:lnTo>
                  <a:lnTo>
                    <a:pt x="8973" y="25439"/>
                  </a:lnTo>
                  <a:lnTo>
                    <a:pt x="3508" y="30497"/>
                  </a:lnTo>
                  <a:lnTo>
                    <a:pt x="1079" y="35567"/>
                  </a:lnTo>
                  <a:lnTo>
                    <a:pt x="0" y="40643"/>
                  </a:lnTo>
                  <a:lnTo>
                    <a:pt x="559" y="42335"/>
                  </a:lnTo>
                  <a:lnTo>
                    <a:pt x="1778" y="43463"/>
                  </a:lnTo>
                  <a:lnTo>
                    <a:pt x="5390" y="44717"/>
                  </a:lnTo>
                  <a:lnTo>
                    <a:pt x="41749" y="52241"/>
                  </a:lnTo>
                  <a:lnTo>
                    <a:pt x="75931" y="59226"/>
                  </a:lnTo>
                  <a:lnTo>
                    <a:pt x="109979" y="64662"/>
                  </a:lnTo>
                  <a:lnTo>
                    <a:pt x="137997" y="74736"/>
                  </a:lnTo>
                  <a:lnTo>
                    <a:pt x="157967" y="87431"/>
                  </a:lnTo>
                  <a:lnTo>
                    <a:pt x="173158" y="106891"/>
                  </a:lnTo>
                  <a:lnTo>
                    <a:pt x="178079" y="116934"/>
                  </a:lnTo>
                  <a:lnTo>
                    <a:pt x="181498" y="146297"/>
                  </a:lnTo>
                  <a:lnTo>
                    <a:pt x="177271" y="158436"/>
                  </a:lnTo>
                  <a:lnTo>
                    <a:pt x="160759" y="180027"/>
                  </a:lnTo>
                  <a:lnTo>
                    <a:pt x="146179" y="191442"/>
                  </a:lnTo>
                  <a:lnTo>
                    <a:pt x="127089" y="200186"/>
                  </a:lnTo>
                  <a:lnTo>
                    <a:pt x="92625" y="205008"/>
                  </a:lnTo>
                  <a:lnTo>
                    <a:pt x="60209" y="204797"/>
                  </a:lnTo>
                  <a:lnTo>
                    <a:pt x="32506" y="195121"/>
                  </a:lnTo>
                  <a:lnTo>
                    <a:pt x="26667" y="190296"/>
                  </a:lnTo>
                  <a:lnTo>
                    <a:pt x="21997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544"/>
            <p:cNvSpPr/>
            <p:nvPr/>
          </p:nvSpPr>
          <p:spPr>
            <a:xfrm>
              <a:off x="1905485" y="1890101"/>
              <a:ext cx="243356" cy="174328"/>
            </a:xfrm>
            <a:custGeom>
              <a:avLst/>
              <a:gdLst/>
              <a:ahLst/>
              <a:cxnLst/>
              <a:rect l="0" t="0" r="0" b="0"/>
              <a:pathLst>
                <a:path w="243356" h="174328">
                  <a:moveTo>
                    <a:pt x="136674" y="14899"/>
                  </a:moveTo>
                  <a:lnTo>
                    <a:pt x="125323" y="3547"/>
                  </a:lnTo>
                  <a:lnTo>
                    <a:pt x="120905" y="1387"/>
                  </a:lnTo>
                  <a:lnTo>
                    <a:pt x="103079" y="0"/>
                  </a:lnTo>
                  <a:lnTo>
                    <a:pt x="86457" y="3805"/>
                  </a:lnTo>
                  <a:lnTo>
                    <a:pt x="65669" y="18759"/>
                  </a:lnTo>
                  <a:lnTo>
                    <a:pt x="35085" y="54118"/>
                  </a:lnTo>
                  <a:lnTo>
                    <a:pt x="17014" y="85957"/>
                  </a:lnTo>
                  <a:lnTo>
                    <a:pt x="5041" y="120563"/>
                  </a:lnTo>
                  <a:lnTo>
                    <a:pt x="0" y="156603"/>
                  </a:lnTo>
                  <a:lnTo>
                    <a:pt x="1988" y="164803"/>
                  </a:lnTo>
                  <a:lnTo>
                    <a:pt x="3703" y="168175"/>
                  </a:lnTo>
                  <a:lnTo>
                    <a:pt x="6540" y="170423"/>
                  </a:lnTo>
                  <a:lnTo>
                    <a:pt x="14208" y="172920"/>
                  </a:lnTo>
                  <a:lnTo>
                    <a:pt x="28045" y="174327"/>
                  </a:lnTo>
                  <a:lnTo>
                    <a:pt x="42870" y="170698"/>
                  </a:lnTo>
                  <a:lnTo>
                    <a:pt x="63049" y="155803"/>
                  </a:lnTo>
                  <a:lnTo>
                    <a:pt x="93498" y="121304"/>
                  </a:lnTo>
                  <a:lnTo>
                    <a:pt x="111557" y="96908"/>
                  </a:lnTo>
                  <a:lnTo>
                    <a:pt x="125370" y="61227"/>
                  </a:lnTo>
                  <a:lnTo>
                    <a:pt x="129012" y="24192"/>
                  </a:lnTo>
                  <a:lnTo>
                    <a:pt x="129042" y="27060"/>
                  </a:lnTo>
                  <a:lnTo>
                    <a:pt x="131307" y="31028"/>
                  </a:lnTo>
                  <a:lnTo>
                    <a:pt x="133096" y="33271"/>
                  </a:lnTo>
                  <a:lnTo>
                    <a:pt x="135084" y="40280"/>
                  </a:lnTo>
                  <a:lnTo>
                    <a:pt x="138793" y="68460"/>
                  </a:lnTo>
                  <a:lnTo>
                    <a:pt x="149653" y="104141"/>
                  </a:lnTo>
                  <a:lnTo>
                    <a:pt x="157924" y="122715"/>
                  </a:lnTo>
                  <a:lnTo>
                    <a:pt x="180311" y="149334"/>
                  </a:lnTo>
                  <a:lnTo>
                    <a:pt x="195230" y="160659"/>
                  </a:lnTo>
                  <a:lnTo>
                    <a:pt x="210374" y="165331"/>
                  </a:lnTo>
                  <a:lnTo>
                    <a:pt x="243355" y="1672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545"/>
            <p:cNvSpPr/>
            <p:nvPr/>
          </p:nvSpPr>
          <p:spPr>
            <a:xfrm>
              <a:off x="1829897" y="1699259"/>
              <a:ext cx="44624" cy="373382"/>
            </a:xfrm>
            <a:custGeom>
              <a:avLst/>
              <a:gdLst/>
              <a:ahLst/>
              <a:cxnLst/>
              <a:rect l="0" t="0" r="0" b="0"/>
              <a:pathLst>
                <a:path w="44624" h="373382">
                  <a:moveTo>
                    <a:pt x="44623" y="0"/>
                  </a:moveTo>
                  <a:lnTo>
                    <a:pt x="44623" y="32564"/>
                  </a:lnTo>
                  <a:lnTo>
                    <a:pt x="39386" y="67456"/>
                  </a:lnTo>
                  <a:lnTo>
                    <a:pt x="36862" y="97786"/>
                  </a:lnTo>
                  <a:lnTo>
                    <a:pt x="31975" y="133208"/>
                  </a:lnTo>
                  <a:lnTo>
                    <a:pt x="29304" y="170515"/>
                  </a:lnTo>
                  <a:lnTo>
                    <a:pt x="23527" y="208379"/>
                  </a:lnTo>
                  <a:lnTo>
                    <a:pt x="16453" y="246410"/>
                  </a:lnTo>
                  <a:lnTo>
                    <a:pt x="9841" y="282796"/>
                  </a:lnTo>
                  <a:lnTo>
                    <a:pt x="7178" y="318704"/>
                  </a:lnTo>
                  <a:lnTo>
                    <a:pt x="4459" y="340247"/>
                  </a:lnTo>
                  <a:lnTo>
                    <a:pt x="0" y="362696"/>
                  </a:lnTo>
                  <a:lnTo>
                    <a:pt x="481" y="366258"/>
                  </a:lnTo>
                  <a:lnTo>
                    <a:pt x="1648" y="368632"/>
                  </a:lnTo>
                  <a:lnTo>
                    <a:pt x="6523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546"/>
            <p:cNvSpPr/>
            <p:nvPr/>
          </p:nvSpPr>
          <p:spPr>
            <a:xfrm>
              <a:off x="1516379" y="1859423"/>
              <a:ext cx="212006" cy="218935"/>
            </a:xfrm>
            <a:custGeom>
              <a:avLst/>
              <a:gdLst/>
              <a:ahLst/>
              <a:cxnLst/>
              <a:rect l="0" t="0" r="0" b="0"/>
              <a:pathLst>
                <a:path w="212006" h="218935">
                  <a:moveTo>
                    <a:pt x="0" y="83677"/>
                  </a:moveTo>
                  <a:lnTo>
                    <a:pt x="0" y="79631"/>
                  </a:lnTo>
                  <a:lnTo>
                    <a:pt x="2258" y="75388"/>
                  </a:lnTo>
                  <a:lnTo>
                    <a:pt x="36046" y="40039"/>
                  </a:lnTo>
                  <a:lnTo>
                    <a:pt x="62906" y="20933"/>
                  </a:lnTo>
                  <a:lnTo>
                    <a:pt x="97689" y="8128"/>
                  </a:lnTo>
                  <a:lnTo>
                    <a:pt x="129270" y="1490"/>
                  </a:lnTo>
                  <a:lnTo>
                    <a:pt x="165347" y="72"/>
                  </a:lnTo>
                  <a:lnTo>
                    <a:pt x="171192" y="0"/>
                  </a:lnTo>
                  <a:lnTo>
                    <a:pt x="182201" y="4436"/>
                  </a:lnTo>
                  <a:lnTo>
                    <a:pt x="203066" y="21081"/>
                  </a:lnTo>
                  <a:lnTo>
                    <a:pt x="208785" y="30739"/>
                  </a:lnTo>
                  <a:lnTo>
                    <a:pt x="212005" y="50211"/>
                  </a:lnTo>
                  <a:lnTo>
                    <a:pt x="211065" y="67956"/>
                  </a:lnTo>
                  <a:lnTo>
                    <a:pt x="196664" y="104686"/>
                  </a:lnTo>
                  <a:lnTo>
                    <a:pt x="177513" y="136651"/>
                  </a:lnTo>
                  <a:lnTo>
                    <a:pt x="150494" y="167424"/>
                  </a:lnTo>
                  <a:lnTo>
                    <a:pt x="115680" y="193447"/>
                  </a:lnTo>
                  <a:lnTo>
                    <a:pt x="84093" y="207242"/>
                  </a:lnTo>
                  <a:lnTo>
                    <a:pt x="48014" y="218461"/>
                  </a:lnTo>
                  <a:lnTo>
                    <a:pt x="37427" y="218934"/>
                  </a:lnTo>
                  <a:lnTo>
                    <a:pt x="15241" y="2132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547"/>
            <p:cNvSpPr/>
            <p:nvPr/>
          </p:nvSpPr>
          <p:spPr>
            <a:xfrm>
              <a:off x="1539240" y="1889759"/>
              <a:ext cx="20128" cy="312421"/>
            </a:xfrm>
            <a:custGeom>
              <a:avLst/>
              <a:gdLst/>
              <a:ahLst/>
              <a:cxnLst/>
              <a:rect l="0" t="0" r="0" b="0"/>
              <a:pathLst>
                <a:path w="20128" h="312421">
                  <a:moveTo>
                    <a:pt x="15239" y="0"/>
                  </a:moveTo>
                  <a:lnTo>
                    <a:pt x="16086" y="14691"/>
                  </a:lnTo>
                  <a:lnTo>
                    <a:pt x="19630" y="32575"/>
                  </a:lnTo>
                  <a:lnTo>
                    <a:pt x="18615" y="61374"/>
                  </a:lnTo>
                  <a:lnTo>
                    <a:pt x="20127" y="78078"/>
                  </a:lnTo>
                  <a:lnTo>
                    <a:pt x="17064" y="110435"/>
                  </a:lnTo>
                  <a:lnTo>
                    <a:pt x="15780" y="142695"/>
                  </a:lnTo>
                  <a:lnTo>
                    <a:pt x="14553" y="178688"/>
                  </a:lnTo>
                  <a:lnTo>
                    <a:pt x="10050" y="215317"/>
                  </a:lnTo>
                  <a:lnTo>
                    <a:pt x="7493" y="247148"/>
                  </a:lnTo>
                  <a:lnTo>
                    <a:pt x="1154" y="284947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548"/>
            <p:cNvSpPr/>
            <p:nvPr/>
          </p:nvSpPr>
          <p:spPr>
            <a:xfrm>
              <a:off x="1243224" y="1851659"/>
              <a:ext cx="174080" cy="200925"/>
            </a:xfrm>
            <a:custGeom>
              <a:avLst/>
              <a:gdLst/>
              <a:ahLst/>
              <a:cxnLst/>
              <a:rect l="0" t="0" r="0" b="0"/>
              <a:pathLst>
                <a:path w="174080" h="200925">
                  <a:moveTo>
                    <a:pt x="97896" y="0"/>
                  </a:moveTo>
                  <a:lnTo>
                    <a:pt x="87290" y="0"/>
                  </a:lnTo>
                  <a:lnTo>
                    <a:pt x="82457" y="2258"/>
                  </a:lnTo>
                  <a:lnTo>
                    <a:pt x="46646" y="29485"/>
                  </a:lnTo>
                  <a:lnTo>
                    <a:pt x="19270" y="64437"/>
                  </a:lnTo>
                  <a:lnTo>
                    <a:pt x="6980" y="94385"/>
                  </a:lnTo>
                  <a:lnTo>
                    <a:pt x="444" y="128617"/>
                  </a:lnTo>
                  <a:lnTo>
                    <a:pt x="0" y="164228"/>
                  </a:lnTo>
                  <a:lnTo>
                    <a:pt x="3022" y="177695"/>
                  </a:lnTo>
                  <a:lnTo>
                    <a:pt x="9445" y="187067"/>
                  </a:lnTo>
                  <a:lnTo>
                    <a:pt x="27366" y="199982"/>
                  </a:lnTo>
                  <a:lnTo>
                    <a:pt x="39456" y="200924"/>
                  </a:lnTo>
                  <a:lnTo>
                    <a:pt x="67913" y="194629"/>
                  </a:lnTo>
                  <a:lnTo>
                    <a:pt x="105581" y="174466"/>
                  </a:lnTo>
                  <a:lnTo>
                    <a:pt x="142778" y="149756"/>
                  </a:lnTo>
                  <a:lnTo>
                    <a:pt x="159548" y="133743"/>
                  </a:lnTo>
                  <a:lnTo>
                    <a:pt x="169409" y="114134"/>
                  </a:lnTo>
                  <a:lnTo>
                    <a:pt x="173684" y="81489"/>
                  </a:lnTo>
                  <a:lnTo>
                    <a:pt x="174079" y="55300"/>
                  </a:lnTo>
                  <a:lnTo>
                    <a:pt x="170046" y="49876"/>
                  </a:lnTo>
                  <a:lnTo>
                    <a:pt x="168009" y="49337"/>
                  </a:lnTo>
                  <a:lnTo>
                    <a:pt x="165804" y="49825"/>
                  </a:lnTo>
                  <a:lnTo>
                    <a:pt x="161097" y="51778"/>
                  </a:lnTo>
                  <a:lnTo>
                    <a:pt x="143616" y="533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549"/>
            <p:cNvSpPr/>
            <p:nvPr/>
          </p:nvSpPr>
          <p:spPr>
            <a:xfrm>
              <a:off x="1013460" y="1825271"/>
              <a:ext cx="181481" cy="186409"/>
            </a:xfrm>
            <a:custGeom>
              <a:avLst/>
              <a:gdLst/>
              <a:ahLst/>
              <a:cxnLst/>
              <a:rect l="0" t="0" r="0" b="0"/>
              <a:pathLst>
                <a:path w="181481" h="186409">
                  <a:moveTo>
                    <a:pt x="0" y="102588"/>
                  </a:moveTo>
                  <a:lnTo>
                    <a:pt x="0" y="98543"/>
                  </a:lnTo>
                  <a:lnTo>
                    <a:pt x="2257" y="94300"/>
                  </a:lnTo>
                  <a:lnTo>
                    <a:pt x="5236" y="89591"/>
                  </a:lnTo>
                  <a:lnTo>
                    <a:pt x="18132" y="58951"/>
                  </a:lnTo>
                  <a:lnTo>
                    <a:pt x="33594" y="44033"/>
                  </a:lnTo>
                  <a:lnTo>
                    <a:pt x="69912" y="20237"/>
                  </a:lnTo>
                  <a:lnTo>
                    <a:pt x="87789" y="9796"/>
                  </a:lnTo>
                  <a:lnTo>
                    <a:pt x="125843" y="34"/>
                  </a:lnTo>
                  <a:lnTo>
                    <a:pt x="138903" y="0"/>
                  </a:lnTo>
                  <a:lnTo>
                    <a:pt x="151481" y="2807"/>
                  </a:lnTo>
                  <a:lnTo>
                    <a:pt x="173435" y="13928"/>
                  </a:lnTo>
                  <a:lnTo>
                    <a:pt x="176583" y="18081"/>
                  </a:lnTo>
                  <a:lnTo>
                    <a:pt x="180081" y="29470"/>
                  </a:lnTo>
                  <a:lnTo>
                    <a:pt x="181480" y="57477"/>
                  </a:lnTo>
                  <a:lnTo>
                    <a:pt x="175786" y="79909"/>
                  </a:lnTo>
                  <a:lnTo>
                    <a:pt x="154340" y="117852"/>
                  </a:lnTo>
                  <a:lnTo>
                    <a:pt x="139522" y="136650"/>
                  </a:lnTo>
                  <a:lnTo>
                    <a:pt x="102214" y="161093"/>
                  </a:lnTo>
                  <a:lnTo>
                    <a:pt x="67991" y="175925"/>
                  </a:lnTo>
                  <a:lnTo>
                    <a:pt x="34447" y="184861"/>
                  </a:lnTo>
                  <a:lnTo>
                    <a:pt x="7619" y="1864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550"/>
            <p:cNvSpPr/>
            <p:nvPr/>
          </p:nvSpPr>
          <p:spPr>
            <a:xfrm>
              <a:off x="1066800" y="1973579"/>
              <a:ext cx="15240" cy="205742"/>
            </a:xfrm>
            <a:custGeom>
              <a:avLst/>
              <a:gdLst/>
              <a:ahLst/>
              <a:cxnLst/>
              <a:rect l="0" t="0" r="0" b="0"/>
              <a:pathLst>
                <a:path w="15240" h="205742">
                  <a:moveTo>
                    <a:pt x="15239" y="0"/>
                  </a:moveTo>
                  <a:lnTo>
                    <a:pt x="12982" y="33135"/>
                  </a:lnTo>
                  <a:lnTo>
                    <a:pt x="8326" y="69777"/>
                  </a:lnTo>
                  <a:lnTo>
                    <a:pt x="7759" y="107418"/>
                  </a:lnTo>
                  <a:lnTo>
                    <a:pt x="7647" y="143421"/>
                  </a:lnTo>
                  <a:lnTo>
                    <a:pt x="6778" y="173299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551"/>
            <p:cNvSpPr/>
            <p:nvPr/>
          </p:nvSpPr>
          <p:spPr>
            <a:xfrm>
              <a:off x="754379" y="1905000"/>
              <a:ext cx="152401" cy="76201"/>
            </a:xfrm>
            <a:custGeom>
              <a:avLst/>
              <a:gdLst/>
              <a:ahLst/>
              <a:cxnLst/>
              <a:rect l="0" t="0" r="0" b="0"/>
              <a:pathLst>
                <a:path w="152401" h="76201">
                  <a:moveTo>
                    <a:pt x="0" y="76200"/>
                  </a:moveTo>
                  <a:lnTo>
                    <a:pt x="17696" y="60761"/>
                  </a:lnTo>
                  <a:lnTo>
                    <a:pt x="52284" y="42996"/>
                  </a:lnTo>
                  <a:lnTo>
                    <a:pt x="85870" y="28687"/>
                  </a:lnTo>
                  <a:lnTo>
                    <a:pt x="120820" y="13851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552"/>
            <p:cNvSpPr/>
            <p:nvPr/>
          </p:nvSpPr>
          <p:spPr>
            <a:xfrm>
              <a:off x="716322" y="1722973"/>
              <a:ext cx="213318" cy="363096"/>
            </a:xfrm>
            <a:custGeom>
              <a:avLst/>
              <a:gdLst/>
              <a:ahLst/>
              <a:cxnLst/>
              <a:rect l="0" t="0" r="0" b="0"/>
              <a:pathLst>
                <a:path w="213318" h="363096">
                  <a:moveTo>
                    <a:pt x="91398" y="105827"/>
                  </a:moveTo>
                  <a:lnTo>
                    <a:pt x="90551" y="117993"/>
                  </a:lnTo>
                  <a:lnTo>
                    <a:pt x="78400" y="153573"/>
                  </a:lnTo>
                  <a:lnTo>
                    <a:pt x="70989" y="181686"/>
                  </a:lnTo>
                  <a:lnTo>
                    <a:pt x="62585" y="216451"/>
                  </a:lnTo>
                  <a:lnTo>
                    <a:pt x="49746" y="252716"/>
                  </a:lnTo>
                  <a:lnTo>
                    <a:pt x="35218" y="285286"/>
                  </a:lnTo>
                  <a:lnTo>
                    <a:pt x="21035" y="315539"/>
                  </a:lnTo>
                  <a:lnTo>
                    <a:pt x="3634" y="352419"/>
                  </a:lnTo>
                  <a:lnTo>
                    <a:pt x="442" y="363095"/>
                  </a:lnTo>
                  <a:lnTo>
                    <a:pt x="280" y="362852"/>
                  </a:lnTo>
                  <a:lnTo>
                    <a:pt x="0" y="350096"/>
                  </a:lnTo>
                  <a:lnTo>
                    <a:pt x="6896" y="319303"/>
                  </a:lnTo>
                  <a:lnTo>
                    <a:pt x="19041" y="288835"/>
                  </a:lnTo>
                  <a:lnTo>
                    <a:pt x="28477" y="262517"/>
                  </a:lnTo>
                  <a:lnTo>
                    <a:pt x="38315" y="236145"/>
                  </a:lnTo>
                  <a:lnTo>
                    <a:pt x="48332" y="209466"/>
                  </a:lnTo>
                  <a:lnTo>
                    <a:pt x="58428" y="180675"/>
                  </a:lnTo>
                  <a:lnTo>
                    <a:pt x="68560" y="153204"/>
                  </a:lnTo>
                  <a:lnTo>
                    <a:pt x="77861" y="126883"/>
                  </a:lnTo>
                  <a:lnTo>
                    <a:pt x="87857" y="89111"/>
                  </a:lnTo>
                  <a:lnTo>
                    <a:pt x="96181" y="56941"/>
                  </a:lnTo>
                  <a:lnTo>
                    <a:pt x="106579" y="27402"/>
                  </a:lnTo>
                  <a:lnTo>
                    <a:pt x="110845" y="18478"/>
                  </a:lnTo>
                  <a:lnTo>
                    <a:pt x="113808" y="2027"/>
                  </a:lnTo>
                  <a:lnTo>
                    <a:pt x="114805" y="1067"/>
                  </a:lnTo>
                  <a:lnTo>
                    <a:pt x="118169" y="0"/>
                  </a:lnTo>
                  <a:lnTo>
                    <a:pt x="119405" y="562"/>
                  </a:lnTo>
                  <a:lnTo>
                    <a:pt x="120229" y="1784"/>
                  </a:lnTo>
                  <a:lnTo>
                    <a:pt x="121389" y="7548"/>
                  </a:lnTo>
                  <a:lnTo>
                    <a:pt x="124092" y="38653"/>
                  </a:lnTo>
                  <a:lnTo>
                    <a:pt x="132475" y="72049"/>
                  </a:lnTo>
                  <a:lnTo>
                    <a:pt x="139787" y="105320"/>
                  </a:lnTo>
                  <a:lnTo>
                    <a:pt x="143271" y="141989"/>
                  </a:lnTo>
                  <a:lnTo>
                    <a:pt x="148348" y="179665"/>
                  </a:lnTo>
                  <a:lnTo>
                    <a:pt x="155215" y="213594"/>
                  </a:lnTo>
                  <a:lnTo>
                    <a:pt x="165967" y="249316"/>
                  </a:lnTo>
                  <a:lnTo>
                    <a:pt x="184327" y="284491"/>
                  </a:lnTo>
                  <a:lnTo>
                    <a:pt x="192686" y="296865"/>
                  </a:lnTo>
                  <a:lnTo>
                    <a:pt x="197939" y="300799"/>
                  </a:lnTo>
                  <a:lnTo>
                    <a:pt x="203096" y="303394"/>
                  </a:lnTo>
                  <a:lnTo>
                    <a:pt x="213317" y="3115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172"/>
          <p:cNvGrpSpPr/>
          <p:nvPr/>
        </p:nvGrpSpPr>
        <p:grpSpPr>
          <a:xfrm>
            <a:off x="2957565" y="1584959"/>
            <a:ext cx="1331485" cy="472442"/>
            <a:chOff x="2957565" y="1584959"/>
            <a:chExt cx="1331485" cy="472442"/>
          </a:xfrm>
        </p:grpSpPr>
        <p:sp>
          <p:nvSpPr>
            <p:cNvPr id="20" name="SMARTInkShape-1553"/>
            <p:cNvSpPr/>
            <p:nvPr/>
          </p:nvSpPr>
          <p:spPr>
            <a:xfrm>
              <a:off x="4152900" y="1645920"/>
              <a:ext cx="136150" cy="365760"/>
            </a:xfrm>
            <a:custGeom>
              <a:avLst/>
              <a:gdLst/>
              <a:ahLst/>
              <a:cxnLst/>
              <a:rect l="0" t="0" r="0" b="0"/>
              <a:pathLst>
                <a:path w="136150" h="365760">
                  <a:moveTo>
                    <a:pt x="45719" y="0"/>
                  </a:moveTo>
                  <a:lnTo>
                    <a:pt x="31632" y="0"/>
                  </a:lnTo>
                  <a:lnTo>
                    <a:pt x="34866" y="0"/>
                  </a:lnTo>
                  <a:lnTo>
                    <a:pt x="38920" y="2257"/>
                  </a:lnTo>
                  <a:lnTo>
                    <a:pt x="43544" y="6930"/>
                  </a:lnTo>
                  <a:lnTo>
                    <a:pt x="67559" y="43351"/>
                  </a:lnTo>
                  <a:lnTo>
                    <a:pt x="96653" y="77720"/>
                  </a:lnTo>
                  <a:lnTo>
                    <a:pt x="110782" y="107827"/>
                  </a:lnTo>
                  <a:lnTo>
                    <a:pt x="121726" y="143250"/>
                  </a:lnTo>
                  <a:lnTo>
                    <a:pt x="132041" y="179003"/>
                  </a:lnTo>
                  <a:lnTo>
                    <a:pt x="136149" y="212594"/>
                  </a:lnTo>
                  <a:lnTo>
                    <a:pt x="134702" y="243688"/>
                  </a:lnTo>
                  <a:lnTo>
                    <a:pt x="126553" y="266655"/>
                  </a:lnTo>
                  <a:lnTo>
                    <a:pt x="104829" y="304127"/>
                  </a:lnTo>
                  <a:lnTo>
                    <a:pt x="81036" y="329264"/>
                  </a:lnTo>
                  <a:lnTo>
                    <a:pt x="58653" y="342213"/>
                  </a:lnTo>
                  <a:lnTo>
                    <a:pt x="23326" y="358079"/>
                  </a:lnTo>
                  <a:lnTo>
                    <a:pt x="10016" y="363484"/>
                  </a:lnTo>
                  <a:lnTo>
                    <a:pt x="0" y="3657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554"/>
            <p:cNvSpPr/>
            <p:nvPr/>
          </p:nvSpPr>
          <p:spPr>
            <a:xfrm>
              <a:off x="3985392" y="1731419"/>
              <a:ext cx="152268" cy="263374"/>
            </a:xfrm>
            <a:custGeom>
              <a:avLst/>
              <a:gdLst/>
              <a:ahLst/>
              <a:cxnLst/>
              <a:rect l="0" t="0" r="0" b="0"/>
              <a:pathLst>
                <a:path w="152268" h="263374">
                  <a:moveTo>
                    <a:pt x="91308" y="135481"/>
                  </a:moveTo>
                  <a:lnTo>
                    <a:pt x="84747" y="128920"/>
                  </a:lnTo>
                  <a:lnTo>
                    <a:pt x="79956" y="128174"/>
                  </a:lnTo>
                  <a:lnTo>
                    <a:pt x="61757" y="127888"/>
                  </a:lnTo>
                  <a:lnTo>
                    <a:pt x="54750" y="130130"/>
                  </a:lnTo>
                  <a:lnTo>
                    <a:pt x="35474" y="141706"/>
                  </a:lnTo>
                  <a:lnTo>
                    <a:pt x="20528" y="163906"/>
                  </a:lnTo>
                  <a:lnTo>
                    <a:pt x="7532" y="197173"/>
                  </a:lnTo>
                  <a:lnTo>
                    <a:pt x="1381" y="223020"/>
                  </a:lnTo>
                  <a:lnTo>
                    <a:pt x="0" y="250696"/>
                  </a:lnTo>
                  <a:lnTo>
                    <a:pt x="1649" y="253778"/>
                  </a:lnTo>
                  <a:lnTo>
                    <a:pt x="7997" y="259459"/>
                  </a:lnTo>
                  <a:lnTo>
                    <a:pt x="14205" y="262549"/>
                  </a:lnTo>
                  <a:lnTo>
                    <a:pt x="17046" y="263373"/>
                  </a:lnTo>
                  <a:lnTo>
                    <a:pt x="19786" y="263075"/>
                  </a:lnTo>
                  <a:lnTo>
                    <a:pt x="36880" y="254270"/>
                  </a:lnTo>
                  <a:lnTo>
                    <a:pt x="51098" y="243020"/>
                  </a:lnTo>
                  <a:lnTo>
                    <a:pt x="74624" y="210028"/>
                  </a:lnTo>
                  <a:lnTo>
                    <a:pt x="93217" y="174791"/>
                  </a:lnTo>
                  <a:lnTo>
                    <a:pt x="103068" y="145247"/>
                  </a:lnTo>
                  <a:lnTo>
                    <a:pt x="111349" y="115044"/>
                  </a:lnTo>
                  <a:lnTo>
                    <a:pt x="119165" y="85492"/>
                  </a:lnTo>
                  <a:lnTo>
                    <a:pt x="127133" y="52323"/>
                  </a:lnTo>
                  <a:lnTo>
                    <a:pt x="129208" y="16545"/>
                  </a:lnTo>
                  <a:lnTo>
                    <a:pt x="129274" y="13010"/>
                  </a:lnTo>
                  <a:lnTo>
                    <a:pt x="127091" y="6825"/>
                  </a:lnTo>
                  <a:lnTo>
                    <a:pt x="122835" y="0"/>
                  </a:lnTo>
                  <a:lnTo>
                    <a:pt x="122486" y="287"/>
                  </a:lnTo>
                  <a:lnTo>
                    <a:pt x="120946" y="33575"/>
                  </a:lnTo>
                  <a:lnTo>
                    <a:pt x="115758" y="66087"/>
                  </a:lnTo>
                  <a:lnTo>
                    <a:pt x="114482" y="101265"/>
                  </a:lnTo>
                  <a:lnTo>
                    <a:pt x="114261" y="130799"/>
                  </a:lnTo>
                  <a:lnTo>
                    <a:pt x="114195" y="160999"/>
                  </a:lnTo>
                  <a:lnTo>
                    <a:pt x="114173" y="195460"/>
                  </a:lnTo>
                  <a:lnTo>
                    <a:pt x="115016" y="217317"/>
                  </a:lnTo>
                  <a:lnTo>
                    <a:pt x="121928" y="243391"/>
                  </a:lnTo>
                  <a:lnTo>
                    <a:pt x="123575" y="245520"/>
                  </a:lnTo>
                  <a:lnTo>
                    <a:pt x="134723" y="254456"/>
                  </a:lnTo>
                  <a:lnTo>
                    <a:pt x="142177" y="256528"/>
                  </a:lnTo>
                  <a:lnTo>
                    <a:pt x="152267" y="2574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555"/>
            <p:cNvSpPr/>
            <p:nvPr/>
          </p:nvSpPr>
          <p:spPr>
            <a:xfrm>
              <a:off x="3848102" y="1867074"/>
              <a:ext cx="99058" cy="144556"/>
            </a:xfrm>
            <a:custGeom>
              <a:avLst/>
              <a:gdLst/>
              <a:ahLst/>
              <a:cxnLst/>
              <a:rect l="0" t="0" r="0" b="0"/>
              <a:pathLst>
                <a:path w="99058" h="144556">
                  <a:moveTo>
                    <a:pt x="15238" y="45546"/>
                  </a:moveTo>
                  <a:lnTo>
                    <a:pt x="15238" y="52106"/>
                  </a:lnTo>
                  <a:lnTo>
                    <a:pt x="11193" y="56897"/>
                  </a:lnTo>
                  <a:lnTo>
                    <a:pt x="9206" y="63573"/>
                  </a:lnTo>
                  <a:lnTo>
                    <a:pt x="6833" y="101534"/>
                  </a:lnTo>
                  <a:lnTo>
                    <a:pt x="472" y="134734"/>
                  </a:lnTo>
                  <a:lnTo>
                    <a:pt x="0" y="144555"/>
                  </a:lnTo>
                  <a:lnTo>
                    <a:pt x="844" y="110352"/>
                  </a:lnTo>
                  <a:lnTo>
                    <a:pt x="10603" y="75529"/>
                  </a:lnTo>
                  <a:lnTo>
                    <a:pt x="16885" y="40118"/>
                  </a:lnTo>
                  <a:lnTo>
                    <a:pt x="28155" y="13661"/>
                  </a:lnTo>
                  <a:lnTo>
                    <a:pt x="33114" y="6539"/>
                  </a:lnTo>
                  <a:lnTo>
                    <a:pt x="38141" y="2809"/>
                  </a:lnTo>
                  <a:lnTo>
                    <a:pt x="45730" y="710"/>
                  </a:lnTo>
                  <a:lnTo>
                    <a:pt x="55880" y="0"/>
                  </a:lnTo>
                  <a:lnTo>
                    <a:pt x="60959" y="2161"/>
                  </a:lnTo>
                  <a:lnTo>
                    <a:pt x="63498" y="3922"/>
                  </a:lnTo>
                  <a:lnTo>
                    <a:pt x="65192" y="6790"/>
                  </a:lnTo>
                  <a:lnTo>
                    <a:pt x="75006" y="43178"/>
                  </a:lnTo>
                  <a:lnTo>
                    <a:pt x="76093" y="77546"/>
                  </a:lnTo>
                  <a:lnTo>
                    <a:pt x="82749" y="107228"/>
                  </a:lnTo>
                  <a:lnTo>
                    <a:pt x="85600" y="113318"/>
                  </a:lnTo>
                  <a:lnTo>
                    <a:pt x="88843" y="118847"/>
                  </a:lnTo>
                  <a:lnTo>
                    <a:pt x="90285" y="124126"/>
                  </a:lnTo>
                  <a:lnTo>
                    <a:pt x="91516" y="125872"/>
                  </a:lnTo>
                  <a:lnTo>
                    <a:pt x="93183" y="127037"/>
                  </a:lnTo>
                  <a:lnTo>
                    <a:pt x="99057" y="1293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556"/>
            <p:cNvSpPr/>
            <p:nvPr/>
          </p:nvSpPr>
          <p:spPr>
            <a:xfrm>
              <a:off x="3726180" y="1889759"/>
              <a:ext cx="75960" cy="137018"/>
            </a:xfrm>
            <a:custGeom>
              <a:avLst/>
              <a:gdLst/>
              <a:ahLst/>
              <a:cxnLst/>
              <a:rect l="0" t="0" r="0" b="0"/>
              <a:pathLst>
                <a:path w="75960" h="137018">
                  <a:moveTo>
                    <a:pt x="0" y="30481"/>
                  </a:moveTo>
                  <a:lnTo>
                    <a:pt x="0" y="67145"/>
                  </a:lnTo>
                  <a:lnTo>
                    <a:pt x="0" y="101842"/>
                  </a:lnTo>
                  <a:lnTo>
                    <a:pt x="0" y="122987"/>
                  </a:lnTo>
                  <a:lnTo>
                    <a:pt x="2257" y="128886"/>
                  </a:lnTo>
                  <a:lnTo>
                    <a:pt x="6560" y="135526"/>
                  </a:lnTo>
                  <a:lnTo>
                    <a:pt x="9407" y="136434"/>
                  </a:lnTo>
                  <a:lnTo>
                    <a:pt x="18132" y="137017"/>
                  </a:lnTo>
                  <a:lnTo>
                    <a:pt x="29549" y="133073"/>
                  </a:lnTo>
                  <a:lnTo>
                    <a:pt x="39611" y="126542"/>
                  </a:lnTo>
                  <a:lnTo>
                    <a:pt x="63596" y="95350"/>
                  </a:lnTo>
                  <a:lnTo>
                    <a:pt x="72089" y="75948"/>
                  </a:lnTo>
                  <a:lnTo>
                    <a:pt x="75959" y="38234"/>
                  </a:lnTo>
                  <a:lnTo>
                    <a:pt x="75246" y="28847"/>
                  </a:lnTo>
                  <a:lnTo>
                    <a:pt x="68889" y="9260"/>
                  </a:lnTo>
                  <a:lnTo>
                    <a:pt x="685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557"/>
            <p:cNvSpPr/>
            <p:nvPr/>
          </p:nvSpPr>
          <p:spPr>
            <a:xfrm>
              <a:off x="3581532" y="1905000"/>
              <a:ext cx="91173" cy="135521"/>
            </a:xfrm>
            <a:custGeom>
              <a:avLst/>
              <a:gdLst/>
              <a:ahLst/>
              <a:cxnLst/>
              <a:rect l="0" t="0" r="0" b="0"/>
              <a:pathLst>
                <a:path w="91173" h="135521">
                  <a:moveTo>
                    <a:pt x="68448" y="0"/>
                  </a:moveTo>
                  <a:lnTo>
                    <a:pt x="64402" y="0"/>
                  </a:lnTo>
                  <a:lnTo>
                    <a:pt x="63211" y="846"/>
                  </a:lnTo>
                  <a:lnTo>
                    <a:pt x="62416" y="2257"/>
                  </a:lnTo>
                  <a:lnTo>
                    <a:pt x="61887" y="4045"/>
                  </a:lnTo>
                  <a:lnTo>
                    <a:pt x="59840" y="5236"/>
                  </a:lnTo>
                  <a:lnTo>
                    <a:pt x="49716" y="7760"/>
                  </a:lnTo>
                  <a:lnTo>
                    <a:pt x="38281" y="15769"/>
                  </a:lnTo>
                  <a:lnTo>
                    <a:pt x="17660" y="36427"/>
                  </a:lnTo>
                  <a:lnTo>
                    <a:pt x="4949" y="62913"/>
                  </a:lnTo>
                  <a:lnTo>
                    <a:pt x="537" y="91028"/>
                  </a:lnTo>
                  <a:lnTo>
                    <a:pt x="0" y="111678"/>
                  </a:lnTo>
                  <a:lnTo>
                    <a:pt x="2184" y="119626"/>
                  </a:lnTo>
                  <a:lnTo>
                    <a:pt x="10485" y="131626"/>
                  </a:lnTo>
                  <a:lnTo>
                    <a:pt x="17568" y="134700"/>
                  </a:lnTo>
                  <a:lnTo>
                    <a:pt x="21828" y="135520"/>
                  </a:lnTo>
                  <a:lnTo>
                    <a:pt x="25515" y="135220"/>
                  </a:lnTo>
                  <a:lnTo>
                    <a:pt x="58644" y="119205"/>
                  </a:lnTo>
                  <a:lnTo>
                    <a:pt x="66348" y="111964"/>
                  </a:lnTo>
                  <a:lnTo>
                    <a:pt x="86105" y="78603"/>
                  </a:lnTo>
                  <a:lnTo>
                    <a:pt x="89766" y="67504"/>
                  </a:lnTo>
                  <a:lnTo>
                    <a:pt x="91172" y="44367"/>
                  </a:lnTo>
                  <a:lnTo>
                    <a:pt x="88989" y="38627"/>
                  </a:lnTo>
                  <a:lnTo>
                    <a:pt x="86044" y="33254"/>
                  </a:lnTo>
                  <a:lnTo>
                    <a:pt x="84735" y="28044"/>
                  </a:lnTo>
                  <a:lnTo>
                    <a:pt x="83539" y="26316"/>
                  </a:lnTo>
                  <a:lnTo>
                    <a:pt x="81895" y="25164"/>
                  </a:lnTo>
                  <a:lnTo>
                    <a:pt x="77811" y="23884"/>
                  </a:lnTo>
                  <a:lnTo>
                    <a:pt x="68448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558"/>
            <p:cNvSpPr/>
            <p:nvPr/>
          </p:nvSpPr>
          <p:spPr>
            <a:xfrm>
              <a:off x="3497580" y="1889759"/>
              <a:ext cx="53340" cy="152258"/>
            </a:xfrm>
            <a:custGeom>
              <a:avLst/>
              <a:gdLst/>
              <a:ahLst/>
              <a:cxnLst/>
              <a:rect l="0" t="0" r="0" b="0"/>
              <a:pathLst>
                <a:path w="53340" h="152258">
                  <a:moveTo>
                    <a:pt x="0" y="60961"/>
                  </a:moveTo>
                  <a:lnTo>
                    <a:pt x="0" y="97060"/>
                  </a:lnTo>
                  <a:lnTo>
                    <a:pt x="846" y="117580"/>
                  </a:lnTo>
                  <a:lnTo>
                    <a:pt x="7149" y="144155"/>
                  </a:lnTo>
                  <a:lnTo>
                    <a:pt x="7611" y="152257"/>
                  </a:lnTo>
                  <a:lnTo>
                    <a:pt x="7619" y="118993"/>
                  </a:lnTo>
                  <a:lnTo>
                    <a:pt x="7620" y="82783"/>
                  </a:lnTo>
                  <a:lnTo>
                    <a:pt x="8466" y="61500"/>
                  </a:lnTo>
                  <a:lnTo>
                    <a:pt x="18225" y="33426"/>
                  </a:lnTo>
                  <a:lnTo>
                    <a:pt x="25532" y="21946"/>
                  </a:lnTo>
                  <a:lnTo>
                    <a:pt x="533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559"/>
            <p:cNvSpPr/>
            <p:nvPr/>
          </p:nvSpPr>
          <p:spPr>
            <a:xfrm>
              <a:off x="3314700" y="1950720"/>
              <a:ext cx="45720" cy="22860"/>
            </a:xfrm>
            <a:custGeom>
              <a:avLst/>
              <a:gdLst/>
              <a:ahLst/>
              <a:cxnLst/>
              <a:rect l="0" t="0" r="0" b="0"/>
              <a:pathLst>
                <a:path w="45720" h="22860">
                  <a:moveTo>
                    <a:pt x="0" y="22859"/>
                  </a:moveTo>
                  <a:lnTo>
                    <a:pt x="6930" y="16776"/>
                  </a:lnTo>
                  <a:lnTo>
                    <a:pt x="457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560"/>
            <p:cNvSpPr/>
            <p:nvPr/>
          </p:nvSpPr>
          <p:spPr>
            <a:xfrm>
              <a:off x="3291963" y="1851873"/>
              <a:ext cx="114178" cy="205036"/>
            </a:xfrm>
            <a:custGeom>
              <a:avLst/>
              <a:gdLst/>
              <a:ahLst/>
              <a:cxnLst/>
              <a:rect l="0" t="0" r="0" b="0"/>
              <a:pathLst>
                <a:path w="114178" h="205036">
                  <a:moveTo>
                    <a:pt x="60837" y="37886"/>
                  </a:moveTo>
                  <a:lnTo>
                    <a:pt x="60837" y="33841"/>
                  </a:lnTo>
                  <a:lnTo>
                    <a:pt x="59990" y="33496"/>
                  </a:lnTo>
                  <a:lnTo>
                    <a:pt x="54276" y="37141"/>
                  </a:lnTo>
                  <a:lnTo>
                    <a:pt x="53687" y="39813"/>
                  </a:lnTo>
                  <a:lnTo>
                    <a:pt x="53531" y="41711"/>
                  </a:lnTo>
                  <a:lnTo>
                    <a:pt x="47226" y="63842"/>
                  </a:lnTo>
                  <a:lnTo>
                    <a:pt x="39728" y="99254"/>
                  </a:lnTo>
                  <a:lnTo>
                    <a:pt x="30200" y="131665"/>
                  </a:lnTo>
                  <a:lnTo>
                    <a:pt x="18482" y="168268"/>
                  </a:lnTo>
                  <a:lnTo>
                    <a:pt x="15267" y="183857"/>
                  </a:lnTo>
                  <a:lnTo>
                    <a:pt x="9329" y="194214"/>
                  </a:lnTo>
                  <a:lnTo>
                    <a:pt x="295" y="205035"/>
                  </a:lnTo>
                  <a:lnTo>
                    <a:pt x="0" y="201336"/>
                  </a:lnTo>
                  <a:lnTo>
                    <a:pt x="9288" y="164906"/>
                  </a:lnTo>
                  <a:lnTo>
                    <a:pt x="13965" y="132403"/>
                  </a:lnTo>
                  <a:lnTo>
                    <a:pt x="18821" y="103333"/>
                  </a:lnTo>
                  <a:lnTo>
                    <a:pt x="29667" y="73271"/>
                  </a:lnTo>
                  <a:lnTo>
                    <a:pt x="42418" y="38855"/>
                  </a:lnTo>
                  <a:lnTo>
                    <a:pt x="53090" y="12113"/>
                  </a:lnTo>
                  <a:lnTo>
                    <a:pt x="59306" y="2221"/>
                  </a:lnTo>
                  <a:lnTo>
                    <a:pt x="60663" y="1410"/>
                  </a:lnTo>
                  <a:lnTo>
                    <a:pt x="67263" y="0"/>
                  </a:lnTo>
                  <a:lnTo>
                    <a:pt x="72148" y="3895"/>
                  </a:lnTo>
                  <a:lnTo>
                    <a:pt x="74331" y="10361"/>
                  </a:lnTo>
                  <a:lnTo>
                    <a:pt x="78181" y="42661"/>
                  </a:lnTo>
                  <a:lnTo>
                    <a:pt x="82607" y="79470"/>
                  </a:lnTo>
                  <a:lnTo>
                    <a:pt x="88718" y="113269"/>
                  </a:lnTo>
                  <a:lnTo>
                    <a:pt x="90975" y="148034"/>
                  </a:lnTo>
                  <a:lnTo>
                    <a:pt x="95680" y="159090"/>
                  </a:lnTo>
                  <a:lnTo>
                    <a:pt x="103334" y="172576"/>
                  </a:lnTo>
                  <a:lnTo>
                    <a:pt x="105971" y="179029"/>
                  </a:lnTo>
                  <a:lnTo>
                    <a:pt x="114177" y="1902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561"/>
            <p:cNvSpPr/>
            <p:nvPr/>
          </p:nvSpPr>
          <p:spPr>
            <a:xfrm>
              <a:off x="3653209" y="1585507"/>
              <a:ext cx="141551" cy="150614"/>
            </a:xfrm>
            <a:custGeom>
              <a:avLst/>
              <a:gdLst/>
              <a:ahLst/>
              <a:cxnLst/>
              <a:rect l="0" t="0" r="0" b="0"/>
              <a:pathLst>
                <a:path w="141551" h="150614">
                  <a:moveTo>
                    <a:pt x="4391" y="60413"/>
                  </a:moveTo>
                  <a:lnTo>
                    <a:pt x="0" y="60413"/>
                  </a:lnTo>
                  <a:lnTo>
                    <a:pt x="1875" y="60413"/>
                  </a:lnTo>
                  <a:lnTo>
                    <a:pt x="2713" y="61259"/>
                  </a:lnTo>
                  <a:lnTo>
                    <a:pt x="4170" y="66973"/>
                  </a:lnTo>
                  <a:lnTo>
                    <a:pt x="8370" y="71764"/>
                  </a:lnTo>
                  <a:lnTo>
                    <a:pt x="12650" y="73924"/>
                  </a:lnTo>
                  <a:lnTo>
                    <a:pt x="14977" y="74500"/>
                  </a:lnTo>
                  <a:lnTo>
                    <a:pt x="17375" y="74038"/>
                  </a:lnTo>
                  <a:lnTo>
                    <a:pt x="41377" y="59870"/>
                  </a:lnTo>
                  <a:lnTo>
                    <a:pt x="78502" y="31507"/>
                  </a:lnTo>
                  <a:lnTo>
                    <a:pt x="81738" y="28442"/>
                  </a:lnTo>
                  <a:lnTo>
                    <a:pt x="85334" y="20521"/>
                  </a:lnTo>
                  <a:lnTo>
                    <a:pt x="88161" y="0"/>
                  </a:lnTo>
                  <a:lnTo>
                    <a:pt x="76881" y="5644"/>
                  </a:lnTo>
                  <a:lnTo>
                    <a:pt x="40593" y="39547"/>
                  </a:lnTo>
                  <a:lnTo>
                    <a:pt x="23802" y="63190"/>
                  </a:lnTo>
                  <a:lnTo>
                    <a:pt x="9686" y="98878"/>
                  </a:lnTo>
                  <a:lnTo>
                    <a:pt x="5959" y="117436"/>
                  </a:lnTo>
                  <a:lnTo>
                    <a:pt x="7345" y="128372"/>
                  </a:lnTo>
                  <a:lnTo>
                    <a:pt x="8900" y="133659"/>
                  </a:lnTo>
                  <a:lnTo>
                    <a:pt x="15144" y="141791"/>
                  </a:lnTo>
                  <a:lnTo>
                    <a:pt x="23563" y="147381"/>
                  </a:lnTo>
                  <a:lnTo>
                    <a:pt x="38670" y="150528"/>
                  </a:lnTo>
                  <a:lnTo>
                    <a:pt x="58856" y="150613"/>
                  </a:lnTo>
                  <a:lnTo>
                    <a:pt x="91933" y="141195"/>
                  </a:lnTo>
                  <a:lnTo>
                    <a:pt x="127697" y="115803"/>
                  </a:lnTo>
                  <a:lnTo>
                    <a:pt x="141550" y="1061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562"/>
            <p:cNvSpPr/>
            <p:nvPr/>
          </p:nvSpPr>
          <p:spPr>
            <a:xfrm>
              <a:off x="3589019" y="1584959"/>
              <a:ext cx="7622" cy="175262"/>
            </a:xfrm>
            <a:custGeom>
              <a:avLst/>
              <a:gdLst/>
              <a:ahLst/>
              <a:cxnLst/>
              <a:rect l="0" t="0" r="0" b="0"/>
              <a:pathLst>
                <a:path w="7622" h="175262">
                  <a:moveTo>
                    <a:pt x="7621" y="0"/>
                  </a:moveTo>
                  <a:lnTo>
                    <a:pt x="7621" y="33530"/>
                  </a:lnTo>
                  <a:lnTo>
                    <a:pt x="7621" y="65209"/>
                  </a:lnTo>
                  <a:lnTo>
                    <a:pt x="3576" y="98394"/>
                  </a:lnTo>
                  <a:lnTo>
                    <a:pt x="471" y="134815"/>
                  </a:lnTo>
                  <a:lnTo>
                    <a:pt x="6" y="171758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563"/>
            <p:cNvSpPr/>
            <p:nvPr/>
          </p:nvSpPr>
          <p:spPr>
            <a:xfrm>
              <a:off x="3429000" y="1661159"/>
              <a:ext cx="102919" cy="135626"/>
            </a:xfrm>
            <a:custGeom>
              <a:avLst/>
              <a:gdLst/>
              <a:ahLst/>
              <a:cxnLst/>
              <a:rect l="0" t="0" r="0" b="0"/>
              <a:pathLst>
                <a:path w="102919" h="135626">
                  <a:moveTo>
                    <a:pt x="76200" y="0"/>
                  </a:moveTo>
                  <a:lnTo>
                    <a:pt x="72154" y="0"/>
                  </a:lnTo>
                  <a:lnTo>
                    <a:pt x="67910" y="2258"/>
                  </a:lnTo>
                  <a:lnTo>
                    <a:pt x="30945" y="30498"/>
                  </a:lnTo>
                  <a:lnTo>
                    <a:pt x="28250" y="33032"/>
                  </a:lnTo>
                  <a:lnTo>
                    <a:pt x="20739" y="35848"/>
                  </a:lnTo>
                  <a:lnTo>
                    <a:pt x="16366" y="36599"/>
                  </a:lnTo>
                  <a:lnTo>
                    <a:pt x="13451" y="37946"/>
                  </a:lnTo>
                  <a:lnTo>
                    <a:pt x="11507" y="39691"/>
                  </a:lnTo>
                  <a:lnTo>
                    <a:pt x="9347" y="43887"/>
                  </a:lnTo>
                  <a:lnTo>
                    <a:pt x="7847" y="51928"/>
                  </a:lnTo>
                  <a:lnTo>
                    <a:pt x="12236" y="52713"/>
                  </a:lnTo>
                  <a:lnTo>
                    <a:pt x="46310" y="53324"/>
                  </a:lnTo>
                  <a:lnTo>
                    <a:pt x="81146" y="54187"/>
                  </a:lnTo>
                  <a:lnTo>
                    <a:pt x="96366" y="59901"/>
                  </a:lnTo>
                  <a:lnTo>
                    <a:pt x="102306" y="68737"/>
                  </a:lnTo>
                  <a:lnTo>
                    <a:pt x="102918" y="72918"/>
                  </a:lnTo>
                  <a:lnTo>
                    <a:pt x="101339" y="82079"/>
                  </a:lnTo>
                  <a:lnTo>
                    <a:pt x="88654" y="105270"/>
                  </a:lnTo>
                  <a:lnTo>
                    <a:pt x="81452" y="112545"/>
                  </a:lnTo>
                  <a:lnTo>
                    <a:pt x="48121" y="131978"/>
                  </a:lnTo>
                  <a:lnTo>
                    <a:pt x="37024" y="135625"/>
                  </a:lnTo>
                  <a:lnTo>
                    <a:pt x="28873" y="134220"/>
                  </a:lnTo>
                  <a:lnTo>
                    <a:pt x="8147" y="127694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564"/>
            <p:cNvSpPr/>
            <p:nvPr/>
          </p:nvSpPr>
          <p:spPr>
            <a:xfrm>
              <a:off x="3368040" y="164592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565"/>
            <p:cNvSpPr/>
            <p:nvPr/>
          </p:nvSpPr>
          <p:spPr>
            <a:xfrm>
              <a:off x="3352800" y="1699259"/>
              <a:ext cx="15241" cy="121921"/>
            </a:xfrm>
            <a:custGeom>
              <a:avLst/>
              <a:gdLst/>
              <a:ahLst/>
              <a:cxnLst/>
              <a:rect l="0" t="0" r="0" b="0"/>
              <a:pathLst>
                <a:path w="15241" h="121921">
                  <a:moveTo>
                    <a:pt x="15240" y="0"/>
                  </a:moveTo>
                  <a:lnTo>
                    <a:pt x="15240" y="4046"/>
                  </a:lnTo>
                  <a:lnTo>
                    <a:pt x="12982" y="8289"/>
                  </a:lnTo>
                  <a:lnTo>
                    <a:pt x="10003" y="12998"/>
                  </a:lnTo>
                  <a:lnTo>
                    <a:pt x="8326" y="21255"/>
                  </a:lnTo>
                  <a:lnTo>
                    <a:pt x="7681" y="54649"/>
                  </a:lnTo>
                  <a:lnTo>
                    <a:pt x="6791" y="75741"/>
                  </a:lnTo>
                  <a:lnTo>
                    <a:pt x="209" y="111385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566"/>
            <p:cNvSpPr/>
            <p:nvPr/>
          </p:nvSpPr>
          <p:spPr>
            <a:xfrm>
              <a:off x="3169919" y="1760220"/>
              <a:ext cx="68582" cy="30481"/>
            </a:xfrm>
            <a:custGeom>
              <a:avLst/>
              <a:gdLst/>
              <a:ahLst/>
              <a:cxnLst/>
              <a:rect l="0" t="0" r="0" b="0"/>
              <a:pathLst>
                <a:path w="68582" h="30481">
                  <a:moveTo>
                    <a:pt x="0" y="30480"/>
                  </a:moveTo>
                  <a:lnTo>
                    <a:pt x="0" y="26434"/>
                  </a:lnTo>
                  <a:lnTo>
                    <a:pt x="847" y="25243"/>
                  </a:lnTo>
                  <a:lnTo>
                    <a:pt x="2258" y="24448"/>
                  </a:lnTo>
                  <a:lnTo>
                    <a:pt x="10607" y="23173"/>
                  </a:lnTo>
                  <a:lnTo>
                    <a:pt x="26492" y="22075"/>
                  </a:lnTo>
                  <a:lnTo>
                    <a:pt x="48194" y="12325"/>
                  </a:lnTo>
                  <a:lnTo>
                    <a:pt x="685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567"/>
            <p:cNvSpPr/>
            <p:nvPr/>
          </p:nvSpPr>
          <p:spPr>
            <a:xfrm>
              <a:off x="3154689" y="1630735"/>
              <a:ext cx="144771" cy="228049"/>
            </a:xfrm>
            <a:custGeom>
              <a:avLst/>
              <a:gdLst/>
              <a:ahLst/>
              <a:cxnLst/>
              <a:rect l="0" t="0" r="0" b="0"/>
              <a:pathLst>
                <a:path w="144771" h="228049">
                  <a:moveTo>
                    <a:pt x="38091" y="68524"/>
                  </a:moveTo>
                  <a:lnTo>
                    <a:pt x="34046" y="72570"/>
                  </a:lnTo>
                  <a:lnTo>
                    <a:pt x="32059" y="76813"/>
                  </a:lnTo>
                  <a:lnTo>
                    <a:pt x="31530" y="79130"/>
                  </a:lnTo>
                  <a:lnTo>
                    <a:pt x="25443" y="89779"/>
                  </a:lnTo>
                  <a:lnTo>
                    <a:pt x="22231" y="123173"/>
                  </a:lnTo>
                  <a:lnTo>
                    <a:pt x="16320" y="160137"/>
                  </a:lnTo>
                  <a:lnTo>
                    <a:pt x="9343" y="195829"/>
                  </a:lnTo>
                  <a:lnTo>
                    <a:pt x="7534" y="206385"/>
                  </a:lnTo>
                  <a:lnTo>
                    <a:pt x="92" y="228048"/>
                  </a:lnTo>
                  <a:lnTo>
                    <a:pt x="0" y="217895"/>
                  </a:lnTo>
                  <a:lnTo>
                    <a:pt x="6552" y="181890"/>
                  </a:lnTo>
                  <a:lnTo>
                    <a:pt x="13485" y="146076"/>
                  </a:lnTo>
                  <a:lnTo>
                    <a:pt x="20546" y="116432"/>
                  </a:lnTo>
                  <a:lnTo>
                    <a:pt x="28847" y="86200"/>
                  </a:lnTo>
                  <a:lnTo>
                    <a:pt x="39961" y="56640"/>
                  </a:lnTo>
                  <a:lnTo>
                    <a:pt x="48998" y="19672"/>
                  </a:lnTo>
                  <a:lnTo>
                    <a:pt x="59511" y="2067"/>
                  </a:lnTo>
                  <a:lnTo>
                    <a:pt x="62568" y="888"/>
                  </a:lnTo>
                  <a:lnTo>
                    <a:pt x="68219" y="0"/>
                  </a:lnTo>
                  <a:lnTo>
                    <a:pt x="72607" y="32509"/>
                  </a:lnTo>
                  <a:lnTo>
                    <a:pt x="77977" y="68799"/>
                  </a:lnTo>
                  <a:lnTo>
                    <a:pt x="83889" y="106661"/>
                  </a:lnTo>
                  <a:lnTo>
                    <a:pt x="94315" y="144729"/>
                  </a:lnTo>
                  <a:lnTo>
                    <a:pt x="101461" y="155451"/>
                  </a:lnTo>
                  <a:lnTo>
                    <a:pt x="125940" y="180108"/>
                  </a:lnTo>
                  <a:lnTo>
                    <a:pt x="127935" y="185286"/>
                  </a:lnTo>
                  <a:lnTo>
                    <a:pt x="129314" y="187005"/>
                  </a:lnTo>
                  <a:lnTo>
                    <a:pt x="133103" y="188916"/>
                  </a:lnTo>
                  <a:lnTo>
                    <a:pt x="144770" y="1904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568"/>
            <p:cNvSpPr/>
            <p:nvPr/>
          </p:nvSpPr>
          <p:spPr>
            <a:xfrm>
              <a:off x="2957565" y="1661159"/>
              <a:ext cx="90436" cy="396242"/>
            </a:xfrm>
            <a:custGeom>
              <a:avLst/>
              <a:gdLst/>
              <a:ahLst/>
              <a:cxnLst/>
              <a:rect l="0" t="0" r="0" b="0"/>
              <a:pathLst>
                <a:path w="90436" h="396242">
                  <a:moveTo>
                    <a:pt x="90435" y="0"/>
                  </a:moveTo>
                  <a:lnTo>
                    <a:pt x="83874" y="0"/>
                  </a:lnTo>
                  <a:lnTo>
                    <a:pt x="72301" y="10606"/>
                  </a:lnTo>
                  <a:lnTo>
                    <a:pt x="62425" y="27339"/>
                  </a:lnTo>
                  <a:lnTo>
                    <a:pt x="45740" y="61550"/>
                  </a:lnTo>
                  <a:lnTo>
                    <a:pt x="32719" y="97641"/>
                  </a:lnTo>
                  <a:lnTo>
                    <a:pt x="24603" y="127332"/>
                  </a:lnTo>
                  <a:lnTo>
                    <a:pt x="16836" y="158426"/>
                  </a:lnTo>
                  <a:lnTo>
                    <a:pt x="9173" y="194073"/>
                  </a:lnTo>
                  <a:lnTo>
                    <a:pt x="2387" y="230600"/>
                  </a:lnTo>
                  <a:lnTo>
                    <a:pt x="0" y="263248"/>
                  </a:lnTo>
                  <a:lnTo>
                    <a:pt x="139" y="293523"/>
                  </a:lnTo>
                  <a:lnTo>
                    <a:pt x="9640" y="330754"/>
                  </a:lnTo>
                  <a:lnTo>
                    <a:pt x="20257" y="357058"/>
                  </a:lnTo>
                  <a:lnTo>
                    <a:pt x="42323" y="377920"/>
                  </a:lnTo>
                  <a:lnTo>
                    <a:pt x="53978" y="385920"/>
                  </a:lnTo>
                  <a:lnTo>
                    <a:pt x="59954" y="396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SMARTInkShape-Group173"/>
          <p:cNvGrpSpPr/>
          <p:nvPr/>
        </p:nvGrpSpPr>
        <p:grpSpPr>
          <a:xfrm>
            <a:off x="610211" y="2567940"/>
            <a:ext cx="4699383" cy="937261"/>
            <a:chOff x="610211" y="2567940"/>
            <a:chExt cx="4699383" cy="937261"/>
          </a:xfrm>
        </p:grpSpPr>
        <p:sp>
          <p:nvSpPr>
            <p:cNvPr id="37" name="SMARTInkShape-1569"/>
            <p:cNvSpPr/>
            <p:nvPr/>
          </p:nvSpPr>
          <p:spPr>
            <a:xfrm>
              <a:off x="5167418" y="3032759"/>
              <a:ext cx="142176" cy="472442"/>
            </a:xfrm>
            <a:custGeom>
              <a:avLst/>
              <a:gdLst/>
              <a:ahLst/>
              <a:cxnLst/>
              <a:rect l="0" t="0" r="0" b="0"/>
              <a:pathLst>
                <a:path w="142176" h="472442">
                  <a:moveTo>
                    <a:pt x="6562" y="0"/>
                  </a:moveTo>
                  <a:lnTo>
                    <a:pt x="0" y="6561"/>
                  </a:lnTo>
                  <a:lnTo>
                    <a:pt x="495" y="7761"/>
                  </a:lnTo>
                  <a:lnTo>
                    <a:pt x="28434" y="43657"/>
                  </a:lnTo>
                  <a:lnTo>
                    <a:pt x="52486" y="76932"/>
                  </a:lnTo>
                  <a:lnTo>
                    <a:pt x="76687" y="110870"/>
                  </a:lnTo>
                  <a:lnTo>
                    <a:pt x="94415" y="140189"/>
                  </a:lnTo>
                  <a:lnTo>
                    <a:pt x="110391" y="170325"/>
                  </a:lnTo>
                  <a:lnTo>
                    <a:pt x="121804" y="200703"/>
                  </a:lnTo>
                  <a:lnTo>
                    <a:pt x="130548" y="231153"/>
                  </a:lnTo>
                  <a:lnTo>
                    <a:pt x="138501" y="261624"/>
                  </a:lnTo>
                  <a:lnTo>
                    <a:pt x="142175" y="292102"/>
                  </a:lnTo>
                  <a:lnTo>
                    <a:pt x="139218" y="322581"/>
                  </a:lnTo>
                  <a:lnTo>
                    <a:pt x="128934" y="353061"/>
                  </a:lnTo>
                  <a:lnTo>
                    <a:pt x="110289" y="387617"/>
                  </a:lnTo>
                  <a:lnTo>
                    <a:pt x="85784" y="421160"/>
                  </a:lnTo>
                  <a:lnTo>
                    <a:pt x="56282" y="447933"/>
                  </a:lnTo>
                  <a:lnTo>
                    <a:pt x="21801" y="472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570"/>
            <p:cNvSpPr/>
            <p:nvPr/>
          </p:nvSpPr>
          <p:spPr>
            <a:xfrm>
              <a:off x="4999491" y="3200400"/>
              <a:ext cx="197349" cy="136611"/>
            </a:xfrm>
            <a:custGeom>
              <a:avLst/>
              <a:gdLst/>
              <a:ahLst/>
              <a:cxnLst/>
              <a:rect l="0" t="0" r="0" b="0"/>
              <a:pathLst>
                <a:path w="197349" h="136611">
                  <a:moveTo>
                    <a:pt x="113528" y="0"/>
                  </a:moveTo>
                  <a:lnTo>
                    <a:pt x="102177" y="0"/>
                  </a:lnTo>
                  <a:lnTo>
                    <a:pt x="91350" y="4045"/>
                  </a:lnTo>
                  <a:lnTo>
                    <a:pt x="54747" y="25439"/>
                  </a:lnTo>
                  <a:lnTo>
                    <a:pt x="28642" y="47204"/>
                  </a:lnTo>
                  <a:lnTo>
                    <a:pt x="5084" y="78975"/>
                  </a:lnTo>
                  <a:lnTo>
                    <a:pt x="385" y="96848"/>
                  </a:lnTo>
                  <a:lnTo>
                    <a:pt x="0" y="100125"/>
                  </a:lnTo>
                  <a:lnTo>
                    <a:pt x="1829" y="106024"/>
                  </a:lnTo>
                  <a:lnTo>
                    <a:pt x="9902" y="116710"/>
                  </a:lnTo>
                  <a:lnTo>
                    <a:pt x="16955" y="119604"/>
                  </a:lnTo>
                  <a:lnTo>
                    <a:pt x="35279" y="121462"/>
                  </a:lnTo>
                  <a:lnTo>
                    <a:pt x="42909" y="119458"/>
                  </a:lnTo>
                  <a:lnTo>
                    <a:pt x="49969" y="116592"/>
                  </a:lnTo>
                  <a:lnTo>
                    <a:pt x="73215" y="110556"/>
                  </a:lnTo>
                  <a:lnTo>
                    <a:pt x="84180" y="103783"/>
                  </a:lnTo>
                  <a:lnTo>
                    <a:pt x="100705" y="82307"/>
                  </a:lnTo>
                  <a:lnTo>
                    <a:pt x="103596" y="74398"/>
                  </a:lnTo>
                  <a:lnTo>
                    <a:pt x="105727" y="66085"/>
                  </a:lnTo>
                  <a:lnTo>
                    <a:pt x="111737" y="53850"/>
                  </a:lnTo>
                  <a:lnTo>
                    <a:pt x="113458" y="41647"/>
                  </a:lnTo>
                  <a:lnTo>
                    <a:pt x="114375" y="73876"/>
                  </a:lnTo>
                  <a:lnTo>
                    <a:pt x="126526" y="100995"/>
                  </a:lnTo>
                  <a:lnTo>
                    <a:pt x="142341" y="124340"/>
                  </a:lnTo>
                  <a:lnTo>
                    <a:pt x="150605" y="130898"/>
                  </a:lnTo>
                  <a:lnTo>
                    <a:pt x="159923" y="134377"/>
                  </a:lnTo>
                  <a:lnTo>
                    <a:pt x="175657" y="136610"/>
                  </a:lnTo>
                  <a:lnTo>
                    <a:pt x="197348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571"/>
            <p:cNvSpPr/>
            <p:nvPr/>
          </p:nvSpPr>
          <p:spPr>
            <a:xfrm>
              <a:off x="4838700" y="3208019"/>
              <a:ext cx="129540" cy="22862"/>
            </a:xfrm>
            <a:custGeom>
              <a:avLst/>
              <a:gdLst/>
              <a:ahLst/>
              <a:cxnLst/>
              <a:rect l="0" t="0" r="0" b="0"/>
              <a:pathLst>
                <a:path w="129540" h="22862">
                  <a:moveTo>
                    <a:pt x="0" y="22861"/>
                  </a:moveTo>
                  <a:lnTo>
                    <a:pt x="0" y="18815"/>
                  </a:lnTo>
                  <a:lnTo>
                    <a:pt x="846" y="17624"/>
                  </a:lnTo>
                  <a:lnTo>
                    <a:pt x="2257" y="16829"/>
                  </a:lnTo>
                  <a:lnTo>
                    <a:pt x="32563" y="8773"/>
                  </a:lnTo>
                  <a:lnTo>
                    <a:pt x="66608" y="7001"/>
                  </a:lnTo>
                  <a:lnTo>
                    <a:pt x="102375" y="1090"/>
                  </a:lnTo>
                  <a:lnTo>
                    <a:pt x="1295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572"/>
            <p:cNvSpPr/>
            <p:nvPr/>
          </p:nvSpPr>
          <p:spPr>
            <a:xfrm>
              <a:off x="4907392" y="3094779"/>
              <a:ext cx="60848" cy="258022"/>
            </a:xfrm>
            <a:custGeom>
              <a:avLst/>
              <a:gdLst/>
              <a:ahLst/>
              <a:cxnLst/>
              <a:rect l="0" t="0" r="0" b="0"/>
              <a:pathLst>
                <a:path w="60848" h="258022">
                  <a:moveTo>
                    <a:pt x="60847" y="6561"/>
                  </a:moveTo>
                  <a:lnTo>
                    <a:pt x="60847" y="0"/>
                  </a:lnTo>
                  <a:lnTo>
                    <a:pt x="56802" y="3299"/>
                  </a:lnTo>
                  <a:lnTo>
                    <a:pt x="54816" y="7369"/>
                  </a:lnTo>
                  <a:lnTo>
                    <a:pt x="45529" y="41603"/>
                  </a:lnTo>
                  <a:lnTo>
                    <a:pt x="37470" y="76544"/>
                  </a:lnTo>
                  <a:lnTo>
                    <a:pt x="32472" y="108294"/>
                  </a:lnTo>
                  <a:lnTo>
                    <a:pt x="28733" y="142255"/>
                  </a:lnTo>
                  <a:lnTo>
                    <a:pt x="20006" y="173766"/>
                  </a:lnTo>
                  <a:lnTo>
                    <a:pt x="11210" y="202294"/>
                  </a:lnTo>
                  <a:lnTo>
                    <a:pt x="4194" y="234689"/>
                  </a:lnTo>
                  <a:lnTo>
                    <a:pt x="0" y="257298"/>
                  </a:lnTo>
                  <a:lnTo>
                    <a:pt x="2195" y="257700"/>
                  </a:lnTo>
                  <a:lnTo>
                    <a:pt x="7508" y="258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573"/>
            <p:cNvSpPr/>
            <p:nvPr/>
          </p:nvSpPr>
          <p:spPr>
            <a:xfrm>
              <a:off x="4642189" y="3230880"/>
              <a:ext cx="196512" cy="143144"/>
            </a:xfrm>
            <a:custGeom>
              <a:avLst/>
              <a:gdLst/>
              <a:ahLst/>
              <a:cxnLst/>
              <a:rect l="0" t="0" r="0" b="0"/>
              <a:pathLst>
                <a:path w="196512" h="143144">
                  <a:moveTo>
                    <a:pt x="105070" y="0"/>
                  </a:moveTo>
                  <a:lnTo>
                    <a:pt x="93719" y="0"/>
                  </a:lnTo>
                  <a:lnTo>
                    <a:pt x="89301" y="2257"/>
                  </a:lnTo>
                  <a:lnTo>
                    <a:pt x="86937" y="4045"/>
                  </a:lnTo>
                  <a:lnTo>
                    <a:pt x="79796" y="6031"/>
                  </a:lnTo>
                  <a:lnTo>
                    <a:pt x="66255" y="9407"/>
                  </a:lnTo>
                  <a:lnTo>
                    <a:pt x="56493" y="14340"/>
                  </a:lnTo>
                  <a:lnTo>
                    <a:pt x="42323" y="26638"/>
                  </a:lnTo>
                  <a:lnTo>
                    <a:pt x="18843" y="61225"/>
                  </a:lnTo>
                  <a:lnTo>
                    <a:pt x="2012" y="93780"/>
                  </a:lnTo>
                  <a:lnTo>
                    <a:pt x="0" y="104051"/>
                  </a:lnTo>
                  <a:lnTo>
                    <a:pt x="1363" y="112002"/>
                  </a:lnTo>
                  <a:lnTo>
                    <a:pt x="2913" y="115308"/>
                  </a:lnTo>
                  <a:lnTo>
                    <a:pt x="4792" y="117512"/>
                  </a:lnTo>
                  <a:lnTo>
                    <a:pt x="20390" y="125384"/>
                  </a:lnTo>
                  <a:lnTo>
                    <a:pt x="24064" y="125923"/>
                  </a:lnTo>
                  <a:lnTo>
                    <a:pt x="57168" y="118080"/>
                  </a:lnTo>
                  <a:lnTo>
                    <a:pt x="83276" y="97464"/>
                  </a:lnTo>
                  <a:lnTo>
                    <a:pt x="99861" y="74802"/>
                  </a:lnTo>
                  <a:lnTo>
                    <a:pt x="102755" y="66829"/>
                  </a:lnTo>
                  <a:lnTo>
                    <a:pt x="105067" y="38240"/>
                  </a:lnTo>
                  <a:lnTo>
                    <a:pt x="105917" y="64594"/>
                  </a:lnTo>
                  <a:lnTo>
                    <a:pt x="120509" y="99124"/>
                  </a:lnTo>
                  <a:lnTo>
                    <a:pt x="138102" y="130578"/>
                  </a:lnTo>
                  <a:lnTo>
                    <a:pt x="149759" y="139255"/>
                  </a:lnTo>
                  <a:lnTo>
                    <a:pt x="159893" y="143143"/>
                  </a:lnTo>
                  <a:lnTo>
                    <a:pt x="167818" y="141794"/>
                  </a:lnTo>
                  <a:lnTo>
                    <a:pt x="176985" y="137526"/>
                  </a:lnTo>
                  <a:lnTo>
                    <a:pt x="196511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574"/>
            <p:cNvSpPr/>
            <p:nvPr/>
          </p:nvSpPr>
          <p:spPr>
            <a:xfrm>
              <a:off x="4351030" y="3246367"/>
              <a:ext cx="251451" cy="159627"/>
            </a:xfrm>
            <a:custGeom>
              <a:avLst/>
              <a:gdLst/>
              <a:ahLst/>
              <a:cxnLst/>
              <a:rect l="0" t="0" r="0" b="0"/>
              <a:pathLst>
                <a:path w="251451" h="159627">
                  <a:moveTo>
                    <a:pt x="30470" y="22613"/>
                  </a:moveTo>
                  <a:lnTo>
                    <a:pt x="30470" y="33218"/>
                  </a:lnTo>
                  <a:lnTo>
                    <a:pt x="28212" y="38051"/>
                  </a:lnTo>
                  <a:lnTo>
                    <a:pt x="25233" y="43021"/>
                  </a:lnTo>
                  <a:lnTo>
                    <a:pt x="23909" y="48052"/>
                  </a:lnTo>
                  <a:lnTo>
                    <a:pt x="28979" y="85706"/>
                  </a:lnTo>
                  <a:lnTo>
                    <a:pt x="18262" y="121794"/>
                  </a:lnTo>
                  <a:lnTo>
                    <a:pt x="15281" y="137889"/>
                  </a:lnTo>
                  <a:lnTo>
                    <a:pt x="9412" y="148397"/>
                  </a:lnTo>
                  <a:lnTo>
                    <a:pt x="113" y="159626"/>
                  </a:lnTo>
                  <a:lnTo>
                    <a:pt x="0" y="145108"/>
                  </a:lnTo>
                  <a:lnTo>
                    <a:pt x="6551" y="112375"/>
                  </a:lnTo>
                  <a:lnTo>
                    <a:pt x="14331" y="83241"/>
                  </a:lnTo>
                  <a:lnTo>
                    <a:pt x="31296" y="55285"/>
                  </a:lnTo>
                  <a:lnTo>
                    <a:pt x="51588" y="28828"/>
                  </a:lnTo>
                  <a:lnTo>
                    <a:pt x="80625" y="11082"/>
                  </a:lnTo>
                  <a:lnTo>
                    <a:pt x="89732" y="9021"/>
                  </a:lnTo>
                  <a:lnTo>
                    <a:pt x="97166" y="10363"/>
                  </a:lnTo>
                  <a:lnTo>
                    <a:pt x="123280" y="25327"/>
                  </a:lnTo>
                  <a:lnTo>
                    <a:pt x="131723" y="36870"/>
                  </a:lnTo>
                  <a:lnTo>
                    <a:pt x="135541" y="55059"/>
                  </a:lnTo>
                  <a:lnTo>
                    <a:pt x="137008" y="88379"/>
                  </a:lnTo>
                  <a:lnTo>
                    <a:pt x="136275" y="108072"/>
                  </a:lnTo>
                  <a:lnTo>
                    <a:pt x="129386" y="125604"/>
                  </a:lnTo>
                  <a:lnTo>
                    <a:pt x="127741" y="126833"/>
                  </a:lnTo>
                  <a:lnTo>
                    <a:pt x="123061" y="128807"/>
                  </a:lnTo>
                  <a:lnTo>
                    <a:pt x="122677" y="128122"/>
                  </a:lnTo>
                  <a:lnTo>
                    <a:pt x="121918" y="93243"/>
                  </a:lnTo>
                  <a:lnTo>
                    <a:pt x="132516" y="59164"/>
                  </a:lnTo>
                  <a:lnTo>
                    <a:pt x="150859" y="26924"/>
                  </a:lnTo>
                  <a:lnTo>
                    <a:pt x="166293" y="9259"/>
                  </a:lnTo>
                  <a:lnTo>
                    <a:pt x="175784" y="3978"/>
                  </a:lnTo>
                  <a:lnTo>
                    <a:pt x="195483" y="309"/>
                  </a:lnTo>
                  <a:lnTo>
                    <a:pt x="204280" y="0"/>
                  </a:lnTo>
                  <a:lnTo>
                    <a:pt x="211576" y="2120"/>
                  </a:lnTo>
                  <a:lnTo>
                    <a:pt x="223159" y="10380"/>
                  </a:lnTo>
                  <a:lnTo>
                    <a:pt x="238719" y="35800"/>
                  </a:lnTo>
                  <a:lnTo>
                    <a:pt x="242820" y="60966"/>
                  </a:lnTo>
                  <a:lnTo>
                    <a:pt x="243770" y="98679"/>
                  </a:lnTo>
                  <a:lnTo>
                    <a:pt x="244650" y="108067"/>
                  </a:lnTo>
                  <a:lnTo>
                    <a:pt x="251450" y="1292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575"/>
            <p:cNvSpPr/>
            <p:nvPr/>
          </p:nvSpPr>
          <p:spPr>
            <a:xfrm>
              <a:off x="4099559" y="3269009"/>
              <a:ext cx="155695" cy="136920"/>
            </a:xfrm>
            <a:custGeom>
              <a:avLst/>
              <a:gdLst/>
              <a:ahLst/>
              <a:cxnLst/>
              <a:rect l="0" t="0" r="0" b="0"/>
              <a:pathLst>
                <a:path w="155695" h="136920">
                  <a:moveTo>
                    <a:pt x="137160" y="15210"/>
                  </a:moveTo>
                  <a:lnTo>
                    <a:pt x="133115" y="11165"/>
                  </a:lnTo>
                  <a:lnTo>
                    <a:pt x="126614" y="9180"/>
                  </a:lnTo>
                  <a:lnTo>
                    <a:pt x="118926" y="7450"/>
                  </a:lnTo>
                  <a:lnTo>
                    <a:pt x="108992" y="2563"/>
                  </a:lnTo>
                  <a:lnTo>
                    <a:pt x="71012" y="72"/>
                  </a:lnTo>
                  <a:lnTo>
                    <a:pt x="59894" y="0"/>
                  </a:lnTo>
                  <a:lnTo>
                    <a:pt x="53995" y="2242"/>
                  </a:lnTo>
                  <a:lnTo>
                    <a:pt x="42160" y="11322"/>
                  </a:lnTo>
                  <a:lnTo>
                    <a:pt x="41653" y="12619"/>
                  </a:lnTo>
                  <a:lnTo>
                    <a:pt x="42163" y="13482"/>
                  </a:lnTo>
                  <a:lnTo>
                    <a:pt x="43348" y="14059"/>
                  </a:lnTo>
                  <a:lnTo>
                    <a:pt x="44139" y="15289"/>
                  </a:lnTo>
                  <a:lnTo>
                    <a:pt x="45018" y="18915"/>
                  </a:lnTo>
                  <a:lnTo>
                    <a:pt x="49924" y="23348"/>
                  </a:lnTo>
                  <a:lnTo>
                    <a:pt x="86659" y="45704"/>
                  </a:lnTo>
                  <a:lnTo>
                    <a:pt x="121501" y="60932"/>
                  </a:lnTo>
                  <a:lnTo>
                    <a:pt x="138112" y="71091"/>
                  </a:lnTo>
                  <a:lnTo>
                    <a:pt x="154801" y="92891"/>
                  </a:lnTo>
                  <a:lnTo>
                    <a:pt x="155694" y="95784"/>
                  </a:lnTo>
                  <a:lnTo>
                    <a:pt x="155443" y="98560"/>
                  </a:lnTo>
                  <a:lnTo>
                    <a:pt x="153753" y="104748"/>
                  </a:lnTo>
                  <a:lnTo>
                    <a:pt x="153001" y="113143"/>
                  </a:lnTo>
                  <a:lnTo>
                    <a:pt x="151108" y="116906"/>
                  </a:lnTo>
                  <a:lnTo>
                    <a:pt x="144488" y="123344"/>
                  </a:lnTo>
                  <a:lnTo>
                    <a:pt x="131241" y="131729"/>
                  </a:lnTo>
                  <a:lnTo>
                    <a:pt x="116592" y="135530"/>
                  </a:lnTo>
                  <a:lnTo>
                    <a:pt x="83119" y="136919"/>
                  </a:lnTo>
                  <a:lnTo>
                    <a:pt x="69116" y="136190"/>
                  </a:lnTo>
                  <a:lnTo>
                    <a:pt x="31440" y="129362"/>
                  </a:lnTo>
                  <a:lnTo>
                    <a:pt x="19570" y="123634"/>
                  </a:lnTo>
                  <a:lnTo>
                    <a:pt x="10691" y="117421"/>
                  </a:lnTo>
                  <a:lnTo>
                    <a:pt x="0" y="1142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576"/>
            <p:cNvSpPr/>
            <p:nvPr/>
          </p:nvSpPr>
          <p:spPr>
            <a:xfrm>
              <a:off x="3879065" y="3223711"/>
              <a:ext cx="128598" cy="174809"/>
            </a:xfrm>
            <a:custGeom>
              <a:avLst/>
              <a:gdLst/>
              <a:ahLst/>
              <a:cxnLst/>
              <a:rect l="0" t="0" r="0" b="0"/>
              <a:pathLst>
                <a:path w="128598" h="174809">
                  <a:moveTo>
                    <a:pt x="7135" y="37648"/>
                  </a:moveTo>
                  <a:lnTo>
                    <a:pt x="7135" y="51515"/>
                  </a:lnTo>
                  <a:lnTo>
                    <a:pt x="7981" y="51973"/>
                  </a:lnTo>
                  <a:lnTo>
                    <a:pt x="45491" y="52873"/>
                  </a:lnTo>
                  <a:lnTo>
                    <a:pt x="70669" y="52040"/>
                  </a:lnTo>
                  <a:lnTo>
                    <a:pt x="107230" y="39021"/>
                  </a:lnTo>
                  <a:lnTo>
                    <a:pt x="113146" y="33743"/>
                  </a:lnTo>
                  <a:lnTo>
                    <a:pt x="125580" y="17818"/>
                  </a:lnTo>
                  <a:lnTo>
                    <a:pt x="128025" y="9853"/>
                  </a:lnTo>
                  <a:lnTo>
                    <a:pt x="128597" y="4693"/>
                  </a:lnTo>
                  <a:lnTo>
                    <a:pt x="127903" y="2978"/>
                  </a:lnTo>
                  <a:lnTo>
                    <a:pt x="126593" y="1835"/>
                  </a:lnTo>
                  <a:lnTo>
                    <a:pt x="122881" y="565"/>
                  </a:lnTo>
                  <a:lnTo>
                    <a:pt x="118408" y="0"/>
                  </a:lnTo>
                  <a:lnTo>
                    <a:pt x="82852" y="12572"/>
                  </a:lnTo>
                  <a:lnTo>
                    <a:pt x="66164" y="20811"/>
                  </a:lnTo>
                  <a:lnTo>
                    <a:pt x="35128" y="48961"/>
                  </a:lnTo>
                  <a:lnTo>
                    <a:pt x="17023" y="76478"/>
                  </a:lnTo>
                  <a:lnTo>
                    <a:pt x="3200" y="113098"/>
                  </a:lnTo>
                  <a:lnTo>
                    <a:pt x="0" y="141355"/>
                  </a:lnTo>
                  <a:lnTo>
                    <a:pt x="1988" y="149498"/>
                  </a:lnTo>
                  <a:lnTo>
                    <a:pt x="10163" y="161624"/>
                  </a:lnTo>
                  <a:lnTo>
                    <a:pt x="21484" y="169585"/>
                  </a:lnTo>
                  <a:lnTo>
                    <a:pt x="39608" y="173261"/>
                  </a:lnTo>
                  <a:lnTo>
                    <a:pt x="75715" y="1748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577"/>
            <p:cNvSpPr/>
            <p:nvPr/>
          </p:nvSpPr>
          <p:spPr>
            <a:xfrm>
              <a:off x="3665361" y="3109134"/>
              <a:ext cx="144631" cy="219167"/>
            </a:xfrm>
            <a:custGeom>
              <a:avLst/>
              <a:gdLst/>
              <a:ahLst/>
              <a:cxnLst/>
              <a:rect l="0" t="0" r="0" b="0"/>
              <a:pathLst>
                <a:path w="144631" h="219167">
                  <a:moveTo>
                    <a:pt x="91298" y="106506"/>
                  </a:moveTo>
                  <a:lnTo>
                    <a:pt x="91298" y="99199"/>
                  </a:lnTo>
                  <a:lnTo>
                    <a:pt x="84738" y="92352"/>
                  </a:lnTo>
                  <a:lnTo>
                    <a:pt x="79947" y="91588"/>
                  </a:lnTo>
                  <a:lnTo>
                    <a:pt x="69121" y="91361"/>
                  </a:lnTo>
                  <a:lnTo>
                    <a:pt x="62251" y="93566"/>
                  </a:lnTo>
                  <a:lnTo>
                    <a:pt x="43070" y="105115"/>
                  </a:lnTo>
                  <a:lnTo>
                    <a:pt x="20248" y="133076"/>
                  </a:lnTo>
                  <a:lnTo>
                    <a:pt x="3474" y="169328"/>
                  </a:lnTo>
                  <a:lnTo>
                    <a:pt x="0" y="206574"/>
                  </a:lnTo>
                  <a:lnTo>
                    <a:pt x="2179" y="212505"/>
                  </a:lnTo>
                  <a:lnTo>
                    <a:pt x="3946" y="215271"/>
                  </a:lnTo>
                  <a:lnTo>
                    <a:pt x="5970" y="217116"/>
                  </a:lnTo>
                  <a:lnTo>
                    <a:pt x="10477" y="219166"/>
                  </a:lnTo>
                  <a:lnTo>
                    <a:pt x="17560" y="217819"/>
                  </a:lnTo>
                  <a:lnTo>
                    <a:pt x="28810" y="212301"/>
                  </a:lnTo>
                  <a:lnTo>
                    <a:pt x="44242" y="198805"/>
                  </a:lnTo>
                  <a:lnTo>
                    <a:pt x="67063" y="165813"/>
                  </a:lnTo>
                  <a:lnTo>
                    <a:pt x="89194" y="129148"/>
                  </a:lnTo>
                  <a:lnTo>
                    <a:pt x="104568" y="91237"/>
                  </a:lnTo>
                  <a:lnTo>
                    <a:pt x="123223" y="53162"/>
                  </a:lnTo>
                  <a:lnTo>
                    <a:pt x="134617" y="23354"/>
                  </a:lnTo>
                  <a:lnTo>
                    <a:pt x="136798" y="13669"/>
                  </a:lnTo>
                  <a:lnTo>
                    <a:pt x="144533" y="0"/>
                  </a:lnTo>
                  <a:lnTo>
                    <a:pt x="144630" y="10447"/>
                  </a:lnTo>
                  <a:lnTo>
                    <a:pt x="134032" y="46478"/>
                  </a:lnTo>
                  <a:lnTo>
                    <a:pt x="128620" y="82293"/>
                  </a:lnTo>
                  <a:lnTo>
                    <a:pt x="117517" y="119722"/>
                  </a:lnTo>
                  <a:lnTo>
                    <a:pt x="110777" y="151826"/>
                  </a:lnTo>
                  <a:lnTo>
                    <a:pt x="99873" y="187308"/>
                  </a:lnTo>
                  <a:lnTo>
                    <a:pt x="99044" y="202827"/>
                  </a:lnTo>
                  <a:lnTo>
                    <a:pt x="101232" y="206606"/>
                  </a:lnTo>
                  <a:lnTo>
                    <a:pt x="103001" y="208799"/>
                  </a:lnTo>
                  <a:lnTo>
                    <a:pt x="107224" y="211236"/>
                  </a:lnTo>
                  <a:lnTo>
                    <a:pt x="114158" y="2131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578"/>
            <p:cNvSpPr/>
            <p:nvPr/>
          </p:nvSpPr>
          <p:spPr>
            <a:xfrm>
              <a:off x="3415303" y="3223259"/>
              <a:ext cx="135140" cy="128604"/>
            </a:xfrm>
            <a:custGeom>
              <a:avLst/>
              <a:gdLst/>
              <a:ahLst/>
              <a:cxnLst/>
              <a:rect l="0" t="0" r="0" b="0"/>
              <a:pathLst>
                <a:path w="135140" h="128604">
                  <a:moveTo>
                    <a:pt x="120377" y="7621"/>
                  </a:moveTo>
                  <a:lnTo>
                    <a:pt x="113816" y="7621"/>
                  </a:lnTo>
                  <a:lnTo>
                    <a:pt x="106882" y="2384"/>
                  </a:lnTo>
                  <a:lnTo>
                    <a:pt x="99821" y="707"/>
                  </a:lnTo>
                  <a:lnTo>
                    <a:pt x="94872" y="314"/>
                  </a:lnTo>
                  <a:lnTo>
                    <a:pt x="89850" y="2398"/>
                  </a:lnTo>
                  <a:lnTo>
                    <a:pt x="87325" y="4138"/>
                  </a:lnTo>
                  <a:lnTo>
                    <a:pt x="71107" y="8626"/>
                  </a:lnTo>
                  <a:lnTo>
                    <a:pt x="36497" y="38457"/>
                  </a:lnTo>
                  <a:lnTo>
                    <a:pt x="20270" y="58491"/>
                  </a:lnTo>
                  <a:lnTo>
                    <a:pt x="3668" y="95467"/>
                  </a:lnTo>
                  <a:lnTo>
                    <a:pt x="0" y="107403"/>
                  </a:lnTo>
                  <a:lnTo>
                    <a:pt x="333" y="110549"/>
                  </a:lnTo>
                  <a:lnTo>
                    <a:pt x="2959" y="116302"/>
                  </a:lnTo>
                  <a:lnTo>
                    <a:pt x="9198" y="124301"/>
                  </a:lnTo>
                  <a:lnTo>
                    <a:pt x="13955" y="127212"/>
                  </a:lnTo>
                  <a:lnTo>
                    <a:pt x="20585" y="128505"/>
                  </a:lnTo>
                  <a:lnTo>
                    <a:pt x="54784" y="128603"/>
                  </a:lnTo>
                  <a:lnTo>
                    <a:pt x="74695" y="122584"/>
                  </a:lnTo>
                  <a:lnTo>
                    <a:pt x="111178" y="96794"/>
                  </a:lnTo>
                  <a:lnTo>
                    <a:pt x="121696" y="84937"/>
                  </a:lnTo>
                  <a:lnTo>
                    <a:pt x="131989" y="65759"/>
                  </a:lnTo>
                  <a:lnTo>
                    <a:pt x="135139" y="40603"/>
                  </a:lnTo>
                  <a:lnTo>
                    <a:pt x="133147" y="32722"/>
                  </a:lnTo>
                  <a:lnTo>
                    <a:pt x="129522" y="23524"/>
                  </a:lnTo>
                  <a:lnTo>
                    <a:pt x="129014" y="20763"/>
                  </a:lnTo>
                  <a:lnTo>
                    <a:pt x="123933" y="15437"/>
                  </a:lnTo>
                  <a:lnTo>
                    <a:pt x="117724" y="10248"/>
                  </a:lnTo>
                  <a:lnTo>
                    <a:pt x="113382" y="3413"/>
                  </a:lnTo>
                  <a:lnTo>
                    <a:pt x="1051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579"/>
            <p:cNvSpPr/>
            <p:nvPr/>
          </p:nvSpPr>
          <p:spPr>
            <a:xfrm>
              <a:off x="3101370" y="3253914"/>
              <a:ext cx="266671" cy="159389"/>
            </a:xfrm>
            <a:custGeom>
              <a:avLst/>
              <a:gdLst/>
              <a:ahLst/>
              <a:cxnLst/>
              <a:rect l="0" t="0" r="0" b="0"/>
              <a:pathLst>
                <a:path w="266671" h="159389">
                  <a:moveTo>
                    <a:pt x="30449" y="22686"/>
                  </a:moveTo>
                  <a:lnTo>
                    <a:pt x="30449" y="58731"/>
                  </a:lnTo>
                  <a:lnTo>
                    <a:pt x="23889" y="95329"/>
                  </a:lnTo>
                  <a:lnTo>
                    <a:pt x="20711" y="121611"/>
                  </a:lnTo>
                  <a:lnTo>
                    <a:pt x="14582" y="134688"/>
                  </a:lnTo>
                  <a:lnTo>
                    <a:pt x="10697" y="141044"/>
                  </a:lnTo>
                  <a:lnTo>
                    <a:pt x="7664" y="149383"/>
                  </a:lnTo>
                  <a:lnTo>
                    <a:pt x="319" y="159388"/>
                  </a:lnTo>
                  <a:lnTo>
                    <a:pt x="0" y="149199"/>
                  </a:lnTo>
                  <a:lnTo>
                    <a:pt x="15409" y="111651"/>
                  </a:lnTo>
                  <a:lnTo>
                    <a:pt x="30467" y="74220"/>
                  </a:lnTo>
                  <a:lnTo>
                    <a:pt x="36384" y="60829"/>
                  </a:lnTo>
                  <a:lnTo>
                    <a:pt x="58837" y="33186"/>
                  </a:lnTo>
                  <a:lnTo>
                    <a:pt x="88909" y="13001"/>
                  </a:lnTo>
                  <a:lnTo>
                    <a:pt x="100076" y="9092"/>
                  </a:lnTo>
                  <a:lnTo>
                    <a:pt x="108243" y="10435"/>
                  </a:lnTo>
                  <a:lnTo>
                    <a:pt x="120104" y="15951"/>
                  </a:lnTo>
                  <a:lnTo>
                    <a:pt x="131697" y="25400"/>
                  </a:lnTo>
                  <a:lnTo>
                    <a:pt x="134715" y="32641"/>
                  </a:lnTo>
                  <a:lnTo>
                    <a:pt x="141202" y="56013"/>
                  </a:lnTo>
                  <a:lnTo>
                    <a:pt x="135184" y="91283"/>
                  </a:lnTo>
                  <a:lnTo>
                    <a:pt x="128933" y="104253"/>
                  </a:lnTo>
                  <a:lnTo>
                    <a:pt x="126585" y="107544"/>
                  </a:lnTo>
                  <a:lnTo>
                    <a:pt x="125867" y="110584"/>
                  </a:lnTo>
                  <a:lnTo>
                    <a:pt x="126234" y="113458"/>
                  </a:lnTo>
                  <a:lnTo>
                    <a:pt x="127326" y="116220"/>
                  </a:lnTo>
                  <a:lnTo>
                    <a:pt x="127207" y="118062"/>
                  </a:lnTo>
                  <a:lnTo>
                    <a:pt x="126281" y="119290"/>
                  </a:lnTo>
                  <a:lnTo>
                    <a:pt x="122147" y="121602"/>
                  </a:lnTo>
                  <a:lnTo>
                    <a:pt x="121912" y="111127"/>
                  </a:lnTo>
                  <a:lnTo>
                    <a:pt x="124158" y="106302"/>
                  </a:lnTo>
                  <a:lnTo>
                    <a:pt x="134888" y="86848"/>
                  </a:lnTo>
                  <a:lnTo>
                    <a:pt x="147329" y="52584"/>
                  </a:lnTo>
                  <a:lnTo>
                    <a:pt x="169093" y="18001"/>
                  </a:lnTo>
                  <a:lnTo>
                    <a:pt x="181502" y="6528"/>
                  </a:lnTo>
                  <a:lnTo>
                    <a:pt x="193257" y="2805"/>
                  </a:lnTo>
                  <a:lnTo>
                    <a:pt x="226806" y="0"/>
                  </a:lnTo>
                  <a:lnTo>
                    <a:pt x="234277" y="2160"/>
                  </a:lnTo>
                  <a:lnTo>
                    <a:pt x="237454" y="3922"/>
                  </a:lnTo>
                  <a:lnTo>
                    <a:pt x="253858" y="24303"/>
                  </a:lnTo>
                  <a:lnTo>
                    <a:pt x="256742" y="32153"/>
                  </a:lnTo>
                  <a:lnTo>
                    <a:pt x="265475" y="70019"/>
                  </a:lnTo>
                  <a:lnTo>
                    <a:pt x="265587" y="93121"/>
                  </a:lnTo>
                  <a:lnTo>
                    <a:pt x="259354" y="123813"/>
                  </a:lnTo>
                  <a:lnTo>
                    <a:pt x="260100" y="125664"/>
                  </a:lnTo>
                  <a:lnTo>
                    <a:pt x="261443" y="126898"/>
                  </a:lnTo>
                  <a:lnTo>
                    <a:pt x="265637" y="128878"/>
                  </a:lnTo>
                  <a:lnTo>
                    <a:pt x="266211" y="131407"/>
                  </a:lnTo>
                  <a:lnTo>
                    <a:pt x="266670" y="1369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580"/>
            <p:cNvSpPr/>
            <p:nvPr/>
          </p:nvSpPr>
          <p:spPr>
            <a:xfrm>
              <a:off x="2895834" y="3246119"/>
              <a:ext cx="121135" cy="152339"/>
            </a:xfrm>
            <a:custGeom>
              <a:avLst/>
              <a:gdLst/>
              <a:ahLst/>
              <a:cxnLst/>
              <a:rect l="0" t="0" r="0" b="0"/>
              <a:pathLst>
                <a:path w="121135" h="152339">
                  <a:moveTo>
                    <a:pt x="91206" y="0"/>
                  </a:moveTo>
                  <a:lnTo>
                    <a:pt x="64714" y="847"/>
                  </a:lnTo>
                  <a:lnTo>
                    <a:pt x="27818" y="12648"/>
                  </a:lnTo>
                  <a:lnTo>
                    <a:pt x="2433" y="21700"/>
                  </a:lnTo>
                  <a:lnTo>
                    <a:pt x="1544" y="22934"/>
                  </a:lnTo>
                  <a:lnTo>
                    <a:pt x="293" y="28715"/>
                  </a:lnTo>
                  <a:lnTo>
                    <a:pt x="0" y="33365"/>
                  </a:lnTo>
                  <a:lnTo>
                    <a:pt x="768" y="34943"/>
                  </a:lnTo>
                  <a:lnTo>
                    <a:pt x="2127" y="35996"/>
                  </a:lnTo>
                  <a:lnTo>
                    <a:pt x="5895" y="38012"/>
                  </a:lnTo>
                  <a:lnTo>
                    <a:pt x="10392" y="41730"/>
                  </a:lnTo>
                  <a:lnTo>
                    <a:pt x="17471" y="43947"/>
                  </a:lnTo>
                  <a:lnTo>
                    <a:pt x="25415" y="45779"/>
                  </a:lnTo>
                  <a:lnTo>
                    <a:pt x="59672" y="61113"/>
                  </a:lnTo>
                  <a:lnTo>
                    <a:pt x="80837" y="71150"/>
                  </a:lnTo>
                  <a:lnTo>
                    <a:pt x="88855" y="78471"/>
                  </a:lnTo>
                  <a:lnTo>
                    <a:pt x="96088" y="86523"/>
                  </a:lnTo>
                  <a:lnTo>
                    <a:pt x="112271" y="100849"/>
                  </a:lnTo>
                  <a:lnTo>
                    <a:pt x="118896" y="112572"/>
                  </a:lnTo>
                  <a:lnTo>
                    <a:pt x="120859" y="123666"/>
                  </a:lnTo>
                  <a:lnTo>
                    <a:pt x="121134" y="128164"/>
                  </a:lnTo>
                  <a:lnTo>
                    <a:pt x="119183" y="135420"/>
                  </a:lnTo>
                  <a:lnTo>
                    <a:pt x="117477" y="138540"/>
                  </a:lnTo>
                  <a:lnTo>
                    <a:pt x="106986" y="146976"/>
                  </a:lnTo>
                  <a:lnTo>
                    <a:pt x="97198" y="150793"/>
                  </a:lnTo>
                  <a:lnTo>
                    <a:pt x="60563" y="152338"/>
                  </a:lnTo>
                  <a:lnTo>
                    <a:pt x="51340" y="151526"/>
                  </a:lnTo>
                  <a:lnTo>
                    <a:pt x="18338" y="138075"/>
                  </a:lnTo>
                  <a:lnTo>
                    <a:pt x="7385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581"/>
            <p:cNvSpPr/>
            <p:nvPr/>
          </p:nvSpPr>
          <p:spPr>
            <a:xfrm>
              <a:off x="2671481" y="3246119"/>
              <a:ext cx="178400" cy="160022"/>
            </a:xfrm>
            <a:custGeom>
              <a:avLst/>
              <a:gdLst/>
              <a:ahLst/>
              <a:cxnLst/>
              <a:rect l="0" t="0" r="0" b="0"/>
              <a:pathLst>
                <a:path w="178400" h="160022">
                  <a:moveTo>
                    <a:pt x="125059" y="0"/>
                  </a:moveTo>
                  <a:lnTo>
                    <a:pt x="114453" y="0"/>
                  </a:lnTo>
                  <a:lnTo>
                    <a:pt x="79123" y="9407"/>
                  </a:lnTo>
                  <a:lnTo>
                    <a:pt x="74115" y="11352"/>
                  </a:lnTo>
                  <a:lnTo>
                    <a:pt x="66292" y="18028"/>
                  </a:lnTo>
                  <a:lnTo>
                    <a:pt x="63021" y="22179"/>
                  </a:lnTo>
                  <a:lnTo>
                    <a:pt x="36989" y="39934"/>
                  </a:lnTo>
                  <a:lnTo>
                    <a:pt x="12643" y="70999"/>
                  </a:lnTo>
                  <a:lnTo>
                    <a:pt x="0" y="94832"/>
                  </a:lnTo>
                  <a:lnTo>
                    <a:pt x="200" y="97935"/>
                  </a:lnTo>
                  <a:lnTo>
                    <a:pt x="6603" y="113043"/>
                  </a:lnTo>
                  <a:lnTo>
                    <a:pt x="11169" y="117975"/>
                  </a:lnTo>
                  <a:lnTo>
                    <a:pt x="16021" y="120167"/>
                  </a:lnTo>
                  <a:lnTo>
                    <a:pt x="32608" y="121690"/>
                  </a:lnTo>
                  <a:lnTo>
                    <a:pt x="39661" y="119560"/>
                  </a:lnTo>
                  <a:lnTo>
                    <a:pt x="73464" y="98999"/>
                  </a:lnTo>
                  <a:lnTo>
                    <a:pt x="91265" y="86352"/>
                  </a:lnTo>
                  <a:lnTo>
                    <a:pt x="107211" y="70273"/>
                  </a:lnTo>
                  <a:lnTo>
                    <a:pt x="115924" y="55905"/>
                  </a:lnTo>
                  <a:lnTo>
                    <a:pt x="117306" y="47005"/>
                  </a:lnTo>
                  <a:lnTo>
                    <a:pt x="119637" y="48549"/>
                  </a:lnTo>
                  <a:lnTo>
                    <a:pt x="123988" y="52394"/>
                  </a:lnTo>
                  <a:lnTo>
                    <a:pt x="125040" y="87227"/>
                  </a:lnTo>
                  <a:lnTo>
                    <a:pt x="125900" y="101857"/>
                  </a:lnTo>
                  <a:lnTo>
                    <a:pt x="134465" y="137176"/>
                  </a:lnTo>
                  <a:lnTo>
                    <a:pt x="138552" y="145634"/>
                  </a:lnTo>
                  <a:lnTo>
                    <a:pt x="150563" y="155555"/>
                  </a:lnTo>
                  <a:lnTo>
                    <a:pt x="157843" y="158036"/>
                  </a:lnTo>
                  <a:lnTo>
                    <a:pt x="178399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582"/>
            <p:cNvSpPr/>
            <p:nvPr/>
          </p:nvSpPr>
          <p:spPr>
            <a:xfrm>
              <a:off x="2598419" y="3101340"/>
              <a:ext cx="68582" cy="289561"/>
            </a:xfrm>
            <a:custGeom>
              <a:avLst/>
              <a:gdLst/>
              <a:ahLst/>
              <a:cxnLst/>
              <a:rect l="0" t="0" r="0" b="0"/>
              <a:pathLst>
                <a:path w="68582" h="289561">
                  <a:moveTo>
                    <a:pt x="68581" y="0"/>
                  </a:moveTo>
                  <a:lnTo>
                    <a:pt x="68581" y="10605"/>
                  </a:lnTo>
                  <a:lnTo>
                    <a:pt x="66323" y="15438"/>
                  </a:lnTo>
                  <a:lnTo>
                    <a:pt x="64535" y="17912"/>
                  </a:lnTo>
                  <a:lnTo>
                    <a:pt x="57229" y="54243"/>
                  </a:lnTo>
                  <a:lnTo>
                    <a:pt x="53262" y="84845"/>
                  </a:lnTo>
                  <a:lnTo>
                    <a:pt x="42945" y="122624"/>
                  </a:lnTo>
                  <a:lnTo>
                    <a:pt x="31916" y="152608"/>
                  </a:lnTo>
                  <a:lnTo>
                    <a:pt x="23286" y="182941"/>
                  </a:lnTo>
                  <a:lnTo>
                    <a:pt x="15367" y="213378"/>
                  </a:lnTo>
                  <a:lnTo>
                    <a:pt x="5105" y="245913"/>
                  </a:lnTo>
                  <a:lnTo>
                    <a:pt x="449" y="275090"/>
                  </a:lnTo>
                  <a:lnTo>
                    <a:pt x="0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583"/>
            <p:cNvSpPr/>
            <p:nvPr/>
          </p:nvSpPr>
          <p:spPr>
            <a:xfrm>
              <a:off x="2324100" y="3177994"/>
              <a:ext cx="224385" cy="188188"/>
            </a:xfrm>
            <a:custGeom>
              <a:avLst/>
              <a:gdLst/>
              <a:ahLst/>
              <a:cxnLst/>
              <a:rect l="0" t="0" r="0" b="0"/>
              <a:pathLst>
                <a:path w="224385" h="188188">
                  <a:moveTo>
                    <a:pt x="0" y="83365"/>
                  </a:moveTo>
                  <a:lnTo>
                    <a:pt x="0" y="72760"/>
                  </a:lnTo>
                  <a:lnTo>
                    <a:pt x="2257" y="67927"/>
                  </a:lnTo>
                  <a:lnTo>
                    <a:pt x="4045" y="65453"/>
                  </a:lnTo>
                  <a:lnTo>
                    <a:pt x="11351" y="43773"/>
                  </a:lnTo>
                  <a:lnTo>
                    <a:pt x="22178" y="31371"/>
                  </a:lnTo>
                  <a:lnTo>
                    <a:pt x="57523" y="12587"/>
                  </a:lnTo>
                  <a:lnTo>
                    <a:pt x="84646" y="2999"/>
                  </a:lnTo>
                  <a:lnTo>
                    <a:pt x="122028" y="0"/>
                  </a:lnTo>
                  <a:lnTo>
                    <a:pt x="151574" y="482"/>
                  </a:lnTo>
                  <a:lnTo>
                    <a:pt x="170029" y="6502"/>
                  </a:lnTo>
                  <a:lnTo>
                    <a:pt x="189514" y="18634"/>
                  </a:lnTo>
                  <a:lnTo>
                    <a:pt x="214677" y="47921"/>
                  </a:lnTo>
                  <a:lnTo>
                    <a:pt x="224195" y="77266"/>
                  </a:lnTo>
                  <a:lnTo>
                    <a:pt x="224384" y="89403"/>
                  </a:lnTo>
                  <a:lnTo>
                    <a:pt x="220799" y="101289"/>
                  </a:lnTo>
                  <a:lnTo>
                    <a:pt x="204012" y="133014"/>
                  </a:lnTo>
                  <a:lnTo>
                    <a:pt x="187730" y="149064"/>
                  </a:lnTo>
                  <a:lnTo>
                    <a:pt x="155142" y="169249"/>
                  </a:lnTo>
                  <a:lnTo>
                    <a:pt x="117504" y="182363"/>
                  </a:lnTo>
                  <a:lnTo>
                    <a:pt x="104717" y="186631"/>
                  </a:lnTo>
                  <a:lnTo>
                    <a:pt x="84085" y="188187"/>
                  </a:lnTo>
                  <a:lnTo>
                    <a:pt x="53340" y="182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584"/>
            <p:cNvSpPr/>
            <p:nvPr/>
          </p:nvSpPr>
          <p:spPr>
            <a:xfrm>
              <a:off x="2339340" y="3246119"/>
              <a:ext cx="68581" cy="258933"/>
            </a:xfrm>
            <a:custGeom>
              <a:avLst/>
              <a:gdLst/>
              <a:ahLst/>
              <a:cxnLst/>
              <a:rect l="0" t="0" r="0" b="0"/>
              <a:pathLst>
                <a:path w="68581" h="258933">
                  <a:moveTo>
                    <a:pt x="68580" y="0"/>
                  </a:moveTo>
                  <a:lnTo>
                    <a:pt x="68580" y="8091"/>
                  </a:lnTo>
                  <a:lnTo>
                    <a:pt x="66322" y="14321"/>
                  </a:lnTo>
                  <a:lnTo>
                    <a:pt x="64534" y="17167"/>
                  </a:lnTo>
                  <a:lnTo>
                    <a:pt x="62019" y="29264"/>
                  </a:lnTo>
                  <a:lnTo>
                    <a:pt x="60322" y="59842"/>
                  </a:lnTo>
                  <a:lnTo>
                    <a:pt x="54970" y="93477"/>
                  </a:lnTo>
                  <a:lnTo>
                    <a:pt x="51565" y="122524"/>
                  </a:lnTo>
                  <a:lnTo>
                    <a:pt x="46874" y="158635"/>
                  </a:lnTo>
                  <a:lnTo>
                    <a:pt x="34627" y="195463"/>
                  </a:lnTo>
                  <a:lnTo>
                    <a:pt x="20531" y="231826"/>
                  </a:lnTo>
                  <a:lnTo>
                    <a:pt x="9905" y="250547"/>
                  </a:lnTo>
                  <a:lnTo>
                    <a:pt x="9143" y="253392"/>
                  </a:lnTo>
                  <a:lnTo>
                    <a:pt x="7789" y="255288"/>
                  </a:lnTo>
                  <a:lnTo>
                    <a:pt x="6039" y="256552"/>
                  </a:lnTo>
                  <a:lnTo>
                    <a:pt x="353" y="258932"/>
                  </a:lnTo>
                  <a:lnTo>
                    <a:pt x="0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585"/>
            <p:cNvSpPr/>
            <p:nvPr/>
          </p:nvSpPr>
          <p:spPr>
            <a:xfrm>
              <a:off x="2225112" y="3093719"/>
              <a:ext cx="121848" cy="289562"/>
            </a:xfrm>
            <a:custGeom>
              <a:avLst/>
              <a:gdLst/>
              <a:ahLst/>
              <a:cxnLst/>
              <a:rect l="0" t="0" r="0" b="0"/>
              <a:pathLst>
                <a:path w="121848" h="289562">
                  <a:moveTo>
                    <a:pt x="121847" y="0"/>
                  </a:moveTo>
                  <a:lnTo>
                    <a:pt x="111242" y="0"/>
                  </a:lnTo>
                  <a:lnTo>
                    <a:pt x="106409" y="2258"/>
                  </a:lnTo>
                  <a:lnTo>
                    <a:pt x="88645" y="13845"/>
                  </a:lnTo>
                  <a:lnTo>
                    <a:pt x="60357" y="48194"/>
                  </a:lnTo>
                  <a:lnTo>
                    <a:pt x="36264" y="84146"/>
                  </a:lnTo>
                  <a:lnTo>
                    <a:pt x="16639" y="121963"/>
                  </a:lnTo>
                  <a:lnTo>
                    <a:pt x="4106" y="152409"/>
                  </a:lnTo>
                  <a:lnTo>
                    <a:pt x="478" y="190502"/>
                  </a:lnTo>
                  <a:lnTo>
                    <a:pt x="0" y="226343"/>
                  </a:lnTo>
                  <a:lnTo>
                    <a:pt x="806" y="237757"/>
                  </a:lnTo>
                  <a:lnTo>
                    <a:pt x="10538" y="264028"/>
                  </a:lnTo>
                  <a:lnTo>
                    <a:pt x="17625" y="272004"/>
                  </a:lnTo>
                  <a:lnTo>
                    <a:pt x="35973" y="284023"/>
                  </a:lnTo>
                  <a:lnTo>
                    <a:pt x="50871" y="287920"/>
                  </a:lnTo>
                  <a:lnTo>
                    <a:pt x="76128" y="2895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586"/>
            <p:cNvSpPr/>
            <p:nvPr/>
          </p:nvSpPr>
          <p:spPr>
            <a:xfrm>
              <a:off x="2380669" y="2788919"/>
              <a:ext cx="232991" cy="30482"/>
            </a:xfrm>
            <a:custGeom>
              <a:avLst/>
              <a:gdLst/>
              <a:ahLst/>
              <a:cxnLst/>
              <a:rect l="0" t="0" r="0" b="0"/>
              <a:pathLst>
                <a:path w="232991" h="30482">
                  <a:moveTo>
                    <a:pt x="4390" y="30481"/>
                  </a:moveTo>
                  <a:lnTo>
                    <a:pt x="0" y="30481"/>
                  </a:lnTo>
                  <a:lnTo>
                    <a:pt x="1875" y="30481"/>
                  </a:lnTo>
                  <a:lnTo>
                    <a:pt x="2713" y="29634"/>
                  </a:lnTo>
                  <a:lnTo>
                    <a:pt x="3645" y="26435"/>
                  </a:lnTo>
                  <a:lnTo>
                    <a:pt x="5587" y="25244"/>
                  </a:lnTo>
                  <a:lnTo>
                    <a:pt x="23128" y="23331"/>
                  </a:lnTo>
                  <a:lnTo>
                    <a:pt x="54847" y="18908"/>
                  </a:lnTo>
                  <a:lnTo>
                    <a:pt x="83781" y="12282"/>
                  </a:lnTo>
                  <a:lnTo>
                    <a:pt x="117849" y="9002"/>
                  </a:lnTo>
                  <a:lnTo>
                    <a:pt x="150708" y="3984"/>
                  </a:lnTo>
                  <a:lnTo>
                    <a:pt x="187762" y="788"/>
                  </a:lnTo>
                  <a:lnTo>
                    <a:pt x="222802" y="156"/>
                  </a:lnTo>
                  <a:lnTo>
                    <a:pt x="2329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587"/>
            <p:cNvSpPr/>
            <p:nvPr/>
          </p:nvSpPr>
          <p:spPr>
            <a:xfrm>
              <a:off x="2438400" y="2613659"/>
              <a:ext cx="53341" cy="320042"/>
            </a:xfrm>
            <a:custGeom>
              <a:avLst/>
              <a:gdLst/>
              <a:ahLst/>
              <a:cxnLst/>
              <a:rect l="0" t="0" r="0" b="0"/>
              <a:pathLst>
                <a:path w="53341" h="320042">
                  <a:moveTo>
                    <a:pt x="53340" y="0"/>
                  </a:moveTo>
                  <a:lnTo>
                    <a:pt x="49294" y="4046"/>
                  </a:lnTo>
                  <a:lnTo>
                    <a:pt x="47308" y="8289"/>
                  </a:lnTo>
                  <a:lnTo>
                    <a:pt x="45782" y="40134"/>
                  </a:lnTo>
                  <a:lnTo>
                    <a:pt x="43474" y="71240"/>
                  </a:lnTo>
                  <a:lnTo>
                    <a:pt x="39692" y="102107"/>
                  </a:lnTo>
                  <a:lnTo>
                    <a:pt x="36314" y="138063"/>
                  </a:lnTo>
                  <a:lnTo>
                    <a:pt x="27693" y="175528"/>
                  </a:lnTo>
                  <a:lnTo>
                    <a:pt x="16671" y="211182"/>
                  </a:lnTo>
                  <a:lnTo>
                    <a:pt x="8044" y="240937"/>
                  </a:lnTo>
                  <a:lnTo>
                    <a:pt x="1589" y="273747"/>
                  </a:lnTo>
                  <a:lnTo>
                    <a:pt x="62" y="311531"/>
                  </a:lnTo>
                  <a:lnTo>
                    <a:pt x="0" y="320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588"/>
            <p:cNvSpPr/>
            <p:nvPr/>
          </p:nvSpPr>
          <p:spPr>
            <a:xfrm>
              <a:off x="2202179" y="2773680"/>
              <a:ext cx="142887" cy="204537"/>
            </a:xfrm>
            <a:custGeom>
              <a:avLst/>
              <a:gdLst/>
              <a:ahLst/>
              <a:cxnLst/>
              <a:rect l="0" t="0" r="0" b="0"/>
              <a:pathLst>
                <a:path w="142887" h="204537">
                  <a:moveTo>
                    <a:pt x="91441" y="0"/>
                  </a:moveTo>
                  <a:lnTo>
                    <a:pt x="58238" y="846"/>
                  </a:lnTo>
                  <a:lnTo>
                    <a:pt x="23372" y="16887"/>
                  </a:lnTo>
                  <a:lnTo>
                    <a:pt x="9156" y="29071"/>
                  </a:lnTo>
                  <a:lnTo>
                    <a:pt x="8303" y="32111"/>
                  </a:lnTo>
                  <a:lnTo>
                    <a:pt x="7755" y="36917"/>
                  </a:lnTo>
                  <a:lnTo>
                    <a:pt x="15751" y="41794"/>
                  </a:lnTo>
                  <a:lnTo>
                    <a:pt x="36245" y="47460"/>
                  </a:lnTo>
                  <a:lnTo>
                    <a:pt x="39403" y="49420"/>
                  </a:lnTo>
                  <a:lnTo>
                    <a:pt x="72939" y="57041"/>
                  </a:lnTo>
                  <a:lnTo>
                    <a:pt x="108122" y="75267"/>
                  </a:lnTo>
                  <a:lnTo>
                    <a:pt x="121877" y="89376"/>
                  </a:lnTo>
                  <a:lnTo>
                    <a:pt x="136820" y="116620"/>
                  </a:lnTo>
                  <a:lnTo>
                    <a:pt x="142422" y="135589"/>
                  </a:lnTo>
                  <a:lnTo>
                    <a:pt x="142886" y="146622"/>
                  </a:lnTo>
                  <a:lnTo>
                    <a:pt x="134036" y="172627"/>
                  </a:lnTo>
                  <a:lnTo>
                    <a:pt x="126828" y="183887"/>
                  </a:lnTo>
                  <a:lnTo>
                    <a:pt x="115284" y="192586"/>
                  </a:lnTo>
                  <a:lnTo>
                    <a:pt x="82179" y="201679"/>
                  </a:lnTo>
                  <a:lnTo>
                    <a:pt x="60474" y="204536"/>
                  </a:lnTo>
                  <a:lnTo>
                    <a:pt x="25826" y="197908"/>
                  </a:lnTo>
                  <a:lnTo>
                    <a:pt x="16841" y="194357"/>
                  </a:lnTo>
                  <a:lnTo>
                    <a:pt x="13767" y="192225"/>
                  </a:lnTo>
                  <a:lnTo>
                    <a:pt x="0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589"/>
            <p:cNvSpPr/>
            <p:nvPr/>
          </p:nvSpPr>
          <p:spPr>
            <a:xfrm>
              <a:off x="1871612" y="2781300"/>
              <a:ext cx="231509" cy="198120"/>
            </a:xfrm>
            <a:custGeom>
              <a:avLst/>
              <a:gdLst/>
              <a:ahLst/>
              <a:cxnLst/>
              <a:rect l="0" t="0" r="0" b="0"/>
              <a:pathLst>
                <a:path w="231509" h="198120">
                  <a:moveTo>
                    <a:pt x="109588" y="0"/>
                  </a:moveTo>
                  <a:lnTo>
                    <a:pt x="98982" y="0"/>
                  </a:lnTo>
                  <a:lnTo>
                    <a:pt x="87630" y="4045"/>
                  </a:lnTo>
                  <a:lnTo>
                    <a:pt x="73861" y="13843"/>
                  </a:lnTo>
                  <a:lnTo>
                    <a:pt x="40849" y="48193"/>
                  </a:lnTo>
                  <a:lnTo>
                    <a:pt x="16433" y="84145"/>
                  </a:lnTo>
                  <a:lnTo>
                    <a:pt x="811" y="121962"/>
                  </a:lnTo>
                  <a:lnTo>
                    <a:pt x="0" y="134921"/>
                  </a:lnTo>
                  <a:lnTo>
                    <a:pt x="2462" y="145478"/>
                  </a:lnTo>
                  <a:lnTo>
                    <a:pt x="8608" y="156181"/>
                  </a:lnTo>
                  <a:lnTo>
                    <a:pt x="20769" y="170009"/>
                  </a:lnTo>
                  <a:lnTo>
                    <a:pt x="25804" y="172926"/>
                  </a:lnTo>
                  <a:lnTo>
                    <a:pt x="35656" y="174568"/>
                  </a:lnTo>
                  <a:lnTo>
                    <a:pt x="44556" y="174106"/>
                  </a:lnTo>
                  <a:lnTo>
                    <a:pt x="69080" y="164613"/>
                  </a:lnTo>
                  <a:lnTo>
                    <a:pt x="76909" y="157545"/>
                  </a:lnTo>
                  <a:lnTo>
                    <a:pt x="107365" y="124315"/>
                  </a:lnTo>
                  <a:lnTo>
                    <a:pt x="126949" y="98012"/>
                  </a:lnTo>
                  <a:lnTo>
                    <a:pt x="130004" y="89845"/>
                  </a:lnTo>
                  <a:lnTo>
                    <a:pt x="130818" y="85297"/>
                  </a:lnTo>
                  <a:lnTo>
                    <a:pt x="132208" y="82264"/>
                  </a:lnTo>
                  <a:lnTo>
                    <a:pt x="133981" y="80243"/>
                  </a:lnTo>
                  <a:lnTo>
                    <a:pt x="136010" y="78895"/>
                  </a:lnTo>
                  <a:lnTo>
                    <a:pt x="137363" y="77150"/>
                  </a:lnTo>
                  <a:lnTo>
                    <a:pt x="139711" y="69875"/>
                  </a:lnTo>
                  <a:lnTo>
                    <a:pt x="139909" y="71413"/>
                  </a:lnTo>
                  <a:lnTo>
                    <a:pt x="140036" y="79299"/>
                  </a:lnTo>
                  <a:lnTo>
                    <a:pt x="142311" y="84068"/>
                  </a:lnTo>
                  <a:lnTo>
                    <a:pt x="144103" y="86525"/>
                  </a:lnTo>
                  <a:lnTo>
                    <a:pt x="152715" y="122383"/>
                  </a:lnTo>
                  <a:lnTo>
                    <a:pt x="159011" y="149586"/>
                  </a:lnTo>
                  <a:lnTo>
                    <a:pt x="165812" y="165018"/>
                  </a:lnTo>
                  <a:lnTo>
                    <a:pt x="172958" y="172966"/>
                  </a:lnTo>
                  <a:lnTo>
                    <a:pt x="197466" y="190298"/>
                  </a:lnTo>
                  <a:lnTo>
                    <a:pt x="216599" y="196575"/>
                  </a:lnTo>
                  <a:lnTo>
                    <a:pt x="231508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590"/>
            <p:cNvSpPr/>
            <p:nvPr/>
          </p:nvSpPr>
          <p:spPr>
            <a:xfrm>
              <a:off x="1760220" y="2606040"/>
              <a:ext cx="83821" cy="365761"/>
            </a:xfrm>
            <a:custGeom>
              <a:avLst/>
              <a:gdLst/>
              <a:ahLst/>
              <a:cxnLst/>
              <a:rect l="0" t="0" r="0" b="0"/>
              <a:pathLst>
                <a:path w="83821" h="365761">
                  <a:moveTo>
                    <a:pt x="83820" y="0"/>
                  </a:moveTo>
                  <a:lnTo>
                    <a:pt x="83820" y="4045"/>
                  </a:lnTo>
                  <a:lnTo>
                    <a:pt x="81562" y="8288"/>
                  </a:lnTo>
                  <a:lnTo>
                    <a:pt x="79774" y="10605"/>
                  </a:lnTo>
                  <a:lnTo>
                    <a:pt x="77788" y="17695"/>
                  </a:lnTo>
                  <a:lnTo>
                    <a:pt x="70308" y="54224"/>
                  </a:lnTo>
                  <a:lnTo>
                    <a:pt x="64876" y="92085"/>
                  </a:lnTo>
                  <a:lnTo>
                    <a:pt x="58075" y="127943"/>
                  </a:lnTo>
                  <a:lnTo>
                    <a:pt x="50697" y="165379"/>
                  </a:lnTo>
                  <a:lnTo>
                    <a:pt x="45674" y="192882"/>
                  </a:lnTo>
                  <a:lnTo>
                    <a:pt x="39773" y="221192"/>
                  </a:lnTo>
                  <a:lnTo>
                    <a:pt x="31505" y="247885"/>
                  </a:lnTo>
                  <a:lnTo>
                    <a:pt x="21376" y="282668"/>
                  </a:lnTo>
                  <a:lnTo>
                    <a:pt x="13013" y="314423"/>
                  </a:lnTo>
                  <a:lnTo>
                    <a:pt x="6072" y="346853"/>
                  </a:lnTo>
                  <a:lnTo>
                    <a:pt x="1799" y="357053"/>
                  </a:lnTo>
                  <a:lnTo>
                    <a:pt x="0" y="3657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591"/>
            <p:cNvSpPr/>
            <p:nvPr/>
          </p:nvSpPr>
          <p:spPr>
            <a:xfrm>
              <a:off x="1447800" y="2752716"/>
              <a:ext cx="250565" cy="252588"/>
            </a:xfrm>
            <a:custGeom>
              <a:avLst/>
              <a:gdLst/>
              <a:ahLst/>
              <a:cxnLst/>
              <a:rect l="0" t="0" r="0" b="0"/>
              <a:pathLst>
                <a:path w="250565" h="252588">
                  <a:moveTo>
                    <a:pt x="0" y="127643"/>
                  </a:moveTo>
                  <a:lnTo>
                    <a:pt x="4045" y="127643"/>
                  </a:lnTo>
                  <a:lnTo>
                    <a:pt x="5236" y="126797"/>
                  </a:lnTo>
                  <a:lnTo>
                    <a:pt x="6031" y="125386"/>
                  </a:lnTo>
                  <a:lnTo>
                    <a:pt x="11351" y="112992"/>
                  </a:lnTo>
                  <a:lnTo>
                    <a:pt x="35079" y="80998"/>
                  </a:lnTo>
                  <a:lnTo>
                    <a:pt x="43530" y="67119"/>
                  </a:lnTo>
                  <a:lnTo>
                    <a:pt x="76915" y="35090"/>
                  </a:lnTo>
                  <a:lnTo>
                    <a:pt x="99272" y="21104"/>
                  </a:lnTo>
                  <a:lnTo>
                    <a:pt x="134818" y="8793"/>
                  </a:lnTo>
                  <a:lnTo>
                    <a:pt x="167177" y="466"/>
                  </a:lnTo>
                  <a:lnTo>
                    <a:pt x="181827" y="0"/>
                  </a:lnTo>
                  <a:lnTo>
                    <a:pt x="205030" y="6600"/>
                  </a:lnTo>
                  <a:lnTo>
                    <a:pt x="215584" y="12040"/>
                  </a:lnTo>
                  <a:lnTo>
                    <a:pt x="231046" y="25469"/>
                  </a:lnTo>
                  <a:lnTo>
                    <a:pt x="241258" y="38206"/>
                  </a:lnTo>
                  <a:lnTo>
                    <a:pt x="246926" y="52334"/>
                  </a:lnTo>
                  <a:lnTo>
                    <a:pt x="250564" y="86145"/>
                  </a:lnTo>
                  <a:lnTo>
                    <a:pt x="247149" y="115442"/>
                  </a:lnTo>
                  <a:lnTo>
                    <a:pt x="232685" y="145571"/>
                  </a:lnTo>
                  <a:lnTo>
                    <a:pt x="216357" y="175947"/>
                  </a:lnTo>
                  <a:lnTo>
                    <a:pt x="189586" y="209622"/>
                  </a:lnTo>
                  <a:lnTo>
                    <a:pt x="166522" y="227099"/>
                  </a:lnTo>
                  <a:lnTo>
                    <a:pt x="131075" y="241018"/>
                  </a:lnTo>
                  <a:lnTo>
                    <a:pt x="99363" y="251921"/>
                  </a:lnTo>
                  <a:lnTo>
                    <a:pt x="83954" y="252587"/>
                  </a:lnTo>
                  <a:lnTo>
                    <a:pt x="70333" y="250060"/>
                  </a:lnTo>
                  <a:lnTo>
                    <a:pt x="45720" y="2419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592"/>
            <p:cNvSpPr/>
            <p:nvPr/>
          </p:nvSpPr>
          <p:spPr>
            <a:xfrm>
              <a:off x="1485900" y="2788919"/>
              <a:ext cx="53341" cy="396241"/>
            </a:xfrm>
            <a:custGeom>
              <a:avLst/>
              <a:gdLst/>
              <a:ahLst/>
              <a:cxnLst/>
              <a:rect l="0" t="0" r="0" b="0"/>
              <a:pathLst>
                <a:path w="53341" h="396241">
                  <a:moveTo>
                    <a:pt x="53340" y="0"/>
                  </a:moveTo>
                  <a:lnTo>
                    <a:pt x="53340" y="33466"/>
                  </a:lnTo>
                  <a:lnTo>
                    <a:pt x="53340" y="65595"/>
                  </a:lnTo>
                  <a:lnTo>
                    <a:pt x="49294" y="98646"/>
                  </a:lnTo>
                  <a:lnTo>
                    <a:pt x="45051" y="127381"/>
                  </a:lnTo>
                  <a:lnTo>
                    <a:pt x="40342" y="159061"/>
                  </a:lnTo>
                  <a:lnTo>
                    <a:pt x="35427" y="190074"/>
                  </a:lnTo>
                  <a:lnTo>
                    <a:pt x="30421" y="220791"/>
                  </a:lnTo>
                  <a:lnTo>
                    <a:pt x="25373" y="250529"/>
                  </a:lnTo>
                  <a:lnTo>
                    <a:pt x="20308" y="277858"/>
                  </a:lnTo>
                  <a:lnTo>
                    <a:pt x="12696" y="312999"/>
                  </a:lnTo>
                  <a:lnTo>
                    <a:pt x="7776" y="349129"/>
                  </a:lnTo>
                  <a:lnTo>
                    <a:pt x="529" y="387201"/>
                  </a:lnTo>
                  <a:lnTo>
                    <a:pt x="0" y="396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593"/>
            <p:cNvSpPr/>
            <p:nvPr/>
          </p:nvSpPr>
          <p:spPr>
            <a:xfrm>
              <a:off x="1150749" y="2759192"/>
              <a:ext cx="228472" cy="220228"/>
            </a:xfrm>
            <a:custGeom>
              <a:avLst/>
              <a:gdLst/>
              <a:ahLst/>
              <a:cxnLst/>
              <a:rect l="0" t="0" r="0" b="0"/>
              <a:pathLst>
                <a:path w="228472" h="220228">
                  <a:moveTo>
                    <a:pt x="30351" y="44967"/>
                  </a:moveTo>
                  <a:lnTo>
                    <a:pt x="30351" y="78102"/>
                  </a:lnTo>
                  <a:lnTo>
                    <a:pt x="26305" y="110497"/>
                  </a:lnTo>
                  <a:lnTo>
                    <a:pt x="23790" y="143594"/>
                  </a:lnTo>
                  <a:lnTo>
                    <a:pt x="18999" y="176166"/>
                  </a:lnTo>
                  <a:lnTo>
                    <a:pt x="9795" y="204500"/>
                  </a:lnTo>
                  <a:lnTo>
                    <a:pt x="0" y="220031"/>
                  </a:lnTo>
                  <a:lnTo>
                    <a:pt x="725" y="193375"/>
                  </a:lnTo>
                  <a:lnTo>
                    <a:pt x="8161" y="161583"/>
                  </a:lnTo>
                  <a:lnTo>
                    <a:pt x="17567" y="127216"/>
                  </a:lnTo>
                  <a:lnTo>
                    <a:pt x="31078" y="92480"/>
                  </a:lnTo>
                  <a:lnTo>
                    <a:pt x="48064" y="60738"/>
                  </a:lnTo>
                  <a:lnTo>
                    <a:pt x="72514" y="23717"/>
                  </a:lnTo>
                  <a:lnTo>
                    <a:pt x="85497" y="12098"/>
                  </a:lnTo>
                  <a:lnTo>
                    <a:pt x="98886" y="4959"/>
                  </a:lnTo>
                  <a:lnTo>
                    <a:pt x="122485" y="0"/>
                  </a:lnTo>
                  <a:lnTo>
                    <a:pt x="135449" y="3516"/>
                  </a:lnTo>
                  <a:lnTo>
                    <a:pt x="142819" y="9893"/>
                  </a:lnTo>
                  <a:lnTo>
                    <a:pt x="145969" y="13965"/>
                  </a:lnTo>
                  <a:lnTo>
                    <a:pt x="149470" y="25262"/>
                  </a:lnTo>
                  <a:lnTo>
                    <a:pt x="151902" y="62316"/>
                  </a:lnTo>
                  <a:lnTo>
                    <a:pt x="151315" y="95357"/>
                  </a:lnTo>
                  <a:lnTo>
                    <a:pt x="145308" y="130265"/>
                  </a:lnTo>
                  <a:lnTo>
                    <a:pt x="133053" y="165674"/>
                  </a:lnTo>
                  <a:lnTo>
                    <a:pt x="128232" y="184872"/>
                  </a:lnTo>
                  <a:lnTo>
                    <a:pt x="114596" y="204457"/>
                  </a:lnTo>
                  <a:lnTo>
                    <a:pt x="114208" y="190290"/>
                  </a:lnTo>
                  <a:lnTo>
                    <a:pt x="120206" y="156078"/>
                  </a:lnTo>
                  <a:lnTo>
                    <a:pt x="122780" y="137530"/>
                  </a:lnTo>
                  <a:lnTo>
                    <a:pt x="133749" y="108048"/>
                  </a:lnTo>
                  <a:lnTo>
                    <a:pt x="150368" y="70002"/>
                  </a:lnTo>
                  <a:lnTo>
                    <a:pt x="166100" y="37777"/>
                  </a:lnTo>
                  <a:lnTo>
                    <a:pt x="180545" y="22705"/>
                  </a:lnTo>
                  <a:lnTo>
                    <a:pt x="188262" y="18140"/>
                  </a:lnTo>
                  <a:lnTo>
                    <a:pt x="197366" y="15570"/>
                  </a:lnTo>
                  <a:lnTo>
                    <a:pt x="200114" y="15209"/>
                  </a:lnTo>
                  <a:lnTo>
                    <a:pt x="201946" y="15815"/>
                  </a:lnTo>
                  <a:lnTo>
                    <a:pt x="203168" y="17066"/>
                  </a:lnTo>
                  <a:lnTo>
                    <a:pt x="217666" y="48752"/>
                  </a:lnTo>
                  <a:lnTo>
                    <a:pt x="220431" y="83566"/>
                  </a:lnTo>
                  <a:lnTo>
                    <a:pt x="220768" y="119729"/>
                  </a:lnTo>
                  <a:lnTo>
                    <a:pt x="220834" y="157228"/>
                  </a:lnTo>
                  <a:lnTo>
                    <a:pt x="220847" y="189345"/>
                  </a:lnTo>
                  <a:lnTo>
                    <a:pt x="218592" y="200293"/>
                  </a:lnTo>
                  <a:lnTo>
                    <a:pt x="216804" y="204398"/>
                  </a:lnTo>
                  <a:lnTo>
                    <a:pt x="216460" y="207981"/>
                  </a:lnTo>
                  <a:lnTo>
                    <a:pt x="220630" y="219700"/>
                  </a:lnTo>
                  <a:lnTo>
                    <a:pt x="228471" y="2202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594"/>
            <p:cNvSpPr/>
            <p:nvPr/>
          </p:nvSpPr>
          <p:spPr>
            <a:xfrm>
              <a:off x="982979" y="2729019"/>
              <a:ext cx="98804" cy="395182"/>
            </a:xfrm>
            <a:custGeom>
              <a:avLst/>
              <a:gdLst/>
              <a:ahLst/>
              <a:cxnLst/>
              <a:rect l="0" t="0" r="0" b="0"/>
              <a:pathLst>
                <a:path w="98804" h="395182">
                  <a:moveTo>
                    <a:pt x="76200" y="6561"/>
                  </a:moveTo>
                  <a:lnTo>
                    <a:pt x="80246" y="6561"/>
                  </a:lnTo>
                  <a:lnTo>
                    <a:pt x="81437" y="5714"/>
                  </a:lnTo>
                  <a:lnTo>
                    <a:pt x="82232" y="4303"/>
                  </a:lnTo>
                  <a:lnTo>
                    <a:pt x="82761" y="2515"/>
                  </a:lnTo>
                  <a:lnTo>
                    <a:pt x="83961" y="1324"/>
                  </a:lnTo>
                  <a:lnTo>
                    <a:pt x="87552" y="0"/>
                  </a:lnTo>
                  <a:lnTo>
                    <a:pt x="89695" y="493"/>
                  </a:lnTo>
                  <a:lnTo>
                    <a:pt x="94333" y="3299"/>
                  </a:lnTo>
                  <a:lnTo>
                    <a:pt x="95062" y="5233"/>
                  </a:lnTo>
                  <a:lnTo>
                    <a:pt x="94702" y="7369"/>
                  </a:lnTo>
                  <a:lnTo>
                    <a:pt x="93615" y="9639"/>
                  </a:lnTo>
                  <a:lnTo>
                    <a:pt x="93737" y="12000"/>
                  </a:lnTo>
                  <a:lnTo>
                    <a:pt x="97107" y="21060"/>
                  </a:lnTo>
                  <a:lnTo>
                    <a:pt x="98803" y="49142"/>
                  </a:lnTo>
                  <a:lnTo>
                    <a:pt x="92926" y="81262"/>
                  </a:lnTo>
                  <a:lnTo>
                    <a:pt x="83612" y="115202"/>
                  </a:lnTo>
                  <a:lnTo>
                    <a:pt x="73881" y="146560"/>
                  </a:lnTo>
                  <a:lnTo>
                    <a:pt x="62531" y="180404"/>
                  </a:lnTo>
                  <a:lnTo>
                    <a:pt x="51548" y="211881"/>
                  </a:lnTo>
                  <a:lnTo>
                    <a:pt x="39827" y="242656"/>
                  </a:lnTo>
                  <a:lnTo>
                    <a:pt x="28282" y="279351"/>
                  </a:lnTo>
                  <a:lnTo>
                    <a:pt x="17848" y="315449"/>
                  </a:lnTo>
                  <a:lnTo>
                    <a:pt x="9892" y="342899"/>
                  </a:lnTo>
                  <a:lnTo>
                    <a:pt x="6036" y="362756"/>
                  </a:lnTo>
                  <a:lnTo>
                    <a:pt x="795" y="383761"/>
                  </a:lnTo>
                  <a:lnTo>
                    <a:pt x="0" y="3951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595"/>
            <p:cNvSpPr/>
            <p:nvPr/>
          </p:nvSpPr>
          <p:spPr>
            <a:xfrm>
              <a:off x="883920" y="2773680"/>
              <a:ext cx="121920" cy="160021"/>
            </a:xfrm>
            <a:custGeom>
              <a:avLst/>
              <a:gdLst/>
              <a:ahLst/>
              <a:cxnLst/>
              <a:rect l="0" t="0" r="0" b="0"/>
              <a:pathLst>
                <a:path w="121920" h="160021">
                  <a:moveTo>
                    <a:pt x="0" y="0"/>
                  </a:moveTo>
                  <a:lnTo>
                    <a:pt x="0" y="6560"/>
                  </a:lnTo>
                  <a:lnTo>
                    <a:pt x="20408" y="41853"/>
                  </a:lnTo>
                  <a:lnTo>
                    <a:pt x="36414" y="78912"/>
                  </a:lnTo>
                  <a:lnTo>
                    <a:pt x="57714" y="116074"/>
                  </a:lnTo>
                  <a:lnTo>
                    <a:pt x="66677" y="131006"/>
                  </a:lnTo>
                  <a:lnTo>
                    <a:pt x="93657" y="154799"/>
                  </a:lnTo>
                  <a:lnTo>
                    <a:pt x="101174" y="157699"/>
                  </a:lnTo>
                  <a:lnTo>
                    <a:pt x="121919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596"/>
            <p:cNvSpPr/>
            <p:nvPr/>
          </p:nvSpPr>
          <p:spPr>
            <a:xfrm>
              <a:off x="610211" y="2567940"/>
              <a:ext cx="248858" cy="410537"/>
            </a:xfrm>
            <a:custGeom>
              <a:avLst/>
              <a:gdLst/>
              <a:ahLst/>
              <a:cxnLst/>
              <a:rect l="0" t="0" r="0" b="0"/>
              <a:pathLst>
                <a:path w="248858" h="410537">
                  <a:moveTo>
                    <a:pt x="220368" y="0"/>
                  </a:moveTo>
                  <a:lnTo>
                    <a:pt x="216323" y="0"/>
                  </a:lnTo>
                  <a:lnTo>
                    <a:pt x="212080" y="2257"/>
                  </a:lnTo>
                  <a:lnTo>
                    <a:pt x="209763" y="4045"/>
                  </a:lnTo>
                  <a:lnTo>
                    <a:pt x="202673" y="6031"/>
                  </a:lnTo>
                  <a:lnTo>
                    <a:pt x="180278" y="11351"/>
                  </a:lnTo>
                  <a:lnTo>
                    <a:pt x="150549" y="25791"/>
                  </a:lnTo>
                  <a:lnTo>
                    <a:pt x="115200" y="39933"/>
                  </a:lnTo>
                  <a:lnTo>
                    <a:pt x="79462" y="58782"/>
                  </a:lnTo>
                  <a:lnTo>
                    <a:pt x="44030" y="83867"/>
                  </a:lnTo>
                  <a:lnTo>
                    <a:pt x="13797" y="109226"/>
                  </a:lnTo>
                  <a:lnTo>
                    <a:pt x="6357" y="119382"/>
                  </a:lnTo>
                  <a:lnTo>
                    <a:pt x="2485" y="129541"/>
                  </a:lnTo>
                  <a:lnTo>
                    <a:pt x="0" y="145814"/>
                  </a:lnTo>
                  <a:lnTo>
                    <a:pt x="1918" y="151731"/>
                  </a:lnTo>
                  <a:lnTo>
                    <a:pt x="14093" y="166472"/>
                  </a:lnTo>
                  <a:lnTo>
                    <a:pt x="27923" y="176701"/>
                  </a:lnTo>
                  <a:lnTo>
                    <a:pt x="61096" y="190355"/>
                  </a:lnTo>
                  <a:lnTo>
                    <a:pt x="95021" y="200631"/>
                  </a:lnTo>
                  <a:lnTo>
                    <a:pt x="124338" y="208271"/>
                  </a:lnTo>
                  <a:lnTo>
                    <a:pt x="158502" y="219284"/>
                  </a:lnTo>
                  <a:lnTo>
                    <a:pt x="189709" y="234630"/>
                  </a:lnTo>
                  <a:lnTo>
                    <a:pt x="210438" y="245627"/>
                  </a:lnTo>
                  <a:lnTo>
                    <a:pt x="232612" y="264513"/>
                  </a:lnTo>
                  <a:lnTo>
                    <a:pt x="244128" y="283549"/>
                  </a:lnTo>
                  <a:lnTo>
                    <a:pt x="248857" y="305277"/>
                  </a:lnTo>
                  <a:lnTo>
                    <a:pt x="244372" y="335374"/>
                  </a:lnTo>
                  <a:lnTo>
                    <a:pt x="240068" y="350561"/>
                  </a:lnTo>
                  <a:lnTo>
                    <a:pt x="230817" y="363520"/>
                  </a:lnTo>
                  <a:lnTo>
                    <a:pt x="202114" y="390018"/>
                  </a:lnTo>
                  <a:lnTo>
                    <a:pt x="170677" y="405915"/>
                  </a:lnTo>
                  <a:lnTo>
                    <a:pt x="144231" y="410380"/>
                  </a:lnTo>
                  <a:lnTo>
                    <a:pt x="111377" y="410536"/>
                  </a:lnTo>
                  <a:lnTo>
                    <a:pt x="96823" y="405368"/>
                  </a:lnTo>
                  <a:lnTo>
                    <a:pt x="81123" y="393564"/>
                  </a:lnTo>
                  <a:lnTo>
                    <a:pt x="78048" y="388559"/>
                  </a:lnTo>
                  <a:lnTo>
                    <a:pt x="75589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15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6" descr="xyl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43434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http://cdn2.bigcommerce.com/server1300/37edf/products/321/images/1669/DSC_2378__87068.1346220363.1280.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57525"/>
            <a:ext cx="23352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SMARTInkShape-Group73"/>
          <p:cNvGrpSpPr/>
          <p:nvPr/>
        </p:nvGrpSpPr>
        <p:grpSpPr>
          <a:xfrm>
            <a:off x="2344107" y="1844455"/>
            <a:ext cx="2361376" cy="501179"/>
            <a:chOff x="2344107" y="1844455"/>
            <a:chExt cx="2361376" cy="501179"/>
          </a:xfrm>
        </p:grpSpPr>
        <p:sp>
          <p:nvSpPr>
            <p:cNvPr id="5" name="SMARTInkShape-163"/>
            <p:cNvSpPr/>
            <p:nvPr/>
          </p:nvSpPr>
          <p:spPr>
            <a:xfrm>
              <a:off x="2344107" y="1844455"/>
              <a:ext cx="376234" cy="500536"/>
            </a:xfrm>
            <a:custGeom>
              <a:avLst/>
              <a:gdLst/>
              <a:ahLst/>
              <a:cxnLst/>
              <a:rect l="0" t="0" r="0" b="0"/>
              <a:pathLst>
                <a:path w="376234" h="500536">
                  <a:moveTo>
                    <a:pt x="376233" y="22445"/>
                  </a:moveTo>
                  <a:lnTo>
                    <a:pt x="376233" y="15884"/>
                  </a:lnTo>
                  <a:lnTo>
                    <a:pt x="365627" y="4311"/>
                  </a:lnTo>
                  <a:lnTo>
                    <a:pt x="358536" y="1685"/>
                  </a:lnTo>
                  <a:lnTo>
                    <a:pt x="336142" y="0"/>
                  </a:lnTo>
                  <a:lnTo>
                    <a:pt x="301176" y="6597"/>
                  </a:lnTo>
                  <a:lnTo>
                    <a:pt x="271679" y="18689"/>
                  </a:lnTo>
                  <a:lnTo>
                    <a:pt x="240643" y="34690"/>
                  </a:lnTo>
                  <a:lnTo>
                    <a:pt x="205013" y="59281"/>
                  </a:lnTo>
                  <a:lnTo>
                    <a:pt x="168491" y="84723"/>
                  </a:lnTo>
                  <a:lnTo>
                    <a:pt x="135845" y="118320"/>
                  </a:lnTo>
                  <a:lnTo>
                    <a:pt x="104723" y="155933"/>
                  </a:lnTo>
                  <a:lnTo>
                    <a:pt x="84253" y="184219"/>
                  </a:lnTo>
                  <a:lnTo>
                    <a:pt x="66124" y="213724"/>
                  </a:lnTo>
                  <a:lnTo>
                    <a:pt x="49600" y="243771"/>
                  </a:lnTo>
                  <a:lnTo>
                    <a:pt x="33789" y="274059"/>
                  </a:lnTo>
                  <a:lnTo>
                    <a:pt x="20553" y="304453"/>
                  </a:lnTo>
                  <a:lnTo>
                    <a:pt x="10719" y="334048"/>
                  </a:lnTo>
                  <a:lnTo>
                    <a:pt x="6349" y="361313"/>
                  </a:lnTo>
                  <a:lnTo>
                    <a:pt x="2149" y="387542"/>
                  </a:lnTo>
                  <a:lnTo>
                    <a:pt x="0" y="411616"/>
                  </a:lnTo>
                  <a:lnTo>
                    <a:pt x="8310" y="439450"/>
                  </a:lnTo>
                  <a:lnTo>
                    <a:pt x="22344" y="462937"/>
                  </a:lnTo>
                  <a:lnTo>
                    <a:pt x="35222" y="475323"/>
                  </a:lnTo>
                  <a:lnTo>
                    <a:pt x="69423" y="490989"/>
                  </a:lnTo>
                  <a:lnTo>
                    <a:pt x="95390" y="498716"/>
                  </a:lnTo>
                  <a:lnTo>
                    <a:pt x="128296" y="500535"/>
                  </a:lnTo>
                  <a:lnTo>
                    <a:pt x="160718" y="496088"/>
                  </a:lnTo>
                  <a:lnTo>
                    <a:pt x="195913" y="488562"/>
                  </a:lnTo>
                  <a:lnTo>
                    <a:pt x="228166" y="475984"/>
                  </a:lnTo>
                  <a:lnTo>
                    <a:pt x="264890" y="458821"/>
                  </a:lnTo>
                  <a:lnTo>
                    <a:pt x="284793" y="4491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64"/>
            <p:cNvSpPr/>
            <p:nvPr/>
          </p:nvSpPr>
          <p:spPr>
            <a:xfrm>
              <a:off x="2598695" y="2110740"/>
              <a:ext cx="224469" cy="216245"/>
            </a:xfrm>
            <a:custGeom>
              <a:avLst/>
              <a:gdLst/>
              <a:ahLst/>
              <a:cxnLst/>
              <a:rect l="0" t="0" r="0" b="0"/>
              <a:pathLst>
                <a:path w="224469" h="216245">
                  <a:moveTo>
                    <a:pt x="182605" y="0"/>
                  </a:moveTo>
                  <a:lnTo>
                    <a:pt x="146559" y="0"/>
                  </a:lnTo>
                  <a:lnTo>
                    <a:pt x="127615" y="0"/>
                  </a:lnTo>
                  <a:lnTo>
                    <a:pt x="93205" y="14320"/>
                  </a:lnTo>
                  <a:lnTo>
                    <a:pt x="74271" y="27103"/>
                  </a:lnTo>
                  <a:lnTo>
                    <a:pt x="38453" y="61518"/>
                  </a:lnTo>
                  <a:lnTo>
                    <a:pt x="15590" y="93808"/>
                  </a:lnTo>
                  <a:lnTo>
                    <a:pt x="6776" y="112812"/>
                  </a:lnTo>
                  <a:lnTo>
                    <a:pt x="1117" y="150350"/>
                  </a:lnTo>
                  <a:lnTo>
                    <a:pt x="0" y="178429"/>
                  </a:lnTo>
                  <a:lnTo>
                    <a:pt x="4362" y="189651"/>
                  </a:lnTo>
                  <a:lnTo>
                    <a:pt x="11946" y="199436"/>
                  </a:lnTo>
                  <a:lnTo>
                    <a:pt x="26582" y="209704"/>
                  </a:lnTo>
                  <a:lnTo>
                    <a:pt x="39601" y="215404"/>
                  </a:lnTo>
                  <a:lnTo>
                    <a:pt x="56112" y="216244"/>
                  </a:lnTo>
                  <a:lnTo>
                    <a:pt x="84447" y="211956"/>
                  </a:lnTo>
                  <a:lnTo>
                    <a:pt x="120318" y="202922"/>
                  </a:lnTo>
                  <a:lnTo>
                    <a:pt x="157099" y="186055"/>
                  </a:lnTo>
                  <a:lnTo>
                    <a:pt x="193451" y="155859"/>
                  </a:lnTo>
                  <a:lnTo>
                    <a:pt x="209995" y="135927"/>
                  </a:lnTo>
                  <a:lnTo>
                    <a:pt x="215945" y="121372"/>
                  </a:lnTo>
                  <a:lnTo>
                    <a:pt x="224468" y="84594"/>
                  </a:lnTo>
                  <a:lnTo>
                    <a:pt x="221349" y="67022"/>
                  </a:lnTo>
                  <a:lnTo>
                    <a:pt x="214216" y="51091"/>
                  </a:lnTo>
                  <a:lnTo>
                    <a:pt x="206250" y="40769"/>
                  </a:lnTo>
                  <a:lnTo>
                    <a:pt x="197064" y="35053"/>
                  </a:lnTo>
                  <a:lnTo>
                    <a:pt x="188184" y="31665"/>
                  </a:lnTo>
                  <a:lnTo>
                    <a:pt x="174985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65"/>
            <p:cNvSpPr/>
            <p:nvPr/>
          </p:nvSpPr>
          <p:spPr>
            <a:xfrm>
              <a:off x="2872740" y="2073599"/>
              <a:ext cx="198120" cy="235261"/>
            </a:xfrm>
            <a:custGeom>
              <a:avLst/>
              <a:gdLst/>
              <a:ahLst/>
              <a:cxnLst/>
              <a:rect l="0" t="0" r="0" b="0"/>
              <a:pathLst>
                <a:path w="198120" h="235261">
                  <a:moveTo>
                    <a:pt x="0" y="52380"/>
                  </a:moveTo>
                  <a:lnTo>
                    <a:pt x="4045" y="56426"/>
                  </a:lnTo>
                  <a:lnTo>
                    <a:pt x="6031" y="62927"/>
                  </a:lnTo>
                  <a:lnTo>
                    <a:pt x="9406" y="76108"/>
                  </a:lnTo>
                  <a:lnTo>
                    <a:pt x="13512" y="90737"/>
                  </a:lnTo>
                  <a:lnTo>
                    <a:pt x="20249" y="121998"/>
                  </a:lnTo>
                  <a:lnTo>
                    <a:pt x="22516" y="159197"/>
                  </a:lnTo>
                  <a:lnTo>
                    <a:pt x="16708" y="188721"/>
                  </a:lnTo>
                  <a:lnTo>
                    <a:pt x="5968" y="225186"/>
                  </a:lnTo>
                  <a:lnTo>
                    <a:pt x="349" y="234671"/>
                  </a:lnTo>
                  <a:lnTo>
                    <a:pt x="103" y="226995"/>
                  </a:lnTo>
                  <a:lnTo>
                    <a:pt x="7766" y="191894"/>
                  </a:lnTo>
                  <a:lnTo>
                    <a:pt x="13496" y="161922"/>
                  </a:lnTo>
                  <a:lnTo>
                    <a:pt x="21402" y="130369"/>
                  </a:lnTo>
                  <a:lnTo>
                    <a:pt x="33246" y="94585"/>
                  </a:lnTo>
                  <a:lnTo>
                    <a:pt x="44188" y="58865"/>
                  </a:lnTo>
                  <a:lnTo>
                    <a:pt x="67524" y="25439"/>
                  </a:lnTo>
                  <a:lnTo>
                    <a:pt x="83507" y="9967"/>
                  </a:lnTo>
                  <a:lnTo>
                    <a:pt x="93841" y="3897"/>
                  </a:lnTo>
                  <a:lnTo>
                    <a:pt x="114272" y="0"/>
                  </a:lnTo>
                  <a:lnTo>
                    <a:pt x="124447" y="314"/>
                  </a:lnTo>
                  <a:lnTo>
                    <a:pt x="134614" y="3275"/>
                  </a:lnTo>
                  <a:lnTo>
                    <a:pt x="142519" y="9672"/>
                  </a:lnTo>
                  <a:lnTo>
                    <a:pt x="154493" y="27575"/>
                  </a:lnTo>
                  <a:lnTo>
                    <a:pt x="159775" y="58738"/>
                  </a:lnTo>
                  <a:lnTo>
                    <a:pt x="165835" y="94747"/>
                  </a:lnTo>
                  <a:lnTo>
                    <a:pt x="167105" y="127587"/>
                  </a:lnTo>
                  <a:lnTo>
                    <a:pt x="165223" y="158766"/>
                  </a:lnTo>
                  <a:lnTo>
                    <a:pt x="163179" y="178403"/>
                  </a:lnTo>
                  <a:lnTo>
                    <a:pt x="166885" y="215512"/>
                  </a:lnTo>
                  <a:lnTo>
                    <a:pt x="169562" y="224508"/>
                  </a:lnTo>
                  <a:lnTo>
                    <a:pt x="171461" y="228092"/>
                  </a:lnTo>
                  <a:lnTo>
                    <a:pt x="174421" y="230482"/>
                  </a:lnTo>
                  <a:lnTo>
                    <a:pt x="188048" y="234631"/>
                  </a:lnTo>
                  <a:lnTo>
                    <a:pt x="198119" y="23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66"/>
            <p:cNvSpPr/>
            <p:nvPr/>
          </p:nvSpPr>
          <p:spPr>
            <a:xfrm>
              <a:off x="3112575" y="1890258"/>
              <a:ext cx="202126" cy="418602"/>
            </a:xfrm>
            <a:custGeom>
              <a:avLst/>
              <a:gdLst/>
              <a:ahLst/>
              <a:cxnLst/>
              <a:rect l="0" t="0" r="0" b="0"/>
              <a:pathLst>
                <a:path w="202126" h="418602">
                  <a:moveTo>
                    <a:pt x="118305" y="190001"/>
                  </a:moveTo>
                  <a:lnTo>
                    <a:pt x="91813" y="190848"/>
                  </a:lnTo>
                  <a:lnTo>
                    <a:pt x="67361" y="200607"/>
                  </a:lnTo>
                  <a:lnTo>
                    <a:pt x="52222" y="211959"/>
                  </a:lnTo>
                  <a:lnTo>
                    <a:pt x="26859" y="244226"/>
                  </a:lnTo>
                  <a:lnTo>
                    <a:pt x="13881" y="268722"/>
                  </a:lnTo>
                  <a:lnTo>
                    <a:pt x="6931" y="297428"/>
                  </a:lnTo>
                  <a:lnTo>
                    <a:pt x="2614" y="327383"/>
                  </a:lnTo>
                  <a:lnTo>
                    <a:pt x="0" y="347580"/>
                  </a:lnTo>
                  <a:lnTo>
                    <a:pt x="5220" y="383625"/>
                  </a:lnTo>
                  <a:lnTo>
                    <a:pt x="10472" y="395436"/>
                  </a:lnTo>
                  <a:lnTo>
                    <a:pt x="18450" y="403508"/>
                  </a:lnTo>
                  <a:lnTo>
                    <a:pt x="27640" y="407660"/>
                  </a:lnTo>
                  <a:lnTo>
                    <a:pt x="47338" y="410325"/>
                  </a:lnTo>
                  <a:lnTo>
                    <a:pt x="59670" y="406174"/>
                  </a:lnTo>
                  <a:lnTo>
                    <a:pt x="80894" y="392060"/>
                  </a:lnTo>
                  <a:lnTo>
                    <a:pt x="117549" y="357157"/>
                  </a:lnTo>
                  <a:lnTo>
                    <a:pt x="140514" y="324808"/>
                  </a:lnTo>
                  <a:lnTo>
                    <a:pt x="156211" y="293726"/>
                  </a:lnTo>
                  <a:lnTo>
                    <a:pt x="169330" y="257706"/>
                  </a:lnTo>
                  <a:lnTo>
                    <a:pt x="178579" y="220222"/>
                  </a:lnTo>
                  <a:lnTo>
                    <a:pt x="184424" y="182305"/>
                  </a:lnTo>
                  <a:lnTo>
                    <a:pt x="186155" y="146516"/>
                  </a:lnTo>
                  <a:lnTo>
                    <a:pt x="184411" y="112206"/>
                  </a:lnTo>
                  <a:lnTo>
                    <a:pt x="178531" y="79744"/>
                  </a:lnTo>
                  <a:lnTo>
                    <a:pt x="168960" y="46020"/>
                  </a:lnTo>
                  <a:lnTo>
                    <a:pt x="162417" y="17773"/>
                  </a:lnTo>
                  <a:lnTo>
                    <a:pt x="149203" y="0"/>
                  </a:lnTo>
                  <a:lnTo>
                    <a:pt x="144863" y="3694"/>
                  </a:lnTo>
                  <a:lnTo>
                    <a:pt x="142808" y="12371"/>
                  </a:lnTo>
                  <a:lnTo>
                    <a:pt x="141381" y="45913"/>
                  </a:lnTo>
                  <a:lnTo>
                    <a:pt x="141207" y="80354"/>
                  </a:lnTo>
                  <a:lnTo>
                    <a:pt x="143435" y="115180"/>
                  </a:lnTo>
                  <a:lnTo>
                    <a:pt x="146407" y="140661"/>
                  </a:lnTo>
                  <a:lnTo>
                    <a:pt x="147728" y="168919"/>
                  </a:lnTo>
                  <a:lnTo>
                    <a:pt x="146057" y="198411"/>
                  </a:lnTo>
                  <a:lnTo>
                    <a:pt x="144185" y="228452"/>
                  </a:lnTo>
                  <a:lnTo>
                    <a:pt x="146176" y="258737"/>
                  </a:lnTo>
                  <a:lnTo>
                    <a:pt x="148012" y="296257"/>
                  </a:lnTo>
                  <a:lnTo>
                    <a:pt x="152601" y="328823"/>
                  </a:lnTo>
                  <a:lnTo>
                    <a:pt x="161737" y="364085"/>
                  </a:lnTo>
                  <a:lnTo>
                    <a:pt x="170026" y="386926"/>
                  </a:lnTo>
                  <a:lnTo>
                    <a:pt x="182830" y="403948"/>
                  </a:lnTo>
                  <a:lnTo>
                    <a:pt x="202125" y="4186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67"/>
            <p:cNvSpPr/>
            <p:nvPr/>
          </p:nvSpPr>
          <p:spPr>
            <a:xfrm>
              <a:off x="3429002" y="2110740"/>
              <a:ext cx="178537" cy="216584"/>
            </a:xfrm>
            <a:custGeom>
              <a:avLst/>
              <a:gdLst/>
              <a:ahLst/>
              <a:cxnLst/>
              <a:rect l="0" t="0" r="0" b="0"/>
              <a:pathLst>
                <a:path w="178537" h="216584">
                  <a:moveTo>
                    <a:pt x="7617" y="38100"/>
                  </a:moveTo>
                  <a:lnTo>
                    <a:pt x="3572" y="38100"/>
                  </a:lnTo>
                  <a:lnTo>
                    <a:pt x="2381" y="38946"/>
                  </a:lnTo>
                  <a:lnTo>
                    <a:pt x="1587" y="40357"/>
                  </a:lnTo>
                  <a:lnTo>
                    <a:pt x="311" y="48705"/>
                  </a:lnTo>
                  <a:lnTo>
                    <a:pt x="16" y="84300"/>
                  </a:lnTo>
                  <a:lnTo>
                    <a:pt x="0" y="115533"/>
                  </a:lnTo>
                  <a:lnTo>
                    <a:pt x="5235" y="149413"/>
                  </a:lnTo>
                  <a:lnTo>
                    <a:pt x="11349" y="183657"/>
                  </a:lnTo>
                  <a:lnTo>
                    <a:pt x="18131" y="197879"/>
                  </a:lnTo>
                  <a:lnTo>
                    <a:pt x="29548" y="207456"/>
                  </a:lnTo>
                  <a:lnTo>
                    <a:pt x="43655" y="215655"/>
                  </a:lnTo>
                  <a:lnTo>
                    <a:pt x="48576" y="216583"/>
                  </a:lnTo>
                  <a:lnTo>
                    <a:pt x="58559" y="215357"/>
                  </a:lnTo>
                  <a:lnTo>
                    <a:pt x="79612" y="206824"/>
                  </a:lnTo>
                  <a:lnTo>
                    <a:pt x="99222" y="193549"/>
                  </a:lnTo>
                  <a:lnTo>
                    <a:pt x="137106" y="156388"/>
                  </a:lnTo>
                  <a:lnTo>
                    <a:pt x="157248" y="122958"/>
                  </a:lnTo>
                  <a:lnTo>
                    <a:pt x="169631" y="87599"/>
                  </a:lnTo>
                  <a:lnTo>
                    <a:pt x="178536" y="54933"/>
                  </a:lnTo>
                  <a:lnTo>
                    <a:pt x="174810" y="21529"/>
                  </a:lnTo>
                  <a:lnTo>
                    <a:pt x="169293" y="11270"/>
                  </a:lnTo>
                  <a:lnTo>
                    <a:pt x="164705" y="5573"/>
                  </a:lnTo>
                  <a:lnTo>
                    <a:pt x="159843" y="2477"/>
                  </a:lnTo>
                  <a:lnTo>
                    <a:pt x="15239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68"/>
            <p:cNvSpPr/>
            <p:nvPr/>
          </p:nvSpPr>
          <p:spPr>
            <a:xfrm>
              <a:off x="3674840" y="2095500"/>
              <a:ext cx="188501" cy="250134"/>
            </a:xfrm>
            <a:custGeom>
              <a:avLst/>
              <a:gdLst/>
              <a:ahLst/>
              <a:cxnLst/>
              <a:rect l="0" t="0" r="0" b="0"/>
              <a:pathLst>
                <a:path w="188501" h="250134">
                  <a:moveTo>
                    <a:pt x="127540" y="0"/>
                  </a:moveTo>
                  <a:lnTo>
                    <a:pt x="120979" y="0"/>
                  </a:lnTo>
                  <a:lnTo>
                    <a:pt x="108808" y="6083"/>
                  </a:lnTo>
                  <a:lnTo>
                    <a:pt x="71404" y="34049"/>
                  </a:lnTo>
                  <a:lnTo>
                    <a:pt x="40310" y="69674"/>
                  </a:lnTo>
                  <a:lnTo>
                    <a:pt x="17082" y="99276"/>
                  </a:lnTo>
                  <a:lnTo>
                    <a:pt x="1892" y="137188"/>
                  </a:lnTo>
                  <a:lnTo>
                    <a:pt x="0" y="160028"/>
                  </a:lnTo>
                  <a:lnTo>
                    <a:pt x="5271" y="182882"/>
                  </a:lnTo>
                  <a:lnTo>
                    <a:pt x="21794" y="211102"/>
                  </a:lnTo>
                  <a:lnTo>
                    <a:pt x="45409" y="233234"/>
                  </a:lnTo>
                  <a:lnTo>
                    <a:pt x="67080" y="244742"/>
                  </a:lnTo>
                  <a:lnTo>
                    <a:pt x="102395" y="250133"/>
                  </a:lnTo>
                  <a:lnTo>
                    <a:pt x="127710" y="249373"/>
                  </a:lnTo>
                  <a:lnTo>
                    <a:pt x="163917" y="234804"/>
                  </a:lnTo>
                  <a:lnTo>
                    <a:pt x="188500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69"/>
            <p:cNvSpPr/>
            <p:nvPr/>
          </p:nvSpPr>
          <p:spPr>
            <a:xfrm>
              <a:off x="3954780" y="1889759"/>
              <a:ext cx="45721" cy="441962"/>
            </a:xfrm>
            <a:custGeom>
              <a:avLst/>
              <a:gdLst/>
              <a:ahLst/>
              <a:cxnLst/>
              <a:rect l="0" t="0" r="0" b="0"/>
              <a:pathLst>
                <a:path w="45721" h="441962">
                  <a:moveTo>
                    <a:pt x="45720" y="0"/>
                  </a:moveTo>
                  <a:lnTo>
                    <a:pt x="45720" y="35392"/>
                  </a:lnTo>
                  <a:lnTo>
                    <a:pt x="43462" y="64674"/>
                  </a:lnTo>
                  <a:lnTo>
                    <a:pt x="39688" y="100161"/>
                  </a:lnTo>
                  <a:lnTo>
                    <a:pt x="38806" y="125796"/>
                  </a:lnTo>
                  <a:lnTo>
                    <a:pt x="38414" y="154123"/>
                  </a:lnTo>
                  <a:lnTo>
                    <a:pt x="35981" y="183646"/>
                  </a:lnTo>
                  <a:lnTo>
                    <a:pt x="32925" y="214548"/>
                  </a:lnTo>
                  <a:lnTo>
                    <a:pt x="31566" y="248037"/>
                  </a:lnTo>
                  <a:lnTo>
                    <a:pt x="28705" y="280419"/>
                  </a:lnTo>
                  <a:lnTo>
                    <a:pt x="24611" y="310898"/>
                  </a:lnTo>
                  <a:lnTo>
                    <a:pt x="19969" y="338555"/>
                  </a:lnTo>
                  <a:lnTo>
                    <a:pt x="16641" y="373880"/>
                  </a:lnTo>
                  <a:lnTo>
                    <a:pt x="10279" y="408381"/>
                  </a:lnTo>
                  <a:lnTo>
                    <a:pt x="7006" y="431082"/>
                  </a:lnTo>
                  <a:lnTo>
                    <a:pt x="0" y="441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70"/>
            <p:cNvSpPr/>
            <p:nvPr/>
          </p:nvSpPr>
          <p:spPr>
            <a:xfrm>
              <a:off x="3886200" y="2141220"/>
              <a:ext cx="198120" cy="30481"/>
            </a:xfrm>
            <a:custGeom>
              <a:avLst/>
              <a:gdLst/>
              <a:ahLst/>
              <a:cxnLst/>
              <a:rect l="0" t="0" r="0" b="0"/>
              <a:pathLst>
                <a:path w="198120" h="30481">
                  <a:moveTo>
                    <a:pt x="0" y="30480"/>
                  </a:moveTo>
                  <a:lnTo>
                    <a:pt x="19081" y="29633"/>
                  </a:lnTo>
                  <a:lnTo>
                    <a:pt x="51441" y="19874"/>
                  </a:lnTo>
                  <a:lnTo>
                    <a:pt x="89528" y="10071"/>
                  </a:lnTo>
                  <a:lnTo>
                    <a:pt x="119566" y="3360"/>
                  </a:lnTo>
                  <a:lnTo>
                    <a:pt x="149068" y="995"/>
                  </a:lnTo>
                  <a:lnTo>
                    <a:pt x="186016" y="131"/>
                  </a:lnTo>
                  <a:lnTo>
                    <a:pt x="1981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71"/>
            <p:cNvSpPr/>
            <p:nvPr/>
          </p:nvSpPr>
          <p:spPr>
            <a:xfrm>
              <a:off x="4138823" y="2118359"/>
              <a:ext cx="44558" cy="190501"/>
            </a:xfrm>
            <a:custGeom>
              <a:avLst/>
              <a:gdLst/>
              <a:ahLst/>
              <a:cxnLst/>
              <a:rect l="0" t="0" r="0" b="0"/>
              <a:pathLst>
                <a:path w="44558" h="190501">
                  <a:moveTo>
                    <a:pt x="44557" y="0"/>
                  </a:moveTo>
                  <a:lnTo>
                    <a:pt x="43710" y="19081"/>
                  </a:lnTo>
                  <a:lnTo>
                    <a:pt x="33950" y="51442"/>
                  </a:lnTo>
                  <a:lnTo>
                    <a:pt x="24149" y="84292"/>
                  </a:lnTo>
                  <a:lnTo>
                    <a:pt x="17437" y="112653"/>
                  </a:lnTo>
                  <a:lnTo>
                    <a:pt x="12482" y="148061"/>
                  </a:lnTo>
                  <a:lnTo>
                    <a:pt x="1455" y="185941"/>
                  </a:lnTo>
                  <a:lnTo>
                    <a:pt x="0" y="188474"/>
                  </a:lnTo>
                  <a:lnTo>
                    <a:pt x="459" y="189149"/>
                  </a:lnTo>
                  <a:lnTo>
                    <a:pt x="6457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72"/>
            <p:cNvSpPr/>
            <p:nvPr/>
          </p:nvSpPr>
          <p:spPr>
            <a:xfrm>
              <a:off x="4206240" y="198882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73"/>
            <p:cNvSpPr/>
            <p:nvPr/>
          </p:nvSpPr>
          <p:spPr>
            <a:xfrm>
              <a:off x="4261732" y="2110740"/>
              <a:ext cx="210610" cy="193377"/>
            </a:xfrm>
            <a:custGeom>
              <a:avLst/>
              <a:gdLst/>
              <a:ahLst/>
              <a:cxnLst/>
              <a:rect l="0" t="0" r="0" b="0"/>
              <a:pathLst>
                <a:path w="210610" h="193377">
                  <a:moveTo>
                    <a:pt x="142627" y="0"/>
                  </a:moveTo>
                  <a:lnTo>
                    <a:pt x="124715" y="0"/>
                  </a:lnTo>
                  <a:lnTo>
                    <a:pt x="89084" y="15438"/>
                  </a:lnTo>
                  <a:lnTo>
                    <a:pt x="52758" y="38786"/>
                  </a:lnTo>
                  <a:lnTo>
                    <a:pt x="31178" y="62600"/>
                  </a:lnTo>
                  <a:lnTo>
                    <a:pt x="7766" y="99275"/>
                  </a:lnTo>
                  <a:lnTo>
                    <a:pt x="2256" y="115242"/>
                  </a:lnTo>
                  <a:lnTo>
                    <a:pt x="0" y="141578"/>
                  </a:lnTo>
                  <a:lnTo>
                    <a:pt x="2473" y="154928"/>
                  </a:lnTo>
                  <a:lnTo>
                    <a:pt x="12671" y="171963"/>
                  </a:lnTo>
                  <a:lnTo>
                    <a:pt x="23909" y="180286"/>
                  </a:lnTo>
                  <a:lnTo>
                    <a:pt x="51820" y="192527"/>
                  </a:lnTo>
                  <a:lnTo>
                    <a:pt x="68966" y="193376"/>
                  </a:lnTo>
                  <a:lnTo>
                    <a:pt x="103524" y="191068"/>
                  </a:lnTo>
                  <a:lnTo>
                    <a:pt x="135656" y="179291"/>
                  </a:lnTo>
                  <a:lnTo>
                    <a:pt x="162199" y="168928"/>
                  </a:lnTo>
                  <a:lnTo>
                    <a:pt x="192660" y="140371"/>
                  </a:lnTo>
                  <a:lnTo>
                    <a:pt x="204395" y="120613"/>
                  </a:lnTo>
                  <a:lnTo>
                    <a:pt x="209862" y="92028"/>
                  </a:lnTo>
                  <a:lnTo>
                    <a:pt x="210609" y="80130"/>
                  </a:lnTo>
                  <a:lnTo>
                    <a:pt x="206426" y="66940"/>
                  </a:lnTo>
                  <a:lnTo>
                    <a:pt x="190415" y="37194"/>
                  </a:lnTo>
                  <a:lnTo>
                    <a:pt x="172512" y="23684"/>
                  </a:lnTo>
                  <a:lnTo>
                    <a:pt x="144833" y="9950"/>
                  </a:lnTo>
                  <a:lnTo>
                    <a:pt x="138528" y="7808"/>
                  </a:lnTo>
                  <a:lnTo>
                    <a:pt x="1273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74"/>
            <p:cNvSpPr/>
            <p:nvPr/>
          </p:nvSpPr>
          <p:spPr>
            <a:xfrm>
              <a:off x="4511144" y="2035079"/>
              <a:ext cx="194339" cy="250301"/>
            </a:xfrm>
            <a:custGeom>
              <a:avLst/>
              <a:gdLst/>
              <a:ahLst/>
              <a:cxnLst/>
              <a:rect l="0" t="0" r="0" b="0"/>
              <a:pathLst>
                <a:path w="194339" h="250301">
                  <a:moveTo>
                    <a:pt x="22756" y="37561"/>
                  </a:moveTo>
                  <a:lnTo>
                    <a:pt x="26801" y="37561"/>
                  </a:lnTo>
                  <a:lnTo>
                    <a:pt x="27992" y="38407"/>
                  </a:lnTo>
                  <a:lnTo>
                    <a:pt x="28787" y="39818"/>
                  </a:lnTo>
                  <a:lnTo>
                    <a:pt x="37227" y="71812"/>
                  </a:lnTo>
                  <a:lnTo>
                    <a:pt x="37894" y="106637"/>
                  </a:lnTo>
                  <a:lnTo>
                    <a:pt x="37129" y="142802"/>
                  </a:lnTo>
                  <a:lnTo>
                    <a:pt x="29702" y="180300"/>
                  </a:lnTo>
                  <a:lnTo>
                    <a:pt x="20083" y="212418"/>
                  </a:lnTo>
                  <a:lnTo>
                    <a:pt x="7665" y="246210"/>
                  </a:lnTo>
                  <a:lnTo>
                    <a:pt x="5921" y="247780"/>
                  </a:lnTo>
                  <a:lnTo>
                    <a:pt x="1086" y="250300"/>
                  </a:lnTo>
                  <a:lnTo>
                    <a:pt x="689" y="249660"/>
                  </a:lnTo>
                  <a:lnTo>
                    <a:pt x="0" y="240260"/>
                  </a:lnTo>
                  <a:lnTo>
                    <a:pt x="8199" y="209159"/>
                  </a:lnTo>
                  <a:lnTo>
                    <a:pt x="15338" y="178998"/>
                  </a:lnTo>
                  <a:lnTo>
                    <a:pt x="25073" y="143250"/>
                  </a:lnTo>
                  <a:lnTo>
                    <a:pt x="40940" y="105847"/>
                  </a:lnTo>
                  <a:lnTo>
                    <a:pt x="61728" y="70211"/>
                  </a:lnTo>
                  <a:lnTo>
                    <a:pt x="81716" y="40461"/>
                  </a:lnTo>
                  <a:lnTo>
                    <a:pt x="98363" y="20076"/>
                  </a:lnTo>
                  <a:lnTo>
                    <a:pt x="119158" y="5602"/>
                  </a:lnTo>
                  <a:lnTo>
                    <a:pt x="134480" y="1280"/>
                  </a:lnTo>
                  <a:lnTo>
                    <a:pt x="149745" y="0"/>
                  </a:lnTo>
                  <a:lnTo>
                    <a:pt x="169038" y="3665"/>
                  </a:lnTo>
                  <a:lnTo>
                    <a:pt x="178927" y="10078"/>
                  </a:lnTo>
                  <a:lnTo>
                    <a:pt x="182750" y="14159"/>
                  </a:lnTo>
                  <a:lnTo>
                    <a:pt x="186998" y="23209"/>
                  </a:lnTo>
                  <a:lnTo>
                    <a:pt x="194338" y="54768"/>
                  </a:lnTo>
                  <a:lnTo>
                    <a:pt x="191425" y="91791"/>
                  </a:lnTo>
                  <a:lnTo>
                    <a:pt x="186554" y="127671"/>
                  </a:lnTo>
                  <a:lnTo>
                    <a:pt x="177438" y="164455"/>
                  </a:lnTo>
                  <a:lnTo>
                    <a:pt x="164962" y="200807"/>
                  </a:lnTo>
                  <a:lnTo>
                    <a:pt x="160211" y="226792"/>
                  </a:lnTo>
                  <a:lnTo>
                    <a:pt x="159915" y="235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SMARTInkShape-Group74"/>
          <p:cNvGrpSpPr/>
          <p:nvPr/>
        </p:nvGrpSpPr>
        <p:grpSpPr>
          <a:xfrm>
            <a:off x="5136145" y="1828800"/>
            <a:ext cx="3476240" cy="676399"/>
            <a:chOff x="5136145" y="1828800"/>
            <a:chExt cx="3476240" cy="676399"/>
          </a:xfrm>
        </p:grpSpPr>
        <p:sp>
          <p:nvSpPr>
            <p:cNvPr id="18" name="SMARTInkShape-175"/>
            <p:cNvSpPr/>
            <p:nvPr/>
          </p:nvSpPr>
          <p:spPr>
            <a:xfrm>
              <a:off x="5136145" y="2126015"/>
              <a:ext cx="203505" cy="205115"/>
            </a:xfrm>
            <a:custGeom>
              <a:avLst/>
              <a:gdLst/>
              <a:ahLst/>
              <a:cxnLst/>
              <a:rect l="0" t="0" r="0" b="0"/>
              <a:pathLst>
                <a:path w="203505" h="205115">
                  <a:moveTo>
                    <a:pt x="182615" y="15205"/>
                  </a:moveTo>
                  <a:lnTo>
                    <a:pt x="178570" y="15205"/>
                  </a:lnTo>
                  <a:lnTo>
                    <a:pt x="177378" y="14358"/>
                  </a:lnTo>
                  <a:lnTo>
                    <a:pt x="176583" y="12947"/>
                  </a:lnTo>
                  <a:lnTo>
                    <a:pt x="176054" y="11159"/>
                  </a:lnTo>
                  <a:lnTo>
                    <a:pt x="170950" y="6916"/>
                  </a:lnTo>
                  <a:lnTo>
                    <a:pt x="163883" y="3054"/>
                  </a:lnTo>
                  <a:lnTo>
                    <a:pt x="152449" y="575"/>
                  </a:lnTo>
                  <a:lnTo>
                    <a:pt x="119721" y="0"/>
                  </a:lnTo>
                  <a:lnTo>
                    <a:pt x="83300" y="14290"/>
                  </a:lnTo>
                  <a:lnTo>
                    <a:pt x="69048" y="21571"/>
                  </a:lnTo>
                  <a:lnTo>
                    <a:pt x="40805" y="54143"/>
                  </a:lnTo>
                  <a:lnTo>
                    <a:pt x="20140" y="84797"/>
                  </a:lnTo>
                  <a:lnTo>
                    <a:pt x="6533" y="111930"/>
                  </a:lnTo>
                  <a:lnTo>
                    <a:pt x="1077" y="144283"/>
                  </a:lnTo>
                  <a:lnTo>
                    <a:pt x="0" y="171088"/>
                  </a:lnTo>
                  <a:lnTo>
                    <a:pt x="4368" y="182135"/>
                  </a:lnTo>
                  <a:lnTo>
                    <a:pt x="11953" y="191843"/>
                  </a:lnTo>
                  <a:lnTo>
                    <a:pt x="20970" y="198979"/>
                  </a:lnTo>
                  <a:lnTo>
                    <a:pt x="32879" y="202715"/>
                  </a:lnTo>
                  <a:lnTo>
                    <a:pt x="61221" y="205114"/>
                  </a:lnTo>
                  <a:lnTo>
                    <a:pt x="98864" y="197338"/>
                  </a:lnTo>
                  <a:lnTo>
                    <a:pt x="133334" y="183732"/>
                  </a:lnTo>
                  <a:lnTo>
                    <a:pt x="166237" y="159767"/>
                  </a:lnTo>
                  <a:lnTo>
                    <a:pt x="187470" y="135576"/>
                  </a:lnTo>
                  <a:lnTo>
                    <a:pt x="201040" y="107185"/>
                  </a:lnTo>
                  <a:lnTo>
                    <a:pt x="203504" y="95314"/>
                  </a:lnTo>
                  <a:lnTo>
                    <a:pt x="200846" y="75065"/>
                  </a:lnTo>
                  <a:lnTo>
                    <a:pt x="194695" y="57024"/>
                  </a:lnTo>
                  <a:lnTo>
                    <a:pt x="187702" y="48467"/>
                  </a:lnTo>
                  <a:lnTo>
                    <a:pt x="154526" y="21507"/>
                  </a:lnTo>
                  <a:lnTo>
                    <a:pt x="121655" y="75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76"/>
            <p:cNvSpPr/>
            <p:nvPr/>
          </p:nvSpPr>
          <p:spPr>
            <a:xfrm>
              <a:off x="5425490" y="1883633"/>
              <a:ext cx="144730" cy="448088"/>
            </a:xfrm>
            <a:custGeom>
              <a:avLst/>
              <a:gdLst/>
              <a:ahLst/>
              <a:cxnLst/>
              <a:rect l="0" t="0" r="0" b="0"/>
              <a:pathLst>
                <a:path w="144730" h="448088">
                  <a:moveTo>
                    <a:pt x="144729" y="28987"/>
                  </a:moveTo>
                  <a:lnTo>
                    <a:pt x="140684" y="24941"/>
                  </a:lnTo>
                  <a:lnTo>
                    <a:pt x="138699" y="20698"/>
                  </a:lnTo>
                  <a:lnTo>
                    <a:pt x="138169" y="18381"/>
                  </a:lnTo>
                  <a:lnTo>
                    <a:pt x="133064" y="13548"/>
                  </a:lnTo>
                  <a:lnTo>
                    <a:pt x="115991" y="3547"/>
                  </a:lnTo>
                  <a:lnTo>
                    <a:pt x="101313" y="0"/>
                  </a:lnTo>
                  <a:lnTo>
                    <a:pt x="64488" y="5198"/>
                  </a:lnTo>
                  <a:lnTo>
                    <a:pt x="53751" y="10230"/>
                  </a:lnTo>
                  <a:lnTo>
                    <a:pt x="17756" y="41927"/>
                  </a:lnTo>
                  <a:lnTo>
                    <a:pt x="6542" y="56998"/>
                  </a:lnTo>
                  <a:lnTo>
                    <a:pt x="1903" y="76233"/>
                  </a:lnTo>
                  <a:lnTo>
                    <a:pt x="207" y="113007"/>
                  </a:lnTo>
                  <a:lnTo>
                    <a:pt x="0" y="147371"/>
                  </a:lnTo>
                  <a:lnTo>
                    <a:pt x="4009" y="176764"/>
                  </a:lnTo>
                  <a:lnTo>
                    <a:pt x="13797" y="211800"/>
                  </a:lnTo>
                  <a:lnTo>
                    <a:pt x="25595" y="240540"/>
                  </a:lnTo>
                  <a:lnTo>
                    <a:pt x="37596" y="278334"/>
                  </a:lnTo>
                  <a:lnTo>
                    <a:pt x="48120" y="314554"/>
                  </a:lnTo>
                  <a:lnTo>
                    <a:pt x="52268" y="348238"/>
                  </a:lnTo>
                  <a:lnTo>
                    <a:pt x="53088" y="379351"/>
                  </a:lnTo>
                  <a:lnTo>
                    <a:pt x="53272" y="416924"/>
                  </a:lnTo>
                  <a:lnTo>
                    <a:pt x="53290" y="4480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77"/>
            <p:cNvSpPr/>
            <p:nvPr/>
          </p:nvSpPr>
          <p:spPr>
            <a:xfrm>
              <a:off x="5364480" y="2202179"/>
              <a:ext cx="198121" cy="30481"/>
            </a:xfrm>
            <a:custGeom>
              <a:avLst/>
              <a:gdLst/>
              <a:ahLst/>
              <a:cxnLst/>
              <a:rect l="0" t="0" r="0" b="0"/>
              <a:pathLst>
                <a:path w="198121" h="30481">
                  <a:moveTo>
                    <a:pt x="0" y="30480"/>
                  </a:moveTo>
                  <a:lnTo>
                    <a:pt x="4045" y="26435"/>
                  </a:lnTo>
                  <a:lnTo>
                    <a:pt x="8288" y="24449"/>
                  </a:lnTo>
                  <a:lnTo>
                    <a:pt x="40090" y="22954"/>
                  </a:lnTo>
                  <a:lnTo>
                    <a:pt x="69819" y="17642"/>
                  </a:lnTo>
                  <a:lnTo>
                    <a:pt x="105168" y="13457"/>
                  </a:lnTo>
                  <a:lnTo>
                    <a:pt x="140906" y="8773"/>
                  </a:lnTo>
                  <a:lnTo>
                    <a:pt x="174080" y="7772"/>
                  </a:lnTo>
                  <a:lnTo>
                    <a:pt x="184049" y="6841"/>
                  </a:lnTo>
                  <a:lnTo>
                    <a:pt x="1981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78"/>
            <p:cNvSpPr/>
            <p:nvPr/>
          </p:nvSpPr>
          <p:spPr>
            <a:xfrm>
              <a:off x="5867848" y="1965959"/>
              <a:ext cx="113853" cy="395618"/>
            </a:xfrm>
            <a:custGeom>
              <a:avLst/>
              <a:gdLst/>
              <a:ahLst/>
              <a:cxnLst/>
              <a:rect l="0" t="0" r="0" b="0"/>
              <a:pathLst>
                <a:path w="113853" h="395618">
                  <a:moveTo>
                    <a:pt x="113852" y="0"/>
                  </a:moveTo>
                  <a:lnTo>
                    <a:pt x="113852" y="4046"/>
                  </a:lnTo>
                  <a:lnTo>
                    <a:pt x="102186" y="40615"/>
                  </a:lnTo>
                  <a:lnTo>
                    <a:pt x="89158" y="73122"/>
                  </a:lnTo>
                  <a:lnTo>
                    <a:pt x="76996" y="106239"/>
                  </a:lnTo>
                  <a:lnTo>
                    <a:pt x="67555" y="132731"/>
                  </a:lnTo>
                  <a:lnTo>
                    <a:pt x="58563" y="160592"/>
                  </a:lnTo>
                  <a:lnTo>
                    <a:pt x="51743" y="187085"/>
                  </a:lnTo>
                  <a:lnTo>
                    <a:pt x="43633" y="215229"/>
                  </a:lnTo>
                  <a:lnTo>
                    <a:pt x="35230" y="242978"/>
                  </a:lnTo>
                  <a:lnTo>
                    <a:pt x="25739" y="278486"/>
                  </a:lnTo>
                  <a:lnTo>
                    <a:pt x="17565" y="313749"/>
                  </a:lnTo>
                  <a:lnTo>
                    <a:pt x="7217" y="349278"/>
                  </a:lnTo>
                  <a:lnTo>
                    <a:pt x="561" y="381527"/>
                  </a:lnTo>
                  <a:lnTo>
                    <a:pt x="0" y="389137"/>
                  </a:lnTo>
                  <a:lnTo>
                    <a:pt x="697" y="391505"/>
                  </a:lnTo>
                  <a:lnTo>
                    <a:pt x="2009" y="393083"/>
                  </a:lnTo>
                  <a:lnTo>
                    <a:pt x="6152" y="395617"/>
                  </a:lnTo>
                  <a:lnTo>
                    <a:pt x="8976" y="393705"/>
                  </a:lnTo>
                  <a:lnTo>
                    <a:pt x="14791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79"/>
            <p:cNvSpPr/>
            <p:nvPr/>
          </p:nvSpPr>
          <p:spPr>
            <a:xfrm>
              <a:off x="6027419" y="1920240"/>
              <a:ext cx="76201" cy="411481"/>
            </a:xfrm>
            <a:custGeom>
              <a:avLst/>
              <a:gdLst/>
              <a:ahLst/>
              <a:cxnLst/>
              <a:rect l="0" t="0" r="0" b="0"/>
              <a:pathLst>
                <a:path w="76201" h="411481">
                  <a:moveTo>
                    <a:pt x="76200" y="0"/>
                  </a:moveTo>
                  <a:lnTo>
                    <a:pt x="72155" y="0"/>
                  </a:lnTo>
                  <a:lnTo>
                    <a:pt x="70963" y="846"/>
                  </a:lnTo>
                  <a:lnTo>
                    <a:pt x="70169" y="2257"/>
                  </a:lnTo>
                  <a:lnTo>
                    <a:pt x="67943" y="12997"/>
                  </a:lnTo>
                  <a:lnTo>
                    <a:pt x="64628" y="17912"/>
                  </a:lnTo>
                  <a:lnTo>
                    <a:pt x="62048" y="33529"/>
                  </a:lnTo>
                  <a:lnTo>
                    <a:pt x="58845" y="71239"/>
                  </a:lnTo>
                  <a:lnTo>
                    <a:pt x="52714" y="102105"/>
                  </a:lnTo>
                  <a:lnTo>
                    <a:pt x="45534" y="138062"/>
                  </a:lnTo>
                  <a:lnTo>
                    <a:pt x="38045" y="175527"/>
                  </a:lnTo>
                  <a:lnTo>
                    <a:pt x="30464" y="213439"/>
                  </a:lnTo>
                  <a:lnTo>
                    <a:pt x="25393" y="239641"/>
                  </a:lnTo>
                  <a:lnTo>
                    <a:pt x="20317" y="268220"/>
                  </a:lnTo>
                  <a:lnTo>
                    <a:pt x="8655" y="304780"/>
                  </a:lnTo>
                  <a:lnTo>
                    <a:pt x="2565" y="337061"/>
                  </a:lnTo>
                  <a:lnTo>
                    <a:pt x="337" y="371942"/>
                  </a:lnTo>
                  <a:lnTo>
                    <a:pt x="2" y="409928"/>
                  </a:lnTo>
                  <a:lnTo>
                    <a:pt x="0" y="411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80"/>
            <p:cNvSpPr/>
            <p:nvPr/>
          </p:nvSpPr>
          <p:spPr>
            <a:xfrm>
              <a:off x="5882639" y="2232659"/>
              <a:ext cx="114301" cy="45721"/>
            </a:xfrm>
            <a:custGeom>
              <a:avLst/>
              <a:gdLst/>
              <a:ahLst/>
              <a:cxnLst/>
              <a:rect l="0" t="0" r="0" b="0"/>
              <a:pathLst>
                <a:path w="114301" h="45721">
                  <a:moveTo>
                    <a:pt x="0" y="45720"/>
                  </a:moveTo>
                  <a:lnTo>
                    <a:pt x="4045" y="45720"/>
                  </a:lnTo>
                  <a:lnTo>
                    <a:pt x="8289" y="43463"/>
                  </a:lnTo>
                  <a:lnTo>
                    <a:pt x="21957" y="35114"/>
                  </a:lnTo>
                  <a:lnTo>
                    <a:pt x="54225" y="22802"/>
                  </a:lnTo>
                  <a:lnTo>
                    <a:pt x="90711" y="10153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81"/>
            <p:cNvSpPr/>
            <p:nvPr/>
          </p:nvSpPr>
          <p:spPr>
            <a:xfrm>
              <a:off x="6047205" y="2210349"/>
              <a:ext cx="216435" cy="294850"/>
            </a:xfrm>
            <a:custGeom>
              <a:avLst/>
              <a:gdLst/>
              <a:ahLst/>
              <a:cxnLst/>
              <a:rect l="0" t="0" r="0" b="0"/>
              <a:pathLst>
                <a:path w="216435" h="294850">
                  <a:moveTo>
                    <a:pt x="64034" y="75651"/>
                  </a:moveTo>
                  <a:lnTo>
                    <a:pt x="64034" y="71605"/>
                  </a:lnTo>
                  <a:lnTo>
                    <a:pt x="66292" y="67362"/>
                  </a:lnTo>
                  <a:lnTo>
                    <a:pt x="92984" y="31973"/>
                  </a:lnTo>
                  <a:lnTo>
                    <a:pt x="121689" y="3623"/>
                  </a:lnTo>
                  <a:lnTo>
                    <a:pt x="127194" y="1305"/>
                  </a:lnTo>
                  <a:lnTo>
                    <a:pt x="139099" y="0"/>
                  </a:lnTo>
                  <a:lnTo>
                    <a:pt x="146220" y="1952"/>
                  </a:lnTo>
                  <a:lnTo>
                    <a:pt x="149305" y="3659"/>
                  </a:lnTo>
                  <a:lnTo>
                    <a:pt x="157692" y="14150"/>
                  </a:lnTo>
                  <a:lnTo>
                    <a:pt x="167264" y="38949"/>
                  </a:lnTo>
                  <a:lnTo>
                    <a:pt x="168845" y="62518"/>
                  </a:lnTo>
                  <a:lnTo>
                    <a:pt x="164328" y="94714"/>
                  </a:lnTo>
                  <a:lnTo>
                    <a:pt x="156781" y="126925"/>
                  </a:lnTo>
                  <a:lnTo>
                    <a:pt x="143350" y="162057"/>
                  </a:lnTo>
                  <a:lnTo>
                    <a:pt x="124507" y="194292"/>
                  </a:lnTo>
                  <a:lnTo>
                    <a:pt x="106976" y="224445"/>
                  </a:lnTo>
                  <a:lnTo>
                    <a:pt x="80984" y="257818"/>
                  </a:lnTo>
                  <a:lnTo>
                    <a:pt x="64541" y="276664"/>
                  </a:lnTo>
                  <a:lnTo>
                    <a:pt x="46687" y="287610"/>
                  </a:lnTo>
                  <a:lnTo>
                    <a:pt x="25988" y="294849"/>
                  </a:lnTo>
                  <a:lnTo>
                    <a:pt x="22584" y="294596"/>
                  </a:lnTo>
                  <a:lnTo>
                    <a:pt x="16543" y="292057"/>
                  </a:lnTo>
                  <a:lnTo>
                    <a:pt x="8382" y="285868"/>
                  </a:lnTo>
                  <a:lnTo>
                    <a:pt x="601" y="270582"/>
                  </a:lnTo>
                  <a:lnTo>
                    <a:pt x="0" y="257113"/>
                  </a:lnTo>
                  <a:lnTo>
                    <a:pt x="4363" y="220244"/>
                  </a:lnTo>
                  <a:lnTo>
                    <a:pt x="20188" y="186351"/>
                  </a:lnTo>
                  <a:lnTo>
                    <a:pt x="27896" y="177626"/>
                  </a:lnTo>
                  <a:lnTo>
                    <a:pt x="36966" y="171773"/>
                  </a:lnTo>
                  <a:lnTo>
                    <a:pt x="57565" y="167707"/>
                  </a:lnTo>
                  <a:lnTo>
                    <a:pt x="74923" y="168059"/>
                  </a:lnTo>
                  <a:lnTo>
                    <a:pt x="84678" y="171190"/>
                  </a:lnTo>
                  <a:lnTo>
                    <a:pt x="99690" y="181758"/>
                  </a:lnTo>
                  <a:lnTo>
                    <a:pt x="133089" y="214476"/>
                  </a:lnTo>
                  <a:lnTo>
                    <a:pt x="158077" y="236737"/>
                  </a:lnTo>
                  <a:lnTo>
                    <a:pt x="189347" y="247952"/>
                  </a:lnTo>
                  <a:lnTo>
                    <a:pt x="216434" y="2509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82"/>
            <p:cNvSpPr/>
            <p:nvPr/>
          </p:nvSpPr>
          <p:spPr>
            <a:xfrm>
              <a:off x="6334096" y="1982352"/>
              <a:ext cx="241374" cy="364015"/>
            </a:xfrm>
            <a:custGeom>
              <a:avLst/>
              <a:gdLst/>
              <a:ahLst/>
              <a:cxnLst/>
              <a:rect l="0" t="0" r="0" b="0"/>
              <a:pathLst>
                <a:path w="241374" h="364015">
                  <a:moveTo>
                    <a:pt x="203864" y="14088"/>
                  </a:moveTo>
                  <a:lnTo>
                    <a:pt x="199818" y="14088"/>
                  </a:lnTo>
                  <a:lnTo>
                    <a:pt x="195575" y="11830"/>
                  </a:lnTo>
                  <a:lnTo>
                    <a:pt x="190866" y="8851"/>
                  </a:lnTo>
                  <a:lnTo>
                    <a:pt x="183455" y="6327"/>
                  </a:lnTo>
                  <a:lnTo>
                    <a:pt x="175051" y="1440"/>
                  </a:lnTo>
                  <a:lnTo>
                    <a:pt x="166787" y="0"/>
                  </a:lnTo>
                  <a:lnTo>
                    <a:pt x="133645" y="9555"/>
                  </a:lnTo>
                  <a:lnTo>
                    <a:pt x="95980" y="34902"/>
                  </a:lnTo>
                  <a:lnTo>
                    <a:pt x="78012" y="53839"/>
                  </a:lnTo>
                  <a:lnTo>
                    <a:pt x="56770" y="89077"/>
                  </a:lnTo>
                  <a:lnTo>
                    <a:pt x="41371" y="119468"/>
                  </a:lnTo>
                  <a:lnTo>
                    <a:pt x="26930" y="154908"/>
                  </a:lnTo>
                  <a:lnTo>
                    <a:pt x="16913" y="192219"/>
                  </a:lnTo>
                  <a:lnTo>
                    <a:pt x="8583" y="229239"/>
                  </a:lnTo>
                  <a:lnTo>
                    <a:pt x="1599" y="262033"/>
                  </a:lnTo>
                  <a:lnTo>
                    <a:pt x="0" y="292352"/>
                  </a:lnTo>
                  <a:lnTo>
                    <a:pt x="6616" y="323524"/>
                  </a:lnTo>
                  <a:lnTo>
                    <a:pt x="16076" y="346238"/>
                  </a:lnTo>
                  <a:lnTo>
                    <a:pt x="25576" y="354468"/>
                  </a:lnTo>
                  <a:lnTo>
                    <a:pt x="37418" y="360101"/>
                  </a:lnTo>
                  <a:lnTo>
                    <a:pt x="68031" y="364014"/>
                  </a:lnTo>
                  <a:lnTo>
                    <a:pt x="89957" y="360386"/>
                  </a:lnTo>
                  <a:lnTo>
                    <a:pt x="120968" y="345492"/>
                  </a:lnTo>
                  <a:lnTo>
                    <a:pt x="148163" y="329499"/>
                  </a:lnTo>
                  <a:lnTo>
                    <a:pt x="180537" y="296869"/>
                  </a:lnTo>
                  <a:lnTo>
                    <a:pt x="207346" y="261669"/>
                  </a:lnTo>
                  <a:lnTo>
                    <a:pt x="223710" y="232131"/>
                  </a:lnTo>
                  <a:lnTo>
                    <a:pt x="235238" y="201930"/>
                  </a:lnTo>
                  <a:lnTo>
                    <a:pt x="239970" y="167488"/>
                  </a:lnTo>
                  <a:lnTo>
                    <a:pt x="241373" y="134516"/>
                  </a:lnTo>
                  <a:lnTo>
                    <a:pt x="235764" y="98271"/>
                  </a:lnTo>
                  <a:lnTo>
                    <a:pt x="228085" y="71016"/>
                  </a:lnTo>
                  <a:lnTo>
                    <a:pt x="219991" y="57451"/>
                  </a:lnTo>
                  <a:lnTo>
                    <a:pt x="201869" y="40295"/>
                  </a:lnTo>
                  <a:lnTo>
                    <a:pt x="165501" y="22483"/>
                  </a:lnTo>
                  <a:lnTo>
                    <a:pt x="131186" y="11701"/>
                  </a:lnTo>
                  <a:lnTo>
                    <a:pt x="94457" y="6774"/>
                  </a:lnTo>
                  <a:lnTo>
                    <a:pt x="89564" y="6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83"/>
            <p:cNvSpPr/>
            <p:nvPr/>
          </p:nvSpPr>
          <p:spPr>
            <a:xfrm>
              <a:off x="6515100" y="1828800"/>
              <a:ext cx="365761" cy="670560"/>
            </a:xfrm>
            <a:custGeom>
              <a:avLst/>
              <a:gdLst/>
              <a:ahLst/>
              <a:cxnLst/>
              <a:rect l="0" t="0" r="0" b="0"/>
              <a:pathLst>
                <a:path w="365761" h="670560">
                  <a:moveTo>
                    <a:pt x="365760" y="0"/>
                  </a:moveTo>
                  <a:lnTo>
                    <a:pt x="365760" y="10605"/>
                  </a:lnTo>
                  <a:lnTo>
                    <a:pt x="363501" y="15438"/>
                  </a:lnTo>
                  <a:lnTo>
                    <a:pt x="341287" y="47682"/>
                  </a:lnTo>
                  <a:lnTo>
                    <a:pt x="323453" y="77434"/>
                  </a:lnTo>
                  <a:lnTo>
                    <a:pt x="298607" y="115045"/>
                  </a:lnTo>
                  <a:lnTo>
                    <a:pt x="277846" y="145001"/>
                  </a:lnTo>
                  <a:lnTo>
                    <a:pt x="252504" y="179840"/>
                  </a:lnTo>
                  <a:lnTo>
                    <a:pt x="237531" y="206929"/>
                  </a:lnTo>
                  <a:lnTo>
                    <a:pt x="225231" y="233079"/>
                  </a:lnTo>
                  <a:lnTo>
                    <a:pt x="209605" y="261070"/>
                  </a:lnTo>
                  <a:lnTo>
                    <a:pt x="193064" y="289598"/>
                  </a:lnTo>
                  <a:lnTo>
                    <a:pt x="180068" y="316388"/>
                  </a:lnTo>
                  <a:lnTo>
                    <a:pt x="166390" y="344663"/>
                  </a:lnTo>
                  <a:lnTo>
                    <a:pt x="151844" y="374163"/>
                  </a:lnTo>
                  <a:lnTo>
                    <a:pt x="136913" y="404208"/>
                  </a:lnTo>
                  <a:lnTo>
                    <a:pt x="121809" y="434494"/>
                  </a:lnTo>
                  <a:lnTo>
                    <a:pt x="106631" y="464042"/>
                  </a:lnTo>
                  <a:lnTo>
                    <a:pt x="91418" y="491285"/>
                  </a:lnTo>
                  <a:lnTo>
                    <a:pt x="78447" y="517504"/>
                  </a:lnTo>
                  <a:lnTo>
                    <a:pt x="61626" y="553808"/>
                  </a:lnTo>
                  <a:lnTo>
                    <a:pt x="45917" y="586013"/>
                  </a:lnTo>
                  <a:lnTo>
                    <a:pt x="25438" y="623191"/>
                  </a:lnTo>
                  <a:lnTo>
                    <a:pt x="3686" y="659002"/>
                  </a:lnTo>
                  <a:lnTo>
                    <a:pt x="0" y="670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84"/>
            <p:cNvSpPr/>
            <p:nvPr/>
          </p:nvSpPr>
          <p:spPr>
            <a:xfrm>
              <a:off x="6774210" y="2104712"/>
              <a:ext cx="319283" cy="218927"/>
            </a:xfrm>
            <a:custGeom>
              <a:avLst/>
              <a:gdLst/>
              <a:ahLst/>
              <a:cxnLst/>
              <a:rect l="0" t="0" r="0" b="0"/>
              <a:pathLst>
                <a:path w="319283" h="218927">
                  <a:moveTo>
                    <a:pt x="38070" y="59367"/>
                  </a:moveTo>
                  <a:lnTo>
                    <a:pt x="37223" y="86706"/>
                  </a:lnTo>
                  <a:lnTo>
                    <a:pt x="31508" y="120917"/>
                  </a:lnTo>
                  <a:lnTo>
                    <a:pt x="22300" y="158505"/>
                  </a:lnTo>
                  <a:lnTo>
                    <a:pt x="13574" y="193607"/>
                  </a:lnTo>
                  <a:lnTo>
                    <a:pt x="10249" y="200310"/>
                  </a:lnTo>
                  <a:lnTo>
                    <a:pt x="7531" y="208843"/>
                  </a:lnTo>
                  <a:lnTo>
                    <a:pt x="314" y="218926"/>
                  </a:lnTo>
                  <a:lnTo>
                    <a:pt x="0" y="208741"/>
                  </a:lnTo>
                  <a:lnTo>
                    <a:pt x="8262" y="177628"/>
                  </a:lnTo>
                  <a:lnTo>
                    <a:pt x="17883" y="139925"/>
                  </a:lnTo>
                  <a:lnTo>
                    <a:pt x="29454" y="109953"/>
                  </a:lnTo>
                  <a:lnTo>
                    <a:pt x="43607" y="79624"/>
                  </a:lnTo>
                  <a:lnTo>
                    <a:pt x="63560" y="45965"/>
                  </a:lnTo>
                  <a:lnTo>
                    <a:pt x="79583" y="28491"/>
                  </a:lnTo>
                  <a:lnTo>
                    <a:pt x="110674" y="11724"/>
                  </a:lnTo>
                  <a:lnTo>
                    <a:pt x="126657" y="7715"/>
                  </a:lnTo>
                  <a:lnTo>
                    <a:pt x="136990" y="9036"/>
                  </a:lnTo>
                  <a:lnTo>
                    <a:pt x="146381" y="12444"/>
                  </a:lnTo>
                  <a:lnTo>
                    <a:pt x="153378" y="16782"/>
                  </a:lnTo>
                  <a:lnTo>
                    <a:pt x="162075" y="32074"/>
                  </a:lnTo>
                  <a:lnTo>
                    <a:pt x="171753" y="59997"/>
                  </a:lnTo>
                  <a:lnTo>
                    <a:pt x="174543" y="92230"/>
                  </a:lnTo>
                  <a:lnTo>
                    <a:pt x="172768" y="121033"/>
                  </a:lnTo>
                  <a:lnTo>
                    <a:pt x="166881" y="151017"/>
                  </a:lnTo>
                  <a:lnTo>
                    <a:pt x="155660" y="188622"/>
                  </a:lnTo>
                  <a:lnTo>
                    <a:pt x="152802" y="205981"/>
                  </a:lnTo>
                  <a:lnTo>
                    <a:pt x="151812" y="207910"/>
                  </a:lnTo>
                  <a:lnTo>
                    <a:pt x="150304" y="209196"/>
                  </a:lnTo>
                  <a:lnTo>
                    <a:pt x="148452" y="210053"/>
                  </a:lnTo>
                  <a:lnTo>
                    <a:pt x="147218" y="209778"/>
                  </a:lnTo>
                  <a:lnTo>
                    <a:pt x="146396" y="208748"/>
                  </a:lnTo>
                  <a:lnTo>
                    <a:pt x="145481" y="205345"/>
                  </a:lnTo>
                  <a:lnTo>
                    <a:pt x="145075" y="201011"/>
                  </a:lnTo>
                  <a:lnTo>
                    <a:pt x="152529" y="163865"/>
                  </a:lnTo>
                  <a:lnTo>
                    <a:pt x="160523" y="127015"/>
                  </a:lnTo>
                  <a:lnTo>
                    <a:pt x="170255" y="91168"/>
                  </a:lnTo>
                  <a:lnTo>
                    <a:pt x="191650" y="54392"/>
                  </a:lnTo>
                  <a:lnTo>
                    <a:pt x="213061" y="26305"/>
                  </a:lnTo>
                  <a:lnTo>
                    <a:pt x="248874" y="3782"/>
                  </a:lnTo>
                  <a:lnTo>
                    <a:pt x="264125" y="0"/>
                  </a:lnTo>
                  <a:lnTo>
                    <a:pt x="274288" y="1373"/>
                  </a:lnTo>
                  <a:lnTo>
                    <a:pt x="298843" y="11498"/>
                  </a:lnTo>
                  <a:lnTo>
                    <a:pt x="305804" y="16361"/>
                  </a:lnTo>
                  <a:lnTo>
                    <a:pt x="314484" y="31949"/>
                  </a:lnTo>
                  <a:lnTo>
                    <a:pt x="319282" y="67391"/>
                  </a:lnTo>
                  <a:lnTo>
                    <a:pt x="315820" y="101592"/>
                  </a:lnTo>
                  <a:lnTo>
                    <a:pt x="306984" y="134877"/>
                  </a:lnTo>
                  <a:lnTo>
                    <a:pt x="297085" y="165911"/>
                  </a:lnTo>
                  <a:lnTo>
                    <a:pt x="289510" y="184352"/>
                  </a:lnTo>
                  <a:lnTo>
                    <a:pt x="284162" y="195178"/>
                  </a:lnTo>
                  <a:lnTo>
                    <a:pt x="283411" y="198167"/>
                  </a:lnTo>
                  <a:lnTo>
                    <a:pt x="282064" y="200161"/>
                  </a:lnTo>
                  <a:lnTo>
                    <a:pt x="280319" y="201490"/>
                  </a:lnTo>
                  <a:lnTo>
                    <a:pt x="275481" y="203623"/>
                  </a:lnTo>
                  <a:lnTo>
                    <a:pt x="281909" y="1965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85"/>
            <p:cNvSpPr/>
            <p:nvPr/>
          </p:nvSpPr>
          <p:spPr>
            <a:xfrm>
              <a:off x="7178039" y="2125979"/>
              <a:ext cx="30481" cy="189909"/>
            </a:xfrm>
            <a:custGeom>
              <a:avLst/>
              <a:gdLst/>
              <a:ahLst/>
              <a:cxnLst/>
              <a:rect l="0" t="0" r="0" b="0"/>
              <a:pathLst>
                <a:path w="30481" h="189909">
                  <a:moveTo>
                    <a:pt x="30480" y="0"/>
                  </a:moveTo>
                  <a:lnTo>
                    <a:pt x="30480" y="33309"/>
                  </a:lnTo>
                  <a:lnTo>
                    <a:pt x="28222" y="71211"/>
                  </a:lnTo>
                  <a:lnTo>
                    <a:pt x="22192" y="99840"/>
                  </a:lnTo>
                  <a:lnTo>
                    <a:pt x="16614" y="135809"/>
                  </a:lnTo>
                  <a:lnTo>
                    <a:pt x="8800" y="172156"/>
                  </a:lnTo>
                  <a:lnTo>
                    <a:pt x="5886" y="180372"/>
                  </a:lnTo>
                  <a:lnTo>
                    <a:pt x="345" y="189908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86"/>
            <p:cNvSpPr/>
            <p:nvPr/>
          </p:nvSpPr>
          <p:spPr>
            <a:xfrm>
              <a:off x="7217199" y="1996440"/>
              <a:ext cx="6562" cy="7620"/>
            </a:xfrm>
            <a:custGeom>
              <a:avLst/>
              <a:gdLst/>
              <a:ahLst/>
              <a:cxnLst/>
              <a:rect l="0" t="0" r="0" b="0"/>
              <a:pathLst>
                <a:path w="6562" h="7620">
                  <a:moveTo>
                    <a:pt x="6561" y="7619"/>
                  </a:moveTo>
                  <a:lnTo>
                    <a:pt x="2515" y="7619"/>
                  </a:lnTo>
                  <a:lnTo>
                    <a:pt x="1324" y="6773"/>
                  </a:lnTo>
                  <a:lnTo>
                    <a:pt x="529" y="5362"/>
                  </a:lnTo>
                  <a:lnTo>
                    <a:pt x="0" y="3574"/>
                  </a:lnTo>
                  <a:lnTo>
                    <a:pt x="493" y="2383"/>
                  </a:lnTo>
                  <a:lnTo>
                    <a:pt x="1669" y="1588"/>
                  </a:lnTo>
                  <a:lnTo>
                    <a:pt x="65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87"/>
            <p:cNvSpPr/>
            <p:nvPr/>
          </p:nvSpPr>
          <p:spPr>
            <a:xfrm>
              <a:off x="7299960" y="2073585"/>
              <a:ext cx="152341" cy="241337"/>
            </a:xfrm>
            <a:custGeom>
              <a:avLst/>
              <a:gdLst/>
              <a:ahLst/>
              <a:cxnLst/>
              <a:rect l="0" t="0" r="0" b="0"/>
              <a:pathLst>
                <a:path w="152341" h="241337">
                  <a:moveTo>
                    <a:pt x="30479" y="29535"/>
                  </a:moveTo>
                  <a:lnTo>
                    <a:pt x="28222" y="62669"/>
                  </a:lnTo>
                  <a:lnTo>
                    <a:pt x="23565" y="98464"/>
                  </a:lnTo>
                  <a:lnTo>
                    <a:pt x="22952" y="136261"/>
                  </a:lnTo>
                  <a:lnTo>
                    <a:pt x="17641" y="171940"/>
                  </a:lnTo>
                  <a:lnTo>
                    <a:pt x="11511" y="208057"/>
                  </a:lnTo>
                  <a:lnTo>
                    <a:pt x="1400" y="229589"/>
                  </a:lnTo>
                  <a:lnTo>
                    <a:pt x="123" y="241336"/>
                  </a:lnTo>
                  <a:lnTo>
                    <a:pt x="1" y="207153"/>
                  </a:lnTo>
                  <a:lnTo>
                    <a:pt x="0" y="170735"/>
                  </a:lnTo>
                  <a:lnTo>
                    <a:pt x="4045" y="140986"/>
                  </a:lnTo>
                  <a:lnTo>
                    <a:pt x="10606" y="106678"/>
                  </a:lnTo>
                  <a:lnTo>
                    <a:pt x="21957" y="73747"/>
                  </a:lnTo>
                  <a:lnTo>
                    <a:pt x="40963" y="39208"/>
                  </a:lnTo>
                  <a:lnTo>
                    <a:pt x="63282" y="15202"/>
                  </a:lnTo>
                  <a:lnTo>
                    <a:pt x="76385" y="6231"/>
                  </a:lnTo>
                  <a:lnTo>
                    <a:pt x="93282" y="1181"/>
                  </a:lnTo>
                  <a:lnTo>
                    <a:pt x="103829" y="0"/>
                  </a:lnTo>
                  <a:lnTo>
                    <a:pt x="119287" y="3380"/>
                  </a:lnTo>
                  <a:lnTo>
                    <a:pt x="130547" y="9744"/>
                  </a:lnTo>
                  <a:lnTo>
                    <a:pt x="141936" y="25562"/>
                  </a:lnTo>
                  <a:lnTo>
                    <a:pt x="148923" y="40870"/>
                  </a:lnTo>
                  <a:lnTo>
                    <a:pt x="151713" y="70626"/>
                  </a:lnTo>
                  <a:lnTo>
                    <a:pt x="152196" y="99001"/>
                  </a:lnTo>
                  <a:lnTo>
                    <a:pt x="152340" y="128857"/>
                  </a:lnTo>
                  <a:lnTo>
                    <a:pt x="150124" y="159152"/>
                  </a:lnTo>
                  <a:lnTo>
                    <a:pt x="145835" y="195685"/>
                  </a:lnTo>
                  <a:lnTo>
                    <a:pt x="142991" y="207237"/>
                  </a:lnTo>
                  <a:lnTo>
                    <a:pt x="138888" y="218500"/>
                  </a:lnTo>
                  <a:lnTo>
                    <a:pt x="137500" y="229892"/>
                  </a:lnTo>
                  <a:lnTo>
                    <a:pt x="138234" y="231686"/>
                  </a:lnTo>
                  <a:lnTo>
                    <a:pt x="139569" y="232882"/>
                  </a:lnTo>
                  <a:lnTo>
                    <a:pt x="141305" y="233680"/>
                  </a:lnTo>
                  <a:lnTo>
                    <a:pt x="142464" y="233365"/>
                  </a:lnTo>
                  <a:lnTo>
                    <a:pt x="143236" y="232308"/>
                  </a:lnTo>
                  <a:lnTo>
                    <a:pt x="144779" y="227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88"/>
            <p:cNvSpPr/>
            <p:nvPr/>
          </p:nvSpPr>
          <p:spPr>
            <a:xfrm>
              <a:off x="7513319" y="2057400"/>
              <a:ext cx="373382" cy="265793"/>
            </a:xfrm>
            <a:custGeom>
              <a:avLst/>
              <a:gdLst/>
              <a:ahLst/>
              <a:cxnLst/>
              <a:rect l="0" t="0" r="0" b="0"/>
              <a:pathLst>
                <a:path w="373382" h="265793">
                  <a:moveTo>
                    <a:pt x="0" y="68579"/>
                  </a:moveTo>
                  <a:lnTo>
                    <a:pt x="0" y="79185"/>
                  </a:lnTo>
                  <a:lnTo>
                    <a:pt x="2258" y="84018"/>
                  </a:lnTo>
                  <a:lnTo>
                    <a:pt x="4046" y="86492"/>
                  </a:lnTo>
                  <a:lnTo>
                    <a:pt x="6931" y="88141"/>
                  </a:lnTo>
                  <a:lnTo>
                    <a:pt x="21470" y="93046"/>
                  </a:lnTo>
                  <a:lnTo>
                    <a:pt x="24473" y="95050"/>
                  </a:lnTo>
                  <a:lnTo>
                    <a:pt x="46697" y="98268"/>
                  </a:lnTo>
                  <a:lnTo>
                    <a:pt x="79450" y="98143"/>
                  </a:lnTo>
                  <a:lnTo>
                    <a:pt x="110683" y="88444"/>
                  </a:lnTo>
                  <a:lnTo>
                    <a:pt x="143050" y="67851"/>
                  </a:lnTo>
                  <a:lnTo>
                    <a:pt x="163869" y="48320"/>
                  </a:lnTo>
                  <a:lnTo>
                    <a:pt x="171509" y="35672"/>
                  </a:lnTo>
                  <a:lnTo>
                    <a:pt x="173593" y="29118"/>
                  </a:lnTo>
                  <a:lnTo>
                    <a:pt x="173302" y="26185"/>
                  </a:lnTo>
                  <a:lnTo>
                    <a:pt x="170722" y="20669"/>
                  </a:lnTo>
                  <a:lnTo>
                    <a:pt x="164508" y="12803"/>
                  </a:lnTo>
                  <a:lnTo>
                    <a:pt x="162165" y="11922"/>
                  </a:lnTo>
                  <a:lnTo>
                    <a:pt x="159757" y="12181"/>
                  </a:lnTo>
                  <a:lnTo>
                    <a:pt x="157305" y="13201"/>
                  </a:lnTo>
                  <a:lnTo>
                    <a:pt x="121013" y="19106"/>
                  </a:lnTo>
                  <a:lnTo>
                    <a:pt x="89732" y="38943"/>
                  </a:lnTo>
                  <a:lnTo>
                    <a:pt x="70332" y="55847"/>
                  </a:lnTo>
                  <a:lnTo>
                    <a:pt x="44561" y="88360"/>
                  </a:lnTo>
                  <a:lnTo>
                    <a:pt x="30608" y="117432"/>
                  </a:lnTo>
                  <a:lnTo>
                    <a:pt x="17066" y="147495"/>
                  </a:lnTo>
                  <a:lnTo>
                    <a:pt x="10419" y="177851"/>
                  </a:lnTo>
                  <a:lnTo>
                    <a:pt x="9020" y="211520"/>
                  </a:lnTo>
                  <a:lnTo>
                    <a:pt x="18299" y="240723"/>
                  </a:lnTo>
                  <a:lnTo>
                    <a:pt x="29599" y="256369"/>
                  </a:lnTo>
                  <a:lnTo>
                    <a:pt x="43353" y="262108"/>
                  </a:lnTo>
                  <a:lnTo>
                    <a:pt x="75733" y="265792"/>
                  </a:lnTo>
                  <a:lnTo>
                    <a:pt x="112672" y="264827"/>
                  </a:lnTo>
                  <a:lnTo>
                    <a:pt x="150323" y="250086"/>
                  </a:lnTo>
                  <a:lnTo>
                    <a:pt x="186515" y="230868"/>
                  </a:lnTo>
                  <a:lnTo>
                    <a:pt x="220193" y="204683"/>
                  </a:lnTo>
                  <a:lnTo>
                    <a:pt x="254931" y="167500"/>
                  </a:lnTo>
                  <a:lnTo>
                    <a:pt x="286880" y="132513"/>
                  </a:lnTo>
                  <a:lnTo>
                    <a:pt x="292602" y="122112"/>
                  </a:lnTo>
                  <a:lnTo>
                    <a:pt x="296779" y="99745"/>
                  </a:lnTo>
                  <a:lnTo>
                    <a:pt x="297156" y="91926"/>
                  </a:lnTo>
                  <a:lnTo>
                    <a:pt x="293128" y="95629"/>
                  </a:lnTo>
                  <a:lnTo>
                    <a:pt x="291147" y="99793"/>
                  </a:lnTo>
                  <a:lnTo>
                    <a:pt x="287344" y="137377"/>
                  </a:lnTo>
                  <a:lnTo>
                    <a:pt x="283541" y="154722"/>
                  </a:lnTo>
                  <a:lnTo>
                    <a:pt x="280157" y="173690"/>
                  </a:lnTo>
                  <a:lnTo>
                    <a:pt x="276050" y="190034"/>
                  </a:lnTo>
                  <a:lnTo>
                    <a:pt x="274341" y="224770"/>
                  </a:lnTo>
                  <a:lnTo>
                    <a:pt x="274320" y="188989"/>
                  </a:lnTo>
                  <a:lnTo>
                    <a:pt x="278366" y="155676"/>
                  </a:lnTo>
                  <a:lnTo>
                    <a:pt x="280881" y="122420"/>
                  </a:lnTo>
                  <a:lnTo>
                    <a:pt x="293052" y="84577"/>
                  </a:lnTo>
                  <a:lnTo>
                    <a:pt x="306744" y="49883"/>
                  </a:lnTo>
                  <a:lnTo>
                    <a:pt x="325505" y="26222"/>
                  </a:lnTo>
                  <a:lnTo>
                    <a:pt x="340474" y="14448"/>
                  </a:lnTo>
                  <a:lnTo>
                    <a:pt x="3733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89"/>
            <p:cNvSpPr/>
            <p:nvPr/>
          </p:nvSpPr>
          <p:spPr>
            <a:xfrm>
              <a:off x="7933006" y="2103120"/>
              <a:ext cx="281355" cy="204835"/>
            </a:xfrm>
            <a:custGeom>
              <a:avLst/>
              <a:gdLst/>
              <a:ahLst/>
              <a:cxnLst/>
              <a:rect l="0" t="0" r="0" b="0"/>
              <a:pathLst>
                <a:path w="281355" h="204835">
                  <a:moveTo>
                    <a:pt x="159433" y="0"/>
                  </a:moveTo>
                  <a:lnTo>
                    <a:pt x="148082" y="0"/>
                  </a:lnTo>
                  <a:lnTo>
                    <a:pt x="143665" y="2257"/>
                  </a:lnTo>
                  <a:lnTo>
                    <a:pt x="138878" y="5236"/>
                  </a:lnTo>
                  <a:lnTo>
                    <a:pt x="116922" y="14340"/>
                  </a:lnTo>
                  <a:lnTo>
                    <a:pt x="81310" y="41006"/>
                  </a:lnTo>
                  <a:lnTo>
                    <a:pt x="45031" y="77235"/>
                  </a:lnTo>
                  <a:lnTo>
                    <a:pt x="22755" y="109142"/>
                  </a:lnTo>
                  <a:lnTo>
                    <a:pt x="6093" y="143761"/>
                  </a:lnTo>
                  <a:lnTo>
                    <a:pt x="293" y="174456"/>
                  </a:lnTo>
                  <a:lnTo>
                    <a:pt x="0" y="179804"/>
                  </a:lnTo>
                  <a:lnTo>
                    <a:pt x="4190" y="190262"/>
                  </a:lnTo>
                  <a:lnTo>
                    <a:pt x="7678" y="195421"/>
                  </a:lnTo>
                  <a:lnTo>
                    <a:pt x="11696" y="198860"/>
                  </a:lnTo>
                  <a:lnTo>
                    <a:pt x="20677" y="202682"/>
                  </a:lnTo>
                  <a:lnTo>
                    <a:pt x="35253" y="204834"/>
                  </a:lnTo>
                  <a:lnTo>
                    <a:pt x="68700" y="197331"/>
                  </a:lnTo>
                  <a:lnTo>
                    <a:pt x="76084" y="195054"/>
                  </a:lnTo>
                  <a:lnTo>
                    <a:pt x="88805" y="185750"/>
                  </a:lnTo>
                  <a:lnTo>
                    <a:pt x="121220" y="157011"/>
                  </a:lnTo>
                  <a:lnTo>
                    <a:pt x="148924" y="121523"/>
                  </a:lnTo>
                  <a:lnTo>
                    <a:pt x="175678" y="86771"/>
                  </a:lnTo>
                  <a:lnTo>
                    <a:pt x="180333" y="71241"/>
                  </a:lnTo>
                  <a:lnTo>
                    <a:pt x="182278" y="53512"/>
                  </a:lnTo>
                  <a:lnTo>
                    <a:pt x="181444" y="65541"/>
                  </a:lnTo>
                  <a:lnTo>
                    <a:pt x="178247" y="74567"/>
                  </a:lnTo>
                  <a:lnTo>
                    <a:pt x="178520" y="84223"/>
                  </a:lnTo>
                  <a:lnTo>
                    <a:pt x="181797" y="115356"/>
                  </a:lnTo>
                  <a:lnTo>
                    <a:pt x="184453" y="142730"/>
                  </a:lnTo>
                  <a:lnTo>
                    <a:pt x="189180" y="154029"/>
                  </a:lnTo>
                  <a:lnTo>
                    <a:pt x="211305" y="184493"/>
                  </a:lnTo>
                  <a:lnTo>
                    <a:pt x="223127" y="191499"/>
                  </a:lnTo>
                  <a:lnTo>
                    <a:pt x="240019" y="196158"/>
                  </a:lnTo>
                  <a:lnTo>
                    <a:pt x="250565" y="194990"/>
                  </a:lnTo>
                  <a:lnTo>
                    <a:pt x="260049" y="191649"/>
                  </a:lnTo>
                  <a:lnTo>
                    <a:pt x="281354" y="175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90"/>
            <p:cNvSpPr/>
            <p:nvPr/>
          </p:nvSpPr>
          <p:spPr>
            <a:xfrm>
              <a:off x="8275319" y="1889759"/>
              <a:ext cx="30482" cy="457201"/>
            </a:xfrm>
            <a:custGeom>
              <a:avLst/>
              <a:gdLst/>
              <a:ahLst/>
              <a:cxnLst/>
              <a:rect l="0" t="0" r="0" b="0"/>
              <a:pathLst>
                <a:path w="30482" h="457201">
                  <a:moveTo>
                    <a:pt x="0" y="0"/>
                  </a:moveTo>
                  <a:lnTo>
                    <a:pt x="847" y="27339"/>
                  </a:lnTo>
                  <a:lnTo>
                    <a:pt x="6032" y="58741"/>
                  </a:lnTo>
                  <a:lnTo>
                    <a:pt x="7150" y="90783"/>
                  </a:lnTo>
                  <a:lnTo>
                    <a:pt x="7480" y="126241"/>
                  </a:lnTo>
                  <a:lnTo>
                    <a:pt x="8405" y="153474"/>
                  </a:lnTo>
                  <a:lnTo>
                    <a:pt x="11638" y="179689"/>
                  </a:lnTo>
                  <a:lnTo>
                    <a:pt x="13640" y="207709"/>
                  </a:lnTo>
                  <a:lnTo>
                    <a:pt x="14530" y="237095"/>
                  </a:lnTo>
                  <a:lnTo>
                    <a:pt x="14924" y="267089"/>
                  </a:lnTo>
                  <a:lnTo>
                    <a:pt x="15100" y="295096"/>
                  </a:lnTo>
                  <a:lnTo>
                    <a:pt x="15178" y="321654"/>
                  </a:lnTo>
                  <a:lnTo>
                    <a:pt x="15223" y="359559"/>
                  </a:lnTo>
                  <a:lnTo>
                    <a:pt x="15235" y="391769"/>
                  </a:lnTo>
                  <a:lnTo>
                    <a:pt x="17497" y="423579"/>
                  </a:lnTo>
                  <a:lnTo>
                    <a:pt x="22390" y="448636"/>
                  </a:lnTo>
                  <a:lnTo>
                    <a:pt x="22547" y="451491"/>
                  </a:lnTo>
                  <a:lnTo>
                    <a:pt x="23498" y="453394"/>
                  </a:lnTo>
                  <a:lnTo>
                    <a:pt x="24979" y="454663"/>
                  </a:lnTo>
                  <a:lnTo>
                    <a:pt x="30481" y="457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91"/>
            <p:cNvSpPr/>
            <p:nvPr/>
          </p:nvSpPr>
          <p:spPr>
            <a:xfrm>
              <a:off x="8366760" y="2118673"/>
              <a:ext cx="245625" cy="243528"/>
            </a:xfrm>
            <a:custGeom>
              <a:avLst/>
              <a:gdLst/>
              <a:ahLst/>
              <a:cxnLst/>
              <a:rect l="0" t="0" r="0" b="0"/>
              <a:pathLst>
                <a:path w="245625" h="243528">
                  <a:moveTo>
                    <a:pt x="213359" y="7306"/>
                  </a:moveTo>
                  <a:lnTo>
                    <a:pt x="206798" y="746"/>
                  </a:lnTo>
                  <a:lnTo>
                    <a:pt x="202008" y="0"/>
                  </a:lnTo>
                  <a:lnTo>
                    <a:pt x="166269" y="551"/>
                  </a:lnTo>
                  <a:lnTo>
                    <a:pt x="134631" y="5721"/>
                  </a:lnTo>
                  <a:lnTo>
                    <a:pt x="116562" y="8295"/>
                  </a:lnTo>
                  <a:lnTo>
                    <a:pt x="84266" y="19230"/>
                  </a:lnTo>
                  <a:lnTo>
                    <a:pt x="68778" y="22766"/>
                  </a:lnTo>
                  <a:lnTo>
                    <a:pt x="38596" y="39519"/>
                  </a:lnTo>
                  <a:lnTo>
                    <a:pt x="28839" y="47707"/>
                  </a:lnTo>
                  <a:lnTo>
                    <a:pt x="27693" y="50327"/>
                  </a:lnTo>
                  <a:lnTo>
                    <a:pt x="27775" y="52920"/>
                  </a:lnTo>
                  <a:lnTo>
                    <a:pt x="28677" y="55496"/>
                  </a:lnTo>
                  <a:lnTo>
                    <a:pt x="34193" y="60615"/>
                  </a:lnTo>
                  <a:lnTo>
                    <a:pt x="71832" y="78141"/>
                  </a:lnTo>
                  <a:lnTo>
                    <a:pt x="102281" y="91795"/>
                  </a:lnTo>
                  <a:lnTo>
                    <a:pt x="135857" y="104307"/>
                  </a:lnTo>
                  <a:lnTo>
                    <a:pt x="167253" y="115634"/>
                  </a:lnTo>
                  <a:lnTo>
                    <a:pt x="198006" y="129714"/>
                  </a:lnTo>
                  <a:lnTo>
                    <a:pt x="216695" y="140450"/>
                  </a:lnTo>
                  <a:lnTo>
                    <a:pt x="243976" y="167331"/>
                  </a:lnTo>
                  <a:lnTo>
                    <a:pt x="245624" y="171563"/>
                  </a:lnTo>
                  <a:lnTo>
                    <a:pt x="245197" y="180780"/>
                  </a:lnTo>
                  <a:lnTo>
                    <a:pt x="240196" y="195490"/>
                  </a:lnTo>
                  <a:lnTo>
                    <a:pt x="233471" y="203268"/>
                  </a:lnTo>
                  <a:lnTo>
                    <a:pt x="207267" y="219205"/>
                  </a:lnTo>
                  <a:lnTo>
                    <a:pt x="175241" y="229641"/>
                  </a:lnTo>
                  <a:lnTo>
                    <a:pt x="138942" y="234050"/>
                  </a:lnTo>
                  <a:lnTo>
                    <a:pt x="111705" y="237339"/>
                  </a:lnTo>
                  <a:lnTo>
                    <a:pt x="83513" y="240776"/>
                  </a:lnTo>
                  <a:lnTo>
                    <a:pt x="56873" y="242304"/>
                  </a:lnTo>
                  <a:lnTo>
                    <a:pt x="22119" y="243164"/>
                  </a:lnTo>
                  <a:lnTo>
                    <a:pt x="0" y="2435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SMARTInkShape-Group75"/>
          <p:cNvGrpSpPr/>
          <p:nvPr/>
        </p:nvGrpSpPr>
        <p:grpSpPr>
          <a:xfrm>
            <a:off x="144779" y="2369820"/>
            <a:ext cx="2360978" cy="1165685"/>
            <a:chOff x="144779" y="2369820"/>
            <a:chExt cx="2360978" cy="1165685"/>
          </a:xfrm>
        </p:grpSpPr>
        <p:sp>
          <p:nvSpPr>
            <p:cNvPr id="36" name="SMARTInkShape-192"/>
            <p:cNvSpPr/>
            <p:nvPr/>
          </p:nvSpPr>
          <p:spPr>
            <a:xfrm>
              <a:off x="144779" y="3086100"/>
              <a:ext cx="160022" cy="60960"/>
            </a:xfrm>
            <a:custGeom>
              <a:avLst/>
              <a:gdLst/>
              <a:ahLst/>
              <a:cxnLst/>
              <a:rect l="0" t="0" r="0" b="0"/>
              <a:pathLst>
                <a:path w="160022" h="60960">
                  <a:moveTo>
                    <a:pt x="0" y="60959"/>
                  </a:moveTo>
                  <a:lnTo>
                    <a:pt x="6561" y="60959"/>
                  </a:lnTo>
                  <a:lnTo>
                    <a:pt x="13495" y="55722"/>
                  </a:lnTo>
                  <a:lnTo>
                    <a:pt x="48578" y="45641"/>
                  </a:lnTo>
                  <a:lnTo>
                    <a:pt x="62748" y="39864"/>
                  </a:lnTo>
                  <a:lnTo>
                    <a:pt x="86397" y="27837"/>
                  </a:lnTo>
                  <a:lnTo>
                    <a:pt x="118247" y="17067"/>
                  </a:lnTo>
                  <a:lnTo>
                    <a:pt x="151293" y="5989"/>
                  </a:lnTo>
                  <a:lnTo>
                    <a:pt x="1600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93"/>
            <p:cNvSpPr/>
            <p:nvPr/>
          </p:nvSpPr>
          <p:spPr>
            <a:xfrm>
              <a:off x="350519" y="2880359"/>
              <a:ext cx="83821" cy="259082"/>
            </a:xfrm>
            <a:custGeom>
              <a:avLst/>
              <a:gdLst/>
              <a:ahLst/>
              <a:cxnLst/>
              <a:rect l="0" t="0" r="0" b="0"/>
              <a:pathLst>
                <a:path w="83821" h="259082">
                  <a:moveTo>
                    <a:pt x="0" y="0"/>
                  </a:moveTo>
                  <a:lnTo>
                    <a:pt x="29706" y="0"/>
                  </a:lnTo>
                  <a:lnTo>
                    <a:pt x="31657" y="847"/>
                  </a:lnTo>
                  <a:lnTo>
                    <a:pt x="32112" y="2258"/>
                  </a:lnTo>
                  <a:lnTo>
                    <a:pt x="31568" y="4046"/>
                  </a:lnTo>
                  <a:lnTo>
                    <a:pt x="32899" y="6084"/>
                  </a:lnTo>
                  <a:lnTo>
                    <a:pt x="41169" y="12998"/>
                  </a:lnTo>
                  <a:lnTo>
                    <a:pt x="43698" y="17913"/>
                  </a:lnTo>
                  <a:lnTo>
                    <a:pt x="46449" y="54649"/>
                  </a:lnTo>
                  <a:lnTo>
                    <a:pt x="51728" y="86337"/>
                  </a:lnTo>
                  <a:lnTo>
                    <a:pt x="55121" y="115046"/>
                  </a:lnTo>
                  <a:lnTo>
                    <a:pt x="59230" y="145002"/>
                  </a:lnTo>
                  <a:lnTo>
                    <a:pt x="62706" y="170810"/>
                  </a:lnTo>
                  <a:lnTo>
                    <a:pt x="68654" y="205311"/>
                  </a:lnTo>
                  <a:lnTo>
                    <a:pt x="75684" y="241409"/>
                  </a:lnTo>
                  <a:lnTo>
                    <a:pt x="75856" y="244760"/>
                  </a:lnTo>
                  <a:lnTo>
                    <a:pt x="78305" y="250740"/>
                  </a:lnTo>
                  <a:lnTo>
                    <a:pt x="8382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94"/>
            <p:cNvSpPr/>
            <p:nvPr/>
          </p:nvSpPr>
          <p:spPr>
            <a:xfrm>
              <a:off x="312419" y="2979419"/>
              <a:ext cx="160021" cy="76201"/>
            </a:xfrm>
            <a:custGeom>
              <a:avLst/>
              <a:gdLst/>
              <a:ahLst/>
              <a:cxnLst/>
              <a:rect l="0" t="0" r="0" b="0"/>
              <a:pathLst>
                <a:path w="160021" h="76201">
                  <a:moveTo>
                    <a:pt x="0" y="76200"/>
                  </a:moveTo>
                  <a:lnTo>
                    <a:pt x="0" y="72155"/>
                  </a:lnTo>
                  <a:lnTo>
                    <a:pt x="847" y="70964"/>
                  </a:lnTo>
                  <a:lnTo>
                    <a:pt x="2258" y="70169"/>
                  </a:lnTo>
                  <a:lnTo>
                    <a:pt x="4046" y="69640"/>
                  </a:lnTo>
                  <a:lnTo>
                    <a:pt x="40091" y="50696"/>
                  </a:lnTo>
                  <a:lnTo>
                    <a:pt x="76463" y="32056"/>
                  </a:lnTo>
                  <a:lnTo>
                    <a:pt x="114335" y="17141"/>
                  </a:lnTo>
                  <a:lnTo>
                    <a:pt x="142530" y="3888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95"/>
            <p:cNvSpPr/>
            <p:nvPr/>
          </p:nvSpPr>
          <p:spPr>
            <a:xfrm>
              <a:off x="556260" y="2979419"/>
              <a:ext cx="91441" cy="38101"/>
            </a:xfrm>
            <a:custGeom>
              <a:avLst/>
              <a:gdLst/>
              <a:ahLst/>
              <a:cxnLst/>
              <a:rect l="0" t="0" r="0" b="0"/>
              <a:pathLst>
                <a:path w="91441" h="38101">
                  <a:moveTo>
                    <a:pt x="0" y="0"/>
                  </a:moveTo>
                  <a:lnTo>
                    <a:pt x="4045" y="0"/>
                  </a:lnTo>
                  <a:lnTo>
                    <a:pt x="5236" y="847"/>
                  </a:lnTo>
                  <a:lnTo>
                    <a:pt x="6031" y="2258"/>
                  </a:lnTo>
                  <a:lnTo>
                    <a:pt x="6560" y="4046"/>
                  </a:lnTo>
                  <a:lnTo>
                    <a:pt x="15769" y="15439"/>
                  </a:lnTo>
                  <a:lnTo>
                    <a:pt x="25504" y="25440"/>
                  </a:lnTo>
                  <a:lnTo>
                    <a:pt x="46054" y="34722"/>
                  </a:lnTo>
                  <a:lnTo>
                    <a:pt x="66920" y="37656"/>
                  </a:lnTo>
                  <a:lnTo>
                    <a:pt x="9144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96"/>
            <p:cNvSpPr/>
            <p:nvPr/>
          </p:nvSpPr>
          <p:spPr>
            <a:xfrm>
              <a:off x="655320" y="2872740"/>
              <a:ext cx="22860" cy="320041"/>
            </a:xfrm>
            <a:custGeom>
              <a:avLst/>
              <a:gdLst/>
              <a:ahLst/>
              <a:cxnLst/>
              <a:rect l="0" t="0" r="0" b="0"/>
              <a:pathLst>
                <a:path w="22860" h="320041">
                  <a:moveTo>
                    <a:pt x="22859" y="0"/>
                  </a:moveTo>
                  <a:lnTo>
                    <a:pt x="18814" y="4045"/>
                  </a:lnTo>
                  <a:lnTo>
                    <a:pt x="16828" y="8288"/>
                  </a:lnTo>
                  <a:lnTo>
                    <a:pt x="8772" y="40090"/>
                  </a:lnTo>
                  <a:lnTo>
                    <a:pt x="7847" y="74209"/>
                  </a:lnTo>
                  <a:lnTo>
                    <a:pt x="7664" y="110802"/>
                  </a:lnTo>
                  <a:lnTo>
                    <a:pt x="5375" y="146001"/>
                  </a:lnTo>
                  <a:lnTo>
                    <a:pt x="1592" y="180984"/>
                  </a:lnTo>
                  <a:lnTo>
                    <a:pt x="471" y="215056"/>
                  </a:lnTo>
                  <a:lnTo>
                    <a:pt x="139" y="247446"/>
                  </a:lnTo>
                  <a:lnTo>
                    <a:pt x="27" y="281147"/>
                  </a:lnTo>
                  <a:lnTo>
                    <a:pt x="0" y="319105"/>
                  </a:lnTo>
                  <a:lnTo>
                    <a:pt x="0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97"/>
            <p:cNvSpPr/>
            <p:nvPr/>
          </p:nvSpPr>
          <p:spPr>
            <a:xfrm>
              <a:off x="769713" y="2857500"/>
              <a:ext cx="15148" cy="289560"/>
            </a:xfrm>
            <a:custGeom>
              <a:avLst/>
              <a:gdLst/>
              <a:ahLst/>
              <a:cxnLst/>
              <a:rect l="0" t="0" r="0" b="0"/>
              <a:pathLst>
                <a:path w="15148" h="289560">
                  <a:moveTo>
                    <a:pt x="7526" y="0"/>
                  </a:moveTo>
                  <a:lnTo>
                    <a:pt x="3481" y="4045"/>
                  </a:lnTo>
                  <a:lnTo>
                    <a:pt x="1495" y="8289"/>
                  </a:lnTo>
                  <a:lnTo>
                    <a:pt x="0" y="33529"/>
                  </a:lnTo>
                  <a:lnTo>
                    <a:pt x="5950" y="71239"/>
                  </a:lnTo>
                  <a:lnTo>
                    <a:pt x="9317" y="99847"/>
                  </a:lnTo>
                  <a:lnTo>
                    <a:pt x="13419" y="132031"/>
                  </a:lnTo>
                  <a:lnTo>
                    <a:pt x="14635" y="168378"/>
                  </a:lnTo>
                  <a:lnTo>
                    <a:pt x="14995" y="203700"/>
                  </a:lnTo>
                  <a:lnTo>
                    <a:pt x="15102" y="235615"/>
                  </a:lnTo>
                  <a:lnTo>
                    <a:pt x="15138" y="268650"/>
                  </a:lnTo>
                  <a:lnTo>
                    <a:pt x="15147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98"/>
            <p:cNvSpPr/>
            <p:nvPr/>
          </p:nvSpPr>
          <p:spPr>
            <a:xfrm>
              <a:off x="731520" y="2781556"/>
              <a:ext cx="189883" cy="193537"/>
            </a:xfrm>
            <a:custGeom>
              <a:avLst/>
              <a:gdLst/>
              <a:ahLst/>
              <a:cxnLst/>
              <a:rect l="0" t="0" r="0" b="0"/>
              <a:pathLst>
                <a:path w="189883" h="193537">
                  <a:moveTo>
                    <a:pt x="0" y="98803"/>
                  </a:moveTo>
                  <a:lnTo>
                    <a:pt x="0" y="61947"/>
                  </a:lnTo>
                  <a:lnTo>
                    <a:pt x="4045" y="47620"/>
                  </a:lnTo>
                  <a:lnTo>
                    <a:pt x="35078" y="17490"/>
                  </a:lnTo>
                  <a:lnTo>
                    <a:pt x="54702" y="6319"/>
                  </a:lnTo>
                  <a:lnTo>
                    <a:pt x="89326" y="1042"/>
                  </a:lnTo>
                  <a:lnTo>
                    <a:pt x="121502" y="0"/>
                  </a:lnTo>
                  <a:lnTo>
                    <a:pt x="144656" y="2077"/>
                  </a:lnTo>
                  <a:lnTo>
                    <a:pt x="159118" y="6707"/>
                  </a:lnTo>
                  <a:lnTo>
                    <a:pt x="171190" y="14410"/>
                  </a:lnTo>
                  <a:lnTo>
                    <a:pt x="183461" y="28266"/>
                  </a:lnTo>
                  <a:lnTo>
                    <a:pt x="187371" y="40360"/>
                  </a:lnTo>
                  <a:lnTo>
                    <a:pt x="189882" y="64776"/>
                  </a:lnTo>
                  <a:lnTo>
                    <a:pt x="179057" y="96378"/>
                  </a:lnTo>
                  <a:lnTo>
                    <a:pt x="168859" y="115959"/>
                  </a:lnTo>
                  <a:lnTo>
                    <a:pt x="143515" y="142644"/>
                  </a:lnTo>
                  <a:lnTo>
                    <a:pt x="107360" y="168829"/>
                  </a:lnTo>
                  <a:lnTo>
                    <a:pt x="73096" y="187384"/>
                  </a:lnTo>
                  <a:lnTo>
                    <a:pt x="54113" y="193536"/>
                  </a:lnTo>
                  <a:lnTo>
                    <a:pt x="30480" y="1902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99"/>
            <p:cNvSpPr/>
            <p:nvPr/>
          </p:nvSpPr>
          <p:spPr>
            <a:xfrm>
              <a:off x="1005839" y="2750819"/>
              <a:ext cx="7622" cy="167641"/>
            </a:xfrm>
            <a:custGeom>
              <a:avLst/>
              <a:gdLst/>
              <a:ahLst/>
              <a:cxnLst/>
              <a:rect l="0" t="0" r="0" b="0"/>
              <a:pathLst>
                <a:path w="7622" h="167641">
                  <a:moveTo>
                    <a:pt x="0" y="0"/>
                  </a:moveTo>
                  <a:lnTo>
                    <a:pt x="0" y="32564"/>
                  </a:lnTo>
                  <a:lnTo>
                    <a:pt x="2258" y="68855"/>
                  </a:lnTo>
                  <a:lnTo>
                    <a:pt x="4391" y="84789"/>
                  </a:lnTo>
                  <a:lnTo>
                    <a:pt x="1119" y="120356"/>
                  </a:lnTo>
                  <a:lnTo>
                    <a:pt x="66" y="153957"/>
                  </a:lnTo>
                  <a:lnTo>
                    <a:pt x="2287" y="159583"/>
                  </a:lnTo>
                  <a:lnTo>
                    <a:pt x="7621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00"/>
            <p:cNvSpPr/>
            <p:nvPr/>
          </p:nvSpPr>
          <p:spPr>
            <a:xfrm>
              <a:off x="975360" y="2651759"/>
              <a:ext cx="30480" cy="7622"/>
            </a:xfrm>
            <a:custGeom>
              <a:avLst/>
              <a:gdLst/>
              <a:ahLst/>
              <a:cxnLst/>
              <a:rect l="0" t="0" r="0" b="0"/>
              <a:pathLst>
                <a:path w="30480" h="7622">
                  <a:moveTo>
                    <a:pt x="30479" y="7621"/>
                  </a:moveTo>
                  <a:lnTo>
                    <a:pt x="30479" y="3575"/>
                  </a:lnTo>
                  <a:lnTo>
                    <a:pt x="29633" y="2384"/>
                  </a:lnTo>
                  <a:lnTo>
                    <a:pt x="28222" y="1589"/>
                  </a:lnTo>
                  <a:lnTo>
                    <a:pt x="19874" y="31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01"/>
            <p:cNvSpPr/>
            <p:nvPr/>
          </p:nvSpPr>
          <p:spPr>
            <a:xfrm>
              <a:off x="1098824" y="2674619"/>
              <a:ext cx="112756" cy="160022"/>
            </a:xfrm>
            <a:custGeom>
              <a:avLst/>
              <a:gdLst/>
              <a:ahLst/>
              <a:cxnLst/>
              <a:rect l="0" t="0" r="0" b="0"/>
              <a:pathLst>
                <a:path w="112756" h="160022">
                  <a:moveTo>
                    <a:pt x="112755" y="0"/>
                  </a:moveTo>
                  <a:lnTo>
                    <a:pt x="98415" y="13495"/>
                  </a:lnTo>
                  <a:lnTo>
                    <a:pt x="61792" y="33052"/>
                  </a:lnTo>
                  <a:lnTo>
                    <a:pt x="31461" y="58869"/>
                  </a:lnTo>
                  <a:lnTo>
                    <a:pt x="11600" y="95501"/>
                  </a:lnTo>
                  <a:lnTo>
                    <a:pt x="772" y="127817"/>
                  </a:lnTo>
                  <a:lnTo>
                    <a:pt x="0" y="133472"/>
                  </a:lnTo>
                  <a:lnTo>
                    <a:pt x="1178" y="138088"/>
                  </a:lnTo>
                  <a:lnTo>
                    <a:pt x="15758" y="154393"/>
                  </a:lnTo>
                  <a:lnTo>
                    <a:pt x="27877" y="157520"/>
                  </a:lnTo>
                  <a:lnTo>
                    <a:pt x="61659" y="159691"/>
                  </a:lnTo>
                  <a:lnTo>
                    <a:pt x="97556" y="159992"/>
                  </a:lnTo>
                  <a:lnTo>
                    <a:pt x="105136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02"/>
            <p:cNvSpPr/>
            <p:nvPr/>
          </p:nvSpPr>
          <p:spPr>
            <a:xfrm>
              <a:off x="1312268" y="2644140"/>
              <a:ext cx="226973" cy="135494"/>
            </a:xfrm>
            <a:custGeom>
              <a:avLst/>
              <a:gdLst/>
              <a:ahLst/>
              <a:cxnLst/>
              <a:rect l="0" t="0" r="0" b="0"/>
              <a:pathLst>
                <a:path w="226973" h="135494">
                  <a:moveTo>
                    <a:pt x="97432" y="0"/>
                  </a:moveTo>
                  <a:lnTo>
                    <a:pt x="70940" y="846"/>
                  </a:lnTo>
                  <a:lnTo>
                    <a:pt x="57315" y="6083"/>
                  </a:lnTo>
                  <a:lnTo>
                    <a:pt x="23445" y="36044"/>
                  </a:lnTo>
                  <a:lnTo>
                    <a:pt x="3869" y="72643"/>
                  </a:lnTo>
                  <a:lnTo>
                    <a:pt x="0" y="92644"/>
                  </a:lnTo>
                  <a:lnTo>
                    <a:pt x="2899" y="110611"/>
                  </a:lnTo>
                  <a:lnTo>
                    <a:pt x="9120" y="122614"/>
                  </a:lnTo>
                  <a:lnTo>
                    <a:pt x="20371" y="131533"/>
                  </a:lnTo>
                  <a:lnTo>
                    <a:pt x="34429" y="135493"/>
                  </a:lnTo>
                  <a:lnTo>
                    <a:pt x="44313" y="134161"/>
                  </a:lnTo>
                  <a:lnTo>
                    <a:pt x="79664" y="119204"/>
                  </a:lnTo>
                  <a:lnTo>
                    <a:pt x="87559" y="111964"/>
                  </a:lnTo>
                  <a:lnTo>
                    <a:pt x="114020" y="74558"/>
                  </a:lnTo>
                  <a:lnTo>
                    <a:pt x="126078" y="36645"/>
                  </a:lnTo>
                  <a:lnTo>
                    <a:pt x="126689" y="32050"/>
                  </a:lnTo>
                  <a:lnTo>
                    <a:pt x="125403" y="28140"/>
                  </a:lnTo>
                  <a:lnTo>
                    <a:pt x="115688" y="15781"/>
                  </a:lnTo>
                  <a:lnTo>
                    <a:pt x="112848" y="8097"/>
                  </a:lnTo>
                  <a:lnTo>
                    <a:pt x="116769" y="11806"/>
                  </a:lnTo>
                  <a:lnTo>
                    <a:pt x="124832" y="25881"/>
                  </a:lnTo>
                  <a:lnTo>
                    <a:pt x="138397" y="58785"/>
                  </a:lnTo>
                  <a:lnTo>
                    <a:pt x="145554" y="66484"/>
                  </a:lnTo>
                  <a:lnTo>
                    <a:pt x="178852" y="92798"/>
                  </a:lnTo>
                  <a:lnTo>
                    <a:pt x="193993" y="97204"/>
                  </a:lnTo>
                  <a:lnTo>
                    <a:pt x="201872" y="95977"/>
                  </a:lnTo>
                  <a:lnTo>
                    <a:pt x="209043" y="93456"/>
                  </a:lnTo>
                  <a:lnTo>
                    <a:pt x="226972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03"/>
            <p:cNvSpPr/>
            <p:nvPr/>
          </p:nvSpPr>
          <p:spPr>
            <a:xfrm>
              <a:off x="1607820" y="2446019"/>
              <a:ext cx="30481" cy="241739"/>
            </a:xfrm>
            <a:custGeom>
              <a:avLst/>
              <a:gdLst/>
              <a:ahLst/>
              <a:cxnLst/>
              <a:rect l="0" t="0" r="0" b="0"/>
              <a:pathLst>
                <a:path w="30481" h="241739">
                  <a:moveTo>
                    <a:pt x="0" y="0"/>
                  </a:moveTo>
                  <a:lnTo>
                    <a:pt x="0" y="33466"/>
                  </a:lnTo>
                  <a:lnTo>
                    <a:pt x="846" y="69820"/>
                  </a:lnTo>
                  <a:lnTo>
                    <a:pt x="8288" y="107427"/>
                  </a:lnTo>
                  <a:lnTo>
                    <a:pt x="13180" y="139640"/>
                  </a:lnTo>
                  <a:lnTo>
                    <a:pt x="16887" y="171479"/>
                  </a:lnTo>
                  <a:lnTo>
                    <a:pt x="21680" y="204994"/>
                  </a:lnTo>
                  <a:lnTo>
                    <a:pt x="30135" y="241738"/>
                  </a:lnTo>
                  <a:lnTo>
                    <a:pt x="30250" y="241592"/>
                  </a:lnTo>
                  <a:lnTo>
                    <a:pt x="3048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04"/>
            <p:cNvSpPr/>
            <p:nvPr/>
          </p:nvSpPr>
          <p:spPr>
            <a:xfrm>
              <a:off x="1684020" y="2369820"/>
              <a:ext cx="53340" cy="280149"/>
            </a:xfrm>
            <a:custGeom>
              <a:avLst/>
              <a:gdLst/>
              <a:ahLst/>
              <a:cxnLst/>
              <a:rect l="0" t="0" r="0" b="0"/>
              <a:pathLst>
                <a:path w="53340" h="280149">
                  <a:moveTo>
                    <a:pt x="0" y="0"/>
                  </a:moveTo>
                  <a:lnTo>
                    <a:pt x="0" y="33465"/>
                  </a:lnTo>
                  <a:lnTo>
                    <a:pt x="846" y="70666"/>
                  </a:lnTo>
                  <a:lnTo>
                    <a:pt x="5236" y="102876"/>
                  </a:lnTo>
                  <a:lnTo>
                    <a:pt x="6913" y="135092"/>
                  </a:lnTo>
                  <a:lnTo>
                    <a:pt x="8257" y="171072"/>
                  </a:lnTo>
                  <a:lnTo>
                    <a:pt x="13641" y="206851"/>
                  </a:lnTo>
                  <a:lnTo>
                    <a:pt x="23045" y="242554"/>
                  </a:lnTo>
                  <a:lnTo>
                    <a:pt x="30535" y="261803"/>
                  </a:lnTo>
                  <a:lnTo>
                    <a:pt x="35858" y="272869"/>
                  </a:lnTo>
                  <a:lnTo>
                    <a:pt x="36605" y="275892"/>
                  </a:lnTo>
                  <a:lnTo>
                    <a:pt x="37950" y="277908"/>
                  </a:lnTo>
                  <a:lnTo>
                    <a:pt x="39693" y="279252"/>
                  </a:lnTo>
                  <a:lnTo>
                    <a:pt x="41702" y="280148"/>
                  </a:lnTo>
                  <a:lnTo>
                    <a:pt x="43041" y="279898"/>
                  </a:lnTo>
                  <a:lnTo>
                    <a:pt x="43934" y="278886"/>
                  </a:lnTo>
                  <a:lnTo>
                    <a:pt x="45773" y="275502"/>
                  </a:lnTo>
                  <a:lnTo>
                    <a:pt x="53339" y="2666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05"/>
            <p:cNvSpPr/>
            <p:nvPr/>
          </p:nvSpPr>
          <p:spPr>
            <a:xfrm>
              <a:off x="1745072" y="2491740"/>
              <a:ext cx="98969" cy="97519"/>
            </a:xfrm>
            <a:custGeom>
              <a:avLst/>
              <a:gdLst/>
              <a:ahLst/>
              <a:cxnLst/>
              <a:rect l="0" t="0" r="0" b="0"/>
              <a:pathLst>
                <a:path w="98969" h="97519">
                  <a:moveTo>
                    <a:pt x="7528" y="0"/>
                  </a:moveTo>
                  <a:lnTo>
                    <a:pt x="967" y="0"/>
                  </a:lnTo>
                  <a:lnTo>
                    <a:pt x="614" y="846"/>
                  </a:lnTo>
                  <a:lnTo>
                    <a:pt x="0" y="10605"/>
                  </a:lnTo>
                  <a:lnTo>
                    <a:pt x="1663" y="12997"/>
                  </a:lnTo>
                  <a:lnTo>
                    <a:pt x="14240" y="25176"/>
                  </a:lnTo>
                  <a:lnTo>
                    <a:pt x="40242" y="61490"/>
                  </a:lnTo>
                  <a:lnTo>
                    <a:pt x="66584" y="88623"/>
                  </a:lnTo>
                  <a:lnTo>
                    <a:pt x="78742" y="95591"/>
                  </a:lnTo>
                  <a:lnTo>
                    <a:pt x="85181" y="97518"/>
                  </a:lnTo>
                  <a:lnTo>
                    <a:pt x="88083" y="97185"/>
                  </a:lnTo>
                  <a:lnTo>
                    <a:pt x="98968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06"/>
            <p:cNvSpPr/>
            <p:nvPr/>
          </p:nvSpPr>
          <p:spPr>
            <a:xfrm>
              <a:off x="1855338" y="2400300"/>
              <a:ext cx="26803" cy="388620"/>
            </a:xfrm>
            <a:custGeom>
              <a:avLst/>
              <a:gdLst/>
              <a:ahLst/>
              <a:cxnLst/>
              <a:rect l="0" t="0" r="0" b="0"/>
              <a:pathLst>
                <a:path w="26803" h="388620">
                  <a:moveTo>
                    <a:pt x="26802" y="0"/>
                  </a:moveTo>
                  <a:lnTo>
                    <a:pt x="26802" y="4045"/>
                  </a:lnTo>
                  <a:lnTo>
                    <a:pt x="14651" y="35098"/>
                  </a:lnTo>
                  <a:lnTo>
                    <a:pt x="9914" y="69993"/>
                  </a:lnTo>
                  <a:lnTo>
                    <a:pt x="5711" y="99479"/>
                  </a:lnTo>
                  <a:lnTo>
                    <a:pt x="4466" y="134179"/>
                  </a:lnTo>
                  <a:lnTo>
                    <a:pt x="3328" y="161235"/>
                  </a:lnTo>
                  <a:lnTo>
                    <a:pt x="0" y="187371"/>
                  </a:lnTo>
                  <a:lnTo>
                    <a:pt x="214" y="215356"/>
                  </a:lnTo>
                  <a:lnTo>
                    <a:pt x="2285" y="243880"/>
                  </a:lnTo>
                  <a:lnTo>
                    <a:pt x="3205" y="270669"/>
                  </a:lnTo>
                  <a:lnTo>
                    <a:pt x="7769" y="305505"/>
                  </a:lnTo>
                  <a:lnTo>
                    <a:pt x="10438" y="337276"/>
                  </a:lnTo>
                  <a:lnTo>
                    <a:pt x="15578" y="353382"/>
                  </a:lnTo>
                  <a:lnTo>
                    <a:pt x="21813" y="366185"/>
                  </a:lnTo>
                  <a:lnTo>
                    <a:pt x="26802" y="388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07"/>
            <p:cNvSpPr/>
            <p:nvPr/>
          </p:nvSpPr>
          <p:spPr>
            <a:xfrm>
              <a:off x="998232" y="3246119"/>
              <a:ext cx="15229" cy="289386"/>
            </a:xfrm>
            <a:custGeom>
              <a:avLst/>
              <a:gdLst/>
              <a:ahLst/>
              <a:cxnLst/>
              <a:rect l="0" t="0" r="0" b="0"/>
              <a:pathLst>
                <a:path w="15229" h="289386">
                  <a:moveTo>
                    <a:pt x="7607" y="0"/>
                  </a:moveTo>
                  <a:lnTo>
                    <a:pt x="3562" y="4046"/>
                  </a:lnTo>
                  <a:lnTo>
                    <a:pt x="1576" y="8290"/>
                  </a:lnTo>
                  <a:lnTo>
                    <a:pt x="49" y="42657"/>
                  </a:lnTo>
                  <a:lnTo>
                    <a:pt x="0" y="75344"/>
                  </a:lnTo>
                  <a:lnTo>
                    <a:pt x="4035" y="110557"/>
                  </a:lnTo>
                  <a:lnTo>
                    <a:pt x="6549" y="144142"/>
                  </a:lnTo>
                  <a:lnTo>
                    <a:pt x="7294" y="176858"/>
                  </a:lnTo>
                  <a:lnTo>
                    <a:pt x="7515" y="208001"/>
                  </a:lnTo>
                  <a:lnTo>
                    <a:pt x="12826" y="241935"/>
                  </a:lnTo>
                  <a:lnTo>
                    <a:pt x="15087" y="279422"/>
                  </a:lnTo>
                  <a:lnTo>
                    <a:pt x="15225" y="289385"/>
                  </a:lnTo>
                  <a:lnTo>
                    <a:pt x="15228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08"/>
            <p:cNvSpPr/>
            <p:nvPr/>
          </p:nvSpPr>
          <p:spPr>
            <a:xfrm>
              <a:off x="903460" y="3132379"/>
              <a:ext cx="216167" cy="151697"/>
            </a:xfrm>
            <a:custGeom>
              <a:avLst/>
              <a:gdLst/>
              <a:ahLst/>
              <a:cxnLst/>
              <a:rect l="0" t="0" r="0" b="0"/>
              <a:pathLst>
                <a:path w="216167" h="151697">
                  <a:moveTo>
                    <a:pt x="94760" y="7061"/>
                  </a:moveTo>
                  <a:lnTo>
                    <a:pt x="88199" y="7061"/>
                  </a:lnTo>
                  <a:lnTo>
                    <a:pt x="76627" y="17666"/>
                  </a:lnTo>
                  <a:lnTo>
                    <a:pt x="69255" y="29018"/>
                  </a:lnTo>
                  <a:lnTo>
                    <a:pt x="57641" y="63883"/>
                  </a:lnTo>
                  <a:lnTo>
                    <a:pt x="36136" y="100343"/>
                  </a:lnTo>
                  <a:lnTo>
                    <a:pt x="8738" y="137608"/>
                  </a:lnTo>
                  <a:lnTo>
                    <a:pt x="880" y="146306"/>
                  </a:lnTo>
                  <a:lnTo>
                    <a:pt x="0" y="148151"/>
                  </a:lnTo>
                  <a:lnTo>
                    <a:pt x="260" y="149381"/>
                  </a:lnTo>
                  <a:lnTo>
                    <a:pt x="3140" y="151696"/>
                  </a:lnTo>
                  <a:lnTo>
                    <a:pt x="4156" y="137988"/>
                  </a:lnTo>
                  <a:lnTo>
                    <a:pt x="21231" y="100896"/>
                  </a:lnTo>
                  <a:lnTo>
                    <a:pt x="36351" y="63987"/>
                  </a:lnTo>
                  <a:lnTo>
                    <a:pt x="51580" y="30037"/>
                  </a:lnTo>
                  <a:lnTo>
                    <a:pt x="60893" y="12508"/>
                  </a:lnTo>
                  <a:lnTo>
                    <a:pt x="62774" y="5813"/>
                  </a:lnTo>
                  <a:lnTo>
                    <a:pt x="64123" y="3689"/>
                  </a:lnTo>
                  <a:lnTo>
                    <a:pt x="65868" y="2273"/>
                  </a:lnTo>
                  <a:lnTo>
                    <a:pt x="70708" y="0"/>
                  </a:lnTo>
                  <a:lnTo>
                    <a:pt x="71105" y="660"/>
                  </a:lnTo>
                  <a:lnTo>
                    <a:pt x="72676" y="12471"/>
                  </a:lnTo>
                  <a:lnTo>
                    <a:pt x="100712" y="50384"/>
                  </a:lnTo>
                  <a:lnTo>
                    <a:pt x="119104" y="69408"/>
                  </a:lnTo>
                  <a:lnTo>
                    <a:pt x="152473" y="85699"/>
                  </a:lnTo>
                  <a:lnTo>
                    <a:pt x="174207" y="95094"/>
                  </a:lnTo>
                  <a:lnTo>
                    <a:pt x="204798" y="99048"/>
                  </a:lnTo>
                  <a:lnTo>
                    <a:pt x="214948" y="105022"/>
                  </a:lnTo>
                  <a:lnTo>
                    <a:pt x="215525" y="104542"/>
                  </a:lnTo>
                  <a:lnTo>
                    <a:pt x="216166" y="101750"/>
                  </a:lnTo>
                  <a:lnTo>
                    <a:pt x="215491" y="100667"/>
                  </a:lnTo>
                  <a:lnTo>
                    <a:pt x="214194" y="99945"/>
                  </a:lnTo>
                  <a:lnTo>
                    <a:pt x="206065" y="98928"/>
                  </a:lnTo>
                  <a:lnTo>
                    <a:pt x="196722" y="99538"/>
                  </a:lnTo>
                  <a:lnTo>
                    <a:pt x="158673" y="105086"/>
                  </a:lnTo>
                  <a:lnTo>
                    <a:pt x="120586" y="112000"/>
                  </a:lnTo>
                  <a:lnTo>
                    <a:pt x="87726" y="121518"/>
                  </a:lnTo>
                  <a:lnTo>
                    <a:pt x="49963" y="133234"/>
                  </a:lnTo>
                  <a:lnTo>
                    <a:pt x="33133" y="136450"/>
                  </a:lnTo>
                  <a:lnTo>
                    <a:pt x="18560" y="144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09"/>
            <p:cNvSpPr/>
            <p:nvPr/>
          </p:nvSpPr>
          <p:spPr>
            <a:xfrm>
              <a:off x="1352759" y="3162300"/>
              <a:ext cx="148322" cy="144295"/>
            </a:xfrm>
            <a:custGeom>
              <a:avLst/>
              <a:gdLst/>
              <a:ahLst/>
              <a:cxnLst/>
              <a:rect l="0" t="0" r="0" b="0"/>
              <a:pathLst>
                <a:path w="148322" h="144295">
                  <a:moveTo>
                    <a:pt x="41700" y="15240"/>
                  </a:moveTo>
                  <a:lnTo>
                    <a:pt x="41700" y="19285"/>
                  </a:lnTo>
                  <a:lnTo>
                    <a:pt x="40854" y="20477"/>
                  </a:lnTo>
                  <a:lnTo>
                    <a:pt x="39443" y="21271"/>
                  </a:lnTo>
                  <a:lnTo>
                    <a:pt x="37655" y="21800"/>
                  </a:lnTo>
                  <a:lnTo>
                    <a:pt x="31095" y="26591"/>
                  </a:lnTo>
                  <a:lnTo>
                    <a:pt x="16261" y="51350"/>
                  </a:lnTo>
                  <a:lnTo>
                    <a:pt x="5853" y="82303"/>
                  </a:lnTo>
                  <a:lnTo>
                    <a:pt x="2010" y="98610"/>
                  </a:lnTo>
                  <a:lnTo>
                    <a:pt x="0" y="103840"/>
                  </a:lnTo>
                  <a:lnTo>
                    <a:pt x="25" y="114166"/>
                  </a:lnTo>
                  <a:lnTo>
                    <a:pt x="2858" y="123554"/>
                  </a:lnTo>
                  <a:lnTo>
                    <a:pt x="11576" y="136479"/>
                  </a:lnTo>
                  <a:lnTo>
                    <a:pt x="16458" y="141090"/>
                  </a:lnTo>
                  <a:lnTo>
                    <a:pt x="21451" y="143140"/>
                  </a:lnTo>
                  <a:lnTo>
                    <a:pt x="33066" y="144294"/>
                  </a:lnTo>
                  <a:lnTo>
                    <a:pt x="51278" y="140590"/>
                  </a:lnTo>
                  <a:lnTo>
                    <a:pt x="79340" y="125670"/>
                  </a:lnTo>
                  <a:lnTo>
                    <a:pt x="113404" y="96403"/>
                  </a:lnTo>
                  <a:lnTo>
                    <a:pt x="136862" y="76177"/>
                  </a:lnTo>
                  <a:lnTo>
                    <a:pt x="143261" y="66029"/>
                  </a:lnTo>
                  <a:lnTo>
                    <a:pt x="146864" y="50796"/>
                  </a:lnTo>
                  <a:lnTo>
                    <a:pt x="148321" y="14205"/>
                  </a:lnTo>
                  <a:lnTo>
                    <a:pt x="146096" y="8289"/>
                  </a:lnTo>
                  <a:lnTo>
                    <a:pt x="1407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10"/>
            <p:cNvSpPr/>
            <p:nvPr/>
          </p:nvSpPr>
          <p:spPr>
            <a:xfrm>
              <a:off x="1562100" y="3124200"/>
              <a:ext cx="38101" cy="220981"/>
            </a:xfrm>
            <a:custGeom>
              <a:avLst/>
              <a:gdLst/>
              <a:ahLst/>
              <a:cxnLst/>
              <a:rect l="0" t="0" r="0" b="0"/>
              <a:pathLst>
                <a:path w="38101" h="220981">
                  <a:moveTo>
                    <a:pt x="0" y="0"/>
                  </a:moveTo>
                  <a:lnTo>
                    <a:pt x="0" y="10605"/>
                  </a:lnTo>
                  <a:lnTo>
                    <a:pt x="9406" y="48193"/>
                  </a:lnTo>
                  <a:lnTo>
                    <a:pt x="20759" y="85625"/>
                  </a:lnTo>
                  <a:lnTo>
                    <a:pt x="22444" y="118701"/>
                  </a:lnTo>
                  <a:lnTo>
                    <a:pt x="28014" y="150917"/>
                  </a:lnTo>
                  <a:lnTo>
                    <a:pt x="30155" y="183855"/>
                  </a:lnTo>
                  <a:lnTo>
                    <a:pt x="30451" y="209989"/>
                  </a:lnTo>
                  <a:lnTo>
                    <a:pt x="32725" y="214119"/>
                  </a:lnTo>
                  <a:lnTo>
                    <a:pt x="38100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11"/>
            <p:cNvSpPr/>
            <p:nvPr/>
          </p:nvSpPr>
          <p:spPr>
            <a:xfrm>
              <a:off x="1557709" y="3026576"/>
              <a:ext cx="178000" cy="173825"/>
            </a:xfrm>
            <a:custGeom>
              <a:avLst/>
              <a:gdLst/>
              <a:ahLst/>
              <a:cxnLst/>
              <a:rect l="0" t="0" r="0" b="0"/>
              <a:pathLst>
                <a:path w="178000" h="173825">
                  <a:moveTo>
                    <a:pt x="4391" y="44283"/>
                  </a:moveTo>
                  <a:lnTo>
                    <a:pt x="345" y="40238"/>
                  </a:lnTo>
                  <a:lnTo>
                    <a:pt x="0" y="39046"/>
                  </a:lnTo>
                  <a:lnTo>
                    <a:pt x="617" y="38252"/>
                  </a:lnTo>
                  <a:lnTo>
                    <a:pt x="1875" y="37723"/>
                  </a:lnTo>
                  <a:lnTo>
                    <a:pt x="2713" y="36523"/>
                  </a:lnTo>
                  <a:lnTo>
                    <a:pt x="8215" y="22105"/>
                  </a:lnTo>
                  <a:lnTo>
                    <a:pt x="11173" y="19338"/>
                  </a:lnTo>
                  <a:lnTo>
                    <a:pt x="47736" y="3414"/>
                  </a:lnTo>
                  <a:lnTo>
                    <a:pt x="66905" y="0"/>
                  </a:lnTo>
                  <a:lnTo>
                    <a:pt x="101375" y="4931"/>
                  </a:lnTo>
                  <a:lnTo>
                    <a:pt x="137232" y="16513"/>
                  </a:lnTo>
                  <a:lnTo>
                    <a:pt x="153724" y="28059"/>
                  </a:lnTo>
                  <a:lnTo>
                    <a:pt x="165289" y="42204"/>
                  </a:lnTo>
                  <a:lnTo>
                    <a:pt x="175936" y="67391"/>
                  </a:lnTo>
                  <a:lnTo>
                    <a:pt x="177999" y="78825"/>
                  </a:lnTo>
                  <a:lnTo>
                    <a:pt x="174401" y="91808"/>
                  </a:lnTo>
                  <a:lnTo>
                    <a:pt x="154741" y="127593"/>
                  </a:lnTo>
                  <a:lnTo>
                    <a:pt x="136066" y="148323"/>
                  </a:lnTo>
                  <a:lnTo>
                    <a:pt x="99394" y="168289"/>
                  </a:lnTo>
                  <a:lnTo>
                    <a:pt x="78253" y="172730"/>
                  </a:lnTo>
                  <a:lnTo>
                    <a:pt x="42491" y="1738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12"/>
            <p:cNvSpPr/>
            <p:nvPr/>
          </p:nvSpPr>
          <p:spPr>
            <a:xfrm>
              <a:off x="1813568" y="2941319"/>
              <a:ext cx="212546" cy="205256"/>
            </a:xfrm>
            <a:custGeom>
              <a:avLst/>
              <a:gdLst/>
              <a:ahLst/>
              <a:cxnLst/>
              <a:rect l="0" t="0" r="0" b="0"/>
              <a:pathLst>
                <a:path w="212546" h="205256">
                  <a:moveTo>
                    <a:pt x="15232" y="83821"/>
                  </a:moveTo>
                  <a:lnTo>
                    <a:pt x="9200" y="98141"/>
                  </a:lnTo>
                  <a:lnTo>
                    <a:pt x="5825" y="108666"/>
                  </a:lnTo>
                  <a:lnTo>
                    <a:pt x="2584" y="118570"/>
                  </a:lnTo>
                  <a:lnTo>
                    <a:pt x="219" y="154312"/>
                  </a:lnTo>
                  <a:lnTo>
                    <a:pt x="0" y="191511"/>
                  </a:lnTo>
                  <a:lnTo>
                    <a:pt x="2253" y="197441"/>
                  </a:lnTo>
                  <a:lnTo>
                    <a:pt x="6553" y="204101"/>
                  </a:lnTo>
                  <a:lnTo>
                    <a:pt x="9399" y="205012"/>
                  </a:lnTo>
                  <a:lnTo>
                    <a:pt x="11343" y="205255"/>
                  </a:lnTo>
                  <a:lnTo>
                    <a:pt x="15761" y="203267"/>
                  </a:lnTo>
                  <a:lnTo>
                    <a:pt x="25496" y="195092"/>
                  </a:lnTo>
                  <a:lnTo>
                    <a:pt x="45716" y="159803"/>
                  </a:lnTo>
                  <a:lnTo>
                    <a:pt x="63492" y="124448"/>
                  </a:lnTo>
                  <a:lnTo>
                    <a:pt x="73934" y="107348"/>
                  </a:lnTo>
                  <a:lnTo>
                    <a:pt x="75746" y="100698"/>
                  </a:lnTo>
                  <a:lnTo>
                    <a:pt x="76741" y="100152"/>
                  </a:lnTo>
                  <a:lnTo>
                    <a:pt x="82713" y="99204"/>
                  </a:lnTo>
                  <a:lnTo>
                    <a:pt x="83079" y="100003"/>
                  </a:lnTo>
                  <a:lnTo>
                    <a:pt x="83486" y="103149"/>
                  </a:lnTo>
                  <a:lnTo>
                    <a:pt x="85925" y="107368"/>
                  </a:lnTo>
                  <a:lnTo>
                    <a:pt x="87760" y="109679"/>
                  </a:lnTo>
                  <a:lnTo>
                    <a:pt x="92058" y="112246"/>
                  </a:lnTo>
                  <a:lnTo>
                    <a:pt x="96790" y="114234"/>
                  </a:lnTo>
                  <a:lnTo>
                    <a:pt x="116166" y="127218"/>
                  </a:lnTo>
                  <a:lnTo>
                    <a:pt x="119358" y="132177"/>
                  </a:lnTo>
                  <a:lnTo>
                    <a:pt x="121903" y="133838"/>
                  </a:lnTo>
                  <a:lnTo>
                    <a:pt x="129245" y="135684"/>
                  </a:lnTo>
                  <a:lnTo>
                    <a:pt x="138153" y="134247"/>
                  </a:lnTo>
                  <a:lnTo>
                    <a:pt x="173751" y="121664"/>
                  </a:lnTo>
                  <a:lnTo>
                    <a:pt x="183898" y="115880"/>
                  </a:lnTo>
                  <a:lnTo>
                    <a:pt x="209268" y="91905"/>
                  </a:lnTo>
                  <a:lnTo>
                    <a:pt x="211536" y="85720"/>
                  </a:lnTo>
                  <a:lnTo>
                    <a:pt x="212545" y="77327"/>
                  </a:lnTo>
                  <a:lnTo>
                    <a:pt x="209067" y="63082"/>
                  </a:lnTo>
                  <a:lnTo>
                    <a:pt x="202675" y="48136"/>
                  </a:lnTo>
                  <a:lnTo>
                    <a:pt x="195624" y="40303"/>
                  </a:lnTo>
                  <a:lnTo>
                    <a:pt x="187693" y="33153"/>
                  </a:lnTo>
                  <a:lnTo>
                    <a:pt x="181345" y="24330"/>
                  </a:lnTo>
                  <a:lnTo>
                    <a:pt x="176774" y="21300"/>
                  </a:lnTo>
                  <a:lnTo>
                    <a:pt x="142700" y="9689"/>
                  </a:lnTo>
                  <a:lnTo>
                    <a:pt x="120938" y="1444"/>
                  </a:lnTo>
                  <a:lnTo>
                    <a:pt x="108314" y="127"/>
                  </a:lnTo>
                  <a:lnTo>
                    <a:pt x="1142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13"/>
            <p:cNvSpPr/>
            <p:nvPr/>
          </p:nvSpPr>
          <p:spPr>
            <a:xfrm>
              <a:off x="2076105" y="2781300"/>
              <a:ext cx="270855" cy="236047"/>
            </a:xfrm>
            <a:custGeom>
              <a:avLst/>
              <a:gdLst/>
              <a:ahLst/>
              <a:cxnLst/>
              <a:rect l="0" t="0" r="0" b="0"/>
              <a:pathLst>
                <a:path w="270855" h="236047">
                  <a:moveTo>
                    <a:pt x="57495" y="99059"/>
                  </a:moveTo>
                  <a:lnTo>
                    <a:pt x="40328" y="99059"/>
                  </a:lnTo>
                  <a:lnTo>
                    <a:pt x="34907" y="101317"/>
                  </a:lnTo>
                  <a:lnTo>
                    <a:pt x="24528" y="109665"/>
                  </a:lnTo>
                  <a:lnTo>
                    <a:pt x="16871" y="121017"/>
                  </a:lnTo>
                  <a:lnTo>
                    <a:pt x="6836" y="153358"/>
                  </a:lnTo>
                  <a:lnTo>
                    <a:pt x="0" y="190518"/>
                  </a:lnTo>
                  <a:lnTo>
                    <a:pt x="4525" y="222451"/>
                  </a:lnTo>
                  <a:lnTo>
                    <a:pt x="7988" y="229536"/>
                  </a:lnTo>
                  <a:lnTo>
                    <a:pt x="10097" y="231764"/>
                  </a:lnTo>
                  <a:lnTo>
                    <a:pt x="14698" y="234239"/>
                  </a:lnTo>
                  <a:lnTo>
                    <a:pt x="25397" y="235829"/>
                  </a:lnTo>
                  <a:lnTo>
                    <a:pt x="33633" y="236046"/>
                  </a:lnTo>
                  <a:lnTo>
                    <a:pt x="40681" y="233884"/>
                  </a:lnTo>
                  <a:lnTo>
                    <a:pt x="43745" y="232123"/>
                  </a:lnTo>
                  <a:lnTo>
                    <a:pt x="62513" y="208048"/>
                  </a:lnTo>
                  <a:lnTo>
                    <a:pt x="76962" y="180943"/>
                  </a:lnTo>
                  <a:lnTo>
                    <a:pt x="79349" y="170264"/>
                  </a:lnTo>
                  <a:lnTo>
                    <a:pt x="80222" y="151041"/>
                  </a:lnTo>
                  <a:lnTo>
                    <a:pt x="78038" y="145305"/>
                  </a:lnTo>
                  <a:lnTo>
                    <a:pt x="75091" y="139933"/>
                  </a:lnTo>
                  <a:lnTo>
                    <a:pt x="73045" y="131076"/>
                  </a:lnTo>
                  <a:lnTo>
                    <a:pt x="72941" y="131410"/>
                  </a:lnTo>
                  <a:lnTo>
                    <a:pt x="72762" y="140280"/>
                  </a:lnTo>
                  <a:lnTo>
                    <a:pt x="75004" y="145038"/>
                  </a:lnTo>
                  <a:lnTo>
                    <a:pt x="77977" y="149974"/>
                  </a:lnTo>
                  <a:lnTo>
                    <a:pt x="80497" y="157514"/>
                  </a:lnTo>
                  <a:lnTo>
                    <a:pt x="84086" y="162575"/>
                  </a:lnTo>
                  <a:lnTo>
                    <a:pt x="104800" y="177801"/>
                  </a:lnTo>
                  <a:lnTo>
                    <a:pt x="112668" y="180622"/>
                  </a:lnTo>
                  <a:lnTo>
                    <a:pt x="139941" y="182747"/>
                  </a:lnTo>
                  <a:lnTo>
                    <a:pt x="154360" y="178795"/>
                  </a:lnTo>
                  <a:lnTo>
                    <a:pt x="165312" y="172262"/>
                  </a:lnTo>
                  <a:lnTo>
                    <a:pt x="181834" y="156386"/>
                  </a:lnTo>
                  <a:lnTo>
                    <a:pt x="196844" y="131936"/>
                  </a:lnTo>
                  <a:lnTo>
                    <a:pt x="201202" y="112578"/>
                  </a:lnTo>
                  <a:lnTo>
                    <a:pt x="202233" y="82470"/>
                  </a:lnTo>
                  <a:lnTo>
                    <a:pt x="199998" y="76729"/>
                  </a:lnTo>
                  <a:lnTo>
                    <a:pt x="194747" y="68721"/>
                  </a:lnTo>
                  <a:lnTo>
                    <a:pt x="194662" y="83243"/>
                  </a:lnTo>
                  <a:lnTo>
                    <a:pt x="196916" y="90054"/>
                  </a:lnTo>
                  <a:lnTo>
                    <a:pt x="198702" y="93056"/>
                  </a:lnTo>
                  <a:lnTo>
                    <a:pt x="201216" y="105371"/>
                  </a:lnTo>
                  <a:lnTo>
                    <a:pt x="204393" y="129702"/>
                  </a:lnTo>
                  <a:lnTo>
                    <a:pt x="208808" y="145846"/>
                  </a:lnTo>
                  <a:lnTo>
                    <a:pt x="209886" y="159876"/>
                  </a:lnTo>
                  <a:lnTo>
                    <a:pt x="209892" y="155932"/>
                  </a:lnTo>
                  <a:lnTo>
                    <a:pt x="207636" y="151712"/>
                  </a:lnTo>
                  <a:lnTo>
                    <a:pt x="205849" y="149401"/>
                  </a:lnTo>
                  <a:lnTo>
                    <a:pt x="203863" y="142318"/>
                  </a:lnTo>
                  <a:lnTo>
                    <a:pt x="200487" y="128810"/>
                  </a:lnTo>
                  <a:lnTo>
                    <a:pt x="197247" y="118209"/>
                  </a:lnTo>
                  <a:lnTo>
                    <a:pt x="194882" y="81110"/>
                  </a:lnTo>
                  <a:lnTo>
                    <a:pt x="195569" y="61850"/>
                  </a:lnTo>
                  <a:lnTo>
                    <a:pt x="205269" y="39921"/>
                  </a:lnTo>
                  <a:lnTo>
                    <a:pt x="212569" y="29232"/>
                  </a:lnTo>
                  <a:lnTo>
                    <a:pt x="233441" y="15410"/>
                  </a:lnTo>
                  <a:lnTo>
                    <a:pt x="261037" y="2272"/>
                  </a:lnTo>
                  <a:lnTo>
                    <a:pt x="27085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14"/>
            <p:cNvSpPr/>
            <p:nvPr/>
          </p:nvSpPr>
          <p:spPr>
            <a:xfrm>
              <a:off x="2351673" y="2671411"/>
              <a:ext cx="154084" cy="268979"/>
            </a:xfrm>
            <a:custGeom>
              <a:avLst/>
              <a:gdLst/>
              <a:ahLst/>
              <a:cxnLst/>
              <a:rect l="0" t="0" r="0" b="0"/>
              <a:pathLst>
                <a:path w="154084" h="268979">
                  <a:moveTo>
                    <a:pt x="147686" y="87029"/>
                  </a:moveTo>
                  <a:lnTo>
                    <a:pt x="147686" y="91074"/>
                  </a:lnTo>
                  <a:lnTo>
                    <a:pt x="146840" y="92266"/>
                  </a:lnTo>
                  <a:lnTo>
                    <a:pt x="145429" y="93060"/>
                  </a:lnTo>
                  <a:lnTo>
                    <a:pt x="137081" y="94335"/>
                  </a:lnTo>
                  <a:lnTo>
                    <a:pt x="106723" y="95477"/>
                  </a:lnTo>
                  <a:lnTo>
                    <a:pt x="96743" y="98685"/>
                  </a:lnTo>
                  <a:lnTo>
                    <a:pt x="71468" y="118375"/>
                  </a:lnTo>
                  <a:lnTo>
                    <a:pt x="41005" y="150322"/>
                  </a:lnTo>
                  <a:lnTo>
                    <a:pt x="16453" y="186396"/>
                  </a:lnTo>
                  <a:lnTo>
                    <a:pt x="812" y="224229"/>
                  </a:lnTo>
                  <a:lnTo>
                    <a:pt x="0" y="237188"/>
                  </a:lnTo>
                  <a:lnTo>
                    <a:pt x="6378" y="259306"/>
                  </a:lnTo>
                  <a:lnTo>
                    <a:pt x="9454" y="262840"/>
                  </a:lnTo>
                  <a:lnTo>
                    <a:pt x="17388" y="266767"/>
                  </a:lnTo>
                  <a:lnTo>
                    <a:pt x="31374" y="268978"/>
                  </a:lnTo>
                  <a:lnTo>
                    <a:pt x="56508" y="263641"/>
                  </a:lnTo>
                  <a:lnTo>
                    <a:pt x="87932" y="247927"/>
                  </a:lnTo>
                  <a:lnTo>
                    <a:pt x="110514" y="223704"/>
                  </a:lnTo>
                  <a:lnTo>
                    <a:pt x="130865" y="188429"/>
                  </a:lnTo>
                  <a:lnTo>
                    <a:pt x="143486" y="155224"/>
                  </a:lnTo>
                  <a:lnTo>
                    <a:pt x="147289" y="126802"/>
                  </a:lnTo>
                  <a:lnTo>
                    <a:pt x="153472" y="89115"/>
                  </a:lnTo>
                  <a:lnTo>
                    <a:pt x="154083" y="80800"/>
                  </a:lnTo>
                  <a:lnTo>
                    <a:pt x="150247" y="64787"/>
                  </a:lnTo>
                  <a:lnTo>
                    <a:pt x="143083" y="41492"/>
                  </a:lnTo>
                  <a:lnTo>
                    <a:pt x="140560" y="27843"/>
                  </a:lnTo>
                  <a:lnTo>
                    <a:pt x="133270" y="6350"/>
                  </a:lnTo>
                  <a:lnTo>
                    <a:pt x="132691" y="0"/>
                  </a:lnTo>
                  <a:lnTo>
                    <a:pt x="132609" y="223"/>
                  </a:lnTo>
                  <a:lnTo>
                    <a:pt x="132448" y="36651"/>
                  </a:lnTo>
                  <a:lnTo>
                    <a:pt x="136492" y="68799"/>
                  </a:lnTo>
                  <a:lnTo>
                    <a:pt x="139007" y="97808"/>
                  </a:lnTo>
                  <a:lnTo>
                    <a:pt x="143798" y="127852"/>
                  </a:lnTo>
                  <a:lnTo>
                    <a:pt x="146919" y="161415"/>
                  </a:lnTo>
                  <a:lnTo>
                    <a:pt x="147686" y="1860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SMARTInkShape-215"/>
          <p:cNvSpPr/>
          <p:nvPr/>
        </p:nvSpPr>
        <p:spPr>
          <a:xfrm>
            <a:off x="2476593" y="2720340"/>
            <a:ext cx="83727" cy="213361"/>
          </a:xfrm>
          <a:custGeom>
            <a:avLst/>
            <a:gdLst/>
            <a:ahLst/>
            <a:cxnLst/>
            <a:rect l="0" t="0" r="0" b="0"/>
            <a:pathLst>
              <a:path w="83727" h="213361">
                <a:moveTo>
                  <a:pt x="7526" y="0"/>
                </a:moveTo>
                <a:lnTo>
                  <a:pt x="7526" y="4045"/>
                </a:lnTo>
                <a:lnTo>
                  <a:pt x="5269" y="8288"/>
                </a:lnTo>
                <a:lnTo>
                  <a:pt x="3481" y="10605"/>
                </a:lnTo>
                <a:lnTo>
                  <a:pt x="1495" y="17695"/>
                </a:lnTo>
                <a:lnTo>
                  <a:pt x="0" y="44382"/>
                </a:lnTo>
                <a:lnTo>
                  <a:pt x="6008" y="63737"/>
                </a:lnTo>
                <a:lnTo>
                  <a:pt x="13091" y="83867"/>
                </a:lnTo>
                <a:lnTo>
                  <a:pt x="15079" y="93154"/>
                </a:lnTo>
                <a:lnTo>
                  <a:pt x="33023" y="127314"/>
                </a:lnTo>
                <a:lnTo>
                  <a:pt x="49865" y="162578"/>
                </a:lnTo>
                <a:lnTo>
                  <a:pt x="57160" y="196640"/>
                </a:lnTo>
                <a:lnTo>
                  <a:pt x="59242" y="199673"/>
                </a:lnTo>
                <a:lnTo>
                  <a:pt x="63813" y="203043"/>
                </a:lnTo>
                <a:lnTo>
                  <a:pt x="83726" y="21336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SMARTInkShape-Group77"/>
          <p:cNvGrpSpPr/>
          <p:nvPr/>
        </p:nvGrpSpPr>
        <p:grpSpPr>
          <a:xfrm>
            <a:off x="3253776" y="2385059"/>
            <a:ext cx="2766025" cy="556261"/>
            <a:chOff x="3253776" y="2385059"/>
            <a:chExt cx="2766025" cy="556261"/>
          </a:xfrm>
        </p:grpSpPr>
        <p:sp>
          <p:nvSpPr>
            <p:cNvPr id="61" name="SMARTInkShape-216"/>
            <p:cNvSpPr/>
            <p:nvPr/>
          </p:nvSpPr>
          <p:spPr>
            <a:xfrm>
              <a:off x="3253776" y="2385059"/>
              <a:ext cx="531708" cy="449582"/>
            </a:xfrm>
            <a:custGeom>
              <a:avLst/>
              <a:gdLst/>
              <a:ahLst/>
              <a:cxnLst/>
              <a:rect l="0" t="0" r="0" b="0"/>
              <a:pathLst>
                <a:path w="531708" h="449582">
                  <a:moveTo>
                    <a:pt x="53304" y="0"/>
                  </a:moveTo>
                  <a:lnTo>
                    <a:pt x="53304" y="10606"/>
                  </a:lnTo>
                  <a:lnTo>
                    <a:pt x="48913" y="27339"/>
                  </a:lnTo>
                  <a:lnTo>
                    <a:pt x="52558" y="61550"/>
                  </a:lnTo>
                  <a:lnTo>
                    <a:pt x="53156" y="97641"/>
                  </a:lnTo>
                  <a:lnTo>
                    <a:pt x="53260" y="127332"/>
                  </a:lnTo>
                  <a:lnTo>
                    <a:pt x="52444" y="157579"/>
                  </a:lnTo>
                  <a:lnTo>
                    <a:pt x="47216" y="187990"/>
                  </a:lnTo>
                  <a:lnTo>
                    <a:pt x="39459" y="217603"/>
                  </a:lnTo>
                  <a:lnTo>
                    <a:pt x="24353" y="253051"/>
                  </a:lnTo>
                  <a:lnTo>
                    <a:pt x="15562" y="291150"/>
                  </a:lnTo>
                  <a:lnTo>
                    <a:pt x="4756" y="323825"/>
                  </a:lnTo>
                  <a:lnTo>
                    <a:pt x="385" y="351441"/>
                  </a:lnTo>
                  <a:lnTo>
                    <a:pt x="0" y="374719"/>
                  </a:lnTo>
                  <a:lnTo>
                    <a:pt x="1681" y="377660"/>
                  </a:lnTo>
                  <a:lnTo>
                    <a:pt x="24810" y="396194"/>
                  </a:lnTo>
                  <a:lnTo>
                    <a:pt x="34713" y="400453"/>
                  </a:lnTo>
                  <a:lnTo>
                    <a:pt x="69106" y="403412"/>
                  </a:lnTo>
                  <a:lnTo>
                    <a:pt x="99981" y="403772"/>
                  </a:lnTo>
                  <a:lnTo>
                    <a:pt x="135557" y="406101"/>
                  </a:lnTo>
                  <a:lnTo>
                    <a:pt x="171339" y="410418"/>
                  </a:lnTo>
                  <a:lnTo>
                    <a:pt x="205783" y="411271"/>
                  </a:lnTo>
                  <a:lnTo>
                    <a:pt x="239805" y="411439"/>
                  </a:lnTo>
                  <a:lnTo>
                    <a:pt x="260117" y="409210"/>
                  </a:lnTo>
                  <a:lnTo>
                    <a:pt x="296569" y="402072"/>
                  </a:lnTo>
                  <a:lnTo>
                    <a:pt x="309956" y="395711"/>
                  </a:lnTo>
                  <a:lnTo>
                    <a:pt x="322064" y="385976"/>
                  </a:lnTo>
                  <a:lnTo>
                    <a:pt x="330021" y="374384"/>
                  </a:lnTo>
                  <a:lnTo>
                    <a:pt x="340175" y="347185"/>
                  </a:lnTo>
                  <a:lnTo>
                    <a:pt x="342794" y="309170"/>
                  </a:lnTo>
                  <a:lnTo>
                    <a:pt x="342861" y="298410"/>
                  </a:lnTo>
                  <a:lnTo>
                    <a:pt x="342017" y="330739"/>
                  </a:lnTo>
                  <a:lnTo>
                    <a:pt x="330713" y="366811"/>
                  </a:lnTo>
                  <a:lnTo>
                    <a:pt x="323985" y="399954"/>
                  </a:lnTo>
                  <a:lnTo>
                    <a:pt x="320049" y="435715"/>
                  </a:lnTo>
                  <a:lnTo>
                    <a:pt x="320006" y="441595"/>
                  </a:lnTo>
                  <a:lnTo>
                    <a:pt x="320004" y="408491"/>
                  </a:lnTo>
                  <a:lnTo>
                    <a:pt x="322261" y="387735"/>
                  </a:lnTo>
                  <a:lnTo>
                    <a:pt x="326564" y="353920"/>
                  </a:lnTo>
                  <a:lnTo>
                    <a:pt x="332651" y="321559"/>
                  </a:lnTo>
                  <a:lnTo>
                    <a:pt x="342090" y="284053"/>
                  </a:lnTo>
                  <a:lnTo>
                    <a:pt x="342762" y="282219"/>
                  </a:lnTo>
                  <a:lnTo>
                    <a:pt x="374070" y="304863"/>
                  </a:lnTo>
                  <a:lnTo>
                    <a:pt x="404923" y="317509"/>
                  </a:lnTo>
                  <a:lnTo>
                    <a:pt x="442068" y="330202"/>
                  </a:lnTo>
                  <a:lnTo>
                    <a:pt x="476822" y="340361"/>
                  </a:lnTo>
                  <a:lnTo>
                    <a:pt x="507207" y="349015"/>
                  </a:lnTo>
                  <a:lnTo>
                    <a:pt x="531707" y="350481"/>
                  </a:lnTo>
                  <a:lnTo>
                    <a:pt x="531412" y="351341"/>
                  </a:lnTo>
                  <a:lnTo>
                    <a:pt x="528827" y="354554"/>
                  </a:lnTo>
                  <a:lnTo>
                    <a:pt x="524856" y="356547"/>
                  </a:lnTo>
                  <a:lnTo>
                    <a:pt x="491590" y="368547"/>
                  </a:lnTo>
                  <a:lnTo>
                    <a:pt x="453898" y="382586"/>
                  </a:lnTo>
                  <a:lnTo>
                    <a:pt x="419884" y="394923"/>
                  </a:lnTo>
                  <a:lnTo>
                    <a:pt x="387039" y="409303"/>
                  </a:lnTo>
                  <a:lnTo>
                    <a:pt x="351684" y="428485"/>
                  </a:lnTo>
                  <a:lnTo>
                    <a:pt x="313791" y="443355"/>
                  </a:lnTo>
                  <a:lnTo>
                    <a:pt x="304764" y="4495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17"/>
            <p:cNvSpPr/>
            <p:nvPr/>
          </p:nvSpPr>
          <p:spPr>
            <a:xfrm>
              <a:off x="4091940" y="2636519"/>
              <a:ext cx="30480" cy="304801"/>
            </a:xfrm>
            <a:custGeom>
              <a:avLst/>
              <a:gdLst/>
              <a:ahLst/>
              <a:cxnLst/>
              <a:rect l="0" t="0" r="0" b="0"/>
              <a:pathLst>
                <a:path w="30480" h="304801">
                  <a:moveTo>
                    <a:pt x="30479" y="0"/>
                  </a:moveTo>
                  <a:lnTo>
                    <a:pt x="25243" y="12167"/>
                  </a:lnTo>
                  <a:lnTo>
                    <a:pt x="19128" y="43915"/>
                  </a:lnTo>
                  <a:lnTo>
                    <a:pt x="16008" y="81927"/>
                  </a:lnTo>
                  <a:lnTo>
                    <a:pt x="15467" y="112799"/>
                  </a:lnTo>
                  <a:lnTo>
                    <a:pt x="15307" y="148381"/>
                  </a:lnTo>
                  <a:lnTo>
                    <a:pt x="14413" y="185735"/>
                  </a:lnTo>
                  <a:lnTo>
                    <a:pt x="10008" y="222767"/>
                  </a:lnTo>
                  <a:lnTo>
                    <a:pt x="8327" y="254718"/>
                  </a:lnTo>
                  <a:lnTo>
                    <a:pt x="6835" y="292251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18"/>
            <p:cNvSpPr/>
            <p:nvPr/>
          </p:nvSpPr>
          <p:spPr>
            <a:xfrm>
              <a:off x="4038627" y="2517539"/>
              <a:ext cx="293991" cy="416162"/>
            </a:xfrm>
            <a:custGeom>
              <a:avLst/>
              <a:gdLst/>
              <a:ahLst/>
              <a:cxnLst/>
              <a:rect l="0" t="0" r="0" b="0"/>
              <a:pathLst>
                <a:path w="293991" h="416162">
                  <a:moveTo>
                    <a:pt x="7592" y="141841"/>
                  </a:moveTo>
                  <a:lnTo>
                    <a:pt x="3547" y="137795"/>
                  </a:lnTo>
                  <a:lnTo>
                    <a:pt x="1562" y="133552"/>
                  </a:lnTo>
                  <a:lnTo>
                    <a:pt x="35" y="95640"/>
                  </a:lnTo>
                  <a:lnTo>
                    <a:pt x="0" y="84336"/>
                  </a:lnTo>
                  <a:lnTo>
                    <a:pt x="8071" y="64407"/>
                  </a:lnTo>
                  <a:lnTo>
                    <a:pt x="21187" y="46460"/>
                  </a:lnTo>
                  <a:lnTo>
                    <a:pt x="52110" y="25226"/>
                  </a:lnTo>
                  <a:lnTo>
                    <a:pt x="85813" y="6983"/>
                  </a:lnTo>
                  <a:lnTo>
                    <a:pt x="117129" y="0"/>
                  </a:lnTo>
                  <a:lnTo>
                    <a:pt x="148703" y="189"/>
                  </a:lnTo>
                  <a:lnTo>
                    <a:pt x="178661" y="5608"/>
                  </a:lnTo>
                  <a:lnTo>
                    <a:pt x="200463" y="11866"/>
                  </a:lnTo>
                  <a:lnTo>
                    <a:pt x="235155" y="36580"/>
                  </a:lnTo>
                  <a:lnTo>
                    <a:pt x="266468" y="69966"/>
                  </a:lnTo>
                  <a:lnTo>
                    <a:pt x="285427" y="99190"/>
                  </a:lnTo>
                  <a:lnTo>
                    <a:pt x="291941" y="123731"/>
                  </a:lnTo>
                  <a:lnTo>
                    <a:pt x="293990" y="150725"/>
                  </a:lnTo>
                  <a:lnTo>
                    <a:pt x="292078" y="176834"/>
                  </a:lnTo>
                  <a:lnTo>
                    <a:pt x="286148" y="204806"/>
                  </a:lnTo>
                  <a:lnTo>
                    <a:pt x="277022" y="233326"/>
                  </a:lnTo>
                  <a:lnTo>
                    <a:pt x="264499" y="260111"/>
                  </a:lnTo>
                  <a:lnTo>
                    <a:pt x="243169" y="294947"/>
                  </a:lnTo>
                  <a:lnTo>
                    <a:pt x="216717" y="326717"/>
                  </a:lnTo>
                  <a:lnTo>
                    <a:pt x="187430" y="353534"/>
                  </a:lnTo>
                  <a:lnTo>
                    <a:pt x="152430" y="379268"/>
                  </a:lnTo>
                  <a:lnTo>
                    <a:pt x="116040" y="398399"/>
                  </a:lnTo>
                  <a:lnTo>
                    <a:pt x="79254" y="413682"/>
                  </a:lnTo>
                  <a:lnTo>
                    <a:pt x="60932" y="416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19"/>
            <p:cNvSpPr/>
            <p:nvPr/>
          </p:nvSpPr>
          <p:spPr>
            <a:xfrm>
              <a:off x="4329838" y="2679337"/>
              <a:ext cx="187183" cy="223612"/>
            </a:xfrm>
            <a:custGeom>
              <a:avLst/>
              <a:gdLst/>
              <a:ahLst/>
              <a:cxnLst/>
              <a:rect l="0" t="0" r="0" b="0"/>
              <a:pathLst>
                <a:path w="187183" h="223612">
                  <a:moveTo>
                    <a:pt x="28802" y="117203"/>
                  </a:moveTo>
                  <a:lnTo>
                    <a:pt x="35362" y="123763"/>
                  </a:lnTo>
                  <a:lnTo>
                    <a:pt x="47532" y="129850"/>
                  </a:lnTo>
                  <a:lnTo>
                    <a:pt x="61225" y="131930"/>
                  </a:lnTo>
                  <a:lnTo>
                    <a:pt x="84937" y="131529"/>
                  </a:lnTo>
                  <a:lnTo>
                    <a:pt x="120421" y="118592"/>
                  </a:lnTo>
                  <a:lnTo>
                    <a:pt x="158203" y="92538"/>
                  </a:lnTo>
                  <a:lnTo>
                    <a:pt x="167593" y="82534"/>
                  </a:lnTo>
                  <a:lnTo>
                    <a:pt x="185132" y="46718"/>
                  </a:lnTo>
                  <a:lnTo>
                    <a:pt x="187182" y="36205"/>
                  </a:lnTo>
                  <a:lnTo>
                    <a:pt x="185835" y="25888"/>
                  </a:lnTo>
                  <a:lnTo>
                    <a:pt x="182414" y="16505"/>
                  </a:lnTo>
                  <a:lnTo>
                    <a:pt x="178072" y="9513"/>
                  </a:lnTo>
                  <a:lnTo>
                    <a:pt x="166822" y="816"/>
                  </a:lnTo>
                  <a:lnTo>
                    <a:pt x="153079" y="0"/>
                  </a:lnTo>
                  <a:lnTo>
                    <a:pt x="120707" y="6374"/>
                  </a:lnTo>
                  <a:lnTo>
                    <a:pt x="84617" y="21870"/>
                  </a:lnTo>
                  <a:lnTo>
                    <a:pt x="52151" y="43495"/>
                  </a:lnTo>
                  <a:lnTo>
                    <a:pt x="37486" y="58197"/>
                  </a:lnTo>
                  <a:lnTo>
                    <a:pt x="16531" y="92972"/>
                  </a:lnTo>
                  <a:lnTo>
                    <a:pt x="3988" y="128597"/>
                  </a:lnTo>
                  <a:lnTo>
                    <a:pt x="0" y="158208"/>
                  </a:lnTo>
                  <a:lnTo>
                    <a:pt x="2864" y="180341"/>
                  </a:lnTo>
                  <a:lnTo>
                    <a:pt x="9075" y="197623"/>
                  </a:lnTo>
                  <a:lnTo>
                    <a:pt x="24368" y="213468"/>
                  </a:lnTo>
                  <a:lnTo>
                    <a:pt x="40096" y="219254"/>
                  </a:lnTo>
                  <a:lnTo>
                    <a:pt x="77787" y="222968"/>
                  </a:lnTo>
                  <a:lnTo>
                    <a:pt x="107757" y="223611"/>
                  </a:lnTo>
                  <a:lnTo>
                    <a:pt x="141294" y="217746"/>
                  </a:lnTo>
                  <a:lnTo>
                    <a:pt x="165962" y="2086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20"/>
            <p:cNvSpPr/>
            <p:nvPr/>
          </p:nvSpPr>
          <p:spPr>
            <a:xfrm>
              <a:off x="4569424" y="2690330"/>
              <a:ext cx="292136" cy="190030"/>
            </a:xfrm>
            <a:custGeom>
              <a:avLst/>
              <a:gdLst/>
              <a:ahLst/>
              <a:cxnLst/>
              <a:rect l="0" t="0" r="0" b="0"/>
              <a:pathLst>
                <a:path w="292136" h="190030">
                  <a:moveTo>
                    <a:pt x="139735" y="7150"/>
                  </a:moveTo>
                  <a:lnTo>
                    <a:pt x="139735" y="3104"/>
                  </a:lnTo>
                  <a:lnTo>
                    <a:pt x="138889" y="1913"/>
                  </a:lnTo>
                  <a:lnTo>
                    <a:pt x="137478" y="1118"/>
                  </a:lnTo>
                  <a:lnTo>
                    <a:pt x="129189" y="0"/>
                  </a:lnTo>
                  <a:lnTo>
                    <a:pt x="91362" y="394"/>
                  </a:lnTo>
                  <a:lnTo>
                    <a:pt x="81265" y="3583"/>
                  </a:lnTo>
                  <a:lnTo>
                    <a:pt x="66060" y="14183"/>
                  </a:lnTo>
                  <a:lnTo>
                    <a:pt x="40674" y="46176"/>
                  </a:lnTo>
                  <a:lnTo>
                    <a:pt x="27693" y="70642"/>
                  </a:lnTo>
                  <a:lnTo>
                    <a:pt x="11676" y="105204"/>
                  </a:lnTo>
                  <a:lnTo>
                    <a:pt x="1227" y="132817"/>
                  </a:lnTo>
                  <a:lnTo>
                    <a:pt x="0" y="147951"/>
                  </a:lnTo>
                  <a:lnTo>
                    <a:pt x="2067" y="171464"/>
                  </a:lnTo>
                  <a:lnTo>
                    <a:pt x="3930" y="175959"/>
                  </a:lnTo>
                  <a:lnTo>
                    <a:pt x="10515" y="183212"/>
                  </a:lnTo>
                  <a:lnTo>
                    <a:pt x="19087" y="186999"/>
                  </a:lnTo>
                  <a:lnTo>
                    <a:pt x="38386" y="189431"/>
                  </a:lnTo>
                  <a:lnTo>
                    <a:pt x="57495" y="185807"/>
                  </a:lnTo>
                  <a:lnTo>
                    <a:pt x="75198" y="175326"/>
                  </a:lnTo>
                  <a:lnTo>
                    <a:pt x="107530" y="143377"/>
                  </a:lnTo>
                  <a:lnTo>
                    <a:pt x="129234" y="113645"/>
                  </a:lnTo>
                  <a:lnTo>
                    <a:pt x="148981" y="78923"/>
                  </a:lnTo>
                  <a:lnTo>
                    <a:pt x="166526" y="44060"/>
                  </a:lnTo>
                  <a:lnTo>
                    <a:pt x="170071" y="30607"/>
                  </a:lnTo>
                  <a:lnTo>
                    <a:pt x="166128" y="34232"/>
                  </a:lnTo>
                  <a:lnTo>
                    <a:pt x="164165" y="40635"/>
                  </a:lnTo>
                  <a:lnTo>
                    <a:pt x="162687" y="77410"/>
                  </a:lnTo>
                  <a:lnTo>
                    <a:pt x="170896" y="114051"/>
                  </a:lnTo>
                  <a:lnTo>
                    <a:pt x="183852" y="151112"/>
                  </a:lnTo>
                  <a:lnTo>
                    <a:pt x="192081" y="163137"/>
                  </a:lnTo>
                  <a:lnTo>
                    <a:pt x="203640" y="171869"/>
                  </a:lnTo>
                  <a:lnTo>
                    <a:pt x="235802" y="184373"/>
                  </a:lnTo>
                  <a:lnTo>
                    <a:pt x="267838" y="188912"/>
                  </a:lnTo>
                  <a:lnTo>
                    <a:pt x="292135" y="1900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21"/>
            <p:cNvSpPr/>
            <p:nvPr/>
          </p:nvSpPr>
          <p:spPr>
            <a:xfrm>
              <a:off x="4884935" y="2469606"/>
              <a:ext cx="266185" cy="410754"/>
            </a:xfrm>
            <a:custGeom>
              <a:avLst/>
              <a:gdLst/>
              <a:ahLst/>
              <a:cxnLst/>
              <a:rect l="0" t="0" r="0" b="0"/>
              <a:pathLst>
                <a:path w="266185" h="410754">
                  <a:moveTo>
                    <a:pt x="159504" y="235494"/>
                  </a:moveTo>
                  <a:lnTo>
                    <a:pt x="159504" y="231448"/>
                  </a:lnTo>
                  <a:lnTo>
                    <a:pt x="158658" y="230257"/>
                  </a:lnTo>
                  <a:lnTo>
                    <a:pt x="157247" y="229462"/>
                  </a:lnTo>
                  <a:lnTo>
                    <a:pt x="155459" y="228933"/>
                  </a:lnTo>
                  <a:lnTo>
                    <a:pt x="144066" y="219724"/>
                  </a:lnTo>
                  <a:lnTo>
                    <a:pt x="141593" y="217360"/>
                  </a:lnTo>
                  <a:lnTo>
                    <a:pt x="134328" y="214735"/>
                  </a:lnTo>
                  <a:lnTo>
                    <a:pt x="115867" y="213049"/>
                  </a:lnTo>
                  <a:lnTo>
                    <a:pt x="100949" y="216802"/>
                  </a:lnTo>
                  <a:lnTo>
                    <a:pt x="66547" y="234602"/>
                  </a:lnTo>
                  <a:lnTo>
                    <a:pt x="35796" y="269117"/>
                  </a:lnTo>
                  <a:lnTo>
                    <a:pt x="18710" y="297385"/>
                  </a:lnTo>
                  <a:lnTo>
                    <a:pt x="5352" y="333232"/>
                  </a:lnTo>
                  <a:lnTo>
                    <a:pt x="257" y="370222"/>
                  </a:lnTo>
                  <a:lnTo>
                    <a:pt x="0" y="376112"/>
                  </a:lnTo>
                  <a:lnTo>
                    <a:pt x="4229" y="387173"/>
                  </a:lnTo>
                  <a:lnTo>
                    <a:pt x="7727" y="392493"/>
                  </a:lnTo>
                  <a:lnTo>
                    <a:pt x="12600" y="396040"/>
                  </a:lnTo>
                  <a:lnTo>
                    <a:pt x="30746" y="401032"/>
                  </a:lnTo>
                  <a:lnTo>
                    <a:pt x="48917" y="401664"/>
                  </a:lnTo>
                  <a:lnTo>
                    <a:pt x="65763" y="398811"/>
                  </a:lnTo>
                  <a:lnTo>
                    <a:pt x="82281" y="390206"/>
                  </a:lnTo>
                  <a:lnTo>
                    <a:pt x="117628" y="363985"/>
                  </a:lnTo>
                  <a:lnTo>
                    <a:pt x="151138" y="332653"/>
                  </a:lnTo>
                  <a:lnTo>
                    <a:pt x="173677" y="299465"/>
                  </a:lnTo>
                  <a:lnTo>
                    <a:pt x="190609" y="262821"/>
                  </a:lnTo>
                  <a:lnTo>
                    <a:pt x="198164" y="237761"/>
                  </a:lnTo>
                  <a:lnTo>
                    <a:pt x="206602" y="210255"/>
                  </a:lnTo>
                  <a:lnTo>
                    <a:pt x="215150" y="181096"/>
                  </a:lnTo>
                  <a:lnTo>
                    <a:pt x="221771" y="151204"/>
                  </a:lnTo>
                  <a:lnTo>
                    <a:pt x="227536" y="123243"/>
                  </a:lnTo>
                  <a:lnTo>
                    <a:pt x="233285" y="85958"/>
                  </a:lnTo>
                  <a:lnTo>
                    <a:pt x="234988" y="55720"/>
                  </a:lnTo>
                  <a:lnTo>
                    <a:pt x="235563" y="22747"/>
                  </a:lnTo>
                  <a:lnTo>
                    <a:pt x="233383" y="11682"/>
                  </a:lnTo>
                  <a:lnTo>
                    <a:pt x="231617" y="7546"/>
                  </a:lnTo>
                  <a:lnTo>
                    <a:pt x="229593" y="4788"/>
                  </a:lnTo>
                  <a:lnTo>
                    <a:pt x="221834" y="0"/>
                  </a:lnTo>
                  <a:lnTo>
                    <a:pt x="218815" y="1854"/>
                  </a:lnTo>
                  <a:lnTo>
                    <a:pt x="216825" y="3534"/>
                  </a:lnTo>
                  <a:lnTo>
                    <a:pt x="214614" y="12174"/>
                  </a:lnTo>
                  <a:lnTo>
                    <a:pt x="207841" y="46536"/>
                  </a:lnTo>
                  <a:lnTo>
                    <a:pt x="205999" y="75836"/>
                  </a:lnTo>
                  <a:lnTo>
                    <a:pt x="205569" y="101881"/>
                  </a:lnTo>
                  <a:lnTo>
                    <a:pt x="205378" y="130390"/>
                  </a:lnTo>
                  <a:lnTo>
                    <a:pt x="205293" y="159994"/>
                  </a:lnTo>
                  <a:lnTo>
                    <a:pt x="205255" y="190085"/>
                  </a:lnTo>
                  <a:lnTo>
                    <a:pt x="205238" y="222650"/>
                  </a:lnTo>
                  <a:lnTo>
                    <a:pt x="206077" y="255185"/>
                  </a:lnTo>
                  <a:lnTo>
                    <a:pt x="209272" y="283756"/>
                  </a:lnTo>
                  <a:lnTo>
                    <a:pt x="213515" y="310566"/>
                  </a:lnTo>
                  <a:lnTo>
                    <a:pt x="220663" y="344944"/>
                  </a:lnTo>
                  <a:lnTo>
                    <a:pt x="230401" y="371217"/>
                  </a:lnTo>
                  <a:lnTo>
                    <a:pt x="239274" y="385561"/>
                  </a:lnTo>
                  <a:lnTo>
                    <a:pt x="266184" y="4107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22"/>
            <p:cNvSpPr/>
            <p:nvPr/>
          </p:nvSpPr>
          <p:spPr>
            <a:xfrm>
              <a:off x="5419882" y="2705751"/>
              <a:ext cx="310358" cy="195510"/>
            </a:xfrm>
            <a:custGeom>
              <a:avLst/>
              <a:gdLst/>
              <a:ahLst/>
              <a:cxnLst/>
              <a:rect l="0" t="0" r="0" b="0"/>
              <a:pathLst>
                <a:path w="310358" h="195510">
                  <a:moveTo>
                    <a:pt x="165578" y="22208"/>
                  </a:moveTo>
                  <a:lnTo>
                    <a:pt x="165578" y="18163"/>
                  </a:lnTo>
                  <a:lnTo>
                    <a:pt x="163320" y="13920"/>
                  </a:lnTo>
                  <a:lnTo>
                    <a:pt x="154971" y="4296"/>
                  </a:lnTo>
                  <a:lnTo>
                    <a:pt x="150140" y="1548"/>
                  </a:lnTo>
                  <a:lnTo>
                    <a:pt x="140401" y="0"/>
                  </a:lnTo>
                  <a:lnTo>
                    <a:pt x="116166" y="281"/>
                  </a:lnTo>
                  <a:lnTo>
                    <a:pt x="86391" y="9912"/>
                  </a:lnTo>
                  <a:lnTo>
                    <a:pt x="69423" y="19284"/>
                  </a:lnTo>
                  <a:lnTo>
                    <a:pt x="35250" y="53307"/>
                  </a:lnTo>
                  <a:lnTo>
                    <a:pt x="12332" y="83290"/>
                  </a:lnTo>
                  <a:lnTo>
                    <a:pt x="2579" y="106065"/>
                  </a:lnTo>
                  <a:lnTo>
                    <a:pt x="0" y="121285"/>
                  </a:lnTo>
                  <a:lnTo>
                    <a:pt x="1112" y="134258"/>
                  </a:lnTo>
                  <a:lnTo>
                    <a:pt x="8725" y="156384"/>
                  </a:lnTo>
                  <a:lnTo>
                    <a:pt x="15903" y="167891"/>
                  </a:lnTo>
                  <a:lnTo>
                    <a:pt x="19228" y="170131"/>
                  </a:lnTo>
                  <a:lnTo>
                    <a:pt x="31998" y="173282"/>
                  </a:lnTo>
                  <a:lnTo>
                    <a:pt x="41579" y="174019"/>
                  </a:lnTo>
                  <a:lnTo>
                    <a:pt x="75683" y="163951"/>
                  </a:lnTo>
                  <a:lnTo>
                    <a:pt x="93410" y="152636"/>
                  </a:lnTo>
                  <a:lnTo>
                    <a:pt x="122195" y="117785"/>
                  </a:lnTo>
                  <a:lnTo>
                    <a:pt x="139091" y="81326"/>
                  </a:lnTo>
                  <a:lnTo>
                    <a:pt x="144258" y="62704"/>
                  </a:lnTo>
                  <a:lnTo>
                    <a:pt x="147636" y="56293"/>
                  </a:lnTo>
                  <a:lnTo>
                    <a:pt x="149981" y="46714"/>
                  </a:lnTo>
                  <a:lnTo>
                    <a:pt x="150100" y="47012"/>
                  </a:lnTo>
                  <a:lnTo>
                    <a:pt x="150334" y="81126"/>
                  </a:lnTo>
                  <a:lnTo>
                    <a:pt x="154382" y="96016"/>
                  </a:lnTo>
                  <a:lnTo>
                    <a:pt x="178856" y="130407"/>
                  </a:lnTo>
                  <a:lnTo>
                    <a:pt x="202248" y="164136"/>
                  </a:lnTo>
                  <a:lnTo>
                    <a:pt x="238276" y="190856"/>
                  </a:lnTo>
                  <a:lnTo>
                    <a:pt x="254193" y="195509"/>
                  </a:lnTo>
                  <a:lnTo>
                    <a:pt x="264511" y="194340"/>
                  </a:lnTo>
                  <a:lnTo>
                    <a:pt x="273894" y="190998"/>
                  </a:lnTo>
                  <a:lnTo>
                    <a:pt x="289075" y="179696"/>
                  </a:lnTo>
                  <a:lnTo>
                    <a:pt x="310357" y="159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23"/>
            <p:cNvSpPr/>
            <p:nvPr/>
          </p:nvSpPr>
          <p:spPr>
            <a:xfrm>
              <a:off x="5814060" y="2545080"/>
              <a:ext cx="22860" cy="365761"/>
            </a:xfrm>
            <a:custGeom>
              <a:avLst/>
              <a:gdLst/>
              <a:ahLst/>
              <a:cxnLst/>
              <a:rect l="0" t="0" r="0" b="0"/>
              <a:pathLst>
                <a:path w="22860" h="365761">
                  <a:moveTo>
                    <a:pt x="22859" y="0"/>
                  </a:moveTo>
                  <a:lnTo>
                    <a:pt x="18814" y="0"/>
                  </a:lnTo>
                  <a:lnTo>
                    <a:pt x="17622" y="846"/>
                  </a:lnTo>
                  <a:lnTo>
                    <a:pt x="16829" y="2257"/>
                  </a:lnTo>
                  <a:lnTo>
                    <a:pt x="15946" y="7776"/>
                  </a:lnTo>
                  <a:lnTo>
                    <a:pt x="15333" y="39124"/>
                  </a:lnTo>
                  <a:lnTo>
                    <a:pt x="15258" y="75712"/>
                  </a:lnTo>
                  <a:lnTo>
                    <a:pt x="14398" y="111427"/>
                  </a:lnTo>
                  <a:lnTo>
                    <a:pt x="11197" y="139269"/>
                  </a:lnTo>
                  <a:lnTo>
                    <a:pt x="9210" y="168578"/>
                  </a:lnTo>
                  <a:lnTo>
                    <a:pt x="8326" y="197690"/>
                  </a:lnTo>
                  <a:lnTo>
                    <a:pt x="7934" y="224740"/>
                  </a:lnTo>
                  <a:lnTo>
                    <a:pt x="5501" y="250873"/>
                  </a:lnTo>
                  <a:lnTo>
                    <a:pt x="1630" y="287128"/>
                  </a:lnTo>
                  <a:lnTo>
                    <a:pt x="482" y="317061"/>
                  </a:lnTo>
                  <a:lnTo>
                    <a:pt x="18" y="354889"/>
                  </a:lnTo>
                  <a:lnTo>
                    <a:pt x="0" y="3657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24"/>
            <p:cNvSpPr/>
            <p:nvPr/>
          </p:nvSpPr>
          <p:spPr>
            <a:xfrm>
              <a:off x="5699852" y="2705100"/>
              <a:ext cx="319949" cy="30481"/>
            </a:xfrm>
            <a:custGeom>
              <a:avLst/>
              <a:gdLst/>
              <a:ahLst/>
              <a:cxnLst/>
              <a:rect l="0" t="0" r="0" b="0"/>
              <a:pathLst>
                <a:path w="319949" h="30481">
                  <a:moveTo>
                    <a:pt x="7528" y="30480"/>
                  </a:moveTo>
                  <a:lnTo>
                    <a:pt x="0" y="30480"/>
                  </a:lnTo>
                  <a:lnTo>
                    <a:pt x="24786" y="28222"/>
                  </a:lnTo>
                  <a:lnTo>
                    <a:pt x="61737" y="23919"/>
                  </a:lnTo>
                  <a:lnTo>
                    <a:pt x="97438" y="23173"/>
                  </a:lnTo>
                  <a:lnTo>
                    <a:pt x="124534" y="20741"/>
                  </a:lnTo>
                  <a:lnTo>
                    <a:pt x="153510" y="17685"/>
                  </a:lnTo>
                  <a:lnTo>
                    <a:pt x="183322" y="16326"/>
                  </a:lnTo>
                  <a:lnTo>
                    <a:pt x="211247" y="13465"/>
                  </a:lnTo>
                  <a:lnTo>
                    <a:pt x="248511" y="9352"/>
                  </a:lnTo>
                  <a:lnTo>
                    <a:pt x="278744" y="5875"/>
                  </a:lnTo>
                  <a:lnTo>
                    <a:pt x="31994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SMARTInkShape-Group78"/>
          <p:cNvGrpSpPr/>
          <p:nvPr/>
        </p:nvGrpSpPr>
        <p:grpSpPr>
          <a:xfrm>
            <a:off x="6499965" y="2545080"/>
            <a:ext cx="2163975" cy="533401"/>
            <a:chOff x="6499965" y="2545080"/>
            <a:chExt cx="2163975" cy="533401"/>
          </a:xfrm>
        </p:grpSpPr>
        <p:sp>
          <p:nvSpPr>
            <p:cNvPr id="71" name="SMARTInkShape-225"/>
            <p:cNvSpPr/>
            <p:nvPr/>
          </p:nvSpPr>
          <p:spPr>
            <a:xfrm>
              <a:off x="6499965" y="2690619"/>
              <a:ext cx="434236" cy="249768"/>
            </a:xfrm>
            <a:custGeom>
              <a:avLst/>
              <a:gdLst/>
              <a:ahLst/>
              <a:cxnLst/>
              <a:rect l="0" t="0" r="0" b="0"/>
              <a:pathLst>
                <a:path w="434236" h="249768">
                  <a:moveTo>
                    <a:pt x="68474" y="67821"/>
                  </a:moveTo>
                  <a:lnTo>
                    <a:pt x="61914" y="67821"/>
                  </a:lnTo>
                  <a:lnTo>
                    <a:pt x="61560" y="68667"/>
                  </a:lnTo>
                  <a:lnTo>
                    <a:pt x="58637" y="85516"/>
                  </a:lnTo>
                  <a:lnTo>
                    <a:pt x="55636" y="95159"/>
                  </a:lnTo>
                  <a:lnTo>
                    <a:pt x="49506" y="129370"/>
                  </a:lnTo>
                  <a:lnTo>
                    <a:pt x="39452" y="164614"/>
                  </a:lnTo>
                  <a:lnTo>
                    <a:pt x="24297" y="196913"/>
                  </a:lnTo>
                  <a:lnTo>
                    <a:pt x="9908" y="234752"/>
                  </a:lnTo>
                  <a:lnTo>
                    <a:pt x="7732" y="243612"/>
                  </a:lnTo>
                  <a:lnTo>
                    <a:pt x="5966" y="245975"/>
                  </a:lnTo>
                  <a:lnTo>
                    <a:pt x="1094" y="249767"/>
                  </a:lnTo>
                  <a:lnTo>
                    <a:pt x="694" y="249232"/>
                  </a:lnTo>
                  <a:lnTo>
                    <a:pt x="0" y="231922"/>
                  </a:lnTo>
                  <a:lnTo>
                    <a:pt x="5939" y="194637"/>
                  </a:lnTo>
                  <a:lnTo>
                    <a:pt x="8508" y="175830"/>
                  </a:lnTo>
                  <a:lnTo>
                    <a:pt x="19474" y="145355"/>
                  </a:lnTo>
                  <a:lnTo>
                    <a:pt x="34295" y="109891"/>
                  </a:lnTo>
                  <a:lnTo>
                    <a:pt x="53549" y="73418"/>
                  </a:lnTo>
                  <a:lnTo>
                    <a:pt x="71202" y="41633"/>
                  </a:lnTo>
                  <a:lnTo>
                    <a:pt x="97235" y="12224"/>
                  </a:lnTo>
                  <a:lnTo>
                    <a:pt x="108351" y="5011"/>
                  </a:lnTo>
                  <a:lnTo>
                    <a:pt x="124128" y="950"/>
                  </a:lnTo>
                  <a:lnTo>
                    <a:pt x="134414" y="0"/>
                  </a:lnTo>
                  <a:lnTo>
                    <a:pt x="149725" y="3511"/>
                  </a:lnTo>
                  <a:lnTo>
                    <a:pt x="169031" y="13958"/>
                  </a:lnTo>
                  <a:lnTo>
                    <a:pt x="182748" y="27779"/>
                  </a:lnTo>
                  <a:lnTo>
                    <a:pt x="192173" y="46643"/>
                  </a:lnTo>
                  <a:lnTo>
                    <a:pt x="196861" y="76619"/>
                  </a:lnTo>
                  <a:lnTo>
                    <a:pt x="195530" y="114275"/>
                  </a:lnTo>
                  <a:lnTo>
                    <a:pt x="187364" y="150280"/>
                  </a:lnTo>
                  <a:lnTo>
                    <a:pt x="177597" y="174921"/>
                  </a:lnTo>
                  <a:lnTo>
                    <a:pt x="169773" y="188820"/>
                  </a:lnTo>
                  <a:lnTo>
                    <a:pt x="167976" y="195674"/>
                  </a:lnTo>
                  <a:lnTo>
                    <a:pt x="167829" y="195389"/>
                  </a:lnTo>
                  <a:lnTo>
                    <a:pt x="168389" y="164756"/>
                  </a:lnTo>
                  <a:lnTo>
                    <a:pt x="178083" y="131466"/>
                  </a:lnTo>
                  <a:lnTo>
                    <a:pt x="191262" y="99096"/>
                  </a:lnTo>
                  <a:lnTo>
                    <a:pt x="208149" y="68056"/>
                  </a:lnTo>
                  <a:lnTo>
                    <a:pt x="231497" y="39668"/>
                  </a:lnTo>
                  <a:lnTo>
                    <a:pt x="259865" y="17428"/>
                  </a:lnTo>
                  <a:lnTo>
                    <a:pt x="278843" y="7324"/>
                  </a:lnTo>
                  <a:lnTo>
                    <a:pt x="313981" y="837"/>
                  </a:lnTo>
                  <a:lnTo>
                    <a:pt x="338773" y="1971"/>
                  </a:lnTo>
                  <a:lnTo>
                    <a:pt x="362320" y="9940"/>
                  </a:lnTo>
                  <a:lnTo>
                    <a:pt x="378119" y="25271"/>
                  </a:lnTo>
                  <a:lnTo>
                    <a:pt x="395434" y="60618"/>
                  </a:lnTo>
                  <a:lnTo>
                    <a:pt x="400057" y="77319"/>
                  </a:lnTo>
                  <a:lnTo>
                    <a:pt x="402658" y="109676"/>
                  </a:lnTo>
                  <a:lnTo>
                    <a:pt x="403429" y="141088"/>
                  </a:lnTo>
                  <a:lnTo>
                    <a:pt x="403658" y="170997"/>
                  </a:lnTo>
                  <a:lnTo>
                    <a:pt x="403742" y="208094"/>
                  </a:lnTo>
                  <a:lnTo>
                    <a:pt x="406007" y="217089"/>
                  </a:lnTo>
                  <a:lnTo>
                    <a:pt x="407796" y="220673"/>
                  </a:lnTo>
                  <a:lnTo>
                    <a:pt x="414299" y="226912"/>
                  </a:lnTo>
                  <a:lnTo>
                    <a:pt x="421988" y="231661"/>
                  </a:lnTo>
                  <a:lnTo>
                    <a:pt x="434235" y="235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26"/>
            <p:cNvSpPr/>
            <p:nvPr/>
          </p:nvSpPr>
          <p:spPr>
            <a:xfrm>
              <a:off x="7003470" y="2728052"/>
              <a:ext cx="281250" cy="223619"/>
            </a:xfrm>
            <a:custGeom>
              <a:avLst/>
              <a:gdLst/>
              <a:ahLst/>
              <a:cxnLst/>
              <a:rect l="0" t="0" r="0" b="0"/>
              <a:pathLst>
                <a:path w="281250" h="223619">
                  <a:moveTo>
                    <a:pt x="174569" y="7528"/>
                  </a:moveTo>
                  <a:lnTo>
                    <a:pt x="170524" y="7528"/>
                  </a:lnTo>
                  <a:lnTo>
                    <a:pt x="169332" y="6681"/>
                  </a:lnTo>
                  <a:lnTo>
                    <a:pt x="168537" y="5270"/>
                  </a:lnTo>
                  <a:lnTo>
                    <a:pt x="168009" y="3482"/>
                  </a:lnTo>
                  <a:lnTo>
                    <a:pt x="166809" y="2291"/>
                  </a:lnTo>
                  <a:lnTo>
                    <a:pt x="163218" y="967"/>
                  </a:lnTo>
                  <a:lnTo>
                    <a:pt x="138459" y="0"/>
                  </a:lnTo>
                  <a:lnTo>
                    <a:pt x="118581" y="6009"/>
                  </a:lnTo>
                  <a:lnTo>
                    <a:pt x="89230" y="21867"/>
                  </a:lnTo>
                  <a:lnTo>
                    <a:pt x="55579" y="53038"/>
                  </a:lnTo>
                  <a:lnTo>
                    <a:pt x="35643" y="81878"/>
                  </a:lnTo>
                  <a:lnTo>
                    <a:pt x="15720" y="111872"/>
                  </a:lnTo>
                  <a:lnTo>
                    <a:pt x="4547" y="141362"/>
                  </a:lnTo>
                  <a:lnTo>
                    <a:pt x="345" y="174510"/>
                  </a:lnTo>
                  <a:lnTo>
                    <a:pt x="0" y="182350"/>
                  </a:lnTo>
                  <a:lnTo>
                    <a:pt x="1463" y="188422"/>
                  </a:lnTo>
                  <a:lnTo>
                    <a:pt x="7605" y="197427"/>
                  </a:lnTo>
                  <a:lnTo>
                    <a:pt x="15979" y="201994"/>
                  </a:lnTo>
                  <a:lnTo>
                    <a:pt x="35152" y="204926"/>
                  </a:lnTo>
                  <a:lnTo>
                    <a:pt x="47412" y="200811"/>
                  </a:lnTo>
                  <a:lnTo>
                    <a:pt x="82596" y="179611"/>
                  </a:lnTo>
                  <a:lnTo>
                    <a:pt x="114710" y="150719"/>
                  </a:lnTo>
                  <a:lnTo>
                    <a:pt x="137377" y="121514"/>
                  </a:lnTo>
                  <a:lnTo>
                    <a:pt x="157745" y="87731"/>
                  </a:lnTo>
                  <a:lnTo>
                    <a:pt x="170368" y="67083"/>
                  </a:lnTo>
                  <a:lnTo>
                    <a:pt x="174015" y="55237"/>
                  </a:lnTo>
                  <a:lnTo>
                    <a:pt x="175047" y="54574"/>
                  </a:lnTo>
                  <a:lnTo>
                    <a:pt x="178451" y="53837"/>
                  </a:lnTo>
                  <a:lnTo>
                    <a:pt x="178851" y="54487"/>
                  </a:lnTo>
                  <a:lnTo>
                    <a:pt x="177037" y="57467"/>
                  </a:lnTo>
                  <a:lnTo>
                    <a:pt x="177061" y="60294"/>
                  </a:lnTo>
                  <a:lnTo>
                    <a:pt x="181815" y="93869"/>
                  </a:lnTo>
                  <a:lnTo>
                    <a:pt x="184336" y="114955"/>
                  </a:lnTo>
                  <a:lnTo>
                    <a:pt x="192773" y="144835"/>
                  </a:lnTo>
                  <a:lnTo>
                    <a:pt x="203440" y="180433"/>
                  </a:lnTo>
                  <a:lnTo>
                    <a:pt x="221781" y="212487"/>
                  </a:lnTo>
                  <a:lnTo>
                    <a:pt x="234184" y="222444"/>
                  </a:lnTo>
                  <a:lnTo>
                    <a:pt x="238866" y="223618"/>
                  </a:lnTo>
                  <a:lnTo>
                    <a:pt x="248583" y="222666"/>
                  </a:lnTo>
                  <a:lnTo>
                    <a:pt x="281249" y="2132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27"/>
            <p:cNvSpPr/>
            <p:nvPr/>
          </p:nvSpPr>
          <p:spPr>
            <a:xfrm>
              <a:off x="7322859" y="2545080"/>
              <a:ext cx="53302" cy="387951"/>
            </a:xfrm>
            <a:custGeom>
              <a:avLst/>
              <a:gdLst/>
              <a:ahLst/>
              <a:cxnLst/>
              <a:rect l="0" t="0" r="0" b="0"/>
              <a:pathLst>
                <a:path w="53302" h="387951">
                  <a:moveTo>
                    <a:pt x="53301" y="0"/>
                  </a:moveTo>
                  <a:lnTo>
                    <a:pt x="45995" y="0"/>
                  </a:lnTo>
                  <a:lnTo>
                    <a:pt x="37683" y="4045"/>
                  </a:lnTo>
                  <a:lnTo>
                    <a:pt x="35269" y="6930"/>
                  </a:lnTo>
                  <a:lnTo>
                    <a:pt x="32586" y="14651"/>
                  </a:lnTo>
                  <a:lnTo>
                    <a:pt x="28465" y="48903"/>
                  </a:lnTo>
                  <a:lnTo>
                    <a:pt x="22235" y="79401"/>
                  </a:lnTo>
                  <a:lnTo>
                    <a:pt x="17480" y="103869"/>
                  </a:lnTo>
                  <a:lnTo>
                    <a:pt x="12545" y="131677"/>
                  </a:lnTo>
                  <a:lnTo>
                    <a:pt x="7529" y="160969"/>
                  </a:lnTo>
                  <a:lnTo>
                    <a:pt x="3324" y="191768"/>
                  </a:lnTo>
                  <a:lnTo>
                    <a:pt x="1455" y="225212"/>
                  </a:lnTo>
                  <a:lnTo>
                    <a:pt x="625" y="255316"/>
                  </a:lnTo>
                  <a:lnTo>
                    <a:pt x="256" y="282807"/>
                  </a:lnTo>
                  <a:lnTo>
                    <a:pt x="92" y="309136"/>
                  </a:lnTo>
                  <a:lnTo>
                    <a:pt x="0" y="343714"/>
                  </a:lnTo>
                  <a:lnTo>
                    <a:pt x="815" y="372725"/>
                  </a:lnTo>
                  <a:lnTo>
                    <a:pt x="7267" y="387950"/>
                  </a:lnTo>
                  <a:lnTo>
                    <a:pt x="7580" y="3657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28"/>
            <p:cNvSpPr/>
            <p:nvPr/>
          </p:nvSpPr>
          <p:spPr>
            <a:xfrm>
              <a:off x="7232439" y="2743200"/>
              <a:ext cx="158962" cy="15241"/>
            </a:xfrm>
            <a:custGeom>
              <a:avLst/>
              <a:gdLst/>
              <a:ahLst/>
              <a:cxnLst/>
              <a:rect l="0" t="0" r="0" b="0"/>
              <a:pathLst>
                <a:path w="158962" h="15241">
                  <a:moveTo>
                    <a:pt x="6561" y="15240"/>
                  </a:moveTo>
                  <a:lnTo>
                    <a:pt x="2516" y="15240"/>
                  </a:lnTo>
                  <a:lnTo>
                    <a:pt x="1324" y="14393"/>
                  </a:lnTo>
                  <a:lnTo>
                    <a:pt x="529" y="12982"/>
                  </a:lnTo>
                  <a:lnTo>
                    <a:pt x="0" y="11194"/>
                  </a:lnTo>
                  <a:lnTo>
                    <a:pt x="493" y="10003"/>
                  </a:lnTo>
                  <a:lnTo>
                    <a:pt x="1669" y="9208"/>
                  </a:lnTo>
                  <a:lnTo>
                    <a:pt x="6080" y="8326"/>
                  </a:lnTo>
                  <a:lnTo>
                    <a:pt x="40141" y="2445"/>
                  </a:lnTo>
                  <a:lnTo>
                    <a:pt x="71638" y="724"/>
                  </a:lnTo>
                  <a:lnTo>
                    <a:pt x="102795" y="214"/>
                  </a:lnTo>
                  <a:lnTo>
                    <a:pt x="139149" y="42"/>
                  </a:lnTo>
                  <a:lnTo>
                    <a:pt x="1589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29"/>
            <p:cNvSpPr/>
            <p:nvPr/>
          </p:nvSpPr>
          <p:spPr>
            <a:xfrm>
              <a:off x="7492099" y="2735580"/>
              <a:ext cx="225063" cy="189325"/>
            </a:xfrm>
            <a:custGeom>
              <a:avLst/>
              <a:gdLst/>
              <a:ahLst/>
              <a:cxnLst/>
              <a:rect l="0" t="0" r="0" b="0"/>
              <a:pathLst>
                <a:path w="225063" h="189325">
                  <a:moveTo>
                    <a:pt x="51701" y="0"/>
                  </a:moveTo>
                  <a:lnTo>
                    <a:pt x="47656" y="0"/>
                  </a:lnTo>
                  <a:lnTo>
                    <a:pt x="46464" y="846"/>
                  </a:lnTo>
                  <a:lnTo>
                    <a:pt x="45669" y="2257"/>
                  </a:lnTo>
                  <a:lnTo>
                    <a:pt x="45140" y="4045"/>
                  </a:lnTo>
                  <a:lnTo>
                    <a:pt x="35931" y="15438"/>
                  </a:lnTo>
                  <a:lnTo>
                    <a:pt x="31992" y="20408"/>
                  </a:lnTo>
                  <a:lnTo>
                    <a:pt x="15925" y="57026"/>
                  </a:lnTo>
                  <a:lnTo>
                    <a:pt x="8195" y="82290"/>
                  </a:lnTo>
                  <a:lnTo>
                    <a:pt x="144" y="120196"/>
                  </a:lnTo>
                  <a:lnTo>
                    <a:pt x="0" y="132160"/>
                  </a:lnTo>
                  <a:lnTo>
                    <a:pt x="2758" y="145944"/>
                  </a:lnTo>
                  <a:lnTo>
                    <a:pt x="13116" y="163940"/>
                  </a:lnTo>
                  <a:lnTo>
                    <a:pt x="26550" y="179107"/>
                  </a:lnTo>
                  <a:lnTo>
                    <a:pt x="35160" y="184872"/>
                  </a:lnTo>
                  <a:lnTo>
                    <a:pt x="53573" y="188832"/>
                  </a:lnTo>
                  <a:lnTo>
                    <a:pt x="88634" y="189324"/>
                  </a:lnTo>
                  <a:lnTo>
                    <a:pt x="125913" y="182145"/>
                  </a:lnTo>
                  <a:lnTo>
                    <a:pt x="150172" y="172784"/>
                  </a:lnTo>
                  <a:lnTo>
                    <a:pt x="187090" y="149534"/>
                  </a:lnTo>
                  <a:lnTo>
                    <a:pt x="209783" y="120371"/>
                  </a:lnTo>
                  <a:lnTo>
                    <a:pt x="222689" y="91980"/>
                  </a:lnTo>
                  <a:lnTo>
                    <a:pt x="225062" y="80109"/>
                  </a:lnTo>
                  <a:lnTo>
                    <a:pt x="223859" y="69188"/>
                  </a:lnTo>
                  <a:lnTo>
                    <a:pt x="216188" y="48380"/>
                  </a:lnTo>
                  <a:lnTo>
                    <a:pt x="209190" y="40411"/>
                  </a:lnTo>
                  <a:lnTo>
                    <a:pt x="183979" y="18716"/>
                  </a:lnTo>
                  <a:lnTo>
                    <a:pt x="173620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30"/>
            <p:cNvSpPr/>
            <p:nvPr/>
          </p:nvSpPr>
          <p:spPr>
            <a:xfrm>
              <a:off x="7810500" y="2682240"/>
              <a:ext cx="167640" cy="219654"/>
            </a:xfrm>
            <a:custGeom>
              <a:avLst/>
              <a:gdLst/>
              <a:ahLst/>
              <a:cxnLst/>
              <a:rect l="0" t="0" r="0" b="0"/>
              <a:pathLst>
                <a:path w="167640" h="219654">
                  <a:moveTo>
                    <a:pt x="0" y="68579"/>
                  </a:moveTo>
                  <a:lnTo>
                    <a:pt x="6560" y="68579"/>
                  </a:lnTo>
                  <a:lnTo>
                    <a:pt x="11351" y="72625"/>
                  </a:lnTo>
                  <a:lnTo>
                    <a:pt x="13512" y="76868"/>
                  </a:lnTo>
                  <a:lnTo>
                    <a:pt x="15012" y="100308"/>
                  </a:lnTo>
                  <a:lnTo>
                    <a:pt x="15220" y="138050"/>
                  </a:lnTo>
                  <a:lnTo>
                    <a:pt x="15237" y="171331"/>
                  </a:lnTo>
                  <a:lnTo>
                    <a:pt x="8090" y="208790"/>
                  </a:lnTo>
                  <a:lnTo>
                    <a:pt x="7647" y="219653"/>
                  </a:lnTo>
                  <a:lnTo>
                    <a:pt x="7619" y="187440"/>
                  </a:lnTo>
                  <a:lnTo>
                    <a:pt x="15909" y="149739"/>
                  </a:lnTo>
                  <a:lnTo>
                    <a:pt x="23058" y="121131"/>
                  </a:lnTo>
                  <a:lnTo>
                    <a:pt x="32796" y="93464"/>
                  </a:lnTo>
                  <a:lnTo>
                    <a:pt x="51257" y="61359"/>
                  </a:lnTo>
                  <a:lnTo>
                    <a:pt x="66175" y="42263"/>
                  </a:lnTo>
                  <a:lnTo>
                    <a:pt x="85365" y="29926"/>
                  </a:lnTo>
                  <a:lnTo>
                    <a:pt x="122123" y="15501"/>
                  </a:lnTo>
                  <a:lnTo>
                    <a:pt x="157111" y="6054"/>
                  </a:lnTo>
                  <a:lnTo>
                    <a:pt x="167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31"/>
            <p:cNvSpPr/>
            <p:nvPr/>
          </p:nvSpPr>
          <p:spPr>
            <a:xfrm>
              <a:off x="8061960" y="2735580"/>
              <a:ext cx="45721" cy="152401"/>
            </a:xfrm>
            <a:custGeom>
              <a:avLst/>
              <a:gdLst/>
              <a:ahLst/>
              <a:cxnLst/>
              <a:rect l="0" t="0" r="0" b="0"/>
              <a:pathLst>
                <a:path w="45721" h="152401">
                  <a:moveTo>
                    <a:pt x="45720" y="0"/>
                  </a:moveTo>
                  <a:lnTo>
                    <a:pt x="44873" y="26491"/>
                  </a:lnTo>
                  <a:lnTo>
                    <a:pt x="39158" y="54988"/>
                  </a:lnTo>
                  <a:lnTo>
                    <a:pt x="35981" y="89399"/>
                  </a:lnTo>
                  <a:lnTo>
                    <a:pt x="25121" y="121807"/>
                  </a:lnTo>
                  <a:lnTo>
                    <a:pt x="15184" y="141998"/>
                  </a:lnTo>
                  <a:lnTo>
                    <a:pt x="9114" y="150345"/>
                  </a:lnTo>
                  <a:lnTo>
                    <a:pt x="6026" y="151486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32"/>
            <p:cNvSpPr/>
            <p:nvPr/>
          </p:nvSpPr>
          <p:spPr>
            <a:xfrm>
              <a:off x="8153400" y="2560319"/>
              <a:ext cx="7620" cy="15241"/>
            </a:xfrm>
            <a:custGeom>
              <a:avLst/>
              <a:gdLst/>
              <a:ahLst/>
              <a:cxnLst/>
              <a:rect l="0" t="0" r="0" b="0"/>
              <a:pathLst>
                <a:path w="7620" h="15241">
                  <a:moveTo>
                    <a:pt x="0" y="15240"/>
                  </a:moveTo>
                  <a:lnTo>
                    <a:pt x="0" y="3889"/>
                  </a:lnTo>
                  <a:lnTo>
                    <a:pt x="846" y="2593"/>
                  </a:lnTo>
                  <a:lnTo>
                    <a:pt x="2258" y="1729"/>
                  </a:lnTo>
                  <a:lnTo>
                    <a:pt x="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33"/>
            <p:cNvSpPr/>
            <p:nvPr/>
          </p:nvSpPr>
          <p:spPr>
            <a:xfrm>
              <a:off x="8267700" y="2560319"/>
              <a:ext cx="99061" cy="342714"/>
            </a:xfrm>
            <a:custGeom>
              <a:avLst/>
              <a:gdLst/>
              <a:ahLst/>
              <a:cxnLst/>
              <a:rect l="0" t="0" r="0" b="0"/>
              <a:pathLst>
                <a:path w="99061" h="342714">
                  <a:moveTo>
                    <a:pt x="99060" y="0"/>
                  </a:moveTo>
                  <a:lnTo>
                    <a:pt x="99060" y="4046"/>
                  </a:lnTo>
                  <a:lnTo>
                    <a:pt x="86062" y="40336"/>
                  </a:lnTo>
                  <a:lnTo>
                    <a:pt x="73883" y="77144"/>
                  </a:lnTo>
                  <a:lnTo>
                    <a:pt x="62531" y="109218"/>
                  </a:lnTo>
                  <a:lnTo>
                    <a:pt x="56577" y="134055"/>
                  </a:lnTo>
                  <a:lnTo>
                    <a:pt x="51110" y="162027"/>
                  </a:lnTo>
                  <a:lnTo>
                    <a:pt x="45858" y="189134"/>
                  </a:lnTo>
                  <a:lnTo>
                    <a:pt x="39854" y="215293"/>
                  </a:lnTo>
                  <a:lnTo>
                    <a:pt x="27801" y="252974"/>
                  </a:lnTo>
                  <a:lnTo>
                    <a:pt x="18491" y="285117"/>
                  </a:lnTo>
                  <a:lnTo>
                    <a:pt x="5173" y="323030"/>
                  </a:lnTo>
                  <a:lnTo>
                    <a:pt x="39" y="342713"/>
                  </a:lnTo>
                  <a:lnTo>
                    <a:pt x="0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34"/>
            <p:cNvSpPr/>
            <p:nvPr/>
          </p:nvSpPr>
          <p:spPr>
            <a:xfrm>
              <a:off x="8169699" y="2720340"/>
              <a:ext cx="181821" cy="15241"/>
            </a:xfrm>
            <a:custGeom>
              <a:avLst/>
              <a:gdLst/>
              <a:ahLst/>
              <a:cxnLst/>
              <a:rect l="0" t="0" r="0" b="0"/>
              <a:pathLst>
                <a:path w="181821" h="15241">
                  <a:moveTo>
                    <a:pt x="6561" y="15240"/>
                  </a:moveTo>
                  <a:lnTo>
                    <a:pt x="0" y="15240"/>
                  </a:lnTo>
                  <a:lnTo>
                    <a:pt x="3299" y="11194"/>
                  </a:lnTo>
                  <a:lnTo>
                    <a:pt x="9626" y="9208"/>
                  </a:lnTo>
                  <a:lnTo>
                    <a:pt x="39294" y="6982"/>
                  </a:lnTo>
                  <a:lnTo>
                    <a:pt x="76087" y="1630"/>
                  </a:lnTo>
                  <a:lnTo>
                    <a:pt x="105901" y="483"/>
                  </a:lnTo>
                  <a:lnTo>
                    <a:pt x="140699" y="143"/>
                  </a:lnTo>
                  <a:lnTo>
                    <a:pt x="181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35"/>
            <p:cNvSpPr/>
            <p:nvPr/>
          </p:nvSpPr>
          <p:spPr>
            <a:xfrm>
              <a:off x="8420100" y="2689859"/>
              <a:ext cx="144781" cy="114301"/>
            </a:xfrm>
            <a:custGeom>
              <a:avLst/>
              <a:gdLst/>
              <a:ahLst/>
              <a:cxnLst/>
              <a:rect l="0" t="0" r="0" b="0"/>
              <a:pathLst>
                <a:path w="144781" h="114301">
                  <a:moveTo>
                    <a:pt x="0" y="0"/>
                  </a:moveTo>
                  <a:lnTo>
                    <a:pt x="6031" y="14321"/>
                  </a:lnTo>
                  <a:lnTo>
                    <a:pt x="6560" y="17168"/>
                  </a:lnTo>
                  <a:lnTo>
                    <a:pt x="19577" y="39140"/>
                  </a:lnTo>
                  <a:lnTo>
                    <a:pt x="55702" y="76113"/>
                  </a:lnTo>
                  <a:lnTo>
                    <a:pt x="93235" y="100642"/>
                  </a:lnTo>
                  <a:lnTo>
                    <a:pt x="106631" y="108230"/>
                  </a:lnTo>
                  <a:lnTo>
                    <a:pt x="130233" y="113501"/>
                  </a:lnTo>
                  <a:lnTo>
                    <a:pt x="14478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36"/>
            <p:cNvSpPr/>
            <p:nvPr/>
          </p:nvSpPr>
          <p:spPr>
            <a:xfrm>
              <a:off x="8412480" y="2590800"/>
              <a:ext cx="251460" cy="487681"/>
            </a:xfrm>
            <a:custGeom>
              <a:avLst/>
              <a:gdLst/>
              <a:ahLst/>
              <a:cxnLst/>
              <a:rect l="0" t="0" r="0" b="0"/>
              <a:pathLst>
                <a:path w="251460" h="487681">
                  <a:moveTo>
                    <a:pt x="251459" y="0"/>
                  </a:moveTo>
                  <a:lnTo>
                    <a:pt x="251459" y="10605"/>
                  </a:lnTo>
                  <a:lnTo>
                    <a:pt x="238463" y="42656"/>
                  </a:lnTo>
                  <a:lnTo>
                    <a:pt x="224026" y="77601"/>
                  </a:lnTo>
                  <a:lnTo>
                    <a:pt x="204384" y="109353"/>
                  </a:lnTo>
                  <a:lnTo>
                    <a:pt x="189898" y="134114"/>
                  </a:lnTo>
                  <a:lnTo>
                    <a:pt x="174992" y="162053"/>
                  </a:lnTo>
                  <a:lnTo>
                    <a:pt x="157642" y="191403"/>
                  </a:lnTo>
                  <a:lnTo>
                    <a:pt x="138643" y="221381"/>
                  </a:lnTo>
                  <a:lnTo>
                    <a:pt x="118910" y="251638"/>
                  </a:lnTo>
                  <a:lnTo>
                    <a:pt x="98851" y="286534"/>
                  </a:lnTo>
                  <a:lnTo>
                    <a:pt x="78647" y="324622"/>
                  </a:lnTo>
                  <a:lnTo>
                    <a:pt x="68517" y="344261"/>
                  </a:lnTo>
                  <a:lnTo>
                    <a:pt x="58378" y="364127"/>
                  </a:lnTo>
                  <a:lnTo>
                    <a:pt x="40338" y="402005"/>
                  </a:lnTo>
                  <a:lnTo>
                    <a:pt x="24701" y="436055"/>
                  </a:lnTo>
                  <a:lnTo>
                    <a:pt x="8071" y="470878"/>
                  </a:lnTo>
                  <a:lnTo>
                    <a:pt x="0" y="487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t0.gstatic.com/images?q=tbn:ANd9GcRR2WtlEscFjXWMaQPHGt9andE6_2dE4anYxKFzLPcT_chJC7mEZk2w89p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www.clker.com/cliparts/0/d/4/e/11971079561364763343harmonic_Beaker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90800"/>
            <a:ext cx="3600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23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MARTInkShape-1616"/>
          <p:cNvSpPr/>
          <p:nvPr/>
        </p:nvSpPr>
        <p:spPr>
          <a:xfrm>
            <a:off x="640116" y="792479"/>
            <a:ext cx="287952" cy="297182"/>
          </a:xfrm>
          <a:custGeom>
            <a:avLst/>
            <a:gdLst/>
            <a:ahLst/>
            <a:cxnLst/>
            <a:rect l="0" t="0" r="0" b="0"/>
            <a:pathLst>
              <a:path w="287952" h="297182">
                <a:moveTo>
                  <a:pt x="68544" y="0"/>
                </a:moveTo>
                <a:lnTo>
                  <a:pt x="68544" y="4046"/>
                </a:lnTo>
                <a:lnTo>
                  <a:pt x="57192" y="40836"/>
                </a:lnTo>
                <a:lnTo>
                  <a:pt x="53225" y="75203"/>
                </a:lnTo>
                <a:lnTo>
                  <a:pt x="47447" y="104598"/>
                </a:lnTo>
                <a:lnTo>
                  <a:pt x="40374" y="134755"/>
                </a:lnTo>
                <a:lnTo>
                  <a:pt x="32915" y="165141"/>
                </a:lnTo>
                <a:lnTo>
                  <a:pt x="25342" y="194746"/>
                </a:lnTo>
                <a:lnTo>
                  <a:pt x="16706" y="231730"/>
                </a:lnTo>
                <a:lnTo>
                  <a:pt x="11604" y="248343"/>
                </a:lnTo>
                <a:lnTo>
                  <a:pt x="382" y="272668"/>
                </a:lnTo>
                <a:lnTo>
                  <a:pt x="0" y="280736"/>
                </a:lnTo>
                <a:lnTo>
                  <a:pt x="834" y="281138"/>
                </a:lnTo>
                <a:lnTo>
                  <a:pt x="10572" y="281834"/>
                </a:lnTo>
                <a:lnTo>
                  <a:pt x="15402" y="279635"/>
                </a:lnTo>
                <a:lnTo>
                  <a:pt x="17876" y="277864"/>
                </a:lnTo>
                <a:lnTo>
                  <a:pt x="53506" y="266170"/>
                </a:lnTo>
                <a:lnTo>
                  <a:pt x="89832" y="251413"/>
                </a:lnTo>
                <a:lnTo>
                  <a:pt x="121746" y="238473"/>
                </a:lnTo>
                <a:lnTo>
                  <a:pt x="131134" y="236376"/>
                </a:lnTo>
                <a:lnTo>
                  <a:pt x="142028" y="231280"/>
                </a:lnTo>
                <a:lnTo>
                  <a:pt x="161329" y="228953"/>
                </a:lnTo>
                <a:lnTo>
                  <a:pt x="163420" y="227989"/>
                </a:lnTo>
                <a:lnTo>
                  <a:pt x="164815" y="226499"/>
                </a:lnTo>
                <a:lnTo>
                  <a:pt x="167052" y="222070"/>
                </a:lnTo>
                <a:lnTo>
                  <a:pt x="167601" y="184126"/>
                </a:lnTo>
                <a:lnTo>
                  <a:pt x="166756" y="165691"/>
                </a:lnTo>
                <a:lnTo>
                  <a:pt x="160689" y="152832"/>
                </a:lnTo>
                <a:lnTo>
                  <a:pt x="160192" y="148388"/>
                </a:lnTo>
                <a:lnTo>
                  <a:pt x="159985" y="183250"/>
                </a:lnTo>
                <a:lnTo>
                  <a:pt x="159984" y="214413"/>
                </a:lnTo>
                <a:lnTo>
                  <a:pt x="159984" y="247554"/>
                </a:lnTo>
                <a:lnTo>
                  <a:pt x="167290" y="283998"/>
                </a:lnTo>
                <a:lnTo>
                  <a:pt x="167575" y="289072"/>
                </a:lnTo>
                <a:lnTo>
                  <a:pt x="171640" y="289416"/>
                </a:lnTo>
                <a:lnTo>
                  <a:pt x="172834" y="288617"/>
                </a:lnTo>
                <a:lnTo>
                  <a:pt x="173631" y="287238"/>
                </a:lnTo>
                <a:lnTo>
                  <a:pt x="174515" y="282601"/>
                </a:lnTo>
                <a:lnTo>
                  <a:pt x="174908" y="274897"/>
                </a:lnTo>
                <a:lnTo>
                  <a:pt x="163120" y="240655"/>
                </a:lnTo>
                <a:lnTo>
                  <a:pt x="160603" y="206616"/>
                </a:lnTo>
                <a:lnTo>
                  <a:pt x="155716" y="182364"/>
                </a:lnTo>
                <a:lnTo>
                  <a:pt x="159254" y="165700"/>
                </a:lnTo>
                <a:lnTo>
                  <a:pt x="158651" y="163807"/>
                </a:lnTo>
                <a:lnTo>
                  <a:pt x="157401" y="162544"/>
                </a:lnTo>
                <a:lnTo>
                  <a:pt x="152450" y="160064"/>
                </a:lnTo>
                <a:lnTo>
                  <a:pt x="189439" y="160021"/>
                </a:lnTo>
                <a:lnTo>
                  <a:pt x="223571" y="160021"/>
                </a:lnTo>
                <a:lnTo>
                  <a:pt x="258361" y="160021"/>
                </a:lnTo>
                <a:lnTo>
                  <a:pt x="284218" y="160021"/>
                </a:lnTo>
                <a:lnTo>
                  <a:pt x="285986" y="160866"/>
                </a:lnTo>
                <a:lnTo>
                  <a:pt x="287165" y="162278"/>
                </a:lnTo>
                <a:lnTo>
                  <a:pt x="287951" y="164066"/>
                </a:lnTo>
                <a:lnTo>
                  <a:pt x="287629" y="166103"/>
                </a:lnTo>
                <a:lnTo>
                  <a:pt x="267525" y="200110"/>
                </a:lnTo>
                <a:lnTo>
                  <a:pt x="237550" y="234224"/>
                </a:lnTo>
                <a:lnTo>
                  <a:pt x="199792" y="266524"/>
                </a:lnTo>
                <a:lnTo>
                  <a:pt x="167603" y="29718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SMARTInkShape-Group177"/>
          <p:cNvGrpSpPr/>
          <p:nvPr/>
        </p:nvGrpSpPr>
        <p:grpSpPr>
          <a:xfrm>
            <a:off x="190592" y="144779"/>
            <a:ext cx="2673698" cy="541022"/>
            <a:chOff x="190592" y="144779"/>
            <a:chExt cx="2673698" cy="541022"/>
          </a:xfrm>
        </p:grpSpPr>
        <p:sp>
          <p:nvSpPr>
            <p:cNvPr id="24" name="SMARTInkShape-1617"/>
            <p:cNvSpPr/>
            <p:nvPr/>
          </p:nvSpPr>
          <p:spPr>
            <a:xfrm>
              <a:off x="2743511" y="222780"/>
              <a:ext cx="120779" cy="188425"/>
            </a:xfrm>
            <a:custGeom>
              <a:avLst/>
              <a:gdLst/>
              <a:ahLst/>
              <a:cxnLst/>
              <a:rect l="0" t="0" r="0" b="0"/>
              <a:pathLst>
                <a:path w="120779" h="188425">
                  <a:moveTo>
                    <a:pt x="14929" y="28678"/>
                  </a:moveTo>
                  <a:lnTo>
                    <a:pt x="14929" y="32724"/>
                  </a:lnTo>
                  <a:lnTo>
                    <a:pt x="21841" y="62931"/>
                  </a:lnTo>
                  <a:lnTo>
                    <a:pt x="22455" y="97756"/>
                  </a:lnTo>
                  <a:lnTo>
                    <a:pt x="20836" y="127837"/>
                  </a:lnTo>
                  <a:lnTo>
                    <a:pt x="9425" y="161806"/>
                  </a:lnTo>
                  <a:lnTo>
                    <a:pt x="932" y="185558"/>
                  </a:lnTo>
                  <a:lnTo>
                    <a:pt x="1365" y="186604"/>
                  </a:lnTo>
                  <a:lnTo>
                    <a:pt x="2500" y="187303"/>
                  </a:lnTo>
                  <a:lnTo>
                    <a:pt x="6357" y="188424"/>
                  </a:lnTo>
                  <a:lnTo>
                    <a:pt x="6675" y="187668"/>
                  </a:lnTo>
                  <a:lnTo>
                    <a:pt x="7224" y="178069"/>
                  </a:lnTo>
                  <a:lnTo>
                    <a:pt x="739" y="142046"/>
                  </a:lnTo>
                  <a:lnTo>
                    <a:pt x="0" y="111752"/>
                  </a:lnTo>
                  <a:lnTo>
                    <a:pt x="4986" y="74909"/>
                  </a:lnTo>
                  <a:lnTo>
                    <a:pt x="9107" y="38157"/>
                  </a:lnTo>
                  <a:lnTo>
                    <a:pt x="14035" y="23578"/>
                  </a:lnTo>
                  <a:lnTo>
                    <a:pt x="31755" y="4280"/>
                  </a:lnTo>
                  <a:lnTo>
                    <a:pt x="39622" y="902"/>
                  </a:lnTo>
                  <a:lnTo>
                    <a:pt x="44090" y="0"/>
                  </a:lnTo>
                  <a:lnTo>
                    <a:pt x="62515" y="2779"/>
                  </a:lnTo>
                  <a:lnTo>
                    <a:pt x="80017" y="13008"/>
                  </a:lnTo>
                  <a:lnTo>
                    <a:pt x="91881" y="26763"/>
                  </a:lnTo>
                  <a:lnTo>
                    <a:pt x="108711" y="57902"/>
                  </a:lnTo>
                  <a:lnTo>
                    <a:pt x="117411" y="82494"/>
                  </a:lnTo>
                  <a:lnTo>
                    <a:pt x="120778" y="118456"/>
                  </a:lnTo>
                  <a:lnTo>
                    <a:pt x="120652" y="156306"/>
                  </a:lnTo>
                  <a:lnTo>
                    <a:pt x="113989" y="1734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618"/>
            <p:cNvSpPr/>
            <p:nvPr/>
          </p:nvSpPr>
          <p:spPr>
            <a:xfrm>
              <a:off x="2492287" y="244899"/>
              <a:ext cx="142294" cy="181333"/>
            </a:xfrm>
            <a:custGeom>
              <a:avLst/>
              <a:gdLst/>
              <a:ahLst/>
              <a:cxnLst/>
              <a:rect l="0" t="0" r="0" b="0"/>
              <a:pathLst>
                <a:path w="142294" h="181333">
                  <a:moveTo>
                    <a:pt x="90892" y="6559"/>
                  </a:moveTo>
                  <a:lnTo>
                    <a:pt x="84332" y="0"/>
                  </a:lnTo>
                  <a:lnTo>
                    <a:pt x="83131" y="492"/>
                  </a:lnTo>
                  <a:lnTo>
                    <a:pt x="77398" y="4386"/>
                  </a:lnTo>
                  <a:lnTo>
                    <a:pt x="72759" y="5593"/>
                  </a:lnTo>
                  <a:lnTo>
                    <a:pt x="43371" y="31368"/>
                  </a:lnTo>
                  <a:lnTo>
                    <a:pt x="35059" y="41293"/>
                  </a:lnTo>
                  <a:lnTo>
                    <a:pt x="16068" y="75699"/>
                  </a:lnTo>
                  <a:lnTo>
                    <a:pt x="3612" y="105731"/>
                  </a:lnTo>
                  <a:lnTo>
                    <a:pt x="0" y="139689"/>
                  </a:lnTo>
                  <a:lnTo>
                    <a:pt x="406" y="160359"/>
                  </a:lnTo>
                  <a:lnTo>
                    <a:pt x="3545" y="167484"/>
                  </a:lnTo>
                  <a:lnTo>
                    <a:pt x="10073" y="176256"/>
                  </a:lnTo>
                  <a:lnTo>
                    <a:pt x="17154" y="179347"/>
                  </a:lnTo>
                  <a:lnTo>
                    <a:pt x="35499" y="181332"/>
                  </a:lnTo>
                  <a:lnTo>
                    <a:pt x="69580" y="171172"/>
                  </a:lnTo>
                  <a:lnTo>
                    <a:pt x="92735" y="155319"/>
                  </a:lnTo>
                  <a:lnTo>
                    <a:pt x="118741" y="126830"/>
                  </a:lnTo>
                  <a:lnTo>
                    <a:pt x="135932" y="92421"/>
                  </a:lnTo>
                  <a:lnTo>
                    <a:pt x="141772" y="75744"/>
                  </a:lnTo>
                  <a:lnTo>
                    <a:pt x="142293" y="65249"/>
                  </a:lnTo>
                  <a:lnTo>
                    <a:pt x="137528" y="47706"/>
                  </a:lnTo>
                  <a:lnTo>
                    <a:pt x="132839" y="41517"/>
                  </a:lnTo>
                  <a:lnTo>
                    <a:pt x="128444" y="39030"/>
                  </a:lnTo>
                  <a:lnTo>
                    <a:pt x="113753" y="37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619"/>
            <p:cNvSpPr/>
            <p:nvPr/>
          </p:nvSpPr>
          <p:spPr>
            <a:xfrm>
              <a:off x="2354578" y="289558"/>
              <a:ext cx="45723" cy="158355"/>
            </a:xfrm>
            <a:custGeom>
              <a:avLst/>
              <a:gdLst/>
              <a:ahLst/>
              <a:cxnLst/>
              <a:rect l="0" t="0" r="0" b="0"/>
              <a:pathLst>
                <a:path w="45723" h="158355">
                  <a:moveTo>
                    <a:pt x="45722" y="0"/>
                  </a:moveTo>
                  <a:lnTo>
                    <a:pt x="41675" y="4046"/>
                  </a:lnTo>
                  <a:lnTo>
                    <a:pt x="39690" y="8290"/>
                  </a:lnTo>
                  <a:lnTo>
                    <a:pt x="32927" y="41811"/>
                  </a:lnTo>
                  <a:lnTo>
                    <a:pt x="30802" y="76689"/>
                  </a:lnTo>
                  <a:lnTo>
                    <a:pt x="24493" y="108335"/>
                  </a:lnTo>
                  <a:lnTo>
                    <a:pt x="21087" y="127773"/>
                  </a:lnTo>
                  <a:lnTo>
                    <a:pt x="13497" y="151576"/>
                  </a:lnTo>
                  <a:lnTo>
                    <a:pt x="11538" y="154391"/>
                  </a:lnTo>
                  <a:lnTo>
                    <a:pt x="7104" y="157519"/>
                  </a:lnTo>
                  <a:lnTo>
                    <a:pt x="4736" y="158354"/>
                  </a:lnTo>
                  <a:lnTo>
                    <a:pt x="3157" y="158062"/>
                  </a:lnTo>
                  <a:lnTo>
                    <a:pt x="2106" y="157022"/>
                  </a:lnTo>
                  <a:lnTo>
                    <a:pt x="0" y="1524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620"/>
            <p:cNvSpPr/>
            <p:nvPr/>
          </p:nvSpPr>
          <p:spPr>
            <a:xfrm>
              <a:off x="2129208" y="289558"/>
              <a:ext cx="179652" cy="45723"/>
            </a:xfrm>
            <a:custGeom>
              <a:avLst/>
              <a:gdLst/>
              <a:ahLst/>
              <a:cxnLst/>
              <a:rect l="0" t="0" r="0" b="0"/>
              <a:pathLst>
                <a:path w="179652" h="45723">
                  <a:moveTo>
                    <a:pt x="4392" y="45722"/>
                  </a:moveTo>
                  <a:lnTo>
                    <a:pt x="0" y="45722"/>
                  </a:lnTo>
                  <a:lnTo>
                    <a:pt x="7691" y="45722"/>
                  </a:lnTo>
                  <a:lnTo>
                    <a:pt x="43837" y="37961"/>
                  </a:lnTo>
                  <a:lnTo>
                    <a:pt x="77753" y="29952"/>
                  </a:lnTo>
                  <a:lnTo>
                    <a:pt x="110229" y="22704"/>
                  </a:lnTo>
                  <a:lnTo>
                    <a:pt x="147499" y="12671"/>
                  </a:lnTo>
                  <a:lnTo>
                    <a:pt x="1796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621"/>
            <p:cNvSpPr/>
            <p:nvPr/>
          </p:nvSpPr>
          <p:spPr>
            <a:xfrm>
              <a:off x="2186944" y="144779"/>
              <a:ext cx="15235" cy="304802"/>
            </a:xfrm>
            <a:custGeom>
              <a:avLst/>
              <a:gdLst/>
              <a:ahLst/>
              <a:cxnLst/>
              <a:rect l="0" t="0" r="0" b="0"/>
              <a:pathLst>
                <a:path w="15235" h="304802">
                  <a:moveTo>
                    <a:pt x="7615" y="0"/>
                  </a:moveTo>
                  <a:lnTo>
                    <a:pt x="7615" y="4046"/>
                  </a:lnTo>
                  <a:lnTo>
                    <a:pt x="5358" y="8289"/>
                  </a:lnTo>
                  <a:lnTo>
                    <a:pt x="3569" y="10606"/>
                  </a:lnTo>
                  <a:lnTo>
                    <a:pt x="1055" y="26002"/>
                  </a:lnTo>
                  <a:lnTo>
                    <a:pt x="205" y="60045"/>
                  </a:lnTo>
                  <a:lnTo>
                    <a:pt x="57" y="91074"/>
                  </a:lnTo>
                  <a:lnTo>
                    <a:pt x="23" y="117524"/>
                  </a:lnTo>
                  <a:lnTo>
                    <a:pt x="7" y="146213"/>
                  </a:lnTo>
                  <a:lnTo>
                    <a:pt x="0" y="174204"/>
                  </a:lnTo>
                  <a:lnTo>
                    <a:pt x="843" y="209001"/>
                  </a:lnTo>
                  <a:lnTo>
                    <a:pt x="5233" y="239915"/>
                  </a:lnTo>
                  <a:lnTo>
                    <a:pt x="7301" y="277377"/>
                  </a:lnTo>
                  <a:lnTo>
                    <a:pt x="7606" y="303856"/>
                  </a:lnTo>
                  <a:lnTo>
                    <a:pt x="9869" y="304380"/>
                  </a:lnTo>
                  <a:lnTo>
                    <a:pt x="15234" y="3048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622"/>
            <p:cNvSpPr/>
            <p:nvPr/>
          </p:nvSpPr>
          <p:spPr>
            <a:xfrm>
              <a:off x="1928023" y="312760"/>
              <a:ext cx="182717" cy="174394"/>
            </a:xfrm>
            <a:custGeom>
              <a:avLst/>
              <a:gdLst/>
              <a:ahLst/>
              <a:cxnLst/>
              <a:rect l="0" t="0" r="0" b="0"/>
              <a:pathLst>
                <a:path w="182717" h="174394">
                  <a:moveTo>
                    <a:pt x="114136" y="14899"/>
                  </a:moveTo>
                  <a:lnTo>
                    <a:pt x="114136" y="10854"/>
                  </a:lnTo>
                  <a:lnTo>
                    <a:pt x="113289" y="9663"/>
                  </a:lnTo>
                  <a:lnTo>
                    <a:pt x="111879" y="8867"/>
                  </a:lnTo>
                  <a:lnTo>
                    <a:pt x="110090" y="8339"/>
                  </a:lnTo>
                  <a:lnTo>
                    <a:pt x="100292" y="2251"/>
                  </a:lnTo>
                  <a:lnTo>
                    <a:pt x="82137" y="0"/>
                  </a:lnTo>
                  <a:lnTo>
                    <a:pt x="80103" y="733"/>
                  </a:lnTo>
                  <a:lnTo>
                    <a:pt x="78747" y="2068"/>
                  </a:lnTo>
                  <a:lnTo>
                    <a:pt x="77843" y="3805"/>
                  </a:lnTo>
                  <a:lnTo>
                    <a:pt x="64226" y="12677"/>
                  </a:lnTo>
                  <a:lnTo>
                    <a:pt x="40258" y="29145"/>
                  </a:lnTo>
                  <a:lnTo>
                    <a:pt x="21078" y="61492"/>
                  </a:lnTo>
                  <a:lnTo>
                    <a:pt x="9234" y="85995"/>
                  </a:lnTo>
                  <a:lnTo>
                    <a:pt x="1692" y="120571"/>
                  </a:lnTo>
                  <a:lnTo>
                    <a:pt x="81" y="155031"/>
                  </a:lnTo>
                  <a:lnTo>
                    <a:pt x="0" y="159120"/>
                  </a:lnTo>
                  <a:lnTo>
                    <a:pt x="2166" y="165922"/>
                  </a:lnTo>
                  <a:lnTo>
                    <a:pt x="3930" y="168921"/>
                  </a:lnTo>
                  <a:lnTo>
                    <a:pt x="6799" y="170920"/>
                  </a:lnTo>
                  <a:lnTo>
                    <a:pt x="18079" y="173735"/>
                  </a:lnTo>
                  <a:lnTo>
                    <a:pt x="24314" y="174393"/>
                  </a:lnTo>
                  <a:lnTo>
                    <a:pt x="41298" y="168731"/>
                  </a:lnTo>
                  <a:lnTo>
                    <a:pt x="51000" y="164266"/>
                  </a:lnTo>
                  <a:lnTo>
                    <a:pt x="58701" y="154944"/>
                  </a:lnTo>
                  <a:lnTo>
                    <a:pt x="81883" y="119574"/>
                  </a:lnTo>
                  <a:lnTo>
                    <a:pt x="93466" y="86657"/>
                  </a:lnTo>
                  <a:lnTo>
                    <a:pt x="102465" y="48645"/>
                  </a:lnTo>
                  <a:lnTo>
                    <a:pt x="105983" y="30904"/>
                  </a:lnTo>
                  <a:lnTo>
                    <a:pt x="106410" y="24176"/>
                  </a:lnTo>
                  <a:lnTo>
                    <a:pt x="107363" y="57423"/>
                  </a:lnTo>
                  <a:lnTo>
                    <a:pt x="119514" y="93025"/>
                  </a:lnTo>
                  <a:lnTo>
                    <a:pt x="131955" y="118957"/>
                  </a:lnTo>
                  <a:lnTo>
                    <a:pt x="139271" y="126905"/>
                  </a:lnTo>
                  <a:lnTo>
                    <a:pt x="147321" y="132413"/>
                  </a:lnTo>
                  <a:lnTo>
                    <a:pt x="153721" y="134860"/>
                  </a:lnTo>
                  <a:lnTo>
                    <a:pt x="172440" y="136647"/>
                  </a:lnTo>
                  <a:lnTo>
                    <a:pt x="176172" y="134484"/>
                  </a:lnTo>
                  <a:lnTo>
                    <a:pt x="182716" y="1291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623"/>
            <p:cNvSpPr/>
            <p:nvPr/>
          </p:nvSpPr>
          <p:spPr>
            <a:xfrm>
              <a:off x="1798320" y="289558"/>
              <a:ext cx="114301" cy="204074"/>
            </a:xfrm>
            <a:custGeom>
              <a:avLst/>
              <a:gdLst/>
              <a:ahLst/>
              <a:cxnLst/>
              <a:rect l="0" t="0" r="0" b="0"/>
              <a:pathLst>
                <a:path w="114301" h="204074">
                  <a:moveTo>
                    <a:pt x="30480" y="60961"/>
                  </a:moveTo>
                  <a:lnTo>
                    <a:pt x="30480" y="65007"/>
                  </a:lnTo>
                  <a:lnTo>
                    <a:pt x="28221" y="69249"/>
                  </a:lnTo>
                  <a:lnTo>
                    <a:pt x="26433" y="71567"/>
                  </a:lnTo>
                  <a:lnTo>
                    <a:pt x="24448" y="78656"/>
                  </a:lnTo>
                  <a:lnTo>
                    <a:pt x="16968" y="115185"/>
                  </a:lnTo>
                  <a:lnTo>
                    <a:pt x="13494" y="135165"/>
                  </a:lnTo>
                  <a:lnTo>
                    <a:pt x="9359" y="154068"/>
                  </a:lnTo>
                  <a:lnTo>
                    <a:pt x="5877" y="173497"/>
                  </a:lnTo>
                  <a:lnTo>
                    <a:pt x="774" y="194345"/>
                  </a:lnTo>
                  <a:lnTo>
                    <a:pt x="102" y="204073"/>
                  </a:lnTo>
                  <a:lnTo>
                    <a:pt x="0" y="172198"/>
                  </a:lnTo>
                  <a:lnTo>
                    <a:pt x="845" y="142483"/>
                  </a:lnTo>
                  <a:lnTo>
                    <a:pt x="5235" y="110421"/>
                  </a:lnTo>
                  <a:lnTo>
                    <a:pt x="7760" y="79944"/>
                  </a:lnTo>
                  <a:lnTo>
                    <a:pt x="14340" y="55297"/>
                  </a:lnTo>
                  <a:lnTo>
                    <a:pt x="36110" y="25994"/>
                  </a:lnTo>
                  <a:lnTo>
                    <a:pt x="50963" y="14381"/>
                  </a:lnTo>
                  <a:lnTo>
                    <a:pt x="61032" y="10626"/>
                  </a:lnTo>
                  <a:lnTo>
                    <a:pt x="98391" y="549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624"/>
            <p:cNvSpPr/>
            <p:nvPr/>
          </p:nvSpPr>
          <p:spPr>
            <a:xfrm>
              <a:off x="1684020" y="228912"/>
              <a:ext cx="22859" cy="7308"/>
            </a:xfrm>
            <a:custGeom>
              <a:avLst/>
              <a:gdLst/>
              <a:ahLst/>
              <a:cxnLst/>
              <a:rect l="0" t="0" r="0" b="0"/>
              <a:pathLst>
                <a:path w="22859" h="7308">
                  <a:moveTo>
                    <a:pt x="0" y="7307"/>
                  </a:moveTo>
                  <a:lnTo>
                    <a:pt x="0" y="3262"/>
                  </a:lnTo>
                  <a:lnTo>
                    <a:pt x="845" y="2070"/>
                  </a:lnTo>
                  <a:lnTo>
                    <a:pt x="2256" y="1276"/>
                  </a:lnTo>
                  <a:lnTo>
                    <a:pt x="6559" y="0"/>
                  </a:lnTo>
                  <a:lnTo>
                    <a:pt x="13494" y="4986"/>
                  </a:lnTo>
                  <a:lnTo>
                    <a:pt x="22858" y="7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625"/>
            <p:cNvSpPr/>
            <p:nvPr/>
          </p:nvSpPr>
          <p:spPr>
            <a:xfrm>
              <a:off x="1706878" y="312419"/>
              <a:ext cx="22862" cy="189874"/>
            </a:xfrm>
            <a:custGeom>
              <a:avLst/>
              <a:gdLst/>
              <a:ahLst/>
              <a:cxnLst/>
              <a:rect l="0" t="0" r="0" b="0"/>
              <a:pathLst>
                <a:path w="22862" h="189874">
                  <a:moveTo>
                    <a:pt x="22861" y="0"/>
                  </a:moveTo>
                  <a:lnTo>
                    <a:pt x="16829" y="14320"/>
                  </a:lnTo>
                  <a:lnTo>
                    <a:pt x="13454" y="24845"/>
                  </a:lnTo>
                  <a:lnTo>
                    <a:pt x="10214" y="34749"/>
                  </a:lnTo>
                  <a:lnTo>
                    <a:pt x="7963" y="69142"/>
                  </a:lnTo>
                  <a:lnTo>
                    <a:pt x="2451" y="105255"/>
                  </a:lnTo>
                  <a:lnTo>
                    <a:pt x="486" y="142742"/>
                  </a:lnTo>
                  <a:lnTo>
                    <a:pt x="43" y="179774"/>
                  </a:lnTo>
                  <a:lnTo>
                    <a:pt x="4" y="189873"/>
                  </a:lnTo>
                  <a:lnTo>
                    <a:pt x="0" y="182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626"/>
            <p:cNvSpPr/>
            <p:nvPr/>
          </p:nvSpPr>
          <p:spPr>
            <a:xfrm>
              <a:off x="1447800" y="298270"/>
              <a:ext cx="187856" cy="212269"/>
            </a:xfrm>
            <a:custGeom>
              <a:avLst/>
              <a:gdLst/>
              <a:ahLst/>
              <a:cxnLst/>
              <a:rect l="0" t="0" r="0" b="0"/>
              <a:pathLst>
                <a:path w="187856" h="212269">
                  <a:moveTo>
                    <a:pt x="15239" y="136068"/>
                  </a:moveTo>
                  <a:lnTo>
                    <a:pt x="15239" y="99958"/>
                  </a:lnTo>
                  <a:lnTo>
                    <a:pt x="19285" y="85105"/>
                  </a:lnTo>
                  <a:lnTo>
                    <a:pt x="38967" y="59848"/>
                  </a:lnTo>
                  <a:lnTo>
                    <a:pt x="73710" y="24308"/>
                  </a:lnTo>
                  <a:lnTo>
                    <a:pt x="110705" y="4434"/>
                  </a:lnTo>
                  <a:lnTo>
                    <a:pt x="131871" y="0"/>
                  </a:lnTo>
                  <a:lnTo>
                    <a:pt x="147258" y="80"/>
                  </a:lnTo>
                  <a:lnTo>
                    <a:pt x="161694" y="5089"/>
                  </a:lnTo>
                  <a:lnTo>
                    <a:pt x="168666" y="9557"/>
                  </a:lnTo>
                  <a:lnTo>
                    <a:pt x="181395" y="24925"/>
                  </a:lnTo>
                  <a:lnTo>
                    <a:pt x="186453" y="38411"/>
                  </a:lnTo>
                  <a:lnTo>
                    <a:pt x="187855" y="52873"/>
                  </a:lnTo>
                  <a:lnTo>
                    <a:pt x="181854" y="85109"/>
                  </a:lnTo>
                  <a:lnTo>
                    <a:pt x="172697" y="111657"/>
                  </a:lnTo>
                  <a:lnTo>
                    <a:pt x="154433" y="143382"/>
                  </a:lnTo>
                  <a:lnTo>
                    <a:pt x="135504" y="162413"/>
                  </a:lnTo>
                  <a:lnTo>
                    <a:pt x="98840" y="183168"/>
                  </a:lnTo>
                  <a:lnTo>
                    <a:pt x="60930" y="201287"/>
                  </a:lnTo>
                  <a:lnTo>
                    <a:pt x="26900" y="210656"/>
                  </a:lnTo>
                  <a:lnTo>
                    <a:pt x="0" y="2122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627"/>
            <p:cNvSpPr/>
            <p:nvPr/>
          </p:nvSpPr>
          <p:spPr>
            <a:xfrm>
              <a:off x="1485900" y="388619"/>
              <a:ext cx="38101" cy="289561"/>
            </a:xfrm>
            <a:custGeom>
              <a:avLst/>
              <a:gdLst/>
              <a:ahLst/>
              <a:cxnLst/>
              <a:rect l="0" t="0" r="0" b="0"/>
              <a:pathLst>
                <a:path w="38101" h="289561">
                  <a:moveTo>
                    <a:pt x="38100" y="0"/>
                  </a:moveTo>
                  <a:lnTo>
                    <a:pt x="37252" y="22102"/>
                  </a:lnTo>
                  <a:lnTo>
                    <a:pt x="27493" y="58288"/>
                  </a:lnTo>
                  <a:lnTo>
                    <a:pt x="20186" y="91119"/>
                  </a:lnTo>
                  <a:lnTo>
                    <a:pt x="12659" y="127658"/>
                  </a:lnTo>
                  <a:lnTo>
                    <a:pt x="7602" y="154950"/>
                  </a:lnTo>
                  <a:lnTo>
                    <a:pt x="3379" y="183166"/>
                  </a:lnTo>
                  <a:lnTo>
                    <a:pt x="1000" y="221158"/>
                  </a:lnTo>
                  <a:lnTo>
                    <a:pt x="196" y="257610"/>
                  </a:lnTo>
                  <a:lnTo>
                    <a:pt x="0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628"/>
            <p:cNvSpPr/>
            <p:nvPr/>
          </p:nvSpPr>
          <p:spPr>
            <a:xfrm>
              <a:off x="1242058" y="335280"/>
              <a:ext cx="114185" cy="175125"/>
            </a:xfrm>
            <a:custGeom>
              <a:avLst/>
              <a:gdLst/>
              <a:ahLst/>
              <a:cxnLst/>
              <a:rect l="0" t="0" r="0" b="0"/>
              <a:pathLst>
                <a:path w="114185" h="175125">
                  <a:moveTo>
                    <a:pt x="99062" y="0"/>
                  </a:moveTo>
                  <a:lnTo>
                    <a:pt x="95016" y="0"/>
                  </a:lnTo>
                  <a:lnTo>
                    <a:pt x="90773" y="2257"/>
                  </a:lnTo>
                  <a:lnTo>
                    <a:pt x="86064" y="5235"/>
                  </a:lnTo>
                  <a:lnTo>
                    <a:pt x="78652" y="7760"/>
                  </a:lnTo>
                  <a:lnTo>
                    <a:pt x="42881" y="28856"/>
                  </a:lnTo>
                  <a:lnTo>
                    <a:pt x="9254" y="59361"/>
                  </a:lnTo>
                  <a:lnTo>
                    <a:pt x="8348" y="62507"/>
                  </a:lnTo>
                  <a:lnTo>
                    <a:pt x="8106" y="64530"/>
                  </a:lnTo>
                  <a:lnTo>
                    <a:pt x="10095" y="69038"/>
                  </a:lnTo>
                  <a:lnTo>
                    <a:pt x="11810" y="71425"/>
                  </a:lnTo>
                  <a:lnTo>
                    <a:pt x="18232" y="74078"/>
                  </a:lnTo>
                  <a:lnTo>
                    <a:pt x="54321" y="76116"/>
                  </a:lnTo>
                  <a:lnTo>
                    <a:pt x="91349" y="76194"/>
                  </a:lnTo>
                  <a:lnTo>
                    <a:pt x="96461" y="76195"/>
                  </a:lnTo>
                  <a:lnTo>
                    <a:pt x="99868" y="77044"/>
                  </a:lnTo>
                  <a:lnTo>
                    <a:pt x="102139" y="78455"/>
                  </a:lnTo>
                  <a:lnTo>
                    <a:pt x="111320" y="89196"/>
                  </a:lnTo>
                  <a:lnTo>
                    <a:pt x="113417" y="96607"/>
                  </a:lnTo>
                  <a:lnTo>
                    <a:pt x="114184" y="113276"/>
                  </a:lnTo>
                  <a:lnTo>
                    <a:pt x="108195" y="132379"/>
                  </a:lnTo>
                  <a:lnTo>
                    <a:pt x="103685" y="142373"/>
                  </a:lnTo>
                  <a:lnTo>
                    <a:pt x="96600" y="150200"/>
                  </a:lnTo>
                  <a:lnTo>
                    <a:pt x="63356" y="170050"/>
                  </a:lnTo>
                  <a:lnTo>
                    <a:pt x="48218" y="173716"/>
                  </a:lnTo>
                  <a:lnTo>
                    <a:pt x="21822" y="175124"/>
                  </a:lnTo>
                  <a:lnTo>
                    <a:pt x="15909" y="172941"/>
                  </a:lnTo>
                  <a:lnTo>
                    <a:pt x="10457" y="169995"/>
                  </a:lnTo>
                  <a:lnTo>
                    <a:pt x="0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629"/>
            <p:cNvSpPr/>
            <p:nvPr/>
          </p:nvSpPr>
          <p:spPr>
            <a:xfrm>
              <a:off x="777622" y="366349"/>
              <a:ext cx="411098" cy="204654"/>
            </a:xfrm>
            <a:custGeom>
              <a:avLst/>
              <a:gdLst/>
              <a:ahLst/>
              <a:cxnLst/>
              <a:rect l="0" t="0" r="0" b="0"/>
              <a:pathLst>
                <a:path w="411098" h="204654">
                  <a:moveTo>
                    <a:pt x="113916" y="29889"/>
                  </a:moveTo>
                  <a:lnTo>
                    <a:pt x="113916" y="25845"/>
                  </a:lnTo>
                  <a:lnTo>
                    <a:pt x="113071" y="24653"/>
                  </a:lnTo>
                  <a:lnTo>
                    <a:pt x="111659" y="23858"/>
                  </a:lnTo>
                  <a:lnTo>
                    <a:pt x="106157" y="22479"/>
                  </a:lnTo>
                  <a:lnTo>
                    <a:pt x="102566" y="22362"/>
                  </a:lnTo>
                  <a:lnTo>
                    <a:pt x="98147" y="24569"/>
                  </a:lnTo>
                  <a:lnTo>
                    <a:pt x="93362" y="27525"/>
                  </a:lnTo>
                  <a:lnTo>
                    <a:pt x="88413" y="28838"/>
                  </a:lnTo>
                  <a:lnTo>
                    <a:pt x="83391" y="33938"/>
                  </a:lnTo>
                  <a:lnTo>
                    <a:pt x="77489" y="41002"/>
                  </a:lnTo>
                  <a:lnTo>
                    <a:pt x="40124" y="73455"/>
                  </a:lnTo>
                  <a:lnTo>
                    <a:pt x="20870" y="106810"/>
                  </a:lnTo>
                  <a:lnTo>
                    <a:pt x="13297" y="121649"/>
                  </a:lnTo>
                  <a:lnTo>
                    <a:pt x="3989" y="159473"/>
                  </a:lnTo>
                  <a:lnTo>
                    <a:pt x="0" y="190503"/>
                  </a:lnTo>
                  <a:lnTo>
                    <a:pt x="2046" y="196664"/>
                  </a:lnTo>
                  <a:lnTo>
                    <a:pt x="3776" y="199493"/>
                  </a:lnTo>
                  <a:lnTo>
                    <a:pt x="6623" y="201378"/>
                  </a:lnTo>
                  <a:lnTo>
                    <a:pt x="21102" y="204405"/>
                  </a:lnTo>
                  <a:lnTo>
                    <a:pt x="24099" y="204653"/>
                  </a:lnTo>
                  <a:lnTo>
                    <a:pt x="36410" y="200957"/>
                  </a:lnTo>
                  <a:lnTo>
                    <a:pt x="43627" y="194537"/>
                  </a:lnTo>
                  <a:lnTo>
                    <a:pt x="63016" y="161795"/>
                  </a:lnTo>
                  <a:lnTo>
                    <a:pt x="75804" y="128258"/>
                  </a:lnTo>
                  <a:lnTo>
                    <a:pt x="81929" y="102378"/>
                  </a:lnTo>
                  <a:lnTo>
                    <a:pt x="83426" y="75885"/>
                  </a:lnTo>
                  <a:lnTo>
                    <a:pt x="83433" y="79736"/>
                  </a:lnTo>
                  <a:lnTo>
                    <a:pt x="92843" y="116227"/>
                  </a:lnTo>
                  <a:lnTo>
                    <a:pt x="99603" y="145212"/>
                  </a:lnTo>
                  <a:lnTo>
                    <a:pt x="106427" y="152546"/>
                  </a:lnTo>
                  <a:lnTo>
                    <a:pt x="134472" y="169432"/>
                  </a:lnTo>
                  <a:lnTo>
                    <a:pt x="149546" y="173118"/>
                  </a:lnTo>
                  <a:lnTo>
                    <a:pt x="175894" y="173516"/>
                  </a:lnTo>
                  <a:lnTo>
                    <a:pt x="190569" y="170489"/>
                  </a:lnTo>
                  <a:lnTo>
                    <a:pt x="225271" y="150185"/>
                  </a:lnTo>
                  <a:lnTo>
                    <a:pt x="240797" y="137877"/>
                  </a:lnTo>
                  <a:lnTo>
                    <a:pt x="260780" y="101960"/>
                  </a:lnTo>
                  <a:lnTo>
                    <a:pt x="269877" y="68097"/>
                  </a:lnTo>
                  <a:lnTo>
                    <a:pt x="273935" y="45151"/>
                  </a:lnTo>
                  <a:lnTo>
                    <a:pt x="274784" y="64212"/>
                  </a:lnTo>
                  <a:lnTo>
                    <a:pt x="283345" y="98546"/>
                  </a:lnTo>
                  <a:lnTo>
                    <a:pt x="295397" y="136551"/>
                  </a:lnTo>
                  <a:lnTo>
                    <a:pt x="296787" y="151659"/>
                  </a:lnTo>
                  <a:lnTo>
                    <a:pt x="296797" y="118279"/>
                  </a:lnTo>
                  <a:lnTo>
                    <a:pt x="290765" y="82829"/>
                  </a:lnTo>
                  <a:lnTo>
                    <a:pt x="290730" y="67811"/>
                  </a:lnTo>
                  <a:lnTo>
                    <a:pt x="295830" y="33911"/>
                  </a:lnTo>
                  <a:lnTo>
                    <a:pt x="300555" y="17628"/>
                  </a:lnTo>
                  <a:lnTo>
                    <a:pt x="307217" y="9483"/>
                  </a:lnTo>
                  <a:lnTo>
                    <a:pt x="314974" y="3887"/>
                  </a:lnTo>
                  <a:lnTo>
                    <a:pt x="321245" y="1399"/>
                  </a:lnTo>
                  <a:lnTo>
                    <a:pt x="333581" y="0"/>
                  </a:lnTo>
                  <a:lnTo>
                    <a:pt x="340803" y="1930"/>
                  </a:lnTo>
                  <a:lnTo>
                    <a:pt x="352338" y="10067"/>
                  </a:lnTo>
                  <a:lnTo>
                    <a:pt x="360197" y="21383"/>
                  </a:lnTo>
                  <a:lnTo>
                    <a:pt x="372984" y="53636"/>
                  </a:lnTo>
                  <a:lnTo>
                    <a:pt x="384849" y="90121"/>
                  </a:lnTo>
                  <a:lnTo>
                    <a:pt x="394666" y="125813"/>
                  </a:lnTo>
                  <a:lnTo>
                    <a:pt x="399550" y="132066"/>
                  </a:lnTo>
                  <a:lnTo>
                    <a:pt x="403989" y="134568"/>
                  </a:lnTo>
                  <a:lnTo>
                    <a:pt x="411097" y="1365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630"/>
            <p:cNvSpPr/>
            <p:nvPr/>
          </p:nvSpPr>
          <p:spPr>
            <a:xfrm>
              <a:off x="670567" y="396238"/>
              <a:ext cx="91434" cy="182740"/>
            </a:xfrm>
            <a:custGeom>
              <a:avLst/>
              <a:gdLst/>
              <a:ahLst/>
              <a:cxnLst/>
              <a:rect l="0" t="0" r="0" b="0"/>
              <a:pathLst>
                <a:path w="91434" h="182740">
                  <a:moveTo>
                    <a:pt x="7612" y="68581"/>
                  </a:moveTo>
                  <a:lnTo>
                    <a:pt x="20" y="68581"/>
                  </a:lnTo>
                  <a:lnTo>
                    <a:pt x="0" y="72626"/>
                  </a:lnTo>
                  <a:lnTo>
                    <a:pt x="2253" y="76869"/>
                  </a:lnTo>
                  <a:lnTo>
                    <a:pt x="4039" y="79187"/>
                  </a:lnTo>
                  <a:lnTo>
                    <a:pt x="8282" y="81761"/>
                  </a:lnTo>
                  <a:lnTo>
                    <a:pt x="10598" y="82447"/>
                  </a:lnTo>
                  <a:lnTo>
                    <a:pt x="12144" y="84598"/>
                  </a:lnTo>
                  <a:lnTo>
                    <a:pt x="21673" y="119610"/>
                  </a:lnTo>
                  <a:lnTo>
                    <a:pt x="22807" y="153999"/>
                  </a:lnTo>
                  <a:lnTo>
                    <a:pt x="22852" y="182739"/>
                  </a:lnTo>
                  <a:lnTo>
                    <a:pt x="22852" y="150314"/>
                  </a:lnTo>
                  <a:lnTo>
                    <a:pt x="22852" y="116271"/>
                  </a:lnTo>
                  <a:lnTo>
                    <a:pt x="22852" y="84211"/>
                  </a:lnTo>
                  <a:lnTo>
                    <a:pt x="25110" y="63335"/>
                  </a:lnTo>
                  <a:lnTo>
                    <a:pt x="35849" y="36720"/>
                  </a:lnTo>
                  <a:lnTo>
                    <a:pt x="40765" y="29586"/>
                  </a:lnTo>
                  <a:lnTo>
                    <a:pt x="70365" y="7685"/>
                  </a:lnTo>
                  <a:lnTo>
                    <a:pt x="82085" y="2278"/>
                  </a:lnTo>
                  <a:lnTo>
                    <a:pt x="914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631"/>
            <p:cNvSpPr/>
            <p:nvPr/>
          </p:nvSpPr>
          <p:spPr>
            <a:xfrm>
              <a:off x="429948" y="320038"/>
              <a:ext cx="187272" cy="91443"/>
            </a:xfrm>
            <a:custGeom>
              <a:avLst/>
              <a:gdLst/>
              <a:ahLst/>
              <a:cxnLst/>
              <a:rect l="0" t="0" r="0" b="0"/>
              <a:pathLst>
                <a:path w="187272" h="91443">
                  <a:moveTo>
                    <a:pt x="4390" y="91442"/>
                  </a:moveTo>
                  <a:lnTo>
                    <a:pt x="345" y="91442"/>
                  </a:lnTo>
                  <a:lnTo>
                    <a:pt x="0" y="90594"/>
                  </a:lnTo>
                  <a:lnTo>
                    <a:pt x="3272" y="83152"/>
                  </a:lnTo>
                  <a:lnTo>
                    <a:pt x="3645" y="80836"/>
                  </a:lnTo>
                  <a:lnTo>
                    <a:pt x="8576" y="76002"/>
                  </a:lnTo>
                  <a:lnTo>
                    <a:pt x="41269" y="58686"/>
                  </a:lnTo>
                  <a:lnTo>
                    <a:pt x="53801" y="50637"/>
                  </a:lnTo>
                  <a:lnTo>
                    <a:pt x="87184" y="38570"/>
                  </a:lnTo>
                  <a:lnTo>
                    <a:pt x="122534" y="28033"/>
                  </a:lnTo>
                  <a:lnTo>
                    <a:pt x="157882" y="11479"/>
                  </a:lnTo>
                  <a:lnTo>
                    <a:pt x="170822" y="8490"/>
                  </a:lnTo>
                  <a:lnTo>
                    <a:pt x="18727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632"/>
            <p:cNvSpPr/>
            <p:nvPr/>
          </p:nvSpPr>
          <p:spPr>
            <a:xfrm>
              <a:off x="502919" y="358138"/>
              <a:ext cx="15241" cy="258892"/>
            </a:xfrm>
            <a:custGeom>
              <a:avLst/>
              <a:gdLst/>
              <a:ahLst/>
              <a:cxnLst/>
              <a:rect l="0" t="0" r="0" b="0"/>
              <a:pathLst>
                <a:path w="15241" h="258892">
                  <a:moveTo>
                    <a:pt x="15240" y="0"/>
                  </a:moveTo>
                  <a:lnTo>
                    <a:pt x="15240" y="4046"/>
                  </a:lnTo>
                  <a:lnTo>
                    <a:pt x="12982" y="8289"/>
                  </a:lnTo>
                  <a:lnTo>
                    <a:pt x="11195" y="10607"/>
                  </a:lnTo>
                  <a:lnTo>
                    <a:pt x="8680" y="26004"/>
                  </a:lnTo>
                  <a:lnTo>
                    <a:pt x="7830" y="60046"/>
                  </a:lnTo>
                  <a:lnTo>
                    <a:pt x="7683" y="90229"/>
                  </a:lnTo>
                  <a:lnTo>
                    <a:pt x="6791" y="125608"/>
                  </a:lnTo>
                  <a:lnTo>
                    <a:pt x="2389" y="162900"/>
                  </a:lnTo>
                  <a:lnTo>
                    <a:pt x="708" y="199068"/>
                  </a:lnTo>
                  <a:lnTo>
                    <a:pt x="140" y="232645"/>
                  </a:lnTo>
                  <a:lnTo>
                    <a:pt x="0" y="258891"/>
                  </a:lnTo>
                  <a:lnTo>
                    <a:pt x="0" y="2514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633"/>
            <p:cNvSpPr/>
            <p:nvPr/>
          </p:nvSpPr>
          <p:spPr>
            <a:xfrm>
              <a:off x="190592" y="266700"/>
              <a:ext cx="174243" cy="419101"/>
            </a:xfrm>
            <a:custGeom>
              <a:avLst/>
              <a:gdLst/>
              <a:ahLst/>
              <a:cxnLst/>
              <a:rect l="0" t="0" r="0" b="0"/>
              <a:pathLst>
                <a:path w="174243" h="419101">
                  <a:moveTo>
                    <a:pt x="7526" y="0"/>
                  </a:moveTo>
                  <a:lnTo>
                    <a:pt x="221" y="0"/>
                  </a:lnTo>
                  <a:lnTo>
                    <a:pt x="0" y="4045"/>
                  </a:lnTo>
                  <a:lnTo>
                    <a:pt x="815" y="5235"/>
                  </a:lnTo>
                  <a:lnTo>
                    <a:pt x="2207" y="6031"/>
                  </a:lnTo>
                  <a:lnTo>
                    <a:pt x="3980" y="6559"/>
                  </a:lnTo>
                  <a:lnTo>
                    <a:pt x="40523" y="30165"/>
                  </a:lnTo>
                  <a:lnTo>
                    <a:pt x="76439" y="49221"/>
                  </a:lnTo>
                  <a:lnTo>
                    <a:pt x="114250" y="77831"/>
                  </a:lnTo>
                  <a:lnTo>
                    <a:pt x="150054" y="114513"/>
                  </a:lnTo>
                  <a:lnTo>
                    <a:pt x="164622" y="137222"/>
                  </a:lnTo>
                  <a:lnTo>
                    <a:pt x="170480" y="153273"/>
                  </a:lnTo>
                  <a:lnTo>
                    <a:pt x="174242" y="191173"/>
                  </a:lnTo>
                  <a:lnTo>
                    <a:pt x="173063" y="211118"/>
                  </a:lnTo>
                  <a:lnTo>
                    <a:pt x="163724" y="242235"/>
                  </a:lnTo>
                  <a:lnTo>
                    <a:pt x="154374" y="277043"/>
                  </a:lnTo>
                  <a:lnTo>
                    <a:pt x="140407" y="308335"/>
                  </a:lnTo>
                  <a:lnTo>
                    <a:pt x="115620" y="342093"/>
                  </a:lnTo>
                  <a:lnTo>
                    <a:pt x="97128" y="363263"/>
                  </a:lnTo>
                  <a:lnTo>
                    <a:pt x="60170" y="397127"/>
                  </a:lnTo>
                  <a:lnTo>
                    <a:pt x="49377" y="408612"/>
                  </a:lnTo>
                  <a:lnTo>
                    <a:pt x="45627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634"/>
            <p:cNvSpPr/>
            <p:nvPr/>
          </p:nvSpPr>
          <p:spPr>
            <a:xfrm>
              <a:off x="205740" y="381000"/>
              <a:ext cx="38101" cy="213360"/>
            </a:xfrm>
            <a:custGeom>
              <a:avLst/>
              <a:gdLst/>
              <a:ahLst/>
              <a:cxnLst/>
              <a:rect l="0" t="0" r="0" b="0"/>
              <a:pathLst>
                <a:path w="38101" h="213360">
                  <a:moveTo>
                    <a:pt x="38100" y="0"/>
                  </a:moveTo>
                  <a:lnTo>
                    <a:pt x="30009" y="0"/>
                  </a:lnTo>
                  <a:lnTo>
                    <a:pt x="27625" y="845"/>
                  </a:lnTo>
                  <a:lnTo>
                    <a:pt x="26037" y="2257"/>
                  </a:lnTo>
                  <a:lnTo>
                    <a:pt x="18041" y="14689"/>
                  </a:lnTo>
                  <a:lnTo>
                    <a:pt x="16485" y="26001"/>
                  </a:lnTo>
                  <a:lnTo>
                    <a:pt x="19176" y="63630"/>
                  </a:lnTo>
                  <a:lnTo>
                    <a:pt x="16406" y="92230"/>
                  </a:lnTo>
                  <a:lnTo>
                    <a:pt x="13327" y="122153"/>
                  </a:lnTo>
                  <a:lnTo>
                    <a:pt x="8747" y="158561"/>
                  </a:lnTo>
                  <a:lnTo>
                    <a:pt x="1736" y="193411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SMARTInkShape-Group178"/>
          <p:cNvGrpSpPr/>
          <p:nvPr/>
        </p:nvGrpSpPr>
        <p:grpSpPr>
          <a:xfrm>
            <a:off x="1051659" y="518261"/>
            <a:ext cx="3825142" cy="601259"/>
            <a:chOff x="1051659" y="518261"/>
            <a:chExt cx="3825142" cy="601259"/>
          </a:xfrm>
        </p:grpSpPr>
        <p:sp>
          <p:nvSpPr>
            <p:cNvPr id="43" name="SMARTInkShape-1635"/>
            <p:cNvSpPr/>
            <p:nvPr/>
          </p:nvSpPr>
          <p:spPr>
            <a:xfrm>
              <a:off x="1051659" y="807720"/>
              <a:ext cx="15142" cy="243841"/>
            </a:xfrm>
            <a:custGeom>
              <a:avLst/>
              <a:gdLst/>
              <a:ahLst/>
              <a:cxnLst/>
              <a:rect l="0" t="0" r="0" b="0"/>
              <a:pathLst>
                <a:path w="15142" h="243841">
                  <a:moveTo>
                    <a:pt x="15141" y="0"/>
                  </a:moveTo>
                  <a:lnTo>
                    <a:pt x="11095" y="0"/>
                  </a:lnTo>
                  <a:lnTo>
                    <a:pt x="9904" y="846"/>
                  </a:lnTo>
                  <a:lnTo>
                    <a:pt x="9109" y="2257"/>
                  </a:lnTo>
                  <a:lnTo>
                    <a:pt x="8580" y="4045"/>
                  </a:lnTo>
                  <a:lnTo>
                    <a:pt x="3789" y="10606"/>
                  </a:lnTo>
                  <a:lnTo>
                    <a:pt x="1053" y="26002"/>
                  </a:lnTo>
                  <a:lnTo>
                    <a:pt x="4928" y="39496"/>
                  </a:lnTo>
                  <a:lnTo>
                    <a:pt x="10602" y="54807"/>
                  </a:lnTo>
                  <a:lnTo>
                    <a:pt x="12949" y="83314"/>
                  </a:lnTo>
                  <a:lnTo>
                    <a:pt x="9505" y="117348"/>
                  </a:lnTo>
                  <a:lnTo>
                    <a:pt x="7262" y="149258"/>
                  </a:lnTo>
                  <a:lnTo>
                    <a:pt x="2458" y="179315"/>
                  </a:lnTo>
                  <a:lnTo>
                    <a:pt x="237" y="216465"/>
                  </a:lnTo>
                  <a:lnTo>
                    <a:pt x="0" y="229049"/>
                  </a:lnTo>
                  <a:lnTo>
                    <a:pt x="2203" y="235290"/>
                  </a:lnTo>
                  <a:lnTo>
                    <a:pt x="7209" y="243339"/>
                  </a:lnTo>
                  <a:lnTo>
                    <a:pt x="15141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636"/>
            <p:cNvSpPr/>
            <p:nvPr/>
          </p:nvSpPr>
          <p:spPr>
            <a:xfrm>
              <a:off x="1129312" y="769620"/>
              <a:ext cx="44168" cy="251460"/>
            </a:xfrm>
            <a:custGeom>
              <a:avLst/>
              <a:gdLst/>
              <a:ahLst/>
              <a:cxnLst/>
              <a:rect l="0" t="0" r="0" b="0"/>
              <a:pathLst>
                <a:path w="44168" h="251460">
                  <a:moveTo>
                    <a:pt x="6067" y="0"/>
                  </a:moveTo>
                  <a:lnTo>
                    <a:pt x="6067" y="4045"/>
                  </a:lnTo>
                  <a:lnTo>
                    <a:pt x="3810" y="8289"/>
                  </a:lnTo>
                  <a:lnTo>
                    <a:pt x="2022" y="10606"/>
                  </a:lnTo>
                  <a:lnTo>
                    <a:pt x="36" y="17695"/>
                  </a:lnTo>
                  <a:lnTo>
                    <a:pt x="0" y="27338"/>
                  </a:lnTo>
                  <a:lnTo>
                    <a:pt x="9146" y="61549"/>
                  </a:lnTo>
                  <a:lnTo>
                    <a:pt x="13637" y="97639"/>
                  </a:lnTo>
                  <a:lnTo>
                    <a:pt x="18659" y="127331"/>
                  </a:lnTo>
                  <a:lnTo>
                    <a:pt x="20523" y="157578"/>
                  </a:lnTo>
                  <a:lnTo>
                    <a:pt x="21922" y="187142"/>
                  </a:lnTo>
                  <a:lnTo>
                    <a:pt x="27838" y="224112"/>
                  </a:lnTo>
                  <a:lnTo>
                    <a:pt x="30701" y="233096"/>
                  </a:lnTo>
                  <a:lnTo>
                    <a:pt x="34815" y="242914"/>
                  </a:lnTo>
                  <a:lnTo>
                    <a:pt x="36205" y="249772"/>
                  </a:lnTo>
                  <a:lnTo>
                    <a:pt x="37166" y="250334"/>
                  </a:lnTo>
                  <a:lnTo>
                    <a:pt x="44167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637"/>
            <p:cNvSpPr/>
            <p:nvPr/>
          </p:nvSpPr>
          <p:spPr>
            <a:xfrm>
              <a:off x="1074420" y="899160"/>
              <a:ext cx="114301" cy="83820"/>
            </a:xfrm>
            <a:custGeom>
              <a:avLst/>
              <a:gdLst/>
              <a:ahLst/>
              <a:cxnLst/>
              <a:rect l="0" t="0" r="0" b="0"/>
              <a:pathLst>
                <a:path w="114301" h="83820">
                  <a:moveTo>
                    <a:pt x="0" y="83819"/>
                  </a:moveTo>
                  <a:lnTo>
                    <a:pt x="0" y="72468"/>
                  </a:lnTo>
                  <a:lnTo>
                    <a:pt x="2257" y="68050"/>
                  </a:lnTo>
                  <a:lnTo>
                    <a:pt x="4045" y="65687"/>
                  </a:lnTo>
                  <a:lnTo>
                    <a:pt x="38356" y="43448"/>
                  </a:lnTo>
                  <a:lnTo>
                    <a:pt x="49220" y="35397"/>
                  </a:lnTo>
                  <a:lnTo>
                    <a:pt x="85663" y="1359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638"/>
            <p:cNvSpPr/>
            <p:nvPr/>
          </p:nvSpPr>
          <p:spPr>
            <a:xfrm>
              <a:off x="1249768" y="908386"/>
              <a:ext cx="137073" cy="211134"/>
            </a:xfrm>
            <a:custGeom>
              <a:avLst/>
              <a:gdLst/>
              <a:ahLst/>
              <a:cxnLst/>
              <a:rect l="0" t="0" r="0" b="0"/>
              <a:pathLst>
                <a:path w="137073" h="211134">
                  <a:moveTo>
                    <a:pt x="7532" y="74593"/>
                  </a:moveTo>
                  <a:lnTo>
                    <a:pt x="3486" y="70548"/>
                  </a:lnTo>
                  <a:lnTo>
                    <a:pt x="1500" y="66304"/>
                  </a:lnTo>
                  <a:lnTo>
                    <a:pt x="971" y="63987"/>
                  </a:lnTo>
                  <a:lnTo>
                    <a:pt x="1464" y="61596"/>
                  </a:lnTo>
                  <a:lnTo>
                    <a:pt x="10610" y="45109"/>
                  </a:lnTo>
                  <a:lnTo>
                    <a:pt x="17649" y="38065"/>
                  </a:lnTo>
                  <a:lnTo>
                    <a:pt x="25575" y="31265"/>
                  </a:lnTo>
                  <a:lnTo>
                    <a:pt x="48083" y="3815"/>
                  </a:lnTo>
                  <a:lnTo>
                    <a:pt x="53212" y="803"/>
                  </a:lnTo>
                  <a:lnTo>
                    <a:pt x="55765" y="0"/>
                  </a:lnTo>
                  <a:lnTo>
                    <a:pt x="57467" y="311"/>
                  </a:lnTo>
                  <a:lnTo>
                    <a:pt x="58602" y="1365"/>
                  </a:lnTo>
                  <a:lnTo>
                    <a:pt x="60709" y="4794"/>
                  </a:lnTo>
                  <a:lnTo>
                    <a:pt x="64468" y="9140"/>
                  </a:lnTo>
                  <a:lnTo>
                    <a:pt x="66703" y="16152"/>
                  </a:lnTo>
                  <a:lnTo>
                    <a:pt x="68256" y="46295"/>
                  </a:lnTo>
                  <a:lnTo>
                    <a:pt x="68445" y="83146"/>
                  </a:lnTo>
                  <a:lnTo>
                    <a:pt x="66220" y="112970"/>
                  </a:lnTo>
                  <a:lnTo>
                    <a:pt x="57883" y="149343"/>
                  </a:lnTo>
                  <a:lnTo>
                    <a:pt x="47236" y="180140"/>
                  </a:lnTo>
                  <a:lnTo>
                    <a:pt x="28899" y="204685"/>
                  </a:lnTo>
                  <a:lnTo>
                    <a:pt x="23237" y="208612"/>
                  </a:lnTo>
                  <a:lnTo>
                    <a:pt x="15289" y="210823"/>
                  </a:lnTo>
                  <a:lnTo>
                    <a:pt x="12703" y="211133"/>
                  </a:lnTo>
                  <a:lnTo>
                    <a:pt x="7572" y="209220"/>
                  </a:lnTo>
                  <a:lnTo>
                    <a:pt x="5019" y="207524"/>
                  </a:lnTo>
                  <a:lnTo>
                    <a:pt x="3316" y="205547"/>
                  </a:lnTo>
                  <a:lnTo>
                    <a:pt x="1425" y="201093"/>
                  </a:lnTo>
                  <a:lnTo>
                    <a:pt x="0" y="164720"/>
                  </a:lnTo>
                  <a:lnTo>
                    <a:pt x="784" y="153603"/>
                  </a:lnTo>
                  <a:lnTo>
                    <a:pt x="3968" y="144704"/>
                  </a:lnTo>
                  <a:lnTo>
                    <a:pt x="6003" y="141654"/>
                  </a:lnTo>
                  <a:lnTo>
                    <a:pt x="10521" y="138265"/>
                  </a:lnTo>
                  <a:lnTo>
                    <a:pt x="17825" y="136357"/>
                  </a:lnTo>
                  <a:lnTo>
                    <a:pt x="43549" y="135624"/>
                  </a:lnTo>
                  <a:lnTo>
                    <a:pt x="51197" y="137843"/>
                  </a:lnTo>
                  <a:lnTo>
                    <a:pt x="89239" y="158473"/>
                  </a:lnTo>
                  <a:lnTo>
                    <a:pt x="92483" y="160993"/>
                  </a:lnTo>
                  <a:lnTo>
                    <a:pt x="100603" y="163793"/>
                  </a:lnTo>
                  <a:lnTo>
                    <a:pt x="137072" y="1660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639"/>
            <p:cNvSpPr/>
            <p:nvPr/>
          </p:nvSpPr>
          <p:spPr>
            <a:xfrm>
              <a:off x="1449593" y="823863"/>
              <a:ext cx="123644" cy="165799"/>
            </a:xfrm>
            <a:custGeom>
              <a:avLst/>
              <a:gdLst/>
              <a:ahLst/>
              <a:cxnLst/>
              <a:rect l="0" t="0" r="0" b="0"/>
              <a:pathLst>
                <a:path w="123644" h="165799">
                  <a:moveTo>
                    <a:pt x="59166" y="6716"/>
                  </a:moveTo>
                  <a:lnTo>
                    <a:pt x="55121" y="6716"/>
                  </a:lnTo>
                  <a:lnTo>
                    <a:pt x="50878" y="8974"/>
                  </a:lnTo>
                  <a:lnTo>
                    <a:pt x="22638" y="31893"/>
                  </a:lnTo>
                  <a:lnTo>
                    <a:pt x="17532" y="40766"/>
                  </a:lnTo>
                  <a:lnTo>
                    <a:pt x="7722" y="77237"/>
                  </a:lnTo>
                  <a:lnTo>
                    <a:pt x="337" y="112024"/>
                  </a:lnTo>
                  <a:lnTo>
                    <a:pt x="0" y="127180"/>
                  </a:lnTo>
                  <a:lnTo>
                    <a:pt x="6682" y="150707"/>
                  </a:lnTo>
                  <a:lnTo>
                    <a:pt x="11287" y="159612"/>
                  </a:lnTo>
                  <a:lnTo>
                    <a:pt x="16156" y="163570"/>
                  </a:lnTo>
                  <a:lnTo>
                    <a:pt x="27702" y="165798"/>
                  </a:lnTo>
                  <a:lnTo>
                    <a:pt x="46774" y="165704"/>
                  </a:lnTo>
                  <a:lnTo>
                    <a:pt x="56763" y="162609"/>
                  </a:lnTo>
                  <a:lnTo>
                    <a:pt x="76973" y="147640"/>
                  </a:lnTo>
                  <a:lnTo>
                    <a:pt x="106582" y="117514"/>
                  </a:lnTo>
                  <a:lnTo>
                    <a:pt x="115737" y="97119"/>
                  </a:lnTo>
                  <a:lnTo>
                    <a:pt x="123594" y="59920"/>
                  </a:lnTo>
                  <a:lnTo>
                    <a:pt x="123643" y="47014"/>
                  </a:lnTo>
                  <a:lnTo>
                    <a:pt x="114506" y="19706"/>
                  </a:lnTo>
                  <a:lnTo>
                    <a:pt x="107266" y="5956"/>
                  </a:lnTo>
                  <a:lnTo>
                    <a:pt x="102275" y="2145"/>
                  </a:lnTo>
                  <a:lnTo>
                    <a:pt x="94705" y="0"/>
                  </a:lnTo>
                  <a:lnTo>
                    <a:pt x="93019" y="545"/>
                  </a:lnTo>
                  <a:lnTo>
                    <a:pt x="91895" y="1756"/>
                  </a:lnTo>
                  <a:lnTo>
                    <a:pt x="91145" y="3409"/>
                  </a:lnTo>
                  <a:lnTo>
                    <a:pt x="89799" y="4512"/>
                  </a:lnTo>
                  <a:lnTo>
                    <a:pt x="86046" y="5737"/>
                  </a:lnTo>
                  <a:lnTo>
                    <a:pt x="84706" y="6910"/>
                  </a:lnTo>
                  <a:lnTo>
                    <a:pt x="82027" y="143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640"/>
            <p:cNvSpPr/>
            <p:nvPr/>
          </p:nvSpPr>
          <p:spPr>
            <a:xfrm>
              <a:off x="1760220" y="816875"/>
              <a:ext cx="114301" cy="154270"/>
            </a:xfrm>
            <a:custGeom>
              <a:avLst/>
              <a:gdLst/>
              <a:ahLst/>
              <a:cxnLst/>
              <a:rect l="0" t="0" r="0" b="0"/>
              <a:pathLst>
                <a:path w="114301" h="154270">
                  <a:moveTo>
                    <a:pt x="0" y="67045"/>
                  </a:moveTo>
                  <a:lnTo>
                    <a:pt x="0" y="71090"/>
                  </a:lnTo>
                  <a:lnTo>
                    <a:pt x="846" y="72281"/>
                  </a:lnTo>
                  <a:lnTo>
                    <a:pt x="2257" y="73076"/>
                  </a:lnTo>
                  <a:lnTo>
                    <a:pt x="6560" y="74351"/>
                  </a:lnTo>
                  <a:lnTo>
                    <a:pt x="13494" y="79839"/>
                  </a:lnTo>
                  <a:lnTo>
                    <a:pt x="18132" y="81198"/>
                  </a:lnTo>
                  <a:lnTo>
                    <a:pt x="39611" y="75628"/>
                  </a:lnTo>
                  <a:lnTo>
                    <a:pt x="45263" y="72835"/>
                  </a:lnTo>
                  <a:lnTo>
                    <a:pt x="63596" y="60877"/>
                  </a:lnTo>
                  <a:lnTo>
                    <a:pt x="77975" y="45726"/>
                  </a:lnTo>
                  <a:lnTo>
                    <a:pt x="82463" y="42672"/>
                  </a:lnTo>
                  <a:lnTo>
                    <a:pt x="85455" y="38943"/>
                  </a:lnTo>
                  <a:lnTo>
                    <a:pt x="89666" y="26451"/>
                  </a:lnTo>
                  <a:lnTo>
                    <a:pt x="91370" y="3645"/>
                  </a:lnTo>
                  <a:lnTo>
                    <a:pt x="90547" y="1918"/>
                  </a:lnTo>
                  <a:lnTo>
                    <a:pt x="89151" y="767"/>
                  </a:lnTo>
                  <a:lnTo>
                    <a:pt x="87374" y="0"/>
                  </a:lnTo>
                  <a:lnTo>
                    <a:pt x="86189" y="335"/>
                  </a:lnTo>
                  <a:lnTo>
                    <a:pt x="85399" y="1404"/>
                  </a:lnTo>
                  <a:lnTo>
                    <a:pt x="84872" y="2964"/>
                  </a:lnTo>
                  <a:lnTo>
                    <a:pt x="76041" y="9205"/>
                  </a:lnTo>
                  <a:lnTo>
                    <a:pt x="57886" y="20593"/>
                  </a:lnTo>
                  <a:lnTo>
                    <a:pt x="32950" y="52712"/>
                  </a:lnTo>
                  <a:lnTo>
                    <a:pt x="9868" y="87766"/>
                  </a:lnTo>
                  <a:lnTo>
                    <a:pt x="4385" y="99961"/>
                  </a:lnTo>
                  <a:lnTo>
                    <a:pt x="1949" y="113847"/>
                  </a:lnTo>
                  <a:lnTo>
                    <a:pt x="3124" y="123970"/>
                  </a:lnTo>
                  <a:lnTo>
                    <a:pt x="10777" y="141413"/>
                  </a:lnTo>
                  <a:lnTo>
                    <a:pt x="13958" y="144563"/>
                  </a:lnTo>
                  <a:lnTo>
                    <a:pt x="36060" y="154080"/>
                  </a:lnTo>
                  <a:lnTo>
                    <a:pt x="48200" y="154269"/>
                  </a:lnTo>
                  <a:lnTo>
                    <a:pt x="72644" y="147492"/>
                  </a:lnTo>
                  <a:lnTo>
                    <a:pt x="98926" y="137773"/>
                  </a:lnTo>
                  <a:lnTo>
                    <a:pt x="114300" y="1356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641"/>
            <p:cNvSpPr/>
            <p:nvPr/>
          </p:nvSpPr>
          <p:spPr>
            <a:xfrm>
              <a:off x="1973579" y="769620"/>
              <a:ext cx="114301" cy="171435"/>
            </a:xfrm>
            <a:custGeom>
              <a:avLst/>
              <a:gdLst/>
              <a:ahLst/>
              <a:cxnLst/>
              <a:rect l="0" t="0" r="0" b="0"/>
              <a:pathLst>
                <a:path w="114301" h="171435">
                  <a:moveTo>
                    <a:pt x="0" y="53340"/>
                  </a:moveTo>
                  <a:lnTo>
                    <a:pt x="0" y="57385"/>
                  </a:lnTo>
                  <a:lnTo>
                    <a:pt x="2258" y="61628"/>
                  </a:lnTo>
                  <a:lnTo>
                    <a:pt x="4046" y="63945"/>
                  </a:lnTo>
                  <a:lnTo>
                    <a:pt x="6032" y="71035"/>
                  </a:lnTo>
                  <a:lnTo>
                    <a:pt x="13495" y="99540"/>
                  </a:lnTo>
                  <a:lnTo>
                    <a:pt x="30527" y="137039"/>
                  </a:lnTo>
                  <a:lnTo>
                    <a:pt x="43187" y="160850"/>
                  </a:lnTo>
                  <a:lnTo>
                    <a:pt x="49956" y="166474"/>
                  </a:lnTo>
                  <a:lnTo>
                    <a:pt x="51836" y="170791"/>
                  </a:lnTo>
                  <a:lnTo>
                    <a:pt x="53184" y="171434"/>
                  </a:lnTo>
                  <a:lnTo>
                    <a:pt x="54930" y="171015"/>
                  </a:lnTo>
                  <a:lnTo>
                    <a:pt x="59769" y="168306"/>
                  </a:lnTo>
                  <a:lnTo>
                    <a:pt x="64653" y="159747"/>
                  </a:lnTo>
                  <a:lnTo>
                    <a:pt x="72281" y="127787"/>
                  </a:lnTo>
                  <a:lnTo>
                    <a:pt x="76273" y="93477"/>
                  </a:lnTo>
                  <a:lnTo>
                    <a:pt x="82079" y="61362"/>
                  </a:lnTo>
                  <a:lnTo>
                    <a:pt x="85562" y="40476"/>
                  </a:lnTo>
                  <a:lnTo>
                    <a:pt x="96750" y="13859"/>
                  </a:lnTo>
                  <a:lnTo>
                    <a:pt x="101702" y="6724"/>
                  </a:lnTo>
                  <a:lnTo>
                    <a:pt x="106726" y="298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642"/>
            <p:cNvSpPr/>
            <p:nvPr/>
          </p:nvSpPr>
          <p:spPr>
            <a:xfrm>
              <a:off x="2110872" y="792479"/>
              <a:ext cx="152269" cy="129266"/>
            </a:xfrm>
            <a:custGeom>
              <a:avLst/>
              <a:gdLst/>
              <a:ahLst/>
              <a:cxnLst/>
              <a:rect l="0" t="0" r="0" b="0"/>
              <a:pathLst>
                <a:path w="152269" h="129266">
                  <a:moveTo>
                    <a:pt x="76068" y="0"/>
                  </a:moveTo>
                  <a:lnTo>
                    <a:pt x="44002" y="0"/>
                  </a:lnTo>
                  <a:lnTo>
                    <a:pt x="38392" y="2258"/>
                  </a:lnTo>
                  <a:lnTo>
                    <a:pt x="35710" y="4046"/>
                  </a:lnTo>
                  <a:lnTo>
                    <a:pt x="20212" y="24473"/>
                  </a:lnTo>
                  <a:lnTo>
                    <a:pt x="4950" y="61771"/>
                  </a:lnTo>
                  <a:lnTo>
                    <a:pt x="537" y="96910"/>
                  </a:lnTo>
                  <a:lnTo>
                    <a:pt x="0" y="118956"/>
                  </a:lnTo>
                  <a:lnTo>
                    <a:pt x="802" y="122484"/>
                  </a:lnTo>
                  <a:lnTo>
                    <a:pt x="2184" y="124836"/>
                  </a:lnTo>
                  <a:lnTo>
                    <a:pt x="3952" y="126404"/>
                  </a:lnTo>
                  <a:lnTo>
                    <a:pt x="8174" y="128147"/>
                  </a:lnTo>
                  <a:lnTo>
                    <a:pt x="17783" y="129265"/>
                  </a:lnTo>
                  <a:lnTo>
                    <a:pt x="22788" y="127160"/>
                  </a:lnTo>
                  <a:lnTo>
                    <a:pt x="40672" y="115680"/>
                  </a:lnTo>
                  <a:lnTo>
                    <a:pt x="49964" y="102197"/>
                  </a:lnTo>
                  <a:lnTo>
                    <a:pt x="58431" y="77573"/>
                  </a:lnTo>
                  <a:lnTo>
                    <a:pt x="66648" y="39810"/>
                  </a:lnTo>
                  <a:lnTo>
                    <a:pt x="68427" y="3845"/>
                  </a:lnTo>
                  <a:lnTo>
                    <a:pt x="68447" y="38471"/>
                  </a:lnTo>
                  <a:lnTo>
                    <a:pt x="69294" y="63549"/>
                  </a:lnTo>
                  <a:lnTo>
                    <a:pt x="74531" y="77908"/>
                  </a:lnTo>
                  <a:lnTo>
                    <a:pt x="86360" y="93536"/>
                  </a:lnTo>
                  <a:lnTo>
                    <a:pt x="97932" y="101469"/>
                  </a:lnTo>
                  <a:lnTo>
                    <a:pt x="108040" y="105136"/>
                  </a:lnTo>
                  <a:lnTo>
                    <a:pt x="120442" y="106223"/>
                  </a:lnTo>
                  <a:lnTo>
                    <a:pt x="127681" y="104219"/>
                  </a:lnTo>
                  <a:lnTo>
                    <a:pt x="133720" y="101353"/>
                  </a:lnTo>
                  <a:lnTo>
                    <a:pt x="152268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643"/>
            <p:cNvSpPr/>
            <p:nvPr/>
          </p:nvSpPr>
          <p:spPr>
            <a:xfrm>
              <a:off x="2308859" y="792479"/>
              <a:ext cx="7613" cy="228601"/>
            </a:xfrm>
            <a:custGeom>
              <a:avLst/>
              <a:gdLst/>
              <a:ahLst/>
              <a:cxnLst/>
              <a:rect l="0" t="0" r="0" b="0"/>
              <a:pathLst>
                <a:path w="7613" h="228601">
                  <a:moveTo>
                    <a:pt x="0" y="0"/>
                  </a:moveTo>
                  <a:lnTo>
                    <a:pt x="0" y="35099"/>
                  </a:lnTo>
                  <a:lnTo>
                    <a:pt x="0" y="69995"/>
                  </a:lnTo>
                  <a:lnTo>
                    <a:pt x="2258" y="99480"/>
                  </a:lnTo>
                  <a:lnTo>
                    <a:pt x="6032" y="131923"/>
                  </a:lnTo>
                  <a:lnTo>
                    <a:pt x="7150" y="163831"/>
                  </a:lnTo>
                  <a:lnTo>
                    <a:pt x="7527" y="197368"/>
                  </a:lnTo>
                  <a:lnTo>
                    <a:pt x="7612" y="222562"/>
                  </a:lnTo>
                  <a:lnTo>
                    <a:pt x="6768" y="224575"/>
                  </a:lnTo>
                  <a:lnTo>
                    <a:pt x="5359" y="225917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644"/>
            <p:cNvSpPr/>
            <p:nvPr/>
          </p:nvSpPr>
          <p:spPr>
            <a:xfrm>
              <a:off x="2286000" y="731677"/>
              <a:ext cx="158863" cy="159863"/>
            </a:xfrm>
            <a:custGeom>
              <a:avLst/>
              <a:gdLst/>
              <a:ahLst/>
              <a:cxnLst/>
              <a:rect l="0" t="0" r="0" b="0"/>
              <a:pathLst>
                <a:path w="158863" h="159863">
                  <a:moveTo>
                    <a:pt x="0" y="45562"/>
                  </a:moveTo>
                  <a:lnTo>
                    <a:pt x="0" y="41517"/>
                  </a:lnTo>
                  <a:lnTo>
                    <a:pt x="846" y="40326"/>
                  </a:lnTo>
                  <a:lnTo>
                    <a:pt x="2257" y="39531"/>
                  </a:lnTo>
                  <a:lnTo>
                    <a:pt x="4045" y="39002"/>
                  </a:lnTo>
                  <a:lnTo>
                    <a:pt x="8288" y="33898"/>
                  </a:lnTo>
                  <a:lnTo>
                    <a:pt x="13843" y="26831"/>
                  </a:lnTo>
                  <a:lnTo>
                    <a:pt x="27338" y="18093"/>
                  </a:lnTo>
                  <a:lnTo>
                    <a:pt x="51966" y="9813"/>
                  </a:lnTo>
                  <a:lnTo>
                    <a:pt x="68173" y="5901"/>
                  </a:lnTo>
                  <a:lnTo>
                    <a:pt x="83699" y="1638"/>
                  </a:lnTo>
                  <a:lnTo>
                    <a:pt x="116547" y="0"/>
                  </a:lnTo>
                  <a:lnTo>
                    <a:pt x="128845" y="759"/>
                  </a:lnTo>
                  <a:lnTo>
                    <a:pt x="137133" y="3919"/>
                  </a:lnTo>
                  <a:lnTo>
                    <a:pt x="143639" y="10403"/>
                  </a:lnTo>
                  <a:lnTo>
                    <a:pt x="154714" y="28363"/>
                  </a:lnTo>
                  <a:lnTo>
                    <a:pt x="158448" y="47240"/>
                  </a:lnTo>
                  <a:lnTo>
                    <a:pt x="158862" y="75527"/>
                  </a:lnTo>
                  <a:lnTo>
                    <a:pt x="149373" y="103580"/>
                  </a:lnTo>
                  <a:lnTo>
                    <a:pt x="123971" y="134427"/>
                  </a:lnTo>
                  <a:lnTo>
                    <a:pt x="97982" y="154333"/>
                  </a:lnTo>
                  <a:lnTo>
                    <a:pt x="89832" y="157405"/>
                  </a:lnTo>
                  <a:lnTo>
                    <a:pt x="60959" y="1598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645"/>
            <p:cNvSpPr/>
            <p:nvPr/>
          </p:nvSpPr>
          <p:spPr>
            <a:xfrm>
              <a:off x="2469328" y="754379"/>
              <a:ext cx="98163" cy="132773"/>
            </a:xfrm>
            <a:custGeom>
              <a:avLst/>
              <a:gdLst/>
              <a:ahLst/>
              <a:cxnLst/>
              <a:rect l="0" t="0" r="0" b="0"/>
              <a:pathLst>
                <a:path w="98163" h="132773">
                  <a:moveTo>
                    <a:pt x="68131" y="0"/>
                  </a:moveTo>
                  <a:lnTo>
                    <a:pt x="64086" y="0"/>
                  </a:lnTo>
                  <a:lnTo>
                    <a:pt x="62894" y="847"/>
                  </a:lnTo>
                  <a:lnTo>
                    <a:pt x="62100" y="2258"/>
                  </a:lnTo>
                  <a:lnTo>
                    <a:pt x="61571" y="4046"/>
                  </a:lnTo>
                  <a:lnTo>
                    <a:pt x="56467" y="8289"/>
                  </a:lnTo>
                  <a:lnTo>
                    <a:pt x="35426" y="21255"/>
                  </a:lnTo>
                  <a:lnTo>
                    <a:pt x="20247" y="43638"/>
                  </a:lnTo>
                  <a:lnTo>
                    <a:pt x="4664" y="80262"/>
                  </a:lnTo>
                  <a:lnTo>
                    <a:pt x="0" y="114187"/>
                  </a:lnTo>
                  <a:lnTo>
                    <a:pt x="2009" y="120741"/>
                  </a:lnTo>
                  <a:lnTo>
                    <a:pt x="10197" y="131848"/>
                  </a:lnTo>
                  <a:lnTo>
                    <a:pt x="12575" y="132772"/>
                  </a:lnTo>
                  <a:lnTo>
                    <a:pt x="15007" y="132541"/>
                  </a:lnTo>
                  <a:lnTo>
                    <a:pt x="20814" y="130874"/>
                  </a:lnTo>
                  <a:lnTo>
                    <a:pt x="38339" y="127546"/>
                  </a:lnTo>
                  <a:lnTo>
                    <a:pt x="58107" y="118987"/>
                  </a:lnTo>
                  <a:lnTo>
                    <a:pt x="65934" y="111868"/>
                  </a:lnTo>
                  <a:lnTo>
                    <a:pt x="88366" y="74412"/>
                  </a:lnTo>
                  <a:lnTo>
                    <a:pt x="93494" y="67503"/>
                  </a:lnTo>
                  <a:lnTo>
                    <a:pt x="96337" y="57095"/>
                  </a:lnTo>
                  <a:lnTo>
                    <a:pt x="98162" y="33762"/>
                  </a:lnTo>
                  <a:lnTo>
                    <a:pt x="96154" y="25448"/>
                  </a:lnTo>
                  <a:lnTo>
                    <a:pt x="84733" y="9277"/>
                  </a:lnTo>
                  <a:lnTo>
                    <a:pt x="81719" y="8357"/>
                  </a:lnTo>
                  <a:lnTo>
                    <a:pt x="75752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646"/>
            <p:cNvSpPr/>
            <p:nvPr/>
          </p:nvSpPr>
          <p:spPr>
            <a:xfrm>
              <a:off x="2621372" y="723900"/>
              <a:ext cx="60869" cy="144298"/>
            </a:xfrm>
            <a:custGeom>
              <a:avLst/>
              <a:gdLst/>
              <a:ahLst/>
              <a:cxnLst/>
              <a:rect l="0" t="0" r="0" b="0"/>
              <a:pathLst>
                <a:path w="60869" h="144298">
                  <a:moveTo>
                    <a:pt x="7528" y="38100"/>
                  </a:moveTo>
                  <a:lnTo>
                    <a:pt x="7528" y="72149"/>
                  </a:lnTo>
                  <a:lnTo>
                    <a:pt x="7528" y="109952"/>
                  </a:lnTo>
                  <a:lnTo>
                    <a:pt x="7528" y="144297"/>
                  </a:lnTo>
                  <a:lnTo>
                    <a:pt x="7528" y="134131"/>
                  </a:lnTo>
                  <a:lnTo>
                    <a:pt x="5270" y="129323"/>
                  </a:lnTo>
                  <a:lnTo>
                    <a:pt x="3482" y="126855"/>
                  </a:lnTo>
                  <a:lnTo>
                    <a:pt x="967" y="115291"/>
                  </a:lnTo>
                  <a:lnTo>
                    <a:pt x="0" y="82178"/>
                  </a:lnTo>
                  <a:lnTo>
                    <a:pt x="3980" y="64518"/>
                  </a:lnTo>
                  <a:lnTo>
                    <a:pt x="15349" y="40491"/>
                  </a:lnTo>
                  <a:lnTo>
                    <a:pt x="32939" y="13899"/>
                  </a:lnTo>
                  <a:lnTo>
                    <a:pt x="38013" y="10410"/>
                  </a:lnTo>
                  <a:lnTo>
                    <a:pt x="43090" y="8013"/>
                  </a:lnTo>
                  <a:lnTo>
                    <a:pt x="50708" y="2750"/>
                  </a:lnTo>
                  <a:lnTo>
                    <a:pt x="608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647"/>
            <p:cNvSpPr/>
            <p:nvPr/>
          </p:nvSpPr>
          <p:spPr>
            <a:xfrm>
              <a:off x="2705647" y="716279"/>
              <a:ext cx="189954" cy="152126"/>
            </a:xfrm>
            <a:custGeom>
              <a:avLst/>
              <a:gdLst/>
              <a:ahLst/>
              <a:cxnLst/>
              <a:rect l="0" t="0" r="0" b="0"/>
              <a:pathLst>
                <a:path w="189954" h="152126">
                  <a:moveTo>
                    <a:pt x="83272" y="0"/>
                  </a:moveTo>
                  <a:lnTo>
                    <a:pt x="71921" y="0"/>
                  </a:lnTo>
                  <a:lnTo>
                    <a:pt x="67503" y="2258"/>
                  </a:lnTo>
                  <a:lnTo>
                    <a:pt x="57768" y="10606"/>
                  </a:lnTo>
                  <a:lnTo>
                    <a:pt x="34850" y="47047"/>
                  </a:lnTo>
                  <a:lnTo>
                    <a:pt x="16040" y="83995"/>
                  </a:lnTo>
                  <a:lnTo>
                    <a:pt x="3607" y="113488"/>
                  </a:lnTo>
                  <a:lnTo>
                    <a:pt x="0" y="141799"/>
                  </a:lnTo>
                  <a:lnTo>
                    <a:pt x="664" y="145333"/>
                  </a:lnTo>
                  <a:lnTo>
                    <a:pt x="1953" y="147689"/>
                  </a:lnTo>
                  <a:lnTo>
                    <a:pt x="6061" y="151470"/>
                  </a:lnTo>
                  <a:lnTo>
                    <a:pt x="14864" y="152125"/>
                  </a:lnTo>
                  <a:lnTo>
                    <a:pt x="21260" y="150020"/>
                  </a:lnTo>
                  <a:lnTo>
                    <a:pt x="40111" y="138540"/>
                  </a:lnTo>
                  <a:lnTo>
                    <a:pt x="69415" y="101456"/>
                  </a:lnTo>
                  <a:lnTo>
                    <a:pt x="79657" y="81252"/>
                  </a:lnTo>
                  <a:lnTo>
                    <a:pt x="89692" y="44685"/>
                  </a:lnTo>
                  <a:lnTo>
                    <a:pt x="90787" y="38678"/>
                  </a:lnTo>
                  <a:lnTo>
                    <a:pt x="91733" y="56368"/>
                  </a:lnTo>
                  <a:lnTo>
                    <a:pt x="96923" y="70433"/>
                  </a:lnTo>
                  <a:lnTo>
                    <a:pt x="100299" y="84369"/>
                  </a:lnTo>
                  <a:lnTo>
                    <a:pt x="106662" y="96965"/>
                  </a:lnTo>
                  <a:lnTo>
                    <a:pt x="123677" y="120148"/>
                  </a:lnTo>
                  <a:lnTo>
                    <a:pt x="146229" y="133540"/>
                  </a:lnTo>
                  <a:lnTo>
                    <a:pt x="153022" y="135552"/>
                  </a:lnTo>
                  <a:lnTo>
                    <a:pt x="161121" y="134188"/>
                  </a:lnTo>
                  <a:lnTo>
                    <a:pt x="181808" y="127691"/>
                  </a:lnTo>
                  <a:lnTo>
                    <a:pt x="189953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648"/>
            <p:cNvSpPr/>
            <p:nvPr/>
          </p:nvSpPr>
          <p:spPr>
            <a:xfrm>
              <a:off x="2922127" y="601980"/>
              <a:ext cx="11574" cy="266068"/>
            </a:xfrm>
            <a:custGeom>
              <a:avLst/>
              <a:gdLst/>
              <a:ahLst/>
              <a:cxnLst/>
              <a:rect l="0" t="0" r="0" b="0"/>
              <a:pathLst>
                <a:path w="11574" h="266068">
                  <a:moveTo>
                    <a:pt x="11573" y="0"/>
                  </a:moveTo>
                  <a:lnTo>
                    <a:pt x="7527" y="4045"/>
                  </a:lnTo>
                  <a:lnTo>
                    <a:pt x="5541" y="8288"/>
                  </a:lnTo>
                  <a:lnTo>
                    <a:pt x="0" y="40090"/>
                  </a:lnTo>
                  <a:lnTo>
                    <a:pt x="2294" y="75056"/>
                  </a:lnTo>
                  <a:lnTo>
                    <a:pt x="3461" y="105400"/>
                  </a:lnTo>
                  <a:lnTo>
                    <a:pt x="3807" y="140826"/>
                  </a:lnTo>
                  <a:lnTo>
                    <a:pt x="3909" y="177286"/>
                  </a:lnTo>
                  <a:lnTo>
                    <a:pt x="4786" y="209068"/>
                  </a:lnTo>
                  <a:lnTo>
                    <a:pt x="10512" y="246849"/>
                  </a:lnTo>
                  <a:lnTo>
                    <a:pt x="11545" y="266067"/>
                  </a:lnTo>
                  <a:lnTo>
                    <a:pt x="11573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649"/>
            <p:cNvSpPr/>
            <p:nvPr/>
          </p:nvSpPr>
          <p:spPr>
            <a:xfrm>
              <a:off x="2895600" y="723900"/>
              <a:ext cx="144781" cy="45721"/>
            </a:xfrm>
            <a:custGeom>
              <a:avLst/>
              <a:gdLst/>
              <a:ahLst/>
              <a:cxnLst/>
              <a:rect l="0" t="0" r="0" b="0"/>
              <a:pathLst>
                <a:path w="144781" h="45721">
                  <a:moveTo>
                    <a:pt x="0" y="45720"/>
                  </a:moveTo>
                  <a:lnTo>
                    <a:pt x="6930" y="39636"/>
                  </a:lnTo>
                  <a:lnTo>
                    <a:pt x="19080" y="33569"/>
                  </a:lnTo>
                  <a:lnTo>
                    <a:pt x="51441" y="26841"/>
                  </a:lnTo>
                  <a:lnTo>
                    <a:pt x="85159" y="15095"/>
                  </a:lnTo>
                  <a:lnTo>
                    <a:pt x="121368" y="2245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650"/>
            <p:cNvSpPr/>
            <p:nvPr/>
          </p:nvSpPr>
          <p:spPr>
            <a:xfrm>
              <a:off x="3033234" y="702545"/>
              <a:ext cx="98586" cy="165961"/>
            </a:xfrm>
            <a:custGeom>
              <a:avLst/>
              <a:gdLst/>
              <a:ahLst/>
              <a:cxnLst/>
              <a:rect l="0" t="0" r="0" b="0"/>
              <a:pathLst>
                <a:path w="98586" h="165961">
                  <a:moveTo>
                    <a:pt x="22385" y="59455"/>
                  </a:moveTo>
                  <a:lnTo>
                    <a:pt x="26430" y="63500"/>
                  </a:lnTo>
                  <a:lnTo>
                    <a:pt x="30674" y="65486"/>
                  </a:lnTo>
                  <a:lnTo>
                    <a:pt x="36253" y="66761"/>
                  </a:lnTo>
                  <a:lnTo>
                    <a:pt x="60159" y="57655"/>
                  </a:lnTo>
                  <a:lnTo>
                    <a:pt x="77533" y="46518"/>
                  </a:lnTo>
                  <a:lnTo>
                    <a:pt x="88072" y="31494"/>
                  </a:lnTo>
                  <a:lnTo>
                    <a:pt x="90108" y="23888"/>
                  </a:lnTo>
                  <a:lnTo>
                    <a:pt x="90585" y="18812"/>
                  </a:lnTo>
                  <a:lnTo>
                    <a:pt x="88538" y="13733"/>
                  </a:lnTo>
                  <a:lnTo>
                    <a:pt x="85653" y="8654"/>
                  </a:lnTo>
                  <a:lnTo>
                    <a:pt x="84371" y="3574"/>
                  </a:lnTo>
                  <a:lnTo>
                    <a:pt x="82336" y="1881"/>
                  </a:lnTo>
                  <a:lnTo>
                    <a:pt x="75559" y="0"/>
                  </a:lnTo>
                  <a:lnTo>
                    <a:pt x="72228" y="345"/>
                  </a:lnTo>
                  <a:lnTo>
                    <a:pt x="54109" y="9233"/>
                  </a:lnTo>
                  <a:lnTo>
                    <a:pt x="46927" y="16249"/>
                  </a:lnTo>
                  <a:lnTo>
                    <a:pt x="23519" y="49442"/>
                  </a:lnTo>
                  <a:lnTo>
                    <a:pt x="7629" y="83003"/>
                  </a:lnTo>
                  <a:lnTo>
                    <a:pt x="1926" y="105378"/>
                  </a:lnTo>
                  <a:lnTo>
                    <a:pt x="0" y="131650"/>
                  </a:lnTo>
                  <a:lnTo>
                    <a:pt x="3711" y="147920"/>
                  </a:lnTo>
                  <a:lnTo>
                    <a:pt x="10173" y="159421"/>
                  </a:lnTo>
                  <a:lnTo>
                    <a:pt x="14982" y="163151"/>
                  </a:lnTo>
                  <a:lnTo>
                    <a:pt x="20788" y="164808"/>
                  </a:lnTo>
                  <a:lnTo>
                    <a:pt x="39119" y="165960"/>
                  </a:lnTo>
                  <a:lnTo>
                    <a:pt x="75272" y="153127"/>
                  </a:lnTo>
                  <a:lnTo>
                    <a:pt x="98585" y="1356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651"/>
            <p:cNvSpPr/>
            <p:nvPr/>
          </p:nvSpPr>
          <p:spPr>
            <a:xfrm>
              <a:off x="3192780" y="693420"/>
              <a:ext cx="113824" cy="174803"/>
            </a:xfrm>
            <a:custGeom>
              <a:avLst/>
              <a:gdLst/>
              <a:ahLst/>
              <a:cxnLst/>
              <a:rect l="0" t="0" r="0" b="0"/>
              <a:pathLst>
                <a:path w="113824" h="174803">
                  <a:moveTo>
                    <a:pt x="60960" y="0"/>
                  </a:moveTo>
                  <a:lnTo>
                    <a:pt x="65350" y="0"/>
                  </a:lnTo>
                  <a:lnTo>
                    <a:pt x="57660" y="0"/>
                  </a:lnTo>
                  <a:lnTo>
                    <a:pt x="53002" y="2257"/>
                  </a:lnTo>
                  <a:lnTo>
                    <a:pt x="39068" y="10606"/>
                  </a:lnTo>
                  <a:lnTo>
                    <a:pt x="23322" y="16887"/>
                  </a:lnTo>
                  <a:lnTo>
                    <a:pt x="20628" y="18878"/>
                  </a:lnTo>
                  <a:lnTo>
                    <a:pt x="17634" y="23348"/>
                  </a:lnTo>
                  <a:lnTo>
                    <a:pt x="15457" y="28156"/>
                  </a:lnTo>
                  <a:lnTo>
                    <a:pt x="8819" y="36623"/>
                  </a:lnTo>
                  <a:lnTo>
                    <a:pt x="9266" y="37962"/>
                  </a:lnTo>
                  <a:lnTo>
                    <a:pt x="14286" y="44531"/>
                  </a:lnTo>
                  <a:lnTo>
                    <a:pt x="41178" y="51733"/>
                  </a:lnTo>
                  <a:lnTo>
                    <a:pt x="61066" y="58886"/>
                  </a:lnTo>
                  <a:lnTo>
                    <a:pt x="70320" y="60885"/>
                  </a:lnTo>
                  <a:lnTo>
                    <a:pt x="89965" y="71444"/>
                  </a:lnTo>
                  <a:lnTo>
                    <a:pt x="97275" y="78602"/>
                  </a:lnTo>
                  <a:lnTo>
                    <a:pt x="108867" y="96994"/>
                  </a:lnTo>
                  <a:lnTo>
                    <a:pt x="112690" y="111900"/>
                  </a:lnTo>
                  <a:lnTo>
                    <a:pt x="113823" y="127041"/>
                  </a:lnTo>
                  <a:lnTo>
                    <a:pt x="110113" y="142252"/>
                  </a:lnTo>
                  <a:lnTo>
                    <a:pt x="103690" y="150147"/>
                  </a:lnTo>
                  <a:lnTo>
                    <a:pt x="74989" y="170048"/>
                  </a:lnTo>
                  <a:lnTo>
                    <a:pt x="64655" y="172943"/>
                  </a:lnTo>
                  <a:lnTo>
                    <a:pt x="41369" y="174802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652"/>
            <p:cNvSpPr/>
            <p:nvPr/>
          </p:nvSpPr>
          <p:spPr>
            <a:xfrm>
              <a:off x="3430295" y="571500"/>
              <a:ext cx="82525" cy="320040"/>
            </a:xfrm>
            <a:custGeom>
              <a:avLst/>
              <a:gdLst/>
              <a:ahLst/>
              <a:cxnLst/>
              <a:rect l="0" t="0" r="0" b="0"/>
              <a:pathLst>
                <a:path w="82525" h="320040">
                  <a:moveTo>
                    <a:pt x="82524" y="0"/>
                  </a:moveTo>
                  <a:lnTo>
                    <a:pt x="63444" y="846"/>
                  </a:lnTo>
                  <a:lnTo>
                    <a:pt x="39173" y="10605"/>
                  </a:lnTo>
                  <a:lnTo>
                    <a:pt x="31366" y="17695"/>
                  </a:lnTo>
                  <a:lnTo>
                    <a:pt x="24227" y="25644"/>
                  </a:lnTo>
                  <a:lnTo>
                    <a:pt x="15410" y="31999"/>
                  </a:lnTo>
                  <a:lnTo>
                    <a:pt x="12382" y="35726"/>
                  </a:lnTo>
                  <a:lnTo>
                    <a:pt x="1619" y="63737"/>
                  </a:lnTo>
                  <a:lnTo>
                    <a:pt x="0" y="73765"/>
                  </a:lnTo>
                  <a:lnTo>
                    <a:pt x="5379" y="108194"/>
                  </a:lnTo>
                  <a:lnTo>
                    <a:pt x="14489" y="144979"/>
                  </a:lnTo>
                  <a:lnTo>
                    <a:pt x="24212" y="175299"/>
                  </a:lnTo>
                  <a:lnTo>
                    <a:pt x="29049" y="211831"/>
                  </a:lnTo>
                  <a:lnTo>
                    <a:pt x="34977" y="241599"/>
                  </a:lnTo>
                  <a:lnTo>
                    <a:pt x="44565" y="277483"/>
                  </a:lnTo>
                  <a:lnTo>
                    <a:pt x="49828" y="295859"/>
                  </a:lnTo>
                  <a:lnTo>
                    <a:pt x="52006" y="318693"/>
                  </a:lnTo>
                  <a:lnTo>
                    <a:pt x="51172" y="319142"/>
                  </a:lnTo>
                  <a:lnTo>
                    <a:pt x="44424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653"/>
            <p:cNvSpPr/>
            <p:nvPr/>
          </p:nvSpPr>
          <p:spPr>
            <a:xfrm>
              <a:off x="3444240" y="762000"/>
              <a:ext cx="76201" cy="30480"/>
            </a:xfrm>
            <a:custGeom>
              <a:avLst/>
              <a:gdLst/>
              <a:ahLst/>
              <a:cxnLst/>
              <a:rect l="0" t="0" r="0" b="0"/>
              <a:pathLst>
                <a:path w="76201" h="30480">
                  <a:moveTo>
                    <a:pt x="0" y="30479"/>
                  </a:moveTo>
                  <a:lnTo>
                    <a:pt x="4045" y="26434"/>
                  </a:lnTo>
                  <a:lnTo>
                    <a:pt x="8288" y="24448"/>
                  </a:lnTo>
                  <a:lnTo>
                    <a:pt x="10605" y="23919"/>
                  </a:lnTo>
                  <a:lnTo>
                    <a:pt x="21254" y="17832"/>
                  </a:lnTo>
                  <a:lnTo>
                    <a:pt x="55801" y="7102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654"/>
            <p:cNvSpPr/>
            <p:nvPr/>
          </p:nvSpPr>
          <p:spPr>
            <a:xfrm>
              <a:off x="3635054" y="723900"/>
              <a:ext cx="45406" cy="136702"/>
            </a:xfrm>
            <a:custGeom>
              <a:avLst/>
              <a:gdLst/>
              <a:ahLst/>
              <a:cxnLst/>
              <a:rect l="0" t="0" r="0" b="0"/>
              <a:pathLst>
                <a:path w="45406" h="136702">
                  <a:moveTo>
                    <a:pt x="7305" y="22860"/>
                  </a:moveTo>
                  <a:lnTo>
                    <a:pt x="7305" y="26905"/>
                  </a:lnTo>
                  <a:lnTo>
                    <a:pt x="6459" y="28096"/>
                  </a:lnTo>
                  <a:lnTo>
                    <a:pt x="5048" y="28891"/>
                  </a:lnTo>
                  <a:lnTo>
                    <a:pt x="3260" y="29420"/>
                  </a:lnTo>
                  <a:lnTo>
                    <a:pt x="2069" y="30620"/>
                  </a:lnTo>
                  <a:lnTo>
                    <a:pt x="745" y="34211"/>
                  </a:lnTo>
                  <a:lnTo>
                    <a:pt x="0" y="45038"/>
                  </a:lnTo>
                  <a:lnTo>
                    <a:pt x="2083" y="51908"/>
                  </a:lnTo>
                  <a:lnTo>
                    <a:pt x="3824" y="54925"/>
                  </a:lnTo>
                  <a:lnTo>
                    <a:pt x="7000" y="88202"/>
                  </a:lnTo>
                  <a:lnTo>
                    <a:pt x="7298" y="123995"/>
                  </a:lnTo>
                  <a:lnTo>
                    <a:pt x="7305" y="136701"/>
                  </a:lnTo>
                  <a:lnTo>
                    <a:pt x="7305" y="102261"/>
                  </a:lnTo>
                  <a:lnTo>
                    <a:pt x="7305" y="67998"/>
                  </a:lnTo>
                  <a:lnTo>
                    <a:pt x="13337" y="36434"/>
                  </a:lnTo>
                  <a:lnTo>
                    <a:pt x="13866" y="29369"/>
                  </a:lnTo>
                  <a:lnTo>
                    <a:pt x="15913" y="23813"/>
                  </a:lnTo>
                  <a:lnTo>
                    <a:pt x="31999" y="5874"/>
                  </a:lnTo>
                  <a:lnTo>
                    <a:pt x="37472" y="2610"/>
                  </a:lnTo>
                  <a:lnTo>
                    <a:pt x="4540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655"/>
            <p:cNvSpPr/>
            <p:nvPr/>
          </p:nvSpPr>
          <p:spPr>
            <a:xfrm>
              <a:off x="3726377" y="723900"/>
              <a:ext cx="87692" cy="136580"/>
            </a:xfrm>
            <a:custGeom>
              <a:avLst/>
              <a:gdLst/>
              <a:ahLst/>
              <a:cxnLst/>
              <a:rect l="0" t="0" r="0" b="0"/>
              <a:pathLst>
                <a:path w="87692" h="136580">
                  <a:moveTo>
                    <a:pt x="53142" y="0"/>
                  </a:moveTo>
                  <a:lnTo>
                    <a:pt x="41791" y="0"/>
                  </a:lnTo>
                  <a:lnTo>
                    <a:pt x="40495" y="846"/>
                  </a:lnTo>
                  <a:lnTo>
                    <a:pt x="39631" y="2257"/>
                  </a:lnTo>
                  <a:lnTo>
                    <a:pt x="39055" y="4045"/>
                  </a:lnTo>
                  <a:lnTo>
                    <a:pt x="18361" y="40963"/>
                  </a:lnTo>
                  <a:lnTo>
                    <a:pt x="14332" y="56822"/>
                  </a:lnTo>
                  <a:lnTo>
                    <a:pt x="3174" y="82250"/>
                  </a:lnTo>
                  <a:lnTo>
                    <a:pt x="0" y="119288"/>
                  </a:lnTo>
                  <a:lnTo>
                    <a:pt x="2148" y="127241"/>
                  </a:lnTo>
                  <a:lnTo>
                    <a:pt x="3906" y="130547"/>
                  </a:lnTo>
                  <a:lnTo>
                    <a:pt x="5925" y="132751"/>
                  </a:lnTo>
                  <a:lnTo>
                    <a:pt x="10426" y="135200"/>
                  </a:lnTo>
                  <a:lnTo>
                    <a:pt x="21765" y="136579"/>
                  </a:lnTo>
                  <a:lnTo>
                    <a:pt x="28755" y="134644"/>
                  </a:lnTo>
                  <a:lnTo>
                    <a:pt x="39707" y="126536"/>
                  </a:lnTo>
                  <a:lnTo>
                    <a:pt x="69523" y="100364"/>
                  </a:lnTo>
                  <a:lnTo>
                    <a:pt x="79959" y="81036"/>
                  </a:lnTo>
                  <a:lnTo>
                    <a:pt x="87691" y="50778"/>
                  </a:lnTo>
                  <a:lnTo>
                    <a:pt x="84326" y="29442"/>
                  </a:lnTo>
                  <a:lnTo>
                    <a:pt x="81677" y="23527"/>
                  </a:lnTo>
                  <a:lnTo>
                    <a:pt x="73078" y="12831"/>
                  </a:lnTo>
                  <a:lnTo>
                    <a:pt x="65954" y="9936"/>
                  </a:lnTo>
                  <a:lnTo>
                    <a:pt x="61684" y="9164"/>
                  </a:lnTo>
                  <a:lnTo>
                    <a:pt x="54681" y="10564"/>
                  </a:lnTo>
                  <a:lnTo>
                    <a:pt x="45523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656"/>
            <p:cNvSpPr/>
            <p:nvPr/>
          </p:nvSpPr>
          <p:spPr>
            <a:xfrm>
              <a:off x="3870959" y="686075"/>
              <a:ext cx="205742" cy="174842"/>
            </a:xfrm>
            <a:custGeom>
              <a:avLst/>
              <a:gdLst/>
              <a:ahLst/>
              <a:cxnLst/>
              <a:rect l="0" t="0" r="0" b="0"/>
              <a:pathLst>
                <a:path w="205742" h="174842">
                  <a:moveTo>
                    <a:pt x="0" y="53064"/>
                  </a:moveTo>
                  <a:lnTo>
                    <a:pt x="0" y="89110"/>
                  </a:lnTo>
                  <a:lnTo>
                    <a:pt x="0" y="124213"/>
                  </a:lnTo>
                  <a:lnTo>
                    <a:pt x="847" y="139433"/>
                  </a:lnTo>
                  <a:lnTo>
                    <a:pt x="7612" y="174841"/>
                  </a:lnTo>
                  <a:lnTo>
                    <a:pt x="7620" y="164366"/>
                  </a:lnTo>
                  <a:lnTo>
                    <a:pt x="12010" y="148490"/>
                  </a:lnTo>
                  <a:lnTo>
                    <a:pt x="10144" y="133174"/>
                  </a:lnTo>
                  <a:lnTo>
                    <a:pt x="14402" y="98296"/>
                  </a:lnTo>
                  <a:lnTo>
                    <a:pt x="23419" y="66651"/>
                  </a:lnTo>
                  <a:lnTo>
                    <a:pt x="30646" y="49470"/>
                  </a:lnTo>
                  <a:lnTo>
                    <a:pt x="40673" y="36080"/>
                  </a:lnTo>
                  <a:lnTo>
                    <a:pt x="47993" y="32816"/>
                  </a:lnTo>
                  <a:lnTo>
                    <a:pt x="62444" y="30720"/>
                  </a:lnTo>
                  <a:lnTo>
                    <a:pt x="68111" y="32692"/>
                  </a:lnTo>
                  <a:lnTo>
                    <a:pt x="78647" y="40856"/>
                  </a:lnTo>
                  <a:lnTo>
                    <a:pt x="81522" y="47921"/>
                  </a:lnTo>
                  <a:lnTo>
                    <a:pt x="83645" y="55858"/>
                  </a:lnTo>
                  <a:lnTo>
                    <a:pt x="88755" y="66780"/>
                  </a:lnTo>
                  <a:lnTo>
                    <a:pt x="96441" y="100856"/>
                  </a:lnTo>
                  <a:lnTo>
                    <a:pt x="98958" y="137901"/>
                  </a:lnTo>
                  <a:lnTo>
                    <a:pt x="99058" y="151639"/>
                  </a:lnTo>
                  <a:lnTo>
                    <a:pt x="99060" y="117535"/>
                  </a:lnTo>
                  <a:lnTo>
                    <a:pt x="101318" y="97567"/>
                  </a:lnTo>
                  <a:lnTo>
                    <a:pt x="112058" y="60524"/>
                  </a:lnTo>
                  <a:lnTo>
                    <a:pt x="124500" y="26609"/>
                  </a:lnTo>
                  <a:lnTo>
                    <a:pt x="132092" y="10324"/>
                  </a:lnTo>
                  <a:lnTo>
                    <a:pt x="135475" y="6791"/>
                  </a:lnTo>
                  <a:lnTo>
                    <a:pt x="143749" y="2865"/>
                  </a:lnTo>
                  <a:lnTo>
                    <a:pt x="162247" y="0"/>
                  </a:lnTo>
                  <a:lnTo>
                    <a:pt x="164891" y="1602"/>
                  </a:lnTo>
                  <a:lnTo>
                    <a:pt x="172658" y="11946"/>
                  </a:lnTo>
                  <a:lnTo>
                    <a:pt x="179475" y="25735"/>
                  </a:lnTo>
                  <a:lnTo>
                    <a:pt x="187818" y="61742"/>
                  </a:lnTo>
                  <a:lnTo>
                    <a:pt x="190148" y="98924"/>
                  </a:lnTo>
                  <a:lnTo>
                    <a:pt x="190469" y="133911"/>
                  </a:lnTo>
                  <a:lnTo>
                    <a:pt x="190491" y="145411"/>
                  </a:lnTo>
                  <a:lnTo>
                    <a:pt x="191341" y="147649"/>
                  </a:lnTo>
                  <a:lnTo>
                    <a:pt x="192754" y="149141"/>
                  </a:lnTo>
                  <a:lnTo>
                    <a:pt x="197060" y="151535"/>
                  </a:lnTo>
                  <a:lnTo>
                    <a:pt x="201852" y="151950"/>
                  </a:lnTo>
                  <a:lnTo>
                    <a:pt x="203148" y="151161"/>
                  </a:lnTo>
                  <a:lnTo>
                    <a:pt x="204012" y="149789"/>
                  </a:lnTo>
                  <a:lnTo>
                    <a:pt x="205741" y="1445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657"/>
            <p:cNvSpPr/>
            <p:nvPr/>
          </p:nvSpPr>
          <p:spPr>
            <a:xfrm>
              <a:off x="4251959" y="579119"/>
              <a:ext cx="38101" cy="243842"/>
            </a:xfrm>
            <a:custGeom>
              <a:avLst/>
              <a:gdLst/>
              <a:ahLst/>
              <a:cxnLst/>
              <a:rect l="0" t="0" r="0" b="0"/>
              <a:pathLst>
                <a:path w="38101" h="243842">
                  <a:moveTo>
                    <a:pt x="38100" y="0"/>
                  </a:moveTo>
                  <a:lnTo>
                    <a:pt x="34055" y="4046"/>
                  </a:lnTo>
                  <a:lnTo>
                    <a:pt x="32069" y="8289"/>
                  </a:lnTo>
                  <a:lnTo>
                    <a:pt x="31540" y="10606"/>
                  </a:lnTo>
                  <a:lnTo>
                    <a:pt x="37456" y="42657"/>
                  </a:lnTo>
                  <a:lnTo>
                    <a:pt x="35715" y="77602"/>
                  </a:lnTo>
                  <a:lnTo>
                    <a:pt x="32032" y="107096"/>
                  </a:lnTo>
                  <a:lnTo>
                    <a:pt x="29476" y="127185"/>
                  </a:lnTo>
                  <a:lnTo>
                    <a:pt x="20211" y="156689"/>
                  </a:lnTo>
                  <a:lnTo>
                    <a:pt x="13965" y="189842"/>
                  </a:lnTo>
                  <a:lnTo>
                    <a:pt x="8177" y="225616"/>
                  </a:lnTo>
                  <a:lnTo>
                    <a:pt x="7992" y="229151"/>
                  </a:lnTo>
                  <a:lnTo>
                    <a:pt x="5528" y="235336"/>
                  </a:lnTo>
                  <a:lnTo>
                    <a:pt x="0" y="2438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658"/>
            <p:cNvSpPr/>
            <p:nvPr/>
          </p:nvSpPr>
          <p:spPr>
            <a:xfrm>
              <a:off x="4351019" y="655776"/>
              <a:ext cx="106320" cy="174804"/>
            </a:xfrm>
            <a:custGeom>
              <a:avLst/>
              <a:gdLst/>
              <a:ahLst/>
              <a:cxnLst/>
              <a:rect l="0" t="0" r="0" b="0"/>
              <a:pathLst>
                <a:path w="106320" h="174804">
                  <a:moveTo>
                    <a:pt x="0" y="60503"/>
                  </a:moveTo>
                  <a:lnTo>
                    <a:pt x="0" y="64549"/>
                  </a:lnTo>
                  <a:lnTo>
                    <a:pt x="2258" y="68792"/>
                  </a:lnTo>
                  <a:lnTo>
                    <a:pt x="10607" y="78416"/>
                  </a:lnTo>
                  <a:lnTo>
                    <a:pt x="15438" y="81164"/>
                  </a:lnTo>
                  <a:lnTo>
                    <a:pt x="25177" y="82712"/>
                  </a:lnTo>
                  <a:lnTo>
                    <a:pt x="39593" y="83235"/>
                  </a:lnTo>
                  <a:lnTo>
                    <a:pt x="45255" y="81048"/>
                  </a:lnTo>
                  <a:lnTo>
                    <a:pt x="82464" y="57923"/>
                  </a:lnTo>
                  <a:lnTo>
                    <a:pt x="89709" y="50608"/>
                  </a:lnTo>
                  <a:lnTo>
                    <a:pt x="94904" y="41712"/>
                  </a:lnTo>
                  <a:lnTo>
                    <a:pt x="100497" y="24461"/>
                  </a:lnTo>
                  <a:lnTo>
                    <a:pt x="103933" y="18238"/>
                  </a:lnTo>
                  <a:lnTo>
                    <a:pt x="106138" y="7344"/>
                  </a:lnTo>
                  <a:lnTo>
                    <a:pt x="106319" y="4744"/>
                  </a:lnTo>
                  <a:lnTo>
                    <a:pt x="105593" y="3010"/>
                  </a:lnTo>
                  <a:lnTo>
                    <a:pt x="104262" y="1855"/>
                  </a:lnTo>
                  <a:lnTo>
                    <a:pt x="100526" y="571"/>
                  </a:lnTo>
                  <a:lnTo>
                    <a:pt x="96043" y="0"/>
                  </a:lnTo>
                  <a:lnTo>
                    <a:pt x="91229" y="2004"/>
                  </a:lnTo>
                  <a:lnTo>
                    <a:pt x="53136" y="30756"/>
                  </a:lnTo>
                  <a:lnTo>
                    <a:pt x="40298" y="45481"/>
                  </a:lnTo>
                  <a:lnTo>
                    <a:pt x="17022" y="78020"/>
                  </a:lnTo>
                  <a:lnTo>
                    <a:pt x="10406" y="97020"/>
                  </a:lnTo>
                  <a:lnTo>
                    <a:pt x="7783" y="134071"/>
                  </a:lnTo>
                  <a:lnTo>
                    <a:pt x="12209" y="144282"/>
                  </a:lnTo>
                  <a:lnTo>
                    <a:pt x="19820" y="153618"/>
                  </a:lnTo>
                  <a:lnTo>
                    <a:pt x="39404" y="169275"/>
                  </a:lnTo>
                  <a:lnTo>
                    <a:pt x="47429" y="172346"/>
                  </a:lnTo>
                  <a:lnTo>
                    <a:pt x="83821" y="1748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659"/>
            <p:cNvSpPr/>
            <p:nvPr/>
          </p:nvSpPr>
          <p:spPr>
            <a:xfrm>
              <a:off x="4543033" y="670873"/>
              <a:ext cx="158508" cy="121436"/>
            </a:xfrm>
            <a:custGeom>
              <a:avLst/>
              <a:gdLst/>
              <a:ahLst/>
              <a:cxnLst/>
              <a:rect l="0" t="0" r="0" b="0"/>
              <a:pathLst>
                <a:path w="158508" h="121436">
                  <a:moveTo>
                    <a:pt x="89926" y="7306"/>
                  </a:moveTo>
                  <a:lnTo>
                    <a:pt x="85881" y="7306"/>
                  </a:lnTo>
                  <a:lnTo>
                    <a:pt x="84690" y="6460"/>
                  </a:lnTo>
                  <a:lnTo>
                    <a:pt x="83895" y="5049"/>
                  </a:lnTo>
                  <a:lnTo>
                    <a:pt x="83366" y="3261"/>
                  </a:lnTo>
                  <a:lnTo>
                    <a:pt x="82166" y="2070"/>
                  </a:lnTo>
                  <a:lnTo>
                    <a:pt x="78575" y="746"/>
                  </a:lnTo>
                  <a:lnTo>
                    <a:pt x="71793" y="0"/>
                  </a:lnTo>
                  <a:lnTo>
                    <a:pt x="66910" y="2084"/>
                  </a:lnTo>
                  <a:lnTo>
                    <a:pt x="37619" y="29173"/>
                  </a:lnTo>
                  <a:lnTo>
                    <a:pt x="16476" y="63277"/>
                  </a:lnTo>
                  <a:lnTo>
                    <a:pt x="1891" y="93674"/>
                  </a:lnTo>
                  <a:lnTo>
                    <a:pt x="0" y="103830"/>
                  </a:lnTo>
                  <a:lnTo>
                    <a:pt x="1417" y="111730"/>
                  </a:lnTo>
                  <a:lnTo>
                    <a:pt x="2980" y="115022"/>
                  </a:lnTo>
                  <a:lnTo>
                    <a:pt x="4869" y="117217"/>
                  </a:lnTo>
                  <a:lnTo>
                    <a:pt x="9225" y="119656"/>
                  </a:lnTo>
                  <a:lnTo>
                    <a:pt x="21422" y="121350"/>
                  </a:lnTo>
                  <a:lnTo>
                    <a:pt x="23937" y="121435"/>
                  </a:lnTo>
                  <a:lnTo>
                    <a:pt x="35567" y="117511"/>
                  </a:lnTo>
                  <a:lnTo>
                    <a:pt x="51357" y="106162"/>
                  </a:lnTo>
                  <a:lnTo>
                    <a:pt x="56698" y="100349"/>
                  </a:lnTo>
                  <a:lnTo>
                    <a:pt x="65312" y="88403"/>
                  </a:lnTo>
                  <a:lnTo>
                    <a:pt x="76518" y="78278"/>
                  </a:lnTo>
                  <a:lnTo>
                    <a:pt x="87999" y="51280"/>
                  </a:lnTo>
                  <a:lnTo>
                    <a:pt x="89916" y="42937"/>
                  </a:lnTo>
                  <a:lnTo>
                    <a:pt x="97199" y="30714"/>
                  </a:lnTo>
                  <a:lnTo>
                    <a:pt x="98391" y="63372"/>
                  </a:lnTo>
                  <a:lnTo>
                    <a:pt x="103577" y="77679"/>
                  </a:lnTo>
                  <a:lnTo>
                    <a:pt x="105307" y="85997"/>
                  </a:lnTo>
                  <a:lnTo>
                    <a:pt x="115679" y="104991"/>
                  </a:lnTo>
                  <a:lnTo>
                    <a:pt x="120564" y="109988"/>
                  </a:lnTo>
                  <a:lnTo>
                    <a:pt x="135660" y="119667"/>
                  </a:lnTo>
                  <a:lnTo>
                    <a:pt x="145809" y="121223"/>
                  </a:lnTo>
                  <a:lnTo>
                    <a:pt x="150888" y="119178"/>
                  </a:lnTo>
                  <a:lnTo>
                    <a:pt x="158507" y="1139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660"/>
            <p:cNvSpPr/>
            <p:nvPr/>
          </p:nvSpPr>
          <p:spPr>
            <a:xfrm>
              <a:off x="4770263" y="518261"/>
              <a:ext cx="106538" cy="281840"/>
            </a:xfrm>
            <a:custGeom>
              <a:avLst/>
              <a:gdLst/>
              <a:ahLst/>
              <a:cxnLst/>
              <a:rect l="0" t="0" r="0" b="0"/>
              <a:pathLst>
                <a:path w="106538" h="281840">
                  <a:moveTo>
                    <a:pt x="106537" y="15139"/>
                  </a:moveTo>
                  <a:lnTo>
                    <a:pt x="102491" y="11093"/>
                  </a:lnTo>
                  <a:lnTo>
                    <a:pt x="98247" y="9107"/>
                  </a:lnTo>
                  <a:lnTo>
                    <a:pt x="95931" y="8578"/>
                  </a:lnTo>
                  <a:lnTo>
                    <a:pt x="85282" y="2491"/>
                  </a:lnTo>
                  <a:lnTo>
                    <a:pt x="54542" y="0"/>
                  </a:lnTo>
                  <a:lnTo>
                    <a:pt x="35181" y="6002"/>
                  </a:lnTo>
                  <a:lnTo>
                    <a:pt x="17308" y="15341"/>
                  </a:lnTo>
                  <a:lnTo>
                    <a:pt x="5373" y="25338"/>
                  </a:lnTo>
                  <a:lnTo>
                    <a:pt x="2309" y="32654"/>
                  </a:lnTo>
                  <a:lnTo>
                    <a:pt x="0" y="66072"/>
                  </a:lnTo>
                  <a:lnTo>
                    <a:pt x="2179" y="73900"/>
                  </a:lnTo>
                  <a:lnTo>
                    <a:pt x="3944" y="77173"/>
                  </a:lnTo>
                  <a:lnTo>
                    <a:pt x="11211" y="114962"/>
                  </a:lnTo>
                  <a:lnTo>
                    <a:pt x="22874" y="150141"/>
                  </a:lnTo>
                  <a:lnTo>
                    <a:pt x="34591" y="187888"/>
                  </a:lnTo>
                  <a:lnTo>
                    <a:pt x="37514" y="221719"/>
                  </a:lnTo>
                  <a:lnTo>
                    <a:pt x="37931" y="256034"/>
                  </a:lnTo>
                  <a:lnTo>
                    <a:pt x="37956" y="281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661"/>
            <p:cNvSpPr/>
            <p:nvPr/>
          </p:nvSpPr>
          <p:spPr>
            <a:xfrm>
              <a:off x="4770119" y="716052"/>
              <a:ext cx="60962" cy="15469"/>
            </a:xfrm>
            <a:custGeom>
              <a:avLst/>
              <a:gdLst/>
              <a:ahLst/>
              <a:cxnLst/>
              <a:rect l="0" t="0" r="0" b="0"/>
              <a:pathLst>
                <a:path w="60962" h="15469">
                  <a:moveTo>
                    <a:pt x="0" y="15468"/>
                  </a:moveTo>
                  <a:lnTo>
                    <a:pt x="4046" y="11422"/>
                  </a:lnTo>
                  <a:lnTo>
                    <a:pt x="8290" y="9436"/>
                  </a:lnTo>
                  <a:lnTo>
                    <a:pt x="45936" y="1858"/>
                  </a:lnTo>
                  <a:lnTo>
                    <a:pt x="609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SMARTInkShape-1662"/>
          <p:cNvSpPr/>
          <p:nvPr/>
        </p:nvSpPr>
        <p:spPr>
          <a:xfrm>
            <a:off x="990732" y="1219200"/>
            <a:ext cx="242164" cy="236221"/>
          </a:xfrm>
          <a:custGeom>
            <a:avLst/>
            <a:gdLst/>
            <a:ahLst/>
            <a:cxnLst/>
            <a:rect l="0" t="0" r="0" b="0"/>
            <a:pathLst>
              <a:path w="242164" h="236221">
                <a:moveTo>
                  <a:pt x="68447" y="0"/>
                </a:moveTo>
                <a:lnTo>
                  <a:pt x="57096" y="11351"/>
                </a:lnTo>
                <a:lnTo>
                  <a:pt x="54936" y="18027"/>
                </a:lnTo>
                <a:lnTo>
                  <a:pt x="49263" y="55008"/>
                </a:lnTo>
                <a:lnTo>
                  <a:pt x="37782" y="89401"/>
                </a:lnTo>
                <a:lnTo>
                  <a:pt x="25243" y="121808"/>
                </a:lnTo>
                <a:lnTo>
                  <a:pt x="7486" y="159864"/>
                </a:lnTo>
                <a:lnTo>
                  <a:pt x="2125" y="172956"/>
                </a:lnTo>
                <a:lnTo>
                  <a:pt x="0" y="188859"/>
                </a:lnTo>
                <a:lnTo>
                  <a:pt x="802" y="189406"/>
                </a:lnTo>
                <a:lnTo>
                  <a:pt x="7636" y="190404"/>
                </a:lnTo>
                <a:lnTo>
                  <a:pt x="40225" y="190498"/>
                </a:lnTo>
                <a:lnTo>
                  <a:pt x="76255" y="177319"/>
                </a:lnTo>
                <a:lnTo>
                  <a:pt x="85464" y="175328"/>
                </a:lnTo>
                <a:lnTo>
                  <a:pt x="121259" y="158388"/>
                </a:lnTo>
                <a:lnTo>
                  <a:pt x="123975" y="156392"/>
                </a:lnTo>
                <a:lnTo>
                  <a:pt x="126993" y="151916"/>
                </a:lnTo>
                <a:lnTo>
                  <a:pt x="127798" y="149537"/>
                </a:lnTo>
                <a:lnTo>
                  <a:pt x="129181" y="147951"/>
                </a:lnTo>
                <a:lnTo>
                  <a:pt x="132976" y="146189"/>
                </a:lnTo>
                <a:lnTo>
                  <a:pt x="134326" y="144873"/>
                </a:lnTo>
                <a:lnTo>
                  <a:pt x="135827" y="141152"/>
                </a:lnTo>
                <a:lnTo>
                  <a:pt x="137027" y="106811"/>
                </a:lnTo>
                <a:lnTo>
                  <a:pt x="132982" y="106719"/>
                </a:lnTo>
                <a:lnTo>
                  <a:pt x="131791" y="107552"/>
                </a:lnTo>
                <a:lnTo>
                  <a:pt x="130996" y="108955"/>
                </a:lnTo>
                <a:lnTo>
                  <a:pt x="129878" y="117231"/>
                </a:lnTo>
                <a:lnTo>
                  <a:pt x="128770" y="125763"/>
                </a:lnTo>
                <a:lnTo>
                  <a:pt x="122512" y="154207"/>
                </a:lnTo>
                <a:lnTo>
                  <a:pt x="121800" y="189972"/>
                </a:lnTo>
                <a:lnTo>
                  <a:pt x="121788" y="204204"/>
                </a:lnTo>
                <a:lnTo>
                  <a:pt x="120941" y="204715"/>
                </a:lnTo>
                <a:lnTo>
                  <a:pt x="114481" y="205700"/>
                </a:lnTo>
                <a:lnTo>
                  <a:pt x="114261" y="201683"/>
                </a:lnTo>
                <a:lnTo>
                  <a:pt x="121087" y="172333"/>
                </a:lnTo>
                <a:lnTo>
                  <a:pt x="122426" y="157365"/>
                </a:lnTo>
                <a:lnTo>
                  <a:pt x="128683" y="126989"/>
                </a:lnTo>
                <a:lnTo>
                  <a:pt x="129399" y="100383"/>
                </a:lnTo>
                <a:lnTo>
                  <a:pt x="129407" y="105736"/>
                </a:lnTo>
                <a:lnTo>
                  <a:pt x="133452" y="110445"/>
                </a:lnTo>
                <a:lnTo>
                  <a:pt x="147642" y="118775"/>
                </a:lnTo>
                <a:lnTo>
                  <a:pt x="185531" y="129598"/>
                </a:lnTo>
                <a:lnTo>
                  <a:pt x="210719" y="135997"/>
                </a:lnTo>
                <a:lnTo>
                  <a:pt x="224930" y="137776"/>
                </a:lnTo>
                <a:lnTo>
                  <a:pt x="235890" y="143145"/>
                </a:lnTo>
                <a:lnTo>
                  <a:pt x="242163" y="144457"/>
                </a:lnTo>
                <a:lnTo>
                  <a:pt x="239205" y="152774"/>
                </a:lnTo>
                <a:lnTo>
                  <a:pt x="232966" y="161918"/>
                </a:lnTo>
                <a:lnTo>
                  <a:pt x="197045" y="181788"/>
                </a:lnTo>
                <a:lnTo>
                  <a:pt x="162791" y="204386"/>
                </a:lnTo>
                <a:lnTo>
                  <a:pt x="138540" y="223178"/>
                </a:lnTo>
                <a:lnTo>
                  <a:pt x="125975" y="228375"/>
                </a:lnTo>
                <a:lnTo>
                  <a:pt x="124579" y="230143"/>
                </a:lnTo>
                <a:lnTo>
                  <a:pt x="121788" y="23622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SMARTInkShape-Group180"/>
          <p:cNvGrpSpPr/>
          <p:nvPr/>
        </p:nvGrpSpPr>
        <p:grpSpPr>
          <a:xfrm>
            <a:off x="1318259" y="979916"/>
            <a:ext cx="3101342" cy="581973"/>
            <a:chOff x="1318259" y="979916"/>
            <a:chExt cx="3101342" cy="581973"/>
          </a:xfrm>
        </p:grpSpPr>
        <p:sp>
          <p:nvSpPr>
            <p:cNvPr id="72" name="SMARTInkShape-1663"/>
            <p:cNvSpPr/>
            <p:nvPr/>
          </p:nvSpPr>
          <p:spPr>
            <a:xfrm>
              <a:off x="4122896" y="1013460"/>
              <a:ext cx="296705" cy="220492"/>
            </a:xfrm>
            <a:custGeom>
              <a:avLst/>
              <a:gdLst/>
              <a:ahLst/>
              <a:cxnLst/>
              <a:rect l="0" t="0" r="0" b="0"/>
              <a:pathLst>
                <a:path w="296705" h="220492">
                  <a:moveTo>
                    <a:pt x="37623" y="144779"/>
                  </a:moveTo>
                  <a:lnTo>
                    <a:pt x="33578" y="144779"/>
                  </a:lnTo>
                  <a:lnTo>
                    <a:pt x="32387" y="145626"/>
                  </a:lnTo>
                  <a:lnTo>
                    <a:pt x="31593" y="147037"/>
                  </a:lnTo>
                  <a:lnTo>
                    <a:pt x="30317" y="155385"/>
                  </a:lnTo>
                  <a:lnTo>
                    <a:pt x="32401" y="160218"/>
                  </a:lnTo>
                  <a:lnTo>
                    <a:pt x="40637" y="170219"/>
                  </a:lnTo>
                  <a:lnTo>
                    <a:pt x="45454" y="173019"/>
                  </a:lnTo>
                  <a:lnTo>
                    <a:pt x="47924" y="173766"/>
                  </a:lnTo>
                  <a:lnTo>
                    <a:pt x="50417" y="173417"/>
                  </a:lnTo>
                  <a:lnTo>
                    <a:pt x="60502" y="169032"/>
                  </a:lnTo>
                  <a:lnTo>
                    <a:pt x="63036" y="168568"/>
                  </a:lnTo>
                  <a:lnTo>
                    <a:pt x="70647" y="163869"/>
                  </a:lnTo>
                  <a:lnTo>
                    <a:pt x="80804" y="153850"/>
                  </a:lnTo>
                  <a:lnTo>
                    <a:pt x="93504" y="131601"/>
                  </a:lnTo>
                  <a:lnTo>
                    <a:pt x="97078" y="116698"/>
                  </a:lnTo>
                  <a:lnTo>
                    <a:pt x="98451" y="86347"/>
                  </a:lnTo>
                  <a:lnTo>
                    <a:pt x="96267" y="78452"/>
                  </a:lnTo>
                  <a:lnTo>
                    <a:pt x="94499" y="75161"/>
                  </a:lnTo>
                  <a:lnTo>
                    <a:pt x="92474" y="72967"/>
                  </a:lnTo>
                  <a:lnTo>
                    <a:pt x="87966" y="70530"/>
                  </a:lnTo>
                  <a:lnTo>
                    <a:pt x="80668" y="69157"/>
                  </a:lnTo>
                  <a:lnTo>
                    <a:pt x="75663" y="71094"/>
                  </a:lnTo>
                  <a:lnTo>
                    <a:pt x="47334" y="90552"/>
                  </a:lnTo>
                  <a:lnTo>
                    <a:pt x="19958" y="125403"/>
                  </a:lnTo>
                  <a:lnTo>
                    <a:pt x="4953" y="160478"/>
                  </a:lnTo>
                  <a:lnTo>
                    <a:pt x="0" y="195174"/>
                  </a:lnTo>
                  <a:lnTo>
                    <a:pt x="1993" y="203301"/>
                  </a:lnTo>
                  <a:lnTo>
                    <a:pt x="10171" y="215418"/>
                  </a:lnTo>
                  <a:lnTo>
                    <a:pt x="17238" y="218508"/>
                  </a:lnTo>
                  <a:lnTo>
                    <a:pt x="35572" y="220491"/>
                  </a:lnTo>
                  <a:lnTo>
                    <a:pt x="68837" y="212626"/>
                  </a:lnTo>
                  <a:lnTo>
                    <a:pt x="82823" y="207107"/>
                  </a:lnTo>
                  <a:lnTo>
                    <a:pt x="114925" y="184931"/>
                  </a:lnTo>
                  <a:lnTo>
                    <a:pt x="146038" y="163728"/>
                  </a:lnTo>
                  <a:lnTo>
                    <a:pt x="175855" y="129865"/>
                  </a:lnTo>
                  <a:lnTo>
                    <a:pt x="199800" y="98044"/>
                  </a:lnTo>
                  <a:lnTo>
                    <a:pt x="202836" y="89859"/>
                  </a:lnTo>
                  <a:lnTo>
                    <a:pt x="205221" y="69130"/>
                  </a:lnTo>
                  <a:lnTo>
                    <a:pt x="205251" y="72788"/>
                  </a:lnTo>
                  <a:lnTo>
                    <a:pt x="195856" y="106943"/>
                  </a:lnTo>
                  <a:lnTo>
                    <a:pt x="192616" y="117803"/>
                  </a:lnTo>
                  <a:lnTo>
                    <a:pt x="185014" y="154244"/>
                  </a:lnTo>
                  <a:lnTo>
                    <a:pt x="182505" y="191507"/>
                  </a:lnTo>
                  <a:lnTo>
                    <a:pt x="181625" y="193711"/>
                  </a:lnTo>
                  <a:lnTo>
                    <a:pt x="180191" y="195181"/>
                  </a:lnTo>
                  <a:lnTo>
                    <a:pt x="175100" y="197948"/>
                  </a:lnTo>
                  <a:lnTo>
                    <a:pt x="174787" y="164652"/>
                  </a:lnTo>
                  <a:lnTo>
                    <a:pt x="174784" y="129146"/>
                  </a:lnTo>
                  <a:lnTo>
                    <a:pt x="176477" y="106563"/>
                  </a:lnTo>
                  <a:lnTo>
                    <a:pt x="191950" y="68564"/>
                  </a:lnTo>
                  <a:lnTo>
                    <a:pt x="208092" y="45715"/>
                  </a:lnTo>
                  <a:lnTo>
                    <a:pt x="244671" y="17166"/>
                  </a:lnTo>
                  <a:lnTo>
                    <a:pt x="278592" y="4412"/>
                  </a:lnTo>
                  <a:lnTo>
                    <a:pt x="29670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664"/>
            <p:cNvSpPr/>
            <p:nvPr/>
          </p:nvSpPr>
          <p:spPr>
            <a:xfrm>
              <a:off x="3771900" y="979916"/>
              <a:ext cx="327660" cy="287929"/>
            </a:xfrm>
            <a:custGeom>
              <a:avLst/>
              <a:gdLst/>
              <a:ahLst/>
              <a:cxnLst/>
              <a:rect l="0" t="0" r="0" b="0"/>
              <a:pathLst>
                <a:path w="327660" h="287929">
                  <a:moveTo>
                    <a:pt x="0" y="163084"/>
                  </a:moveTo>
                  <a:lnTo>
                    <a:pt x="0" y="169644"/>
                  </a:lnTo>
                  <a:lnTo>
                    <a:pt x="4045" y="174435"/>
                  </a:lnTo>
                  <a:lnTo>
                    <a:pt x="28168" y="190247"/>
                  </a:lnTo>
                  <a:lnTo>
                    <a:pt x="48524" y="192908"/>
                  </a:lnTo>
                  <a:lnTo>
                    <a:pt x="72708" y="193434"/>
                  </a:lnTo>
                  <a:lnTo>
                    <a:pt x="92663" y="185435"/>
                  </a:lnTo>
                  <a:lnTo>
                    <a:pt x="129700" y="162682"/>
                  </a:lnTo>
                  <a:lnTo>
                    <a:pt x="167661" y="136784"/>
                  </a:lnTo>
                  <a:lnTo>
                    <a:pt x="201697" y="101671"/>
                  </a:lnTo>
                  <a:lnTo>
                    <a:pt x="228401" y="63964"/>
                  </a:lnTo>
                  <a:lnTo>
                    <a:pt x="247043" y="31999"/>
                  </a:lnTo>
                  <a:lnTo>
                    <a:pt x="251201" y="3791"/>
                  </a:lnTo>
                  <a:lnTo>
                    <a:pt x="251345" y="0"/>
                  </a:lnTo>
                  <a:lnTo>
                    <a:pt x="251409" y="1137"/>
                  </a:lnTo>
                  <a:lnTo>
                    <a:pt x="250579" y="1779"/>
                  </a:lnTo>
                  <a:lnTo>
                    <a:pt x="247399" y="2493"/>
                  </a:lnTo>
                  <a:lnTo>
                    <a:pt x="246213" y="4376"/>
                  </a:lnTo>
                  <a:lnTo>
                    <a:pt x="237947" y="42207"/>
                  </a:lnTo>
                  <a:lnTo>
                    <a:pt x="232516" y="75895"/>
                  </a:lnTo>
                  <a:lnTo>
                    <a:pt x="229760" y="109216"/>
                  </a:lnTo>
                  <a:lnTo>
                    <a:pt x="228943" y="145900"/>
                  </a:lnTo>
                  <a:lnTo>
                    <a:pt x="224656" y="183580"/>
                  </a:lnTo>
                  <a:lnTo>
                    <a:pt x="222069" y="213466"/>
                  </a:lnTo>
                  <a:lnTo>
                    <a:pt x="221195" y="250709"/>
                  </a:lnTo>
                  <a:lnTo>
                    <a:pt x="220985" y="287928"/>
                  </a:lnTo>
                  <a:lnTo>
                    <a:pt x="220980" y="285556"/>
                  </a:lnTo>
                  <a:lnTo>
                    <a:pt x="226217" y="272946"/>
                  </a:lnTo>
                  <a:lnTo>
                    <a:pt x="229237" y="238113"/>
                  </a:lnTo>
                  <a:lnTo>
                    <a:pt x="235133" y="201029"/>
                  </a:lnTo>
                  <a:lnTo>
                    <a:pt x="244365" y="171352"/>
                  </a:lnTo>
                  <a:lnTo>
                    <a:pt x="254103" y="154557"/>
                  </a:lnTo>
                  <a:lnTo>
                    <a:pt x="261650" y="145787"/>
                  </a:lnTo>
                  <a:lnTo>
                    <a:pt x="266713" y="142696"/>
                  </a:lnTo>
                  <a:lnTo>
                    <a:pt x="269249" y="141872"/>
                  </a:lnTo>
                  <a:lnTo>
                    <a:pt x="271786" y="142169"/>
                  </a:lnTo>
                  <a:lnTo>
                    <a:pt x="276862" y="144757"/>
                  </a:lnTo>
                  <a:lnTo>
                    <a:pt x="284481" y="150974"/>
                  </a:lnTo>
                  <a:lnTo>
                    <a:pt x="299720" y="176281"/>
                  </a:lnTo>
                  <a:lnTo>
                    <a:pt x="309033" y="202285"/>
                  </a:lnTo>
                  <a:lnTo>
                    <a:pt x="311973" y="239429"/>
                  </a:lnTo>
                  <a:lnTo>
                    <a:pt x="319551" y="276522"/>
                  </a:lnTo>
                  <a:lnTo>
                    <a:pt x="319714" y="279349"/>
                  </a:lnTo>
                  <a:lnTo>
                    <a:pt x="320669" y="281234"/>
                  </a:lnTo>
                  <a:lnTo>
                    <a:pt x="322153" y="282490"/>
                  </a:lnTo>
                  <a:lnTo>
                    <a:pt x="327659" y="2850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665"/>
            <p:cNvSpPr/>
            <p:nvPr/>
          </p:nvSpPr>
          <p:spPr>
            <a:xfrm>
              <a:off x="3848108" y="1005839"/>
              <a:ext cx="45712" cy="259082"/>
            </a:xfrm>
            <a:custGeom>
              <a:avLst/>
              <a:gdLst/>
              <a:ahLst/>
              <a:cxnLst/>
              <a:rect l="0" t="0" r="0" b="0"/>
              <a:pathLst>
                <a:path w="45712" h="259082">
                  <a:moveTo>
                    <a:pt x="45711" y="0"/>
                  </a:moveTo>
                  <a:lnTo>
                    <a:pt x="41666" y="0"/>
                  </a:lnTo>
                  <a:lnTo>
                    <a:pt x="40475" y="847"/>
                  </a:lnTo>
                  <a:lnTo>
                    <a:pt x="39681" y="2258"/>
                  </a:lnTo>
                  <a:lnTo>
                    <a:pt x="26003" y="39489"/>
                  </a:lnTo>
                  <a:lnTo>
                    <a:pt x="21216" y="71113"/>
                  </a:lnTo>
                  <a:lnTo>
                    <a:pt x="17005" y="99811"/>
                  </a:lnTo>
                  <a:lnTo>
                    <a:pt x="13499" y="132021"/>
                  </a:lnTo>
                  <a:lnTo>
                    <a:pt x="9356" y="166118"/>
                  </a:lnTo>
                  <a:lnTo>
                    <a:pt x="3911" y="203935"/>
                  </a:lnTo>
                  <a:lnTo>
                    <a:pt x="508" y="239087"/>
                  </a:lnTo>
                  <a:lnTo>
                    <a:pt x="0" y="258552"/>
                  </a:lnTo>
                  <a:lnTo>
                    <a:pt x="7611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666"/>
            <p:cNvSpPr/>
            <p:nvPr/>
          </p:nvSpPr>
          <p:spPr>
            <a:xfrm>
              <a:off x="3658659" y="1129366"/>
              <a:ext cx="113242" cy="157929"/>
            </a:xfrm>
            <a:custGeom>
              <a:avLst/>
              <a:gdLst/>
              <a:ahLst/>
              <a:cxnLst/>
              <a:rect l="0" t="0" r="0" b="0"/>
              <a:pathLst>
                <a:path w="113242" h="157929">
                  <a:moveTo>
                    <a:pt x="6560" y="66973"/>
                  </a:moveTo>
                  <a:lnTo>
                    <a:pt x="2515" y="66973"/>
                  </a:lnTo>
                  <a:lnTo>
                    <a:pt x="1324" y="67820"/>
                  </a:lnTo>
                  <a:lnTo>
                    <a:pt x="530" y="69231"/>
                  </a:lnTo>
                  <a:lnTo>
                    <a:pt x="0" y="71019"/>
                  </a:lnTo>
                  <a:lnTo>
                    <a:pt x="493" y="72210"/>
                  </a:lnTo>
                  <a:lnTo>
                    <a:pt x="1669" y="73005"/>
                  </a:lnTo>
                  <a:lnTo>
                    <a:pt x="3300" y="73534"/>
                  </a:lnTo>
                  <a:lnTo>
                    <a:pt x="4386" y="74734"/>
                  </a:lnTo>
                  <a:lnTo>
                    <a:pt x="5594" y="78325"/>
                  </a:lnTo>
                  <a:lnTo>
                    <a:pt x="6763" y="79621"/>
                  </a:lnTo>
                  <a:lnTo>
                    <a:pt x="20348" y="87223"/>
                  </a:lnTo>
                  <a:lnTo>
                    <a:pt x="28493" y="88673"/>
                  </a:lnTo>
                  <a:lnTo>
                    <a:pt x="35500" y="87060"/>
                  </a:lnTo>
                  <a:lnTo>
                    <a:pt x="73020" y="64385"/>
                  </a:lnTo>
                  <a:lnTo>
                    <a:pt x="83919" y="56799"/>
                  </a:lnTo>
                  <a:lnTo>
                    <a:pt x="87509" y="49469"/>
                  </a:lnTo>
                  <a:lnTo>
                    <a:pt x="89951" y="41414"/>
                  </a:lnTo>
                  <a:lnTo>
                    <a:pt x="93858" y="35011"/>
                  </a:lnTo>
                  <a:lnTo>
                    <a:pt x="94392" y="31272"/>
                  </a:lnTo>
                  <a:lnTo>
                    <a:pt x="91076" y="12246"/>
                  </a:lnTo>
                  <a:lnTo>
                    <a:pt x="88432" y="6526"/>
                  </a:lnTo>
                  <a:lnTo>
                    <a:pt x="86541" y="3815"/>
                  </a:lnTo>
                  <a:lnTo>
                    <a:pt x="83588" y="2008"/>
                  </a:lnTo>
                  <a:lnTo>
                    <a:pt x="75790" y="0"/>
                  </a:lnTo>
                  <a:lnTo>
                    <a:pt x="66681" y="1365"/>
                  </a:lnTo>
                  <a:lnTo>
                    <a:pt x="54289" y="6894"/>
                  </a:lnTo>
                  <a:lnTo>
                    <a:pt x="24012" y="34451"/>
                  </a:lnTo>
                  <a:lnTo>
                    <a:pt x="18550" y="44335"/>
                  </a:lnTo>
                  <a:lnTo>
                    <a:pt x="8533" y="80644"/>
                  </a:lnTo>
                  <a:lnTo>
                    <a:pt x="6950" y="102223"/>
                  </a:lnTo>
                  <a:lnTo>
                    <a:pt x="10721" y="117682"/>
                  </a:lnTo>
                  <a:lnTo>
                    <a:pt x="17201" y="132986"/>
                  </a:lnTo>
                  <a:lnTo>
                    <a:pt x="24272" y="140904"/>
                  </a:lnTo>
                  <a:lnTo>
                    <a:pt x="42608" y="152885"/>
                  </a:lnTo>
                  <a:lnTo>
                    <a:pt x="53460" y="156776"/>
                  </a:lnTo>
                  <a:lnTo>
                    <a:pt x="66083" y="157928"/>
                  </a:lnTo>
                  <a:lnTo>
                    <a:pt x="75630" y="153682"/>
                  </a:lnTo>
                  <a:lnTo>
                    <a:pt x="113241" y="1279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667"/>
            <p:cNvSpPr/>
            <p:nvPr/>
          </p:nvSpPr>
          <p:spPr>
            <a:xfrm>
              <a:off x="3424992" y="1181100"/>
              <a:ext cx="216883" cy="331078"/>
            </a:xfrm>
            <a:custGeom>
              <a:avLst/>
              <a:gdLst/>
              <a:ahLst/>
              <a:cxnLst/>
              <a:rect l="0" t="0" r="0" b="0"/>
              <a:pathLst>
                <a:path w="216883" h="331078">
                  <a:moveTo>
                    <a:pt x="80208" y="0"/>
                  </a:moveTo>
                  <a:lnTo>
                    <a:pt x="76162" y="0"/>
                  </a:lnTo>
                  <a:lnTo>
                    <a:pt x="71918" y="2257"/>
                  </a:lnTo>
                  <a:lnTo>
                    <a:pt x="36570" y="36045"/>
                  </a:lnTo>
                  <a:lnTo>
                    <a:pt x="10553" y="72643"/>
                  </a:lnTo>
                  <a:lnTo>
                    <a:pt x="537" y="110611"/>
                  </a:lnTo>
                  <a:lnTo>
                    <a:pt x="0" y="115227"/>
                  </a:lnTo>
                  <a:lnTo>
                    <a:pt x="1662" y="122614"/>
                  </a:lnTo>
                  <a:lnTo>
                    <a:pt x="7358" y="131533"/>
                  </a:lnTo>
                  <a:lnTo>
                    <a:pt x="14245" y="134659"/>
                  </a:lnTo>
                  <a:lnTo>
                    <a:pt x="32465" y="136666"/>
                  </a:lnTo>
                  <a:lnTo>
                    <a:pt x="47341" y="132968"/>
                  </a:lnTo>
                  <a:lnTo>
                    <a:pt x="82757" y="108982"/>
                  </a:lnTo>
                  <a:lnTo>
                    <a:pt x="119343" y="75056"/>
                  </a:lnTo>
                  <a:lnTo>
                    <a:pt x="123001" y="66943"/>
                  </a:lnTo>
                  <a:lnTo>
                    <a:pt x="125350" y="51981"/>
                  </a:lnTo>
                  <a:lnTo>
                    <a:pt x="123413" y="46245"/>
                  </a:lnTo>
                  <a:lnTo>
                    <a:pt x="115271" y="35663"/>
                  </a:lnTo>
                  <a:lnTo>
                    <a:pt x="110467" y="32783"/>
                  </a:lnTo>
                  <a:lnTo>
                    <a:pt x="100484" y="30935"/>
                  </a:lnTo>
                  <a:lnTo>
                    <a:pt x="95428" y="32940"/>
                  </a:lnTo>
                  <a:lnTo>
                    <a:pt x="92894" y="34659"/>
                  </a:lnTo>
                  <a:lnTo>
                    <a:pt x="91206" y="36653"/>
                  </a:lnTo>
                  <a:lnTo>
                    <a:pt x="89329" y="41125"/>
                  </a:lnTo>
                  <a:lnTo>
                    <a:pt x="88273" y="52449"/>
                  </a:lnTo>
                  <a:lnTo>
                    <a:pt x="92005" y="66528"/>
                  </a:lnTo>
                  <a:lnTo>
                    <a:pt x="101698" y="86456"/>
                  </a:lnTo>
                  <a:lnTo>
                    <a:pt x="129640" y="116848"/>
                  </a:lnTo>
                  <a:lnTo>
                    <a:pt x="165890" y="152557"/>
                  </a:lnTo>
                  <a:lnTo>
                    <a:pt x="196142" y="186057"/>
                  </a:lnTo>
                  <a:lnTo>
                    <a:pt x="211834" y="221398"/>
                  </a:lnTo>
                  <a:lnTo>
                    <a:pt x="216639" y="253103"/>
                  </a:lnTo>
                  <a:lnTo>
                    <a:pt x="216882" y="260175"/>
                  </a:lnTo>
                  <a:lnTo>
                    <a:pt x="212636" y="272549"/>
                  </a:lnTo>
                  <a:lnTo>
                    <a:pt x="196113" y="294290"/>
                  </a:lnTo>
                  <a:lnTo>
                    <a:pt x="162440" y="318528"/>
                  </a:lnTo>
                  <a:lnTo>
                    <a:pt x="124729" y="330903"/>
                  </a:lnTo>
                  <a:lnTo>
                    <a:pt x="110155" y="331077"/>
                  </a:lnTo>
                  <a:lnTo>
                    <a:pt x="73209" y="321928"/>
                  </a:lnTo>
                  <a:lnTo>
                    <a:pt x="67922" y="321299"/>
                  </a:lnTo>
                  <a:lnTo>
                    <a:pt x="64398" y="320032"/>
                  </a:lnTo>
                  <a:lnTo>
                    <a:pt x="62047" y="318341"/>
                  </a:lnTo>
                  <a:lnTo>
                    <a:pt x="57348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668"/>
            <p:cNvSpPr/>
            <p:nvPr/>
          </p:nvSpPr>
          <p:spPr>
            <a:xfrm>
              <a:off x="3202350" y="1188720"/>
              <a:ext cx="180656" cy="152220"/>
            </a:xfrm>
            <a:custGeom>
              <a:avLst/>
              <a:gdLst/>
              <a:ahLst/>
              <a:cxnLst/>
              <a:rect l="0" t="0" r="0" b="0"/>
              <a:pathLst>
                <a:path w="180656" h="152220">
                  <a:moveTo>
                    <a:pt x="104730" y="0"/>
                  </a:moveTo>
                  <a:lnTo>
                    <a:pt x="97800" y="6083"/>
                  </a:lnTo>
                  <a:lnTo>
                    <a:pt x="61379" y="29484"/>
                  </a:lnTo>
                  <a:lnTo>
                    <a:pt x="25980" y="64437"/>
                  </a:lnTo>
                  <a:lnTo>
                    <a:pt x="4633" y="95472"/>
                  </a:lnTo>
                  <a:lnTo>
                    <a:pt x="0" y="115494"/>
                  </a:lnTo>
                  <a:lnTo>
                    <a:pt x="1175" y="127813"/>
                  </a:lnTo>
                  <a:lnTo>
                    <a:pt x="4781" y="145473"/>
                  </a:lnTo>
                  <a:lnTo>
                    <a:pt x="6771" y="147782"/>
                  </a:lnTo>
                  <a:lnTo>
                    <a:pt x="13497" y="150347"/>
                  </a:lnTo>
                  <a:lnTo>
                    <a:pt x="45516" y="152219"/>
                  </a:lnTo>
                  <a:lnTo>
                    <a:pt x="67147" y="144256"/>
                  </a:lnTo>
                  <a:lnTo>
                    <a:pt x="101602" y="126394"/>
                  </a:lnTo>
                  <a:lnTo>
                    <a:pt x="135968" y="101520"/>
                  </a:lnTo>
                  <a:lnTo>
                    <a:pt x="170390" y="71112"/>
                  </a:lnTo>
                  <a:lnTo>
                    <a:pt x="176245" y="58699"/>
                  </a:lnTo>
                  <a:lnTo>
                    <a:pt x="180655" y="22138"/>
                  </a:lnTo>
                  <a:lnTo>
                    <a:pt x="178550" y="16048"/>
                  </a:lnTo>
                  <a:lnTo>
                    <a:pt x="176803" y="13238"/>
                  </a:lnTo>
                  <a:lnTo>
                    <a:pt x="173945" y="11365"/>
                  </a:lnTo>
                  <a:lnTo>
                    <a:pt x="161833" y="8729"/>
                  </a:lnTo>
                  <a:lnTo>
                    <a:pt x="147519" y="8795"/>
                  </a:lnTo>
                  <a:lnTo>
                    <a:pt x="122458" y="18269"/>
                  </a:lnTo>
                  <a:lnTo>
                    <a:pt x="105392" y="28286"/>
                  </a:lnTo>
                  <a:lnTo>
                    <a:pt x="97109" y="30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669"/>
            <p:cNvSpPr/>
            <p:nvPr/>
          </p:nvSpPr>
          <p:spPr>
            <a:xfrm>
              <a:off x="3063240" y="1188720"/>
              <a:ext cx="160020" cy="38101"/>
            </a:xfrm>
            <a:custGeom>
              <a:avLst/>
              <a:gdLst/>
              <a:ahLst/>
              <a:cxnLst/>
              <a:rect l="0" t="0" r="0" b="0"/>
              <a:pathLst>
                <a:path w="160020" h="38101">
                  <a:moveTo>
                    <a:pt x="0" y="38100"/>
                  </a:moveTo>
                  <a:lnTo>
                    <a:pt x="4045" y="34054"/>
                  </a:lnTo>
                  <a:lnTo>
                    <a:pt x="10546" y="32068"/>
                  </a:lnTo>
                  <a:lnTo>
                    <a:pt x="40335" y="25452"/>
                  </a:lnTo>
                  <a:lnTo>
                    <a:pt x="74885" y="21114"/>
                  </a:lnTo>
                  <a:lnTo>
                    <a:pt x="110465" y="12355"/>
                  </a:lnTo>
                  <a:lnTo>
                    <a:pt x="146719" y="3318"/>
                  </a:lnTo>
                  <a:lnTo>
                    <a:pt x="160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670"/>
            <p:cNvSpPr/>
            <p:nvPr/>
          </p:nvSpPr>
          <p:spPr>
            <a:xfrm>
              <a:off x="3131819" y="1059179"/>
              <a:ext cx="53341" cy="251462"/>
            </a:xfrm>
            <a:custGeom>
              <a:avLst/>
              <a:gdLst/>
              <a:ahLst/>
              <a:cxnLst/>
              <a:rect l="0" t="0" r="0" b="0"/>
              <a:pathLst>
                <a:path w="53341" h="251462">
                  <a:moveTo>
                    <a:pt x="53340" y="0"/>
                  </a:moveTo>
                  <a:lnTo>
                    <a:pt x="52494" y="12168"/>
                  </a:lnTo>
                  <a:lnTo>
                    <a:pt x="41190" y="47747"/>
                  </a:lnTo>
                  <a:lnTo>
                    <a:pt x="36453" y="84722"/>
                  </a:lnTo>
                  <a:lnTo>
                    <a:pt x="29992" y="114568"/>
                  </a:lnTo>
                  <a:lnTo>
                    <a:pt x="22716" y="144860"/>
                  </a:lnTo>
                  <a:lnTo>
                    <a:pt x="15197" y="175284"/>
                  </a:lnTo>
                  <a:lnTo>
                    <a:pt x="5072" y="211860"/>
                  </a:lnTo>
                  <a:lnTo>
                    <a:pt x="89" y="249549"/>
                  </a:lnTo>
                  <a:lnTo>
                    <a:pt x="0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671"/>
            <p:cNvSpPr/>
            <p:nvPr/>
          </p:nvSpPr>
          <p:spPr>
            <a:xfrm>
              <a:off x="2792661" y="1188720"/>
              <a:ext cx="133277" cy="144646"/>
            </a:xfrm>
            <a:custGeom>
              <a:avLst/>
              <a:gdLst/>
              <a:ahLst/>
              <a:cxnLst/>
              <a:rect l="0" t="0" r="0" b="0"/>
              <a:pathLst>
                <a:path w="133277" h="144646">
                  <a:moveTo>
                    <a:pt x="72458" y="0"/>
                  </a:moveTo>
                  <a:lnTo>
                    <a:pt x="68413" y="0"/>
                  </a:lnTo>
                  <a:lnTo>
                    <a:pt x="64170" y="2257"/>
                  </a:lnTo>
                  <a:lnTo>
                    <a:pt x="59461" y="5236"/>
                  </a:lnTo>
                  <a:lnTo>
                    <a:pt x="39256" y="13494"/>
                  </a:lnTo>
                  <a:lnTo>
                    <a:pt x="29977" y="19708"/>
                  </a:lnTo>
                  <a:lnTo>
                    <a:pt x="12625" y="26490"/>
                  </a:lnTo>
                  <a:lnTo>
                    <a:pt x="9710" y="28666"/>
                  </a:lnTo>
                  <a:lnTo>
                    <a:pt x="601" y="40735"/>
                  </a:lnTo>
                  <a:lnTo>
                    <a:pt x="0" y="42397"/>
                  </a:lnTo>
                  <a:lnTo>
                    <a:pt x="447" y="43504"/>
                  </a:lnTo>
                  <a:lnTo>
                    <a:pt x="1590" y="44243"/>
                  </a:lnTo>
                  <a:lnTo>
                    <a:pt x="2353" y="45582"/>
                  </a:lnTo>
                  <a:lnTo>
                    <a:pt x="3200" y="49327"/>
                  </a:lnTo>
                  <a:lnTo>
                    <a:pt x="4273" y="50665"/>
                  </a:lnTo>
                  <a:lnTo>
                    <a:pt x="7723" y="52151"/>
                  </a:lnTo>
                  <a:lnTo>
                    <a:pt x="44838" y="53319"/>
                  </a:lnTo>
                  <a:lnTo>
                    <a:pt x="81126" y="53339"/>
                  </a:lnTo>
                  <a:lnTo>
                    <a:pt x="98567" y="54186"/>
                  </a:lnTo>
                  <a:lnTo>
                    <a:pt x="112462" y="59423"/>
                  </a:lnTo>
                  <a:lnTo>
                    <a:pt x="127920" y="71252"/>
                  </a:lnTo>
                  <a:lnTo>
                    <a:pt x="130975" y="78516"/>
                  </a:lnTo>
                  <a:lnTo>
                    <a:pt x="133276" y="101289"/>
                  </a:lnTo>
                  <a:lnTo>
                    <a:pt x="129331" y="113173"/>
                  </a:lnTo>
                  <a:lnTo>
                    <a:pt x="122800" y="123373"/>
                  </a:lnTo>
                  <a:lnTo>
                    <a:pt x="106925" y="134405"/>
                  </a:lnTo>
                  <a:lnTo>
                    <a:pt x="89740" y="142479"/>
                  </a:lnTo>
                  <a:lnTo>
                    <a:pt x="59432" y="144645"/>
                  </a:lnTo>
                  <a:lnTo>
                    <a:pt x="51711" y="142462"/>
                  </a:lnTo>
                  <a:lnTo>
                    <a:pt x="45458" y="139516"/>
                  </a:lnTo>
                  <a:lnTo>
                    <a:pt x="34358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672"/>
            <p:cNvSpPr/>
            <p:nvPr/>
          </p:nvSpPr>
          <p:spPr>
            <a:xfrm>
              <a:off x="2644140" y="1272540"/>
              <a:ext cx="114301" cy="68581"/>
            </a:xfrm>
            <a:custGeom>
              <a:avLst/>
              <a:gdLst/>
              <a:ahLst/>
              <a:cxnLst/>
              <a:rect l="0" t="0" r="0" b="0"/>
              <a:pathLst>
                <a:path w="114301" h="68581">
                  <a:moveTo>
                    <a:pt x="0" y="0"/>
                  </a:moveTo>
                  <a:lnTo>
                    <a:pt x="0" y="4045"/>
                  </a:lnTo>
                  <a:lnTo>
                    <a:pt x="846" y="5236"/>
                  </a:lnTo>
                  <a:lnTo>
                    <a:pt x="2257" y="6031"/>
                  </a:lnTo>
                  <a:lnTo>
                    <a:pt x="4045" y="6560"/>
                  </a:lnTo>
                  <a:lnTo>
                    <a:pt x="5236" y="8607"/>
                  </a:lnTo>
                  <a:lnTo>
                    <a:pt x="7760" y="18730"/>
                  </a:lnTo>
                  <a:lnTo>
                    <a:pt x="15769" y="30166"/>
                  </a:lnTo>
                  <a:lnTo>
                    <a:pt x="21401" y="35420"/>
                  </a:lnTo>
                  <a:lnTo>
                    <a:pt x="52000" y="55874"/>
                  </a:lnTo>
                  <a:lnTo>
                    <a:pt x="89229" y="66792"/>
                  </a:lnTo>
                  <a:lnTo>
                    <a:pt x="114300" y="68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673"/>
            <p:cNvSpPr/>
            <p:nvPr/>
          </p:nvSpPr>
          <p:spPr>
            <a:xfrm>
              <a:off x="2575568" y="1089660"/>
              <a:ext cx="106673" cy="301169"/>
            </a:xfrm>
            <a:custGeom>
              <a:avLst/>
              <a:gdLst/>
              <a:ahLst/>
              <a:cxnLst/>
              <a:rect l="0" t="0" r="0" b="0"/>
              <a:pathLst>
                <a:path w="106673" h="301169">
                  <a:moveTo>
                    <a:pt x="15232" y="0"/>
                  </a:moveTo>
                  <a:lnTo>
                    <a:pt x="15232" y="10605"/>
                  </a:lnTo>
                  <a:lnTo>
                    <a:pt x="8671" y="44135"/>
                  </a:lnTo>
                  <a:lnTo>
                    <a:pt x="7821" y="81970"/>
                  </a:lnTo>
                  <a:lnTo>
                    <a:pt x="7673" y="112811"/>
                  </a:lnTo>
                  <a:lnTo>
                    <a:pt x="7630" y="148384"/>
                  </a:lnTo>
                  <a:lnTo>
                    <a:pt x="6770" y="184888"/>
                  </a:lnTo>
                  <a:lnTo>
                    <a:pt x="2376" y="217529"/>
                  </a:lnTo>
                  <a:lnTo>
                    <a:pt x="463" y="254384"/>
                  </a:lnTo>
                  <a:lnTo>
                    <a:pt x="19" y="290320"/>
                  </a:lnTo>
                  <a:lnTo>
                    <a:pt x="0" y="295147"/>
                  </a:lnTo>
                  <a:lnTo>
                    <a:pt x="4039" y="300622"/>
                  </a:lnTo>
                  <a:lnTo>
                    <a:pt x="5230" y="301168"/>
                  </a:lnTo>
                  <a:lnTo>
                    <a:pt x="6024" y="300685"/>
                  </a:lnTo>
                  <a:lnTo>
                    <a:pt x="6906" y="297891"/>
                  </a:lnTo>
                  <a:lnTo>
                    <a:pt x="9828" y="265254"/>
                  </a:lnTo>
                  <a:lnTo>
                    <a:pt x="11983" y="250817"/>
                  </a:lnTo>
                  <a:lnTo>
                    <a:pt x="10984" y="218595"/>
                  </a:lnTo>
                  <a:lnTo>
                    <a:pt x="14393" y="183914"/>
                  </a:lnTo>
                  <a:lnTo>
                    <a:pt x="19028" y="160326"/>
                  </a:lnTo>
                  <a:lnTo>
                    <a:pt x="29809" y="141295"/>
                  </a:lnTo>
                  <a:lnTo>
                    <a:pt x="55464" y="108529"/>
                  </a:lnTo>
                  <a:lnTo>
                    <a:pt x="91389" y="78471"/>
                  </a:lnTo>
                  <a:lnTo>
                    <a:pt x="98603" y="76332"/>
                  </a:lnTo>
                  <a:lnTo>
                    <a:pt x="106672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674"/>
            <p:cNvSpPr/>
            <p:nvPr/>
          </p:nvSpPr>
          <p:spPr>
            <a:xfrm>
              <a:off x="2377575" y="1211579"/>
              <a:ext cx="98926" cy="167161"/>
            </a:xfrm>
            <a:custGeom>
              <a:avLst/>
              <a:gdLst/>
              <a:ahLst/>
              <a:cxnLst/>
              <a:rect l="0" t="0" r="0" b="0"/>
              <a:pathLst>
                <a:path w="98926" h="167161">
                  <a:moveTo>
                    <a:pt x="83684" y="0"/>
                  </a:moveTo>
                  <a:lnTo>
                    <a:pt x="73079" y="0"/>
                  </a:lnTo>
                  <a:lnTo>
                    <a:pt x="68246" y="2258"/>
                  </a:lnTo>
                  <a:lnTo>
                    <a:pt x="65772" y="4046"/>
                  </a:lnTo>
                  <a:lnTo>
                    <a:pt x="50929" y="21470"/>
                  </a:lnTo>
                  <a:lnTo>
                    <a:pt x="32435" y="36791"/>
                  </a:lnTo>
                  <a:lnTo>
                    <a:pt x="12971" y="72709"/>
                  </a:lnTo>
                  <a:lnTo>
                    <a:pt x="3331" y="99876"/>
                  </a:lnTo>
                  <a:lnTo>
                    <a:pt x="169" y="133532"/>
                  </a:lnTo>
                  <a:lnTo>
                    <a:pt x="0" y="142885"/>
                  </a:lnTo>
                  <a:lnTo>
                    <a:pt x="1648" y="146904"/>
                  </a:lnTo>
                  <a:lnTo>
                    <a:pt x="17043" y="162171"/>
                  </a:lnTo>
                  <a:lnTo>
                    <a:pt x="24715" y="165210"/>
                  </a:lnTo>
                  <a:lnTo>
                    <a:pt x="47483" y="167160"/>
                  </a:lnTo>
                  <a:lnTo>
                    <a:pt x="64962" y="163453"/>
                  </a:lnTo>
                  <a:lnTo>
                    <a:pt x="88922" y="152184"/>
                  </a:lnTo>
                  <a:lnTo>
                    <a:pt x="98925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675"/>
            <p:cNvSpPr/>
            <p:nvPr/>
          </p:nvSpPr>
          <p:spPr>
            <a:xfrm>
              <a:off x="1321571" y="1287779"/>
              <a:ext cx="34789" cy="228601"/>
            </a:xfrm>
            <a:custGeom>
              <a:avLst/>
              <a:gdLst/>
              <a:ahLst/>
              <a:cxnLst/>
              <a:rect l="0" t="0" r="0" b="0"/>
              <a:pathLst>
                <a:path w="34789" h="228601">
                  <a:moveTo>
                    <a:pt x="34788" y="0"/>
                  </a:moveTo>
                  <a:lnTo>
                    <a:pt x="34788" y="10607"/>
                  </a:lnTo>
                  <a:lnTo>
                    <a:pt x="27875" y="42657"/>
                  </a:lnTo>
                  <a:lnTo>
                    <a:pt x="25050" y="77602"/>
                  </a:lnTo>
                  <a:lnTo>
                    <a:pt x="21179" y="107096"/>
                  </a:lnTo>
                  <a:lnTo>
                    <a:pt x="17774" y="137284"/>
                  </a:lnTo>
                  <a:lnTo>
                    <a:pt x="11403" y="167677"/>
                  </a:lnTo>
                  <a:lnTo>
                    <a:pt x="5710" y="200197"/>
                  </a:lnTo>
                  <a:lnTo>
                    <a:pt x="3739" y="221234"/>
                  </a:lnTo>
                  <a:lnTo>
                    <a:pt x="2235" y="223689"/>
                  </a:lnTo>
                  <a:lnTo>
                    <a:pt x="386" y="225327"/>
                  </a:lnTo>
                  <a:lnTo>
                    <a:pt x="0" y="226418"/>
                  </a:lnTo>
                  <a:lnTo>
                    <a:pt x="590" y="227145"/>
                  </a:lnTo>
                  <a:lnTo>
                    <a:pt x="4308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676"/>
            <p:cNvSpPr/>
            <p:nvPr/>
          </p:nvSpPr>
          <p:spPr>
            <a:xfrm>
              <a:off x="1409700" y="1234440"/>
              <a:ext cx="7621" cy="266701"/>
            </a:xfrm>
            <a:custGeom>
              <a:avLst/>
              <a:gdLst/>
              <a:ahLst/>
              <a:cxnLst/>
              <a:rect l="0" t="0" r="0" b="0"/>
              <a:pathLst>
                <a:path w="7621" h="266701">
                  <a:moveTo>
                    <a:pt x="7620" y="0"/>
                  </a:moveTo>
                  <a:lnTo>
                    <a:pt x="6773" y="26491"/>
                  </a:lnTo>
                  <a:lnTo>
                    <a:pt x="3574" y="36045"/>
                  </a:lnTo>
                  <a:lnTo>
                    <a:pt x="5942" y="68142"/>
                  </a:lnTo>
                  <a:lnTo>
                    <a:pt x="7123" y="97989"/>
                  </a:lnTo>
                  <a:lnTo>
                    <a:pt x="6626" y="132421"/>
                  </a:lnTo>
                  <a:lnTo>
                    <a:pt x="2339" y="165295"/>
                  </a:lnTo>
                  <a:lnTo>
                    <a:pt x="693" y="199777"/>
                  </a:lnTo>
                  <a:lnTo>
                    <a:pt x="137" y="232784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677"/>
            <p:cNvSpPr/>
            <p:nvPr/>
          </p:nvSpPr>
          <p:spPr>
            <a:xfrm>
              <a:off x="1318259" y="1409700"/>
              <a:ext cx="68582" cy="53341"/>
            </a:xfrm>
            <a:custGeom>
              <a:avLst/>
              <a:gdLst/>
              <a:ahLst/>
              <a:cxnLst/>
              <a:rect l="0" t="0" r="0" b="0"/>
              <a:pathLst>
                <a:path w="68582" h="53341">
                  <a:moveTo>
                    <a:pt x="0" y="53340"/>
                  </a:moveTo>
                  <a:lnTo>
                    <a:pt x="0" y="46779"/>
                  </a:lnTo>
                  <a:lnTo>
                    <a:pt x="4046" y="41988"/>
                  </a:lnTo>
                  <a:lnTo>
                    <a:pt x="38357" y="16782"/>
                  </a:lnTo>
                  <a:lnTo>
                    <a:pt x="685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678"/>
            <p:cNvSpPr/>
            <p:nvPr/>
          </p:nvSpPr>
          <p:spPr>
            <a:xfrm>
              <a:off x="1493653" y="1372047"/>
              <a:ext cx="152268" cy="189842"/>
            </a:xfrm>
            <a:custGeom>
              <a:avLst/>
              <a:gdLst/>
              <a:ahLst/>
              <a:cxnLst/>
              <a:rect l="0" t="0" r="0" b="0"/>
              <a:pathLst>
                <a:path w="152268" h="189842">
                  <a:moveTo>
                    <a:pt x="15106" y="52893"/>
                  </a:moveTo>
                  <a:lnTo>
                    <a:pt x="21667" y="46332"/>
                  </a:lnTo>
                  <a:lnTo>
                    <a:pt x="29447" y="34161"/>
                  </a:lnTo>
                  <a:lnTo>
                    <a:pt x="67328" y="4651"/>
                  </a:lnTo>
                  <a:lnTo>
                    <a:pt x="77522" y="1063"/>
                  </a:lnTo>
                  <a:lnTo>
                    <a:pt x="85905" y="0"/>
                  </a:lnTo>
                  <a:lnTo>
                    <a:pt x="91164" y="2009"/>
                  </a:lnTo>
                  <a:lnTo>
                    <a:pt x="93751" y="3730"/>
                  </a:lnTo>
                  <a:lnTo>
                    <a:pt x="95476" y="5724"/>
                  </a:lnTo>
                  <a:lnTo>
                    <a:pt x="102517" y="21522"/>
                  </a:lnTo>
                  <a:lnTo>
                    <a:pt x="102498" y="33023"/>
                  </a:lnTo>
                  <a:lnTo>
                    <a:pt x="99632" y="65148"/>
                  </a:lnTo>
                  <a:lnTo>
                    <a:pt x="95090" y="94154"/>
                  </a:lnTo>
                  <a:lnTo>
                    <a:pt x="79887" y="128212"/>
                  </a:lnTo>
                  <a:lnTo>
                    <a:pt x="60578" y="159399"/>
                  </a:lnTo>
                  <a:lnTo>
                    <a:pt x="50556" y="173042"/>
                  </a:lnTo>
                  <a:lnTo>
                    <a:pt x="36240" y="184636"/>
                  </a:lnTo>
                  <a:lnTo>
                    <a:pt x="26260" y="188448"/>
                  </a:lnTo>
                  <a:lnTo>
                    <a:pt x="12697" y="189841"/>
                  </a:lnTo>
                  <a:lnTo>
                    <a:pt x="7545" y="187701"/>
                  </a:lnTo>
                  <a:lnTo>
                    <a:pt x="4985" y="185945"/>
                  </a:lnTo>
                  <a:lnTo>
                    <a:pt x="2142" y="181736"/>
                  </a:lnTo>
                  <a:lnTo>
                    <a:pt x="878" y="176196"/>
                  </a:lnTo>
                  <a:lnTo>
                    <a:pt x="0" y="154006"/>
                  </a:lnTo>
                  <a:lnTo>
                    <a:pt x="1649" y="149935"/>
                  </a:lnTo>
                  <a:lnTo>
                    <a:pt x="17045" y="134576"/>
                  </a:lnTo>
                  <a:lnTo>
                    <a:pt x="24717" y="131530"/>
                  </a:lnTo>
                  <a:lnTo>
                    <a:pt x="43440" y="129574"/>
                  </a:lnTo>
                  <a:lnTo>
                    <a:pt x="58403" y="133280"/>
                  </a:lnTo>
                  <a:lnTo>
                    <a:pt x="83702" y="142292"/>
                  </a:lnTo>
                  <a:lnTo>
                    <a:pt x="98931" y="145986"/>
                  </a:lnTo>
                  <a:lnTo>
                    <a:pt x="114168" y="150185"/>
                  </a:lnTo>
                  <a:lnTo>
                    <a:pt x="152267" y="1519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679"/>
            <p:cNvSpPr/>
            <p:nvPr/>
          </p:nvSpPr>
          <p:spPr>
            <a:xfrm>
              <a:off x="1684569" y="1257300"/>
              <a:ext cx="158029" cy="189910"/>
            </a:xfrm>
            <a:custGeom>
              <a:avLst/>
              <a:gdLst/>
              <a:ahLst/>
              <a:cxnLst/>
              <a:rect l="0" t="0" r="0" b="0"/>
              <a:pathLst>
                <a:path w="158029" h="189910">
                  <a:moveTo>
                    <a:pt x="83271" y="0"/>
                  </a:moveTo>
                  <a:lnTo>
                    <a:pt x="79225" y="4045"/>
                  </a:lnTo>
                  <a:lnTo>
                    <a:pt x="74982" y="6031"/>
                  </a:lnTo>
                  <a:lnTo>
                    <a:pt x="72665" y="6560"/>
                  </a:lnTo>
                  <a:lnTo>
                    <a:pt x="65358" y="11351"/>
                  </a:lnTo>
                  <a:lnTo>
                    <a:pt x="39633" y="40155"/>
                  </a:lnTo>
                  <a:lnTo>
                    <a:pt x="24917" y="69832"/>
                  </a:lnTo>
                  <a:lnTo>
                    <a:pt x="8840" y="105171"/>
                  </a:lnTo>
                  <a:lnTo>
                    <a:pt x="2233" y="129092"/>
                  </a:lnTo>
                  <a:lnTo>
                    <a:pt x="0" y="155886"/>
                  </a:lnTo>
                  <a:lnTo>
                    <a:pt x="4210" y="166931"/>
                  </a:lnTo>
                  <a:lnTo>
                    <a:pt x="16665" y="183774"/>
                  </a:lnTo>
                  <a:lnTo>
                    <a:pt x="24317" y="187511"/>
                  </a:lnTo>
                  <a:lnTo>
                    <a:pt x="47072" y="189909"/>
                  </a:lnTo>
                  <a:lnTo>
                    <a:pt x="84497" y="179842"/>
                  </a:lnTo>
                  <a:lnTo>
                    <a:pt x="118492" y="158495"/>
                  </a:lnTo>
                  <a:lnTo>
                    <a:pt x="144186" y="128335"/>
                  </a:lnTo>
                  <a:lnTo>
                    <a:pt x="152677" y="114611"/>
                  </a:lnTo>
                  <a:lnTo>
                    <a:pt x="157458" y="96518"/>
                  </a:lnTo>
                  <a:lnTo>
                    <a:pt x="158028" y="75446"/>
                  </a:lnTo>
                  <a:lnTo>
                    <a:pt x="148786" y="42045"/>
                  </a:lnTo>
                  <a:lnTo>
                    <a:pt x="141740" y="33362"/>
                  </a:lnTo>
                  <a:lnTo>
                    <a:pt x="132963" y="27527"/>
                  </a:lnTo>
                  <a:lnTo>
                    <a:pt x="118503" y="24243"/>
                  </a:lnTo>
                  <a:lnTo>
                    <a:pt x="80859" y="22875"/>
                  </a:lnTo>
                  <a:lnTo>
                    <a:pt x="75651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680"/>
            <p:cNvSpPr/>
            <p:nvPr/>
          </p:nvSpPr>
          <p:spPr>
            <a:xfrm>
              <a:off x="1950720" y="1242059"/>
              <a:ext cx="144295" cy="167192"/>
            </a:xfrm>
            <a:custGeom>
              <a:avLst/>
              <a:gdLst/>
              <a:ahLst/>
              <a:cxnLst/>
              <a:rect l="0" t="0" r="0" b="0"/>
              <a:pathLst>
                <a:path w="144295" h="167192">
                  <a:moveTo>
                    <a:pt x="99059" y="0"/>
                  </a:moveTo>
                  <a:lnTo>
                    <a:pt x="92499" y="0"/>
                  </a:lnTo>
                  <a:lnTo>
                    <a:pt x="57395" y="33203"/>
                  </a:lnTo>
                  <a:lnTo>
                    <a:pt x="23040" y="58662"/>
                  </a:lnTo>
                  <a:lnTo>
                    <a:pt x="20440" y="59428"/>
                  </a:lnTo>
                  <a:lnTo>
                    <a:pt x="18706" y="60786"/>
                  </a:lnTo>
                  <a:lnTo>
                    <a:pt x="16780" y="64552"/>
                  </a:lnTo>
                  <a:lnTo>
                    <a:pt x="17113" y="65895"/>
                  </a:lnTo>
                  <a:lnTo>
                    <a:pt x="18182" y="66790"/>
                  </a:lnTo>
                  <a:lnTo>
                    <a:pt x="22474" y="67785"/>
                  </a:lnTo>
                  <a:lnTo>
                    <a:pt x="57554" y="68560"/>
                  </a:lnTo>
                  <a:lnTo>
                    <a:pt x="93346" y="69425"/>
                  </a:lnTo>
                  <a:lnTo>
                    <a:pt x="119296" y="79186"/>
                  </a:lnTo>
                  <a:lnTo>
                    <a:pt x="136480" y="91499"/>
                  </a:lnTo>
                  <a:lnTo>
                    <a:pt x="141091" y="96547"/>
                  </a:lnTo>
                  <a:lnTo>
                    <a:pt x="143140" y="101612"/>
                  </a:lnTo>
                  <a:lnTo>
                    <a:pt x="144294" y="113269"/>
                  </a:lnTo>
                  <a:lnTo>
                    <a:pt x="140590" y="127447"/>
                  </a:lnTo>
                  <a:lnTo>
                    <a:pt x="134169" y="135101"/>
                  </a:lnTo>
                  <a:lnTo>
                    <a:pt x="124824" y="141325"/>
                  </a:lnTo>
                  <a:lnTo>
                    <a:pt x="88642" y="157400"/>
                  </a:lnTo>
                  <a:lnTo>
                    <a:pt x="62665" y="165367"/>
                  </a:lnTo>
                  <a:lnTo>
                    <a:pt x="40976" y="167191"/>
                  </a:lnTo>
                  <a:lnTo>
                    <a:pt x="14234" y="161040"/>
                  </a:lnTo>
                  <a:lnTo>
                    <a:pt x="8302" y="158216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681"/>
            <p:cNvSpPr/>
            <p:nvPr/>
          </p:nvSpPr>
          <p:spPr>
            <a:xfrm>
              <a:off x="2179320" y="1120139"/>
              <a:ext cx="7621" cy="297182"/>
            </a:xfrm>
            <a:custGeom>
              <a:avLst/>
              <a:gdLst/>
              <a:ahLst/>
              <a:cxnLst/>
              <a:rect l="0" t="0" r="0" b="0"/>
              <a:pathLst>
                <a:path w="7621" h="297182">
                  <a:moveTo>
                    <a:pt x="7620" y="0"/>
                  </a:moveTo>
                  <a:lnTo>
                    <a:pt x="7620" y="4046"/>
                  </a:lnTo>
                  <a:lnTo>
                    <a:pt x="1059" y="32564"/>
                  </a:lnTo>
                  <a:lnTo>
                    <a:pt x="209" y="67455"/>
                  </a:lnTo>
                  <a:lnTo>
                    <a:pt x="61" y="96940"/>
                  </a:lnTo>
                  <a:lnTo>
                    <a:pt x="18" y="127971"/>
                  </a:lnTo>
                  <a:lnTo>
                    <a:pt x="5" y="162754"/>
                  </a:lnTo>
                  <a:lnTo>
                    <a:pt x="1" y="194885"/>
                  </a:lnTo>
                  <a:lnTo>
                    <a:pt x="0" y="225008"/>
                  </a:lnTo>
                  <a:lnTo>
                    <a:pt x="2257" y="256113"/>
                  </a:lnTo>
                  <a:lnTo>
                    <a:pt x="6913" y="283243"/>
                  </a:lnTo>
                  <a:lnTo>
                    <a:pt x="7620" y="2971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682"/>
            <p:cNvSpPr/>
            <p:nvPr/>
          </p:nvSpPr>
          <p:spPr>
            <a:xfrm>
              <a:off x="2110740" y="1287779"/>
              <a:ext cx="99061" cy="38101"/>
            </a:xfrm>
            <a:custGeom>
              <a:avLst/>
              <a:gdLst/>
              <a:ahLst/>
              <a:cxnLst/>
              <a:rect l="0" t="0" r="0" b="0"/>
              <a:pathLst>
                <a:path w="99061" h="38101">
                  <a:moveTo>
                    <a:pt x="0" y="38100"/>
                  </a:moveTo>
                  <a:lnTo>
                    <a:pt x="35824" y="20188"/>
                  </a:lnTo>
                  <a:lnTo>
                    <a:pt x="72624" y="5069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683"/>
            <p:cNvSpPr/>
            <p:nvPr/>
          </p:nvSpPr>
          <p:spPr>
            <a:xfrm>
              <a:off x="2286093" y="1264920"/>
              <a:ext cx="15148" cy="132606"/>
            </a:xfrm>
            <a:custGeom>
              <a:avLst/>
              <a:gdLst/>
              <a:ahLst/>
              <a:cxnLst/>
              <a:rect l="0" t="0" r="0" b="0"/>
              <a:pathLst>
                <a:path w="15148" h="132606">
                  <a:moveTo>
                    <a:pt x="15147" y="0"/>
                  </a:moveTo>
                  <a:lnTo>
                    <a:pt x="15147" y="10606"/>
                  </a:lnTo>
                  <a:lnTo>
                    <a:pt x="7997" y="48193"/>
                  </a:lnTo>
                  <a:lnTo>
                    <a:pt x="7588" y="83299"/>
                  </a:lnTo>
                  <a:lnTo>
                    <a:pt x="6698" y="100692"/>
                  </a:lnTo>
                  <a:lnTo>
                    <a:pt x="116" y="132605"/>
                  </a:lnTo>
                  <a:lnTo>
                    <a:pt x="46" y="132430"/>
                  </a:lnTo>
                  <a:lnTo>
                    <a:pt x="0" y="131467"/>
                  </a:lnTo>
                  <a:lnTo>
                    <a:pt x="815" y="130824"/>
                  </a:lnTo>
                  <a:lnTo>
                    <a:pt x="6008" y="129073"/>
                  </a:lnTo>
                  <a:lnTo>
                    <a:pt x="15147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SMARTInkShape-Group181"/>
          <p:cNvGrpSpPr/>
          <p:nvPr/>
        </p:nvGrpSpPr>
        <p:grpSpPr>
          <a:xfrm>
            <a:off x="4503419" y="914400"/>
            <a:ext cx="928128" cy="487680"/>
            <a:chOff x="4503419" y="914400"/>
            <a:chExt cx="928128" cy="487680"/>
          </a:xfrm>
        </p:grpSpPr>
        <p:sp>
          <p:nvSpPr>
            <p:cNvPr id="94" name="SMARTInkShape-1684"/>
            <p:cNvSpPr/>
            <p:nvPr/>
          </p:nvSpPr>
          <p:spPr>
            <a:xfrm>
              <a:off x="5257800" y="983293"/>
              <a:ext cx="173747" cy="318431"/>
            </a:xfrm>
            <a:custGeom>
              <a:avLst/>
              <a:gdLst/>
              <a:ahLst/>
              <a:cxnLst/>
              <a:rect l="0" t="0" r="0" b="0"/>
              <a:pathLst>
                <a:path w="173747" h="318431">
                  <a:moveTo>
                    <a:pt x="60960" y="7307"/>
                  </a:moveTo>
                  <a:lnTo>
                    <a:pt x="60960" y="3261"/>
                  </a:lnTo>
                  <a:lnTo>
                    <a:pt x="60113" y="2070"/>
                  </a:lnTo>
                  <a:lnTo>
                    <a:pt x="58702" y="1275"/>
                  </a:lnTo>
                  <a:lnTo>
                    <a:pt x="54399" y="0"/>
                  </a:lnTo>
                  <a:lnTo>
                    <a:pt x="49608" y="3825"/>
                  </a:lnTo>
                  <a:lnTo>
                    <a:pt x="30433" y="34274"/>
                  </a:lnTo>
                  <a:lnTo>
                    <a:pt x="22846" y="49728"/>
                  </a:lnTo>
                  <a:lnTo>
                    <a:pt x="15235" y="64185"/>
                  </a:lnTo>
                  <a:lnTo>
                    <a:pt x="9124" y="83735"/>
                  </a:lnTo>
                  <a:lnTo>
                    <a:pt x="7751" y="107644"/>
                  </a:lnTo>
                  <a:lnTo>
                    <a:pt x="8554" y="109758"/>
                  </a:lnTo>
                  <a:lnTo>
                    <a:pt x="9936" y="111168"/>
                  </a:lnTo>
                  <a:lnTo>
                    <a:pt x="11704" y="112107"/>
                  </a:lnTo>
                  <a:lnTo>
                    <a:pt x="22282" y="113430"/>
                  </a:lnTo>
                  <a:lnTo>
                    <a:pt x="29094" y="111481"/>
                  </a:lnTo>
                  <a:lnTo>
                    <a:pt x="35790" y="108640"/>
                  </a:lnTo>
                  <a:lnTo>
                    <a:pt x="44411" y="107377"/>
                  </a:lnTo>
                  <a:lnTo>
                    <a:pt x="53887" y="102300"/>
                  </a:lnTo>
                  <a:lnTo>
                    <a:pt x="78326" y="81174"/>
                  </a:lnTo>
                  <a:lnTo>
                    <a:pt x="86237" y="69363"/>
                  </a:lnTo>
                  <a:lnTo>
                    <a:pt x="98263" y="32979"/>
                  </a:lnTo>
                  <a:lnTo>
                    <a:pt x="99028" y="23003"/>
                  </a:lnTo>
                  <a:lnTo>
                    <a:pt x="99906" y="48199"/>
                  </a:lnTo>
                  <a:lnTo>
                    <a:pt x="119468" y="86284"/>
                  </a:lnTo>
                  <a:lnTo>
                    <a:pt x="131815" y="106414"/>
                  </a:lnTo>
                  <a:lnTo>
                    <a:pt x="139864" y="117394"/>
                  </a:lnTo>
                  <a:lnTo>
                    <a:pt x="157271" y="154769"/>
                  </a:lnTo>
                  <a:lnTo>
                    <a:pt x="170152" y="190540"/>
                  </a:lnTo>
                  <a:lnTo>
                    <a:pt x="173746" y="213151"/>
                  </a:lnTo>
                  <a:lnTo>
                    <a:pt x="170766" y="231892"/>
                  </a:lnTo>
                  <a:lnTo>
                    <a:pt x="161327" y="253395"/>
                  </a:lnTo>
                  <a:lnTo>
                    <a:pt x="147895" y="268840"/>
                  </a:lnTo>
                  <a:lnTo>
                    <a:pt x="111521" y="294162"/>
                  </a:lnTo>
                  <a:lnTo>
                    <a:pt x="90616" y="306037"/>
                  </a:lnTo>
                  <a:lnTo>
                    <a:pt x="53231" y="315352"/>
                  </a:lnTo>
                  <a:lnTo>
                    <a:pt x="34493" y="318430"/>
                  </a:lnTo>
                  <a:lnTo>
                    <a:pt x="0" y="3121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685"/>
            <p:cNvSpPr/>
            <p:nvPr/>
          </p:nvSpPr>
          <p:spPr>
            <a:xfrm>
              <a:off x="5105400" y="983495"/>
              <a:ext cx="106681" cy="163503"/>
            </a:xfrm>
            <a:custGeom>
              <a:avLst/>
              <a:gdLst/>
              <a:ahLst/>
              <a:cxnLst/>
              <a:rect l="0" t="0" r="0" b="0"/>
              <a:pathLst>
                <a:path w="106681" h="163503">
                  <a:moveTo>
                    <a:pt x="7619" y="22344"/>
                  </a:moveTo>
                  <a:lnTo>
                    <a:pt x="7619" y="55750"/>
                  </a:lnTo>
                  <a:lnTo>
                    <a:pt x="5362" y="78018"/>
                  </a:lnTo>
                  <a:lnTo>
                    <a:pt x="706" y="113245"/>
                  </a:lnTo>
                  <a:lnTo>
                    <a:pt x="41" y="149447"/>
                  </a:lnTo>
                  <a:lnTo>
                    <a:pt x="1" y="163502"/>
                  </a:lnTo>
                  <a:lnTo>
                    <a:pt x="0" y="155665"/>
                  </a:lnTo>
                  <a:lnTo>
                    <a:pt x="9407" y="118898"/>
                  </a:lnTo>
                  <a:lnTo>
                    <a:pt x="15318" y="82974"/>
                  </a:lnTo>
                  <a:lnTo>
                    <a:pt x="21699" y="49206"/>
                  </a:lnTo>
                  <a:lnTo>
                    <a:pt x="28714" y="23323"/>
                  </a:lnTo>
                  <a:lnTo>
                    <a:pt x="38252" y="8301"/>
                  </a:lnTo>
                  <a:lnTo>
                    <a:pt x="40741" y="5362"/>
                  </a:lnTo>
                  <a:lnTo>
                    <a:pt x="48023" y="2097"/>
                  </a:lnTo>
                  <a:lnTo>
                    <a:pt x="62449" y="0"/>
                  </a:lnTo>
                  <a:lnTo>
                    <a:pt x="68113" y="1972"/>
                  </a:lnTo>
                  <a:lnTo>
                    <a:pt x="78647" y="10136"/>
                  </a:lnTo>
                  <a:lnTo>
                    <a:pt x="86332" y="25500"/>
                  </a:lnTo>
                  <a:lnTo>
                    <a:pt x="90430" y="48211"/>
                  </a:lnTo>
                  <a:lnTo>
                    <a:pt x="91307" y="83700"/>
                  </a:lnTo>
                  <a:lnTo>
                    <a:pt x="91428" y="120969"/>
                  </a:lnTo>
                  <a:lnTo>
                    <a:pt x="91439" y="145484"/>
                  </a:lnTo>
                  <a:lnTo>
                    <a:pt x="92285" y="147618"/>
                  </a:lnTo>
                  <a:lnTo>
                    <a:pt x="93697" y="149040"/>
                  </a:lnTo>
                  <a:lnTo>
                    <a:pt x="99728" y="153299"/>
                  </a:lnTo>
                  <a:lnTo>
                    <a:pt x="106680" y="1595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686"/>
            <p:cNvSpPr/>
            <p:nvPr/>
          </p:nvSpPr>
          <p:spPr>
            <a:xfrm>
              <a:off x="5044439" y="93726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687"/>
            <p:cNvSpPr/>
            <p:nvPr/>
          </p:nvSpPr>
          <p:spPr>
            <a:xfrm>
              <a:off x="5021580" y="1013460"/>
              <a:ext cx="15240" cy="121920"/>
            </a:xfrm>
            <a:custGeom>
              <a:avLst/>
              <a:gdLst/>
              <a:ahLst/>
              <a:cxnLst/>
              <a:rect l="0" t="0" r="0" b="0"/>
              <a:pathLst>
                <a:path w="15240" h="121920">
                  <a:moveTo>
                    <a:pt x="15239" y="0"/>
                  </a:moveTo>
                  <a:lnTo>
                    <a:pt x="15239" y="4045"/>
                  </a:lnTo>
                  <a:lnTo>
                    <a:pt x="12982" y="8288"/>
                  </a:lnTo>
                  <a:lnTo>
                    <a:pt x="11194" y="10605"/>
                  </a:lnTo>
                  <a:lnTo>
                    <a:pt x="9209" y="17695"/>
                  </a:lnTo>
                  <a:lnTo>
                    <a:pt x="7759" y="51966"/>
                  </a:lnTo>
                  <a:lnTo>
                    <a:pt x="5403" y="70430"/>
                  </a:lnTo>
                  <a:lnTo>
                    <a:pt x="316" y="107377"/>
                  </a:lnTo>
                  <a:lnTo>
                    <a:pt x="0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688"/>
            <p:cNvSpPr/>
            <p:nvPr/>
          </p:nvSpPr>
          <p:spPr>
            <a:xfrm>
              <a:off x="4930139" y="914400"/>
              <a:ext cx="15242" cy="251461"/>
            </a:xfrm>
            <a:custGeom>
              <a:avLst/>
              <a:gdLst/>
              <a:ahLst/>
              <a:cxnLst/>
              <a:rect l="0" t="0" r="0" b="0"/>
              <a:pathLst>
                <a:path w="15242" h="251461">
                  <a:moveTo>
                    <a:pt x="15241" y="0"/>
                  </a:moveTo>
                  <a:lnTo>
                    <a:pt x="15241" y="34399"/>
                  </a:lnTo>
                  <a:lnTo>
                    <a:pt x="15241" y="69096"/>
                  </a:lnTo>
                  <a:lnTo>
                    <a:pt x="10004" y="105245"/>
                  </a:lnTo>
                  <a:lnTo>
                    <a:pt x="8327" y="134947"/>
                  </a:lnTo>
                  <a:lnTo>
                    <a:pt x="6983" y="164350"/>
                  </a:lnTo>
                  <a:lnTo>
                    <a:pt x="1630" y="197470"/>
                  </a:lnTo>
                  <a:lnTo>
                    <a:pt x="143" y="233236"/>
                  </a:lnTo>
                  <a:lnTo>
                    <a:pt x="0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689"/>
            <p:cNvSpPr/>
            <p:nvPr/>
          </p:nvSpPr>
          <p:spPr>
            <a:xfrm>
              <a:off x="4853940" y="952500"/>
              <a:ext cx="30480" cy="205740"/>
            </a:xfrm>
            <a:custGeom>
              <a:avLst/>
              <a:gdLst/>
              <a:ahLst/>
              <a:cxnLst/>
              <a:rect l="0" t="0" r="0" b="0"/>
              <a:pathLst>
                <a:path w="30480" h="205740">
                  <a:moveTo>
                    <a:pt x="30479" y="0"/>
                  </a:moveTo>
                  <a:lnTo>
                    <a:pt x="30479" y="8090"/>
                  </a:lnTo>
                  <a:lnTo>
                    <a:pt x="28222" y="14320"/>
                  </a:lnTo>
                  <a:lnTo>
                    <a:pt x="26434" y="17166"/>
                  </a:lnTo>
                  <a:lnTo>
                    <a:pt x="19128" y="54178"/>
                  </a:lnTo>
                  <a:lnTo>
                    <a:pt x="15161" y="84832"/>
                  </a:lnTo>
                  <a:lnTo>
                    <a:pt x="9360" y="120363"/>
                  </a:lnTo>
                  <a:lnTo>
                    <a:pt x="3918" y="152092"/>
                  </a:lnTo>
                  <a:lnTo>
                    <a:pt x="343" y="190002"/>
                  </a:lnTo>
                  <a:lnTo>
                    <a:pt x="0" y="205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690"/>
            <p:cNvSpPr/>
            <p:nvPr/>
          </p:nvSpPr>
          <p:spPr>
            <a:xfrm>
              <a:off x="4709196" y="1059179"/>
              <a:ext cx="83431" cy="129304"/>
            </a:xfrm>
            <a:custGeom>
              <a:avLst/>
              <a:gdLst/>
              <a:ahLst/>
              <a:cxnLst/>
              <a:rect l="0" t="0" r="0" b="0"/>
              <a:pathLst>
                <a:path w="83431" h="129304">
                  <a:moveTo>
                    <a:pt x="22823" y="15241"/>
                  </a:moveTo>
                  <a:lnTo>
                    <a:pt x="18778" y="19286"/>
                  </a:lnTo>
                  <a:lnTo>
                    <a:pt x="16793" y="23530"/>
                  </a:lnTo>
                  <a:lnTo>
                    <a:pt x="11472" y="37198"/>
                  </a:lnTo>
                  <a:lnTo>
                    <a:pt x="3115" y="51814"/>
                  </a:lnTo>
                  <a:lnTo>
                    <a:pt x="240" y="85892"/>
                  </a:lnTo>
                  <a:lnTo>
                    <a:pt x="0" y="107654"/>
                  </a:lnTo>
                  <a:lnTo>
                    <a:pt x="4019" y="120421"/>
                  </a:lnTo>
                  <a:lnTo>
                    <a:pt x="6054" y="123461"/>
                  </a:lnTo>
                  <a:lnTo>
                    <a:pt x="10573" y="126839"/>
                  </a:lnTo>
                  <a:lnTo>
                    <a:pt x="17877" y="128740"/>
                  </a:lnTo>
                  <a:lnTo>
                    <a:pt x="25403" y="129303"/>
                  </a:lnTo>
                  <a:lnTo>
                    <a:pt x="30461" y="127177"/>
                  </a:lnTo>
                  <a:lnTo>
                    <a:pt x="48382" y="115683"/>
                  </a:lnTo>
                  <a:lnTo>
                    <a:pt x="70990" y="82641"/>
                  </a:lnTo>
                  <a:lnTo>
                    <a:pt x="73864" y="72290"/>
                  </a:lnTo>
                  <a:lnTo>
                    <a:pt x="77740" y="54440"/>
                  </a:lnTo>
                  <a:lnTo>
                    <a:pt x="81993" y="38426"/>
                  </a:lnTo>
                  <a:lnTo>
                    <a:pt x="83430" y="21890"/>
                  </a:lnTo>
                  <a:lnTo>
                    <a:pt x="81368" y="15938"/>
                  </a:lnTo>
                  <a:lnTo>
                    <a:pt x="78477" y="10471"/>
                  </a:lnTo>
                  <a:lnTo>
                    <a:pt x="7616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691"/>
            <p:cNvSpPr/>
            <p:nvPr/>
          </p:nvSpPr>
          <p:spPr>
            <a:xfrm>
              <a:off x="4503419" y="1060553"/>
              <a:ext cx="165774" cy="188669"/>
            </a:xfrm>
            <a:custGeom>
              <a:avLst/>
              <a:gdLst/>
              <a:ahLst/>
              <a:cxnLst/>
              <a:rect l="0" t="0" r="0" b="0"/>
              <a:pathLst>
                <a:path w="165774" h="188669">
                  <a:moveTo>
                    <a:pt x="0" y="97686"/>
                  </a:moveTo>
                  <a:lnTo>
                    <a:pt x="0" y="75729"/>
                  </a:lnTo>
                  <a:lnTo>
                    <a:pt x="2258" y="68736"/>
                  </a:lnTo>
                  <a:lnTo>
                    <a:pt x="13845" y="49471"/>
                  </a:lnTo>
                  <a:lnTo>
                    <a:pt x="50944" y="20107"/>
                  </a:lnTo>
                  <a:lnTo>
                    <a:pt x="76386" y="4625"/>
                  </a:lnTo>
                  <a:lnTo>
                    <a:pt x="94129" y="404"/>
                  </a:lnTo>
                  <a:lnTo>
                    <a:pt x="114251" y="0"/>
                  </a:lnTo>
                  <a:lnTo>
                    <a:pt x="130466" y="4866"/>
                  </a:lnTo>
                  <a:lnTo>
                    <a:pt x="146218" y="16353"/>
                  </a:lnTo>
                  <a:lnTo>
                    <a:pt x="158189" y="29843"/>
                  </a:lnTo>
                  <a:lnTo>
                    <a:pt x="161339" y="34678"/>
                  </a:lnTo>
                  <a:lnTo>
                    <a:pt x="165773" y="53617"/>
                  </a:lnTo>
                  <a:lnTo>
                    <a:pt x="162295" y="67940"/>
                  </a:lnTo>
                  <a:lnTo>
                    <a:pt x="146773" y="105403"/>
                  </a:lnTo>
                  <a:lnTo>
                    <a:pt x="132859" y="127349"/>
                  </a:lnTo>
                  <a:lnTo>
                    <a:pt x="97146" y="160045"/>
                  </a:lnTo>
                  <a:lnTo>
                    <a:pt x="74067" y="173159"/>
                  </a:lnTo>
                  <a:lnTo>
                    <a:pt x="41152" y="188095"/>
                  </a:lnTo>
                  <a:lnTo>
                    <a:pt x="35788" y="188668"/>
                  </a:lnTo>
                  <a:lnTo>
                    <a:pt x="34019" y="187974"/>
                  </a:lnTo>
                  <a:lnTo>
                    <a:pt x="32839" y="186665"/>
                  </a:lnTo>
                  <a:lnTo>
                    <a:pt x="30481" y="1815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692"/>
            <p:cNvSpPr/>
            <p:nvPr/>
          </p:nvSpPr>
          <p:spPr>
            <a:xfrm>
              <a:off x="4503419" y="1143000"/>
              <a:ext cx="30482" cy="259080"/>
            </a:xfrm>
            <a:custGeom>
              <a:avLst/>
              <a:gdLst/>
              <a:ahLst/>
              <a:cxnLst/>
              <a:rect l="0" t="0" r="0" b="0"/>
              <a:pathLst>
                <a:path w="30482" h="259080">
                  <a:moveTo>
                    <a:pt x="30481" y="0"/>
                  </a:moveTo>
                  <a:lnTo>
                    <a:pt x="30481" y="4045"/>
                  </a:lnTo>
                  <a:lnTo>
                    <a:pt x="28223" y="8289"/>
                  </a:lnTo>
                  <a:lnTo>
                    <a:pt x="26435" y="10605"/>
                  </a:lnTo>
                  <a:lnTo>
                    <a:pt x="24449" y="17695"/>
                  </a:lnTo>
                  <a:lnTo>
                    <a:pt x="17833" y="47893"/>
                  </a:lnTo>
                  <a:lnTo>
                    <a:pt x="15162" y="75903"/>
                  </a:lnTo>
                  <a:lnTo>
                    <a:pt x="10231" y="110637"/>
                  </a:lnTo>
                  <a:lnTo>
                    <a:pt x="8394" y="146893"/>
                  </a:lnTo>
                  <a:lnTo>
                    <a:pt x="7003" y="179460"/>
                  </a:lnTo>
                  <a:lnTo>
                    <a:pt x="1635" y="216290"/>
                  </a:lnTo>
                  <a:lnTo>
                    <a:pt x="13" y="252954"/>
                  </a:lnTo>
                  <a:lnTo>
                    <a:pt x="0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SMARTInkShape-Group182"/>
          <p:cNvGrpSpPr/>
          <p:nvPr/>
        </p:nvGrpSpPr>
        <p:grpSpPr>
          <a:xfrm>
            <a:off x="1356362" y="1531620"/>
            <a:ext cx="2247322" cy="365586"/>
            <a:chOff x="1356362" y="1531620"/>
            <a:chExt cx="2247322" cy="365586"/>
          </a:xfrm>
        </p:grpSpPr>
        <p:sp>
          <p:nvSpPr>
            <p:cNvPr id="104" name="SMARTInkShape-1693"/>
            <p:cNvSpPr/>
            <p:nvPr/>
          </p:nvSpPr>
          <p:spPr>
            <a:xfrm>
              <a:off x="3436619" y="1586474"/>
              <a:ext cx="167065" cy="166127"/>
            </a:xfrm>
            <a:custGeom>
              <a:avLst/>
              <a:gdLst/>
              <a:ahLst/>
              <a:cxnLst/>
              <a:rect l="0" t="0" r="0" b="0"/>
              <a:pathLst>
                <a:path w="167065" h="166127">
                  <a:moveTo>
                    <a:pt x="0" y="89926"/>
                  </a:moveTo>
                  <a:lnTo>
                    <a:pt x="0" y="79320"/>
                  </a:lnTo>
                  <a:lnTo>
                    <a:pt x="2258" y="74487"/>
                  </a:lnTo>
                  <a:lnTo>
                    <a:pt x="29484" y="37931"/>
                  </a:lnTo>
                  <a:lnTo>
                    <a:pt x="47513" y="21857"/>
                  </a:lnTo>
                  <a:lnTo>
                    <a:pt x="82040" y="1892"/>
                  </a:lnTo>
                  <a:lnTo>
                    <a:pt x="94036" y="0"/>
                  </a:lnTo>
                  <a:lnTo>
                    <a:pt x="103319" y="1416"/>
                  </a:lnTo>
                  <a:lnTo>
                    <a:pt x="111113" y="4021"/>
                  </a:lnTo>
                  <a:lnTo>
                    <a:pt x="134870" y="9876"/>
                  </a:lnTo>
                  <a:lnTo>
                    <a:pt x="149934" y="20675"/>
                  </a:lnTo>
                  <a:lnTo>
                    <a:pt x="161077" y="34600"/>
                  </a:lnTo>
                  <a:lnTo>
                    <a:pt x="164723" y="44452"/>
                  </a:lnTo>
                  <a:lnTo>
                    <a:pt x="167064" y="68619"/>
                  </a:lnTo>
                  <a:lnTo>
                    <a:pt x="163424" y="86341"/>
                  </a:lnTo>
                  <a:lnTo>
                    <a:pt x="149372" y="106652"/>
                  </a:lnTo>
                  <a:lnTo>
                    <a:pt x="133050" y="121953"/>
                  </a:lnTo>
                  <a:lnTo>
                    <a:pt x="103756" y="139926"/>
                  </a:lnTo>
                  <a:lnTo>
                    <a:pt x="67489" y="158459"/>
                  </a:lnTo>
                  <a:lnTo>
                    <a:pt x="53340" y="1661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1694"/>
            <p:cNvSpPr/>
            <p:nvPr/>
          </p:nvSpPr>
          <p:spPr>
            <a:xfrm>
              <a:off x="3451859" y="1661159"/>
              <a:ext cx="15242" cy="228601"/>
            </a:xfrm>
            <a:custGeom>
              <a:avLst/>
              <a:gdLst/>
              <a:ahLst/>
              <a:cxnLst/>
              <a:rect l="0" t="0" r="0" b="0"/>
              <a:pathLst>
                <a:path w="15242" h="228601">
                  <a:moveTo>
                    <a:pt x="15241" y="0"/>
                  </a:moveTo>
                  <a:lnTo>
                    <a:pt x="15241" y="33466"/>
                  </a:lnTo>
                  <a:lnTo>
                    <a:pt x="15241" y="69820"/>
                  </a:lnTo>
                  <a:lnTo>
                    <a:pt x="15241" y="105169"/>
                  </a:lnTo>
                  <a:lnTo>
                    <a:pt x="12983" y="129093"/>
                  </a:lnTo>
                  <a:lnTo>
                    <a:pt x="7480" y="166735"/>
                  </a:lnTo>
                  <a:lnTo>
                    <a:pt x="769" y="204748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1695"/>
            <p:cNvSpPr/>
            <p:nvPr/>
          </p:nvSpPr>
          <p:spPr>
            <a:xfrm>
              <a:off x="3261461" y="1592579"/>
              <a:ext cx="121809" cy="148843"/>
            </a:xfrm>
            <a:custGeom>
              <a:avLst/>
              <a:gdLst/>
              <a:ahLst/>
              <a:cxnLst/>
              <a:rect l="0" t="0" r="0" b="0"/>
              <a:pathLst>
                <a:path w="121809" h="148843">
                  <a:moveTo>
                    <a:pt x="30379" y="0"/>
                  </a:moveTo>
                  <a:lnTo>
                    <a:pt x="30379" y="4046"/>
                  </a:lnTo>
                  <a:lnTo>
                    <a:pt x="29532" y="5237"/>
                  </a:lnTo>
                  <a:lnTo>
                    <a:pt x="28121" y="6032"/>
                  </a:lnTo>
                  <a:lnTo>
                    <a:pt x="23818" y="7307"/>
                  </a:lnTo>
                  <a:lnTo>
                    <a:pt x="23229" y="9739"/>
                  </a:lnTo>
                  <a:lnTo>
                    <a:pt x="23072" y="11573"/>
                  </a:lnTo>
                  <a:lnTo>
                    <a:pt x="20640" y="15868"/>
                  </a:lnTo>
                  <a:lnTo>
                    <a:pt x="18806" y="18199"/>
                  </a:lnTo>
                  <a:lnTo>
                    <a:pt x="16769" y="25304"/>
                  </a:lnTo>
                  <a:lnTo>
                    <a:pt x="13024" y="47524"/>
                  </a:lnTo>
                  <a:lnTo>
                    <a:pt x="9150" y="61495"/>
                  </a:lnTo>
                  <a:lnTo>
                    <a:pt x="5744" y="76359"/>
                  </a:lnTo>
                  <a:lnTo>
                    <a:pt x="2497" y="87278"/>
                  </a:lnTo>
                  <a:lnTo>
                    <a:pt x="127" y="122914"/>
                  </a:lnTo>
                  <a:lnTo>
                    <a:pt x="0" y="130264"/>
                  </a:lnTo>
                  <a:lnTo>
                    <a:pt x="2201" y="136353"/>
                  </a:lnTo>
                  <a:lnTo>
                    <a:pt x="3974" y="139162"/>
                  </a:lnTo>
                  <a:lnTo>
                    <a:pt x="6002" y="141035"/>
                  </a:lnTo>
                  <a:lnTo>
                    <a:pt x="17814" y="148332"/>
                  </a:lnTo>
                  <a:lnTo>
                    <a:pt x="21155" y="148842"/>
                  </a:lnTo>
                  <a:lnTo>
                    <a:pt x="43227" y="144402"/>
                  </a:lnTo>
                  <a:lnTo>
                    <a:pt x="71254" y="130978"/>
                  </a:lnTo>
                  <a:lnTo>
                    <a:pt x="85481" y="118301"/>
                  </a:lnTo>
                  <a:lnTo>
                    <a:pt x="108137" y="88806"/>
                  </a:lnTo>
                  <a:lnTo>
                    <a:pt x="119875" y="53335"/>
                  </a:lnTo>
                  <a:lnTo>
                    <a:pt x="121808" y="16785"/>
                  </a:lnTo>
                  <a:lnTo>
                    <a:pt x="114198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696"/>
            <p:cNvSpPr/>
            <p:nvPr/>
          </p:nvSpPr>
          <p:spPr>
            <a:xfrm>
              <a:off x="2735580" y="1577340"/>
              <a:ext cx="365761" cy="182497"/>
            </a:xfrm>
            <a:custGeom>
              <a:avLst/>
              <a:gdLst/>
              <a:ahLst/>
              <a:cxnLst/>
              <a:rect l="0" t="0" r="0" b="0"/>
              <a:pathLst>
                <a:path w="365761" h="182497">
                  <a:moveTo>
                    <a:pt x="0" y="99060"/>
                  </a:moveTo>
                  <a:lnTo>
                    <a:pt x="6560" y="105620"/>
                  </a:lnTo>
                  <a:lnTo>
                    <a:pt x="42228" y="106638"/>
                  </a:lnTo>
                  <a:lnTo>
                    <a:pt x="69280" y="105827"/>
                  </a:lnTo>
                  <a:lnTo>
                    <a:pt x="84968" y="100594"/>
                  </a:lnTo>
                  <a:lnTo>
                    <a:pt x="96201" y="94528"/>
                  </a:lnTo>
                  <a:lnTo>
                    <a:pt x="109031" y="91508"/>
                  </a:lnTo>
                  <a:lnTo>
                    <a:pt x="121380" y="83331"/>
                  </a:lnTo>
                  <a:lnTo>
                    <a:pt x="124100" y="80954"/>
                  </a:lnTo>
                  <a:lnTo>
                    <a:pt x="127122" y="73797"/>
                  </a:lnTo>
                  <a:lnTo>
                    <a:pt x="127928" y="69518"/>
                  </a:lnTo>
                  <a:lnTo>
                    <a:pt x="127618" y="65818"/>
                  </a:lnTo>
                  <a:lnTo>
                    <a:pt x="125017" y="59450"/>
                  </a:lnTo>
                  <a:lnTo>
                    <a:pt x="123138" y="57413"/>
                  </a:lnTo>
                  <a:lnTo>
                    <a:pt x="108257" y="48460"/>
                  </a:lnTo>
                  <a:lnTo>
                    <a:pt x="100043" y="46938"/>
                  </a:lnTo>
                  <a:lnTo>
                    <a:pt x="93006" y="48519"/>
                  </a:lnTo>
                  <a:lnTo>
                    <a:pt x="86209" y="51197"/>
                  </a:lnTo>
                  <a:lnTo>
                    <a:pt x="77544" y="52387"/>
                  </a:lnTo>
                  <a:lnTo>
                    <a:pt x="68048" y="57432"/>
                  </a:lnTo>
                  <a:lnTo>
                    <a:pt x="40311" y="78148"/>
                  </a:lnTo>
                  <a:lnTo>
                    <a:pt x="25691" y="102703"/>
                  </a:lnTo>
                  <a:lnTo>
                    <a:pt x="17555" y="128001"/>
                  </a:lnTo>
                  <a:lnTo>
                    <a:pt x="17115" y="139016"/>
                  </a:lnTo>
                  <a:lnTo>
                    <a:pt x="21628" y="153890"/>
                  </a:lnTo>
                  <a:lnTo>
                    <a:pt x="25981" y="160964"/>
                  </a:lnTo>
                  <a:lnTo>
                    <a:pt x="37237" y="169707"/>
                  </a:lnTo>
                  <a:lnTo>
                    <a:pt x="51297" y="177660"/>
                  </a:lnTo>
                  <a:lnTo>
                    <a:pt x="70232" y="181333"/>
                  </a:lnTo>
                  <a:lnTo>
                    <a:pt x="107884" y="176183"/>
                  </a:lnTo>
                  <a:lnTo>
                    <a:pt x="120197" y="171154"/>
                  </a:lnTo>
                  <a:lnTo>
                    <a:pt x="157379" y="150065"/>
                  </a:lnTo>
                  <a:lnTo>
                    <a:pt x="183906" y="128077"/>
                  </a:lnTo>
                  <a:lnTo>
                    <a:pt x="187569" y="120140"/>
                  </a:lnTo>
                  <a:lnTo>
                    <a:pt x="190044" y="111816"/>
                  </a:lnTo>
                  <a:lnTo>
                    <a:pt x="196274" y="99572"/>
                  </a:lnTo>
                  <a:lnTo>
                    <a:pt x="197755" y="89001"/>
                  </a:lnTo>
                  <a:lnTo>
                    <a:pt x="198723" y="87274"/>
                  </a:lnTo>
                  <a:lnTo>
                    <a:pt x="200215" y="86122"/>
                  </a:lnTo>
                  <a:lnTo>
                    <a:pt x="202056" y="85355"/>
                  </a:lnTo>
                  <a:lnTo>
                    <a:pt x="202437" y="84843"/>
                  </a:lnTo>
                  <a:lnTo>
                    <a:pt x="201845" y="84502"/>
                  </a:lnTo>
                  <a:lnTo>
                    <a:pt x="200603" y="84274"/>
                  </a:lnTo>
                  <a:lnTo>
                    <a:pt x="199775" y="84969"/>
                  </a:lnTo>
                  <a:lnTo>
                    <a:pt x="198856" y="87999"/>
                  </a:lnTo>
                  <a:lnTo>
                    <a:pt x="198132" y="123939"/>
                  </a:lnTo>
                  <a:lnTo>
                    <a:pt x="198970" y="134559"/>
                  </a:lnTo>
                  <a:lnTo>
                    <a:pt x="204681" y="153761"/>
                  </a:lnTo>
                  <a:lnTo>
                    <a:pt x="205737" y="182496"/>
                  </a:lnTo>
                  <a:lnTo>
                    <a:pt x="212300" y="176285"/>
                  </a:lnTo>
                  <a:lnTo>
                    <a:pt x="217377" y="139462"/>
                  </a:lnTo>
                  <a:lnTo>
                    <a:pt x="221961" y="114096"/>
                  </a:lnTo>
                  <a:lnTo>
                    <a:pt x="241675" y="76248"/>
                  </a:lnTo>
                  <a:lnTo>
                    <a:pt x="264543" y="48600"/>
                  </a:lnTo>
                  <a:lnTo>
                    <a:pt x="299742" y="24870"/>
                  </a:lnTo>
                  <a:lnTo>
                    <a:pt x="314966" y="13483"/>
                  </a:lnTo>
                  <a:lnTo>
                    <a:pt x="351555" y="1287"/>
                  </a:lnTo>
                  <a:lnTo>
                    <a:pt x="3657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1697"/>
            <p:cNvSpPr/>
            <p:nvPr/>
          </p:nvSpPr>
          <p:spPr>
            <a:xfrm>
              <a:off x="2575559" y="1653540"/>
              <a:ext cx="121922" cy="30481"/>
            </a:xfrm>
            <a:custGeom>
              <a:avLst/>
              <a:gdLst/>
              <a:ahLst/>
              <a:cxnLst/>
              <a:rect l="0" t="0" r="0" b="0"/>
              <a:pathLst>
                <a:path w="121922" h="30481">
                  <a:moveTo>
                    <a:pt x="0" y="30480"/>
                  </a:moveTo>
                  <a:lnTo>
                    <a:pt x="10606" y="30480"/>
                  </a:lnTo>
                  <a:lnTo>
                    <a:pt x="47047" y="22719"/>
                  </a:lnTo>
                  <a:lnTo>
                    <a:pt x="83995" y="12347"/>
                  </a:lnTo>
                  <a:lnTo>
                    <a:pt x="111397" y="5984"/>
                  </a:lnTo>
                  <a:lnTo>
                    <a:pt x="1219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1698"/>
            <p:cNvSpPr/>
            <p:nvPr/>
          </p:nvSpPr>
          <p:spPr>
            <a:xfrm>
              <a:off x="2621490" y="1531620"/>
              <a:ext cx="15030" cy="236221"/>
            </a:xfrm>
            <a:custGeom>
              <a:avLst/>
              <a:gdLst/>
              <a:ahLst/>
              <a:cxnLst/>
              <a:rect l="0" t="0" r="0" b="0"/>
              <a:pathLst>
                <a:path w="15030" h="236221">
                  <a:moveTo>
                    <a:pt x="15029" y="0"/>
                  </a:moveTo>
                  <a:lnTo>
                    <a:pt x="10984" y="0"/>
                  </a:lnTo>
                  <a:lnTo>
                    <a:pt x="9793" y="846"/>
                  </a:lnTo>
                  <a:lnTo>
                    <a:pt x="8998" y="2257"/>
                  </a:lnTo>
                  <a:lnTo>
                    <a:pt x="7723" y="10606"/>
                  </a:lnTo>
                  <a:lnTo>
                    <a:pt x="6625" y="26491"/>
                  </a:lnTo>
                  <a:lnTo>
                    <a:pt x="857" y="54988"/>
                  </a:lnTo>
                  <a:lnTo>
                    <a:pt x="0" y="90229"/>
                  </a:lnTo>
                  <a:lnTo>
                    <a:pt x="2089" y="127544"/>
                  </a:lnTo>
                  <a:lnTo>
                    <a:pt x="6359" y="163671"/>
                  </a:lnTo>
                  <a:lnTo>
                    <a:pt x="9529" y="196928"/>
                  </a:lnTo>
                  <a:lnTo>
                    <a:pt x="14305" y="217279"/>
                  </a:lnTo>
                  <a:lnTo>
                    <a:pt x="15029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1699"/>
            <p:cNvSpPr/>
            <p:nvPr/>
          </p:nvSpPr>
          <p:spPr>
            <a:xfrm>
              <a:off x="2392823" y="1684070"/>
              <a:ext cx="205597" cy="113773"/>
            </a:xfrm>
            <a:custGeom>
              <a:avLst/>
              <a:gdLst/>
              <a:ahLst/>
              <a:cxnLst/>
              <a:rect l="0" t="0" r="0" b="0"/>
              <a:pathLst>
                <a:path w="205597" h="113773">
                  <a:moveTo>
                    <a:pt x="98917" y="7570"/>
                  </a:moveTo>
                  <a:lnTo>
                    <a:pt x="94871" y="3524"/>
                  </a:lnTo>
                  <a:lnTo>
                    <a:pt x="90628" y="1538"/>
                  </a:lnTo>
                  <a:lnTo>
                    <a:pt x="85050" y="263"/>
                  </a:lnTo>
                  <a:lnTo>
                    <a:pt x="77018" y="5248"/>
                  </a:lnTo>
                  <a:lnTo>
                    <a:pt x="55194" y="11309"/>
                  </a:lnTo>
                  <a:lnTo>
                    <a:pt x="25209" y="36061"/>
                  </a:lnTo>
                  <a:lnTo>
                    <a:pt x="5378" y="66038"/>
                  </a:lnTo>
                  <a:lnTo>
                    <a:pt x="1493" y="77199"/>
                  </a:lnTo>
                  <a:lnTo>
                    <a:pt x="0" y="100359"/>
                  </a:lnTo>
                  <a:lnTo>
                    <a:pt x="2178" y="106101"/>
                  </a:lnTo>
                  <a:lnTo>
                    <a:pt x="3944" y="108817"/>
                  </a:lnTo>
                  <a:lnTo>
                    <a:pt x="5968" y="110628"/>
                  </a:lnTo>
                  <a:lnTo>
                    <a:pt x="10475" y="112640"/>
                  </a:lnTo>
                  <a:lnTo>
                    <a:pt x="21818" y="113772"/>
                  </a:lnTo>
                  <a:lnTo>
                    <a:pt x="35903" y="110063"/>
                  </a:lnTo>
                  <a:lnTo>
                    <a:pt x="69798" y="88807"/>
                  </a:lnTo>
                  <a:lnTo>
                    <a:pt x="89552" y="67855"/>
                  </a:lnTo>
                  <a:lnTo>
                    <a:pt x="101112" y="48076"/>
                  </a:lnTo>
                  <a:lnTo>
                    <a:pt x="104929" y="32930"/>
                  </a:lnTo>
                  <a:lnTo>
                    <a:pt x="106533" y="121"/>
                  </a:lnTo>
                  <a:lnTo>
                    <a:pt x="102490" y="0"/>
                  </a:lnTo>
                  <a:lnTo>
                    <a:pt x="101299" y="830"/>
                  </a:lnTo>
                  <a:lnTo>
                    <a:pt x="100505" y="2230"/>
                  </a:lnTo>
                  <a:lnTo>
                    <a:pt x="99622" y="6890"/>
                  </a:lnTo>
                  <a:lnTo>
                    <a:pt x="99230" y="14605"/>
                  </a:lnTo>
                  <a:lnTo>
                    <a:pt x="101314" y="21421"/>
                  </a:lnTo>
                  <a:lnTo>
                    <a:pt x="104215" y="28119"/>
                  </a:lnTo>
                  <a:lnTo>
                    <a:pt x="106695" y="40563"/>
                  </a:lnTo>
                  <a:lnTo>
                    <a:pt x="117052" y="59537"/>
                  </a:lnTo>
                  <a:lnTo>
                    <a:pt x="120320" y="62534"/>
                  </a:lnTo>
                  <a:lnTo>
                    <a:pt x="144180" y="74210"/>
                  </a:lnTo>
                  <a:lnTo>
                    <a:pt x="158752" y="75766"/>
                  </a:lnTo>
                  <a:lnTo>
                    <a:pt x="172996" y="71991"/>
                  </a:lnTo>
                  <a:lnTo>
                    <a:pt x="186896" y="63130"/>
                  </a:lnTo>
                  <a:lnTo>
                    <a:pt x="205596" y="456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1700"/>
            <p:cNvSpPr/>
            <p:nvPr/>
          </p:nvSpPr>
          <p:spPr>
            <a:xfrm>
              <a:off x="2114261" y="1668779"/>
              <a:ext cx="238804" cy="135645"/>
            </a:xfrm>
            <a:custGeom>
              <a:avLst/>
              <a:gdLst/>
              <a:ahLst/>
              <a:cxnLst/>
              <a:rect l="0" t="0" r="0" b="0"/>
              <a:pathLst>
                <a:path w="238804" h="135645">
                  <a:moveTo>
                    <a:pt x="42198" y="0"/>
                  </a:moveTo>
                  <a:lnTo>
                    <a:pt x="42198" y="4046"/>
                  </a:lnTo>
                  <a:lnTo>
                    <a:pt x="41352" y="5237"/>
                  </a:lnTo>
                  <a:lnTo>
                    <a:pt x="39941" y="6032"/>
                  </a:lnTo>
                  <a:lnTo>
                    <a:pt x="38153" y="6561"/>
                  </a:lnTo>
                  <a:lnTo>
                    <a:pt x="36962" y="7761"/>
                  </a:lnTo>
                  <a:lnTo>
                    <a:pt x="29551" y="26639"/>
                  </a:lnTo>
                  <a:lnTo>
                    <a:pt x="21103" y="55989"/>
                  </a:lnTo>
                  <a:lnTo>
                    <a:pt x="6311" y="91447"/>
                  </a:lnTo>
                  <a:lnTo>
                    <a:pt x="4235" y="100757"/>
                  </a:lnTo>
                  <a:lnTo>
                    <a:pt x="490" y="107717"/>
                  </a:lnTo>
                  <a:lnTo>
                    <a:pt x="0" y="110758"/>
                  </a:lnTo>
                  <a:lnTo>
                    <a:pt x="519" y="113632"/>
                  </a:lnTo>
                  <a:lnTo>
                    <a:pt x="3354" y="119083"/>
                  </a:lnTo>
                  <a:lnTo>
                    <a:pt x="8864" y="126912"/>
                  </a:lnTo>
                  <a:lnTo>
                    <a:pt x="10450" y="132041"/>
                  </a:lnTo>
                  <a:lnTo>
                    <a:pt x="11719" y="133748"/>
                  </a:lnTo>
                  <a:lnTo>
                    <a:pt x="13413" y="134885"/>
                  </a:lnTo>
                  <a:lnTo>
                    <a:pt x="15388" y="135644"/>
                  </a:lnTo>
                  <a:lnTo>
                    <a:pt x="22098" y="134229"/>
                  </a:lnTo>
                  <a:lnTo>
                    <a:pt x="33138" y="128672"/>
                  </a:lnTo>
                  <a:lnTo>
                    <a:pt x="69416" y="100744"/>
                  </a:lnTo>
                  <a:lnTo>
                    <a:pt x="84468" y="74209"/>
                  </a:lnTo>
                  <a:lnTo>
                    <a:pt x="87464" y="62872"/>
                  </a:lnTo>
                  <a:lnTo>
                    <a:pt x="88462" y="62235"/>
                  </a:lnTo>
                  <a:lnTo>
                    <a:pt x="96148" y="61212"/>
                  </a:lnTo>
                  <a:lnTo>
                    <a:pt x="98484" y="61128"/>
                  </a:lnTo>
                  <a:lnTo>
                    <a:pt x="100042" y="61919"/>
                  </a:lnTo>
                  <a:lnTo>
                    <a:pt x="101081" y="63293"/>
                  </a:lnTo>
                  <a:lnTo>
                    <a:pt x="102748" y="67536"/>
                  </a:lnTo>
                  <a:lnTo>
                    <a:pt x="103924" y="79694"/>
                  </a:lnTo>
                  <a:lnTo>
                    <a:pt x="109218" y="88430"/>
                  </a:lnTo>
                  <a:lnTo>
                    <a:pt x="115302" y="96381"/>
                  </a:lnTo>
                  <a:lnTo>
                    <a:pt x="117022" y="101539"/>
                  </a:lnTo>
                  <a:lnTo>
                    <a:pt x="122302" y="106653"/>
                  </a:lnTo>
                  <a:lnTo>
                    <a:pt x="139076" y="118530"/>
                  </a:lnTo>
                  <a:lnTo>
                    <a:pt x="161960" y="121474"/>
                  </a:lnTo>
                  <a:lnTo>
                    <a:pt x="169650" y="119464"/>
                  </a:lnTo>
                  <a:lnTo>
                    <a:pt x="176737" y="116596"/>
                  </a:lnTo>
                  <a:lnTo>
                    <a:pt x="185531" y="115321"/>
                  </a:lnTo>
                  <a:lnTo>
                    <a:pt x="195084" y="110238"/>
                  </a:lnTo>
                  <a:lnTo>
                    <a:pt x="219581" y="89109"/>
                  </a:lnTo>
                  <a:lnTo>
                    <a:pt x="235202" y="63073"/>
                  </a:lnTo>
                  <a:lnTo>
                    <a:pt x="238803" y="52179"/>
                  </a:lnTo>
                  <a:lnTo>
                    <a:pt x="238461" y="49179"/>
                  </a:lnTo>
                  <a:lnTo>
                    <a:pt x="234088" y="36024"/>
                  </a:lnTo>
                  <a:lnTo>
                    <a:pt x="232469" y="27864"/>
                  </a:lnTo>
                  <a:lnTo>
                    <a:pt x="228928" y="21416"/>
                  </a:lnTo>
                  <a:lnTo>
                    <a:pt x="224531" y="17985"/>
                  </a:lnTo>
                  <a:lnTo>
                    <a:pt x="217297" y="16054"/>
                  </a:lnTo>
                  <a:lnTo>
                    <a:pt x="214810" y="15783"/>
                  </a:lnTo>
                  <a:lnTo>
                    <a:pt x="213153" y="14755"/>
                  </a:lnTo>
                  <a:lnTo>
                    <a:pt x="212048" y="13224"/>
                  </a:lnTo>
                  <a:lnTo>
                    <a:pt x="209839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1701"/>
            <p:cNvSpPr/>
            <p:nvPr/>
          </p:nvSpPr>
          <p:spPr>
            <a:xfrm>
              <a:off x="1816789" y="1677599"/>
              <a:ext cx="133932" cy="143197"/>
            </a:xfrm>
            <a:custGeom>
              <a:avLst/>
              <a:gdLst/>
              <a:ahLst/>
              <a:cxnLst/>
              <a:rect l="0" t="0" r="0" b="0"/>
              <a:pathLst>
                <a:path w="133932" h="143197">
                  <a:moveTo>
                    <a:pt x="4390" y="52141"/>
                  </a:moveTo>
                  <a:lnTo>
                    <a:pt x="345" y="56186"/>
                  </a:lnTo>
                  <a:lnTo>
                    <a:pt x="0" y="57377"/>
                  </a:lnTo>
                  <a:lnTo>
                    <a:pt x="617" y="58172"/>
                  </a:lnTo>
                  <a:lnTo>
                    <a:pt x="3560" y="59054"/>
                  </a:lnTo>
                  <a:lnTo>
                    <a:pt x="40104" y="59755"/>
                  </a:lnTo>
                  <a:lnTo>
                    <a:pt x="53449" y="58912"/>
                  </a:lnTo>
                  <a:lnTo>
                    <a:pt x="67280" y="53677"/>
                  </a:lnTo>
                  <a:lnTo>
                    <a:pt x="82716" y="41848"/>
                  </a:lnTo>
                  <a:lnTo>
                    <a:pt x="100040" y="17279"/>
                  </a:lnTo>
                  <a:lnTo>
                    <a:pt x="103001" y="8018"/>
                  </a:lnTo>
                  <a:lnTo>
                    <a:pt x="100993" y="4873"/>
                  </a:lnTo>
                  <a:lnTo>
                    <a:pt x="99272" y="2849"/>
                  </a:lnTo>
                  <a:lnTo>
                    <a:pt x="95102" y="600"/>
                  </a:lnTo>
                  <a:lnTo>
                    <a:pt x="92805" y="0"/>
                  </a:lnTo>
                  <a:lnTo>
                    <a:pt x="71447" y="5467"/>
                  </a:lnTo>
                  <a:lnTo>
                    <a:pt x="34712" y="31228"/>
                  </a:lnTo>
                  <a:lnTo>
                    <a:pt x="21841" y="45098"/>
                  </a:lnTo>
                  <a:lnTo>
                    <a:pt x="18564" y="49985"/>
                  </a:lnTo>
                  <a:lnTo>
                    <a:pt x="8541" y="86675"/>
                  </a:lnTo>
                  <a:lnTo>
                    <a:pt x="8493" y="97405"/>
                  </a:lnTo>
                  <a:lnTo>
                    <a:pt x="15850" y="126833"/>
                  </a:lnTo>
                  <a:lnTo>
                    <a:pt x="17957" y="129875"/>
                  </a:lnTo>
                  <a:lnTo>
                    <a:pt x="22556" y="133256"/>
                  </a:lnTo>
                  <a:lnTo>
                    <a:pt x="38490" y="140663"/>
                  </a:lnTo>
                  <a:lnTo>
                    <a:pt x="62953" y="143196"/>
                  </a:lnTo>
                  <a:lnTo>
                    <a:pt x="88395" y="137421"/>
                  </a:lnTo>
                  <a:lnTo>
                    <a:pt x="110605" y="130385"/>
                  </a:lnTo>
                  <a:lnTo>
                    <a:pt x="120177" y="128402"/>
                  </a:lnTo>
                  <a:lnTo>
                    <a:pt x="133931" y="1207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1702"/>
            <p:cNvSpPr/>
            <p:nvPr/>
          </p:nvSpPr>
          <p:spPr>
            <a:xfrm>
              <a:off x="1714500" y="1691640"/>
              <a:ext cx="76201" cy="163816"/>
            </a:xfrm>
            <a:custGeom>
              <a:avLst/>
              <a:gdLst/>
              <a:ahLst/>
              <a:cxnLst/>
              <a:rect l="0" t="0" r="0" b="0"/>
              <a:pathLst>
                <a:path w="76201" h="163816">
                  <a:moveTo>
                    <a:pt x="0" y="38100"/>
                  </a:moveTo>
                  <a:lnTo>
                    <a:pt x="0" y="42145"/>
                  </a:lnTo>
                  <a:lnTo>
                    <a:pt x="846" y="43336"/>
                  </a:lnTo>
                  <a:lnTo>
                    <a:pt x="2257" y="44131"/>
                  </a:lnTo>
                  <a:lnTo>
                    <a:pt x="4045" y="44660"/>
                  </a:lnTo>
                  <a:lnTo>
                    <a:pt x="5236" y="45860"/>
                  </a:lnTo>
                  <a:lnTo>
                    <a:pt x="6560" y="49451"/>
                  </a:lnTo>
                  <a:lnTo>
                    <a:pt x="9836" y="84064"/>
                  </a:lnTo>
                  <a:lnTo>
                    <a:pt x="13639" y="99132"/>
                  </a:lnTo>
                  <a:lnTo>
                    <a:pt x="15146" y="134624"/>
                  </a:lnTo>
                  <a:lnTo>
                    <a:pt x="15231" y="157009"/>
                  </a:lnTo>
                  <a:lnTo>
                    <a:pt x="12978" y="160940"/>
                  </a:lnTo>
                  <a:lnTo>
                    <a:pt x="11192" y="163173"/>
                  </a:lnTo>
                  <a:lnTo>
                    <a:pt x="10001" y="163815"/>
                  </a:lnTo>
                  <a:lnTo>
                    <a:pt x="9207" y="163396"/>
                  </a:lnTo>
                  <a:lnTo>
                    <a:pt x="7933" y="160687"/>
                  </a:lnTo>
                  <a:lnTo>
                    <a:pt x="11758" y="156172"/>
                  </a:lnTo>
                  <a:lnTo>
                    <a:pt x="13692" y="149561"/>
                  </a:lnTo>
                  <a:lnTo>
                    <a:pt x="17361" y="113381"/>
                  </a:lnTo>
                  <a:lnTo>
                    <a:pt x="22982" y="76079"/>
                  </a:lnTo>
                  <a:lnTo>
                    <a:pt x="29325" y="42129"/>
                  </a:lnTo>
                  <a:lnTo>
                    <a:pt x="34183" y="25841"/>
                  </a:lnTo>
                  <a:lnTo>
                    <a:pt x="43409" y="11250"/>
                  </a:lnTo>
                  <a:lnTo>
                    <a:pt x="48362" y="5564"/>
                  </a:lnTo>
                  <a:lnTo>
                    <a:pt x="55643" y="2473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1703"/>
            <p:cNvSpPr/>
            <p:nvPr/>
          </p:nvSpPr>
          <p:spPr>
            <a:xfrm>
              <a:off x="1586151" y="1722120"/>
              <a:ext cx="89773" cy="114157"/>
            </a:xfrm>
            <a:custGeom>
              <a:avLst/>
              <a:gdLst/>
              <a:ahLst/>
              <a:cxnLst/>
              <a:rect l="0" t="0" r="0" b="0"/>
              <a:pathLst>
                <a:path w="89773" h="114157">
                  <a:moveTo>
                    <a:pt x="52149" y="0"/>
                  </a:moveTo>
                  <a:lnTo>
                    <a:pt x="48103" y="0"/>
                  </a:lnTo>
                  <a:lnTo>
                    <a:pt x="43860" y="2257"/>
                  </a:lnTo>
                  <a:lnTo>
                    <a:pt x="26709" y="17912"/>
                  </a:lnTo>
                  <a:lnTo>
                    <a:pt x="11505" y="43637"/>
                  </a:lnTo>
                  <a:lnTo>
                    <a:pt x="1489" y="78766"/>
                  </a:lnTo>
                  <a:lnTo>
                    <a:pt x="0" y="88912"/>
                  </a:lnTo>
                  <a:lnTo>
                    <a:pt x="1596" y="96807"/>
                  </a:lnTo>
                  <a:lnTo>
                    <a:pt x="7254" y="106012"/>
                  </a:lnTo>
                  <a:lnTo>
                    <a:pt x="9519" y="108775"/>
                  </a:lnTo>
                  <a:lnTo>
                    <a:pt x="16551" y="111844"/>
                  </a:lnTo>
                  <a:lnTo>
                    <a:pt x="43194" y="114156"/>
                  </a:lnTo>
                  <a:lnTo>
                    <a:pt x="50427" y="111978"/>
                  </a:lnTo>
                  <a:lnTo>
                    <a:pt x="69859" y="100447"/>
                  </a:lnTo>
                  <a:lnTo>
                    <a:pt x="84825" y="78253"/>
                  </a:lnTo>
                  <a:lnTo>
                    <a:pt x="88641" y="67401"/>
                  </a:lnTo>
                  <a:lnTo>
                    <a:pt x="89772" y="54778"/>
                  </a:lnTo>
                  <a:lnTo>
                    <a:pt x="86062" y="40313"/>
                  </a:lnTo>
                  <a:lnTo>
                    <a:pt x="77223" y="26338"/>
                  </a:lnTo>
                  <a:lnTo>
                    <a:pt x="57216" y="5116"/>
                  </a:lnTo>
                  <a:lnTo>
                    <a:pt x="52143" y="2273"/>
                  </a:lnTo>
                  <a:lnTo>
                    <a:pt x="445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1704"/>
            <p:cNvSpPr/>
            <p:nvPr/>
          </p:nvSpPr>
          <p:spPr>
            <a:xfrm>
              <a:off x="1356362" y="1722323"/>
              <a:ext cx="198118" cy="174883"/>
            </a:xfrm>
            <a:custGeom>
              <a:avLst/>
              <a:gdLst/>
              <a:ahLst/>
              <a:cxnLst/>
              <a:rect l="0" t="0" r="0" b="0"/>
              <a:pathLst>
                <a:path w="198118" h="174883">
                  <a:moveTo>
                    <a:pt x="22858" y="15036"/>
                  </a:moveTo>
                  <a:lnTo>
                    <a:pt x="18812" y="15036"/>
                  </a:lnTo>
                  <a:lnTo>
                    <a:pt x="17621" y="15883"/>
                  </a:lnTo>
                  <a:lnTo>
                    <a:pt x="16826" y="17294"/>
                  </a:lnTo>
                  <a:lnTo>
                    <a:pt x="15551" y="25642"/>
                  </a:lnTo>
                  <a:lnTo>
                    <a:pt x="15256" y="62083"/>
                  </a:lnTo>
                  <a:lnTo>
                    <a:pt x="12983" y="91499"/>
                  </a:lnTo>
                  <a:lnTo>
                    <a:pt x="8324" y="128524"/>
                  </a:lnTo>
                  <a:lnTo>
                    <a:pt x="6833" y="161216"/>
                  </a:lnTo>
                  <a:lnTo>
                    <a:pt x="91" y="174882"/>
                  </a:lnTo>
                  <a:lnTo>
                    <a:pt x="0" y="142489"/>
                  </a:lnTo>
                  <a:lnTo>
                    <a:pt x="5235" y="112837"/>
                  </a:lnTo>
                  <a:lnTo>
                    <a:pt x="9405" y="77504"/>
                  </a:lnTo>
                  <a:lnTo>
                    <a:pt x="18131" y="45814"/>
                  </a:lnTo>
                  <a:lnTo>
                    <a:pt x="30524" y="18002"/>
                  </a:lnTo>
                  <a:lnTo>
                    <a:pt x="40647" y="5462"/>
                  </a:lnTo>
                  <a:lnTo>
                    <a:pt x="47979" y="2315"/>
                  </a:lnTo>
                  <a:lnTo>
                    <a:pt x="62439" y="294"/>
                  </a:lnTo>
                  <a:lnTo>
                    <a:pt x="64485" y="1821"/>
                  </a:lnTo>
                  <a:lnTo>
                    <a:pt x="80622" y="38944"/>
                  </a:lnTo>
                  <a:lnTo>
                    <a:pt x="83537" y="76022"/>
                  </a:lnTo>
                  <a:lnTo>
                    <a:pt x="82946" y="107949"/>
                  </a:lnTo>
                  <a:lnTo>
                    <a:pt x="79761" y="115033"/>
                  </a:lnTo>
                  <a:lnTo>
                    <a:pt x="68984" y="128849"/>
                  </a:lnTo>
                  <a:lnTo>
                    <a:pt x="72743" y="129192"/>
                  </a:lnTo>
                  <a:lnTo>
                    <a:pt x="73895" y="128393"/>
                  </a:lnTo>
                  <a:lnTo>
                    <a:pt x="74662" y="127015"/>
                  </a:lnTo>
                  <a:lnTo>
                    <a:pt x="82189" y="92096"/>
                  </a:lnTo>
                  <a:lnTo>
                    <a:pt x="89686" y="55476"/>
                  </a:lnTo>
                  <a:lnTo>
                    <a:pt x="105747" y="21794"/>
                  </a:lnTo>
                  <a:lnTo>
                    <a:pt x="115809" y="7631"/>
                  </a:lnTo>
                  <a:lnTo>
                    <a:pt x="121460" y="3279"/>
                  </a:lnTo>
                  <a:lnTo>
                    <a:pt x="129402" y="828"/>
                  </a:lnTo>
                  <a:lnTo>
                    <a:pt x="139671" y="0"/>
                  </a:lnTo>
                  <a:lnTo>
                    <a:pt x="142220" y="1626"/>
                  </a:lnTo>
                  <a:lnTo>
                    <a:pt x="157476" y="21413"/>
                  </a:lnTo>
                  <a:lnTo>
                    <a:pt x="172717" y="56080"/>
                  </a:lnTo>
                  <a:lnTo>
                    <a:pt x="180620" y="84198"/>
                  </a:lnTo>
                  <a:lnTo>
                    <a:pt x="182679" y="121099"/>
                  </a:lnTo>
                  <a:lnTo>
                    <a:pt x="183636" y="130755"/>
                  </a:lnTo>
                  <a:lnTo>
                    <a:pt x="190180" y="143988"/>
                  </a:lnTo>
                  <a:lnTo>
                    <a:pt x="198117" y="1445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SMARTInkShape-Group183"/>
          <p:cNvGrpSpPr/>
          <p:nvPr/>
        </p:nvGrpSpPr>
        <p:grpSpPr>
          <a:xfrm>
            <a:off x="68579" y="2545080"/>
            <a:ext cx="310672" cy="541021"/>
            <a:chOff x="68579" y="2545080"/>
            <a:chExt cx="310672" cy="541021"/>
          </a:xfrm>
        </p:grpSpPr>
        <p:sp>
          <p:nvSpPr>
            <p:cNvPr id="117" name="SMARTInkShape-1705"/>
            <p:cNvSpPr/>
            <p:nvPr/>
          </p:nvSpPr>
          <p:spPr>
            <a:xfrm>
              <a:off x="198119" y="2545080"/>
              <a:ext cx="181132" cy="541021"/>
            </a:xfrm>
            <a:custGeom>
              <a:avLst/>
              <a:gdLst/>
              <a:ahLst/>
              <a:cxnLst/>
              <a:rect l="0" t="0" r="0" b="0"/>
              <a:pathLst>
                <a:path w="181132" h="541021">
                  <a:moveTo>
                    <a:pt x="15240" y="0"/>
                  </a:moveTo>
                  <a:lnTo>
                    <a:pt x="11195" y="0"/>
                  </a:lnTo>
                  <a:lnTo>
                    <a:pt x="10004" y="846"/>
                  </a:lnTo>
                  <a:lnTo>
                    <a:pt x="9209" y="2257"/>
                  </a:lnTo>
                  <a:lnTo>
                    <a:pt x="7934" y="6560"/>
                  </a:lnTo>
                  <a:lnTo>
                    <a:pt x="7714" y="15396"/>
                  </a:lnTo>
                  <a:lnTo>
                    <a:pt x="12177" y="24058"/>
                  </a:lnTo>
                  <a:lnTo>
                    <a:pt x="43447" y="58490"/>
                  </a:lnTo>
                  <a:lnTo>
                    <a:pt x="76905" y="92118"/>
                  </a:lnTo>
                  <a:lnTo>
                    <a:pt x="110865" y="126099"/>
                  </a:lnTo>
                  <a:lnTo>
                    <a:pt x="132097" y="155425"/>
                  </a:lnTo>
                  <a:lnTo>
                    <a:pt x="153158" y="185563"/>
                  </a:lnTo>
                  <a:lnTo>
                    <a:pt x="167395" y="219987"/>
                  </a:lnTo>
                  <a:lnTo>
                    <a:pt x="176975" y="256998"/>
                  </a:lnTo>
                  <a:lnTo>
                    <a:pt x="181131" y="294776"/>
                  </a:lnTo>
                  <a:lnTo>
                    <a:pt x="174272" y="332779"/>
                  </a:lnTo>
                  <a:lnTo>
                    <a:pt x="161515" y="366806"/>
                  </a:lnTo>
                  <a:lnTo>
                    <a:pt x="142965" y="402382"/>
                  </a:lnTo>
                  <a:lnTo>
                    <a:pt x="117338" y="435689"/>
                  </a:lnTo>
                  <a:lnTo>
                    <a:pt x="88295" y="467007"/>
                  </a:lnTo>
                  <a:lnTo>
                    <a:pt x="58241" y="493690"/>
                  </a:lnTo>
                  <a:lnTo>
                    <a:pt x="21917" y="528672"/>
                  </a:lnTo>
                  <a:lnTo>
                    <a:pt x="0" y="5410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1706"/>
            <p:cNvSpPr/>
            <p:nvPr/>
          </p:nvSpPr>
          <p:spPr>
            <a:xfrm>
              <a:off x="68579" y="2636996"/>
              <a:ext cx="144781" cy="250484"/>
            </a:xfrm>
            <a:custGeom>
              <a:avLst/>
              <a:gdLst/>
              <a:ahLst/>
              <a:cxnLst/>
              <a:rect l="0" t="0" r="0" b="0"/>
              <a:pathLst>
                <a:path w="144781" h="250484">
                  <a:moveTo>
                    <a:pt x="0" y="75723"/>
                  </a:moveTo>
                  <a:lnTo>
                    <a:pt x="0" y="57811"/>
                  </a:lnTo>
                  <a:lnTo>
                    <a:pt x="4046" y="46239"/>
                  </a:lnTo>
                  <a:lnTo>
                    <a:pt x="17913" y="23729"/>
                  </a:lnTo>
                  <a:lnTo>
                    <a:pt x="27435" y="16490"/>
                  </a:lnTo>
                  <a:lnTo>
                    <a:pt x="55479" y="3137"/>
                  </a:lnTo>
                  <a:lnTo>
                    <a:pt x="81228" y="0"/>
                  </a:lnTo>
                  <a:lnTo>
                    <a:pt x="96505" y="3710"/>
                  </a:lnTo>
                  <a:lnTo>
                    <a:pt x="104416" y="10133"/>
                  </a:lnTo>
                  <a:lnTo>
                    <a:pt x="110754" y="19479"/>
                  </a:lnTo>
                  <a:lnTo>
                    <a:pt x="118236" y="39021"/>
                  </a:lnTo>
                  <a:lnTo>
                    <a:pt x="121193" y="70637"/>
                  </a:lnTo>
                  <a:lnTo>
                    <a:pt x="119447" y="101592"/>
                  </a:lnTo>
                  <a:lnTo>
                    <a:pt x="113568" y="135317"/>
                  </a:lnTo>
                  <a:lnTo>
                    <a:pt x="107201" y="156396"/>
                  </a:lnTo>
                  <a:lnTo>
                    <a:pt x="90184" y="186457"/>
                  </a:lnTo>
                  <a:lnTo>
                    <a:pt x="63669" y="223609"/>
                  </a:lnTo>
                  <a:lnTo>
                    <a:pt x="43214" y="239430"/>
                  </a:lnTo>
                  <a:lnTo>
                    <a:pt x="25125" y="248450"/>
                  </a:lnTo>
                  <a:lnTo>
                    <a:pt x="13148" y="250483"/>
                  </a:lnTo>
                  <a:lnTo>
                    <a:pt x="7819" y="248503"/>
                  </a:lnTo>
                  <a:lnTo>
                    <a:pt x="5213" y="246790"/>
                  </a:lnTo>
                  <a:lnTo>
                    <a:pt x="3476" y="244801"/>
                  </a:lnTo>
                  <a:lnTo>
                    <a:pt x="1545" y="240334"/>
                  </a:lnTo>
                  <a:lnTo>
                    <a:pt x="136" y="214935"/>
                  </a:lnTo>
                  <a:lnTo>
                    <a:pt x="2318" y="207304"/>
                  </a:lnTo>
                  <a:lnTo>
                    <a:pt x="5264" y="200244"/>
                  </a:lnTo>
                  <a:lnTo>
                    <a:pt x="6573" y="191461"/>
                  </a:lnTo>
                  <a:lnTo>
                    <a:pt x="8616" y="188442"/>
                  </a:lnTo>
                  <a:lnTo>
                    <a:pt x="11671" y="186429"/>
                  </a:lnTo>
                  <a:lnTo>
                    <a:pt x="18734" y="183346"/>
                  </a:lnTo>
                  <a:lnTo>
                    <a:pt x="27470" y="177697"/>
                  </a:lnTo>
                  <a:lnTo>
                    <a:pt x="32812" y="176078"/>
                  </a:lnTo>
                  <a:lnTo>
                    <a:pt x="35421" y="176493"/>
                  </a:lnTo>
                  <a:lnTo>
                    <a:pt x="43986" y="180276"/>
                  </a:lnTo>
                  <a:lnTo>
                    <a:pt x="56025" y="182620"/>
                  </a:lnTo>
                  <a:lnTo>
                    <a:pt x="93186" y="205311"/>
                  </a:lnTo>
                  <a:lnTo>
                    <a:pt x="111834" y="217123"/>
                  </a:lnTo>
                  <a:lnTo>
                    <a:pt x="144780" y="22050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SMARTInkShape-Group184"/>
          <p:cNvGrpSpPr/>
          <p:nvPr/>
        </p:nvGrpSpPr>
        <p:grpSpPr>
          <a:xfrm>
            <a:off x="480547" y="2689952"/>
            <a:ext cx="3268494" cy="449489"/>
            <a:chOff x="480547" y="2689952"/>
            <a:chExt cx="3268494" cy="449489"/>
          </a:xfrm>
        </p:grpSpPr>
        <p:sp>
          <p:nvSpPr>
            <p:cNvPr id="120" name="SMARTInkShape-1707"/>
            <p:cNvSpPr/>
            <p:nvPr/>
          </p:nvSpPr>
          <p:spPr>
            <a:xfrm>
              <a:off x="2515057" y="2872740"/>
              <a:ext cx="113358" cy="159886"/>
            </a:xfrm>
            <a:custGeom>
              <a:avLst/>
              <a:gdLst/>
              <a:ahLst/>
              <a:cxnLst/>
              <a:rect l="0" t="0" r="0" b="0"/>
              <a:pathLst>
                <a:path w="113358" h="159886">
                  <a:moveTo>
                    <a:pt x="83362" y="0"/>
                  </a:moveTo>
                  <a:lnTo>
                    <a:pt x="72757" y="0"/>
                  </a:lnTo>
                  <a:lnTo>
                    <a:pt x="37427" y="13180"/>
                  </a:lnTo>
                  <a:lnTo>
                    <a:pt x="28233" y="15171"/>
                  </a:lnTo>
                  <a:lnTo>
                    <a:pt x="18298" y="21052"/>
                  </a:lnTo>
                  <a:lnTo>
                    <a:pt x="1086" y="36623"/>
                  </a:lnTo>
                  <a:lnTo>
                    <a:pt x="228" y="39701"/>
                  </a:lnTo>
                  <a:lnTo>
                    <a:pt x="0" y="41707"/>
                  </a:lnTo>
                  <a:lnTo>
                    <a:pt x="694" y="43045"/>
                  </a:lnTo>
                  <a:lnTo>
                    <a:pt x="2003" y="43936"/>
                  </a:lnTo>
                  <a:lnTo>
                    <a:pt x="34131" y="55080"/>
                  </a:lnTo>
                  <a:lnTo>
                    <a:pt x="67814" y="68732"/>
                  </a:lnTo>
                  <a:lnTo>
                    <a:pt x="83271" y="78503"/>
                  </a:lnTo>
                  <a:lnTo>
                    <a:pt x="102667" y="96666"/>
                  </a:lnTo>
                  <a:lnTo>
                    <a:pt x="110155" y="109169"/>
                  </a:lnTo>
                  <a:lnTo>
                    <a:pt x="112750" y="119459"/>
                  </a:lnTo>
                  <a:lnTo>
                    <a:pt x="113357" y="128164"/>
                  </a:lnTo>
                  <a:lnTo>
                    <a:pt x="111369" y="135419"/>
                  </a:lnTo>
                  <a:lnTo>
                    <a:pt x="109654" y="138539"/>
                  </a:lnTo>
                  <a:lnTo>
                    <a:pt x="99149" y="146976"/>
                  </a:lnTo>
                  <a:lnTo>
                    <a:pt x="81275" y="156565"/>
                  </a:lnTo>
                  <a:lnTo>
                    <a:pt x="70703" y="158996"/>
                  </a:lnTo>
                  <a:lnTo>
                    <a:pt x="47473" y="159885"/>
                  </a:lnTo>
                  <a:lnTo>
                    <a:pt x="14783" y="1524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1708"/>
            <p:cNvSpPr/>
            <p:nvPr/>
          </p:nvSpPr>
          <p:spPr>
            <a:xfrm>
              <a:off x="2682240" y="2872740"/>
              <a:ext cx="38101" cy="129541"/>
            </a:xfrm>
            <a:custGeom>
              <a:avLst/>
              <a:gdLst/>
              <a:ahLst/>
              <a:cxnLst/>
              <a:rect l="0" t="0" r="0" b="0"/>
              <a:pathLst>
                <a:path w="38101" h="129541">
                  <a:moveTo>
                    <a:pt x="38100" y="0"/>
                  </a:moveTo>
                  <a:lnTo>
                    <a:pt x="38100" y="4045"/>
                  </a:lnTo>
                  <a:lnTo>
                    <a:pt x="31186" y="28168"/>
                  </a:lnTo>
                  <a:lnTo>
                    <a:pt x="26527" y="55209"/>
                  </a:lnTo>
                  <a:lnTo>
                    <a:pt x="12576" y="88618"/>
                  </a:lnTo>
                  <a:lnTo>
                    <a:pt x="6014" y="112005"/>
                  </a:lnTo>
                  <a:lnTo>
                    <a:pt x="1188" y="119961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1709"/>
            <p:cNvSpPr/>
            <p:nvPr/>
          </p:nvSpPr>
          <p:spPr>
            <a:xfrm>
              <a:off x="2133600" y="2857640"/>
              <a:ext cx="320001" cy="159880"/>
            </a:xfrm>
            <a:custGeom>
              <a:avLst/>
              <a:gdLst/>
              <a:ahLst/>
              <a:cxnLst/>
              <a:rect l="0" t="0" r="0" b="0"/>
              <a:pathLst>
                <a:path w="320001" h="159880">
                  <a:moveTo>
                    <a:pt x="0" y="53200"/>
                  </a:moveTo>
                  <a:lnTo>
                    <a:pt x="0" y="57245"/>
                  </a:lnTo>
                  <a:lnTo>
                    <a:pt x="846" y="58437"/>
                  </a:lnTo>
                  <a:lnTo>
                    <a:pt x="2257" y="59231"/>
                  </a:lnTo>
                  <a:lnTo>
                    <a:pt x="10605" y="60506"/>
                  </a:lnTo>
                  <a:lnTo>
                    <a:pt x="29484" y="60792"/>
                  </a:lnTo>
                  <a:lnTo>
                    <a:pt x="48565" y="54731"/>
                  </a:lnTo>
                  <a:lnTo>
                    <a:pt x="86227" y="39767"/>
                  </a:lnTo>
                  <a:lnTo>
                    <a:pt x="92792" y="35094"/>
                  </a:lnTo>
                  <a:lnTo>
                    <a:pt x="96274" y="27937"/>
                  </a:lnTo>
                  <a:lnTo>
                    <a:pt x="98668" y="19958"/>
                  </a:lnTo>
                  <a:lnTo>
                    <a:pt x="104846" y="7937"/>
                  </a:lnTo>
                  <a:lnTo>
                    <a:pt x="106317" y="1455"/>
                  </a:lnTo>
                  <a:lnTo>
                    <a:pt x="102003" y="569"/>
                  </a:lnTo>
                  <a:lnTo>
                    <a:pt x="85436" y="0"/>
                  </a:lnTo>
                  <a:lnTo>
                    <a:pt x="78047" y="2180"/>
                  </a:lnTo>
                  <a:lnTo>
                    <a:pt x="66404" y="10478"/>
                  </a:lnTo>
                  <a:lnTo>
                    <a:pt x="43476" y="45796"/>
                  </a:lnTo>
                  <a:lnTo>
                    <a:pt x="35409" y="56682"/>
                  </a:lnTo>
                  <a:lnTo>
                    <a:pt x="26954" y="76245"/>
                  </a:lnTo>
                  <a:lnTo>
                    <a:pt x="23219" y="114110"/>
                  </a:lnTo>
                  <a:lnTo>
                    <a:pt x="23019" y="125708"/>
                  </a:lnTo>
                  <a:lnTo>
                    <a:pt x="24659" y="130325"/>
                  </a:lnTo>
                  <a:lnTo>
                    <a:pt x="40040" y="146633"/>
                  </a:lnTo>
                  <a:lnTo>
                    <a:pt x="47711" y="149758"/>
                  </a:lnTo>
                  <a:lnTo>
                    <a:pt x="66433" y="151765"/>
                  </a:lnTo>
                  <a:lnTo>
                    <a:pt x="91674" y="146078"/>
                  </a:lnTo>
                  <a:lnTo>
                    <a:pt x="129494" y="126606"/>
                  </a:lnTo>
                  <a:lnTo>
                    <a:pt x="157139" y="107876"/>
                  </a:lnTo>
                  <a:lnTo>
                    <a:pt x="176886" y="87675"/>
                  </a:lnTo>
                  <a:lnTo>
                    <a:pt x="195276" y="52192"/>
                  </a:lnTo>
                  <a:lnTo>
                    <a:pt x="203422" y="38764"/>
                  </a:lnTo>
                  <a:lnTo>
                    <a:pt x="205604" y="30833"/>
                  </a:lnTo>
                  <a:lnTo>
                    <a:pt x="201654" y="34531"/>
                  </a:lnTo>
                  <a:lnTo>
                    <a:pt x="199690" y="38694"/>
                  </a:lnTo>
                  <a:lnTo>
                    <a:pt x="195902" y="75159"/>
                  </a:lnTo>
                  <a:lnTo>
                    <a:pt x="192100" y="93290"/>
                  </a:lnTo>
                  <a:lnTo>
                    <a:pt x="185473" y="127968"/>
                  </a:lnTo>
                  <a:lnTo>
                    <a:pt x="182882" y="159741"/>
                  </a:lnTo>
                  <a:lnTo>
                    <a:pt x="182880" y="155793"/>
                  </a:lnTo>
                  <a:lnTo>
                    <a:pt x="192286" y="119263"/>
                  </a:lnTo>
                  <a:lnTo>
                    <a:pt x="203435" y="83348"/>
                  </a:lnTo>
                  <a:lnTo>
                    <a:pt x="215931" y="45536"/>
                  </a:lnTo>
                  <a:lnTo>
                    <a:pt x="223251" y="34836"/>
                  </a:lnTo>
                  <a:lnTo>
                    <a:pt x="241748" y="21068"/>
                  </a:lnTo>
                  <a:lnTo>
                    <a:pt x="256673" y="16868"/>
                  </a:lnTo>
                  <a:lnTo>
                    <a:pt x="282986" y="15255"/>
                  </a:lnTo>
                  <a:lnTo>
                    <a:pt x="288896" y="17426"/>
                  </a:lnTo>
                  <a:lnTo>
                    <a:pt x="291657" y="19191"/>
                  </a:lnTo>
                  <a:lnTo>
                    <a:pt x="299589" y="29764"/>
                  </a:lnTo>
                  <a:lnTo>
                    <a:pt x="314948" y="62497"/>
                  </a:lnTo>
                  <a:lnTo>
                    <a:pt x="319369" y="93109"/>
                  </a:lnTo>
                  <a:lnTo>
                    <a:pt x="320000" y="130094"/>
                  </a:lnTo>
                  <a:lnTo>
                    <a:pt x="312419" y="1598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1710"/>
            <p:cNvSpPr/>
            <p:nvPr/>
          </p:nvSpPr>
          <p:spPr>
            <a:xfrm>
              <a:off x="1935479" y="2781300"/>
              <a:ext cx="205742" cy="15241"/>
            </a:xfrm>
            <a:custGeom>
              <a:avLst/>
              <a:gdLst/>
              <a:ahLst/>
              <a:cxnLst/>
              <a:rect l="0" t="0" r="0" b="0"/>
              <a:pathLst>
                <a:path w="205742" h="15241">
                  <a:moveTo>
                    <a:pt x="0" y="15240"/>
                  </a:moveTo>
                  <a:lnTo>
                    <a:pt x="36609" y="11194"/>
                  </a:lnTo>
                  <a:lnTo>
                    <a:pt x="68286" y="8326"/>
                  </a:lnTo>
                  <a:lnTo>
                    <a:pt x="101260" y="5501"/>
                  </a:lnTo>
                  <a:lnTo>
                    <a:pt x="136090" y="1086"/>
                  </a:lnTo>
                  <a:lnTo>
                    <a:pt x="172862" y="143"/>
                  </a:lnTo>
                  <a:lnTo>
                    <a:pt x="20574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1711"/>
            <p:cNvSpPr/>
            <p:nvPr/>
          </p:nvSpPr>
          <p:spPr>
            <a:xfrm>
              <a:off x="2011679" y="2811780"/>
              <a:ext cx="45722" cy="182880"/>
            </a:xfrm>
            <a:custGeom>
              <a:avLst/>
              <a:gdLst/>
              <a:ahLst/>
              <a:cxnLst/>
              <a:rect l="0" t="0" r="0" b="0"/>
              <a:pathLst>
                <a:path w="45722" h="182880">
                  <a:moveTo>
                    <a:pt x="45721" y="0"/>
                  </a:moveTo>
                  <a:lnTo>
                    <a:pt x="45721" y="33552"/>
                  </a:lnTo>
                  <a:lnTo>
                    <a:pt x="43463" y="55703"/>
                  </a:lnTo>
                  <a:lnTo>
                    <a:pt x="37960" y="92597"/>
                  </a:lnTo>
                  <a:lnTo>
                    <a:pt x="29951" y="128012"/>
                  </a:lnTo>
                  <a:lnTo>
                    <a:pt x="17711" y="160508"/>
                  </a:lnTo>
                  <a:lnTo>
                    <a:pt x="9865" y="174352"/>
                  </a:lnTo>
                  <a:lnTo>
                    <a:pt x="9117" y="177195"/>
                  </a:lnTo>
                  <a:lnTo>
                    <a:pt x="7771" y="179090"/>
                  </a:lnTo>
                  <a:lnTo>
                    <a:pt x="6028" y="180353"/>
                  </a:lnTo>
                  <a:lnTo>
                    <a:pt x="0" y="1828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1712"/>
            <p:cNvSpPr/>
            <p:nvPr/>
          </p:nvSpPr>
          <p:spPr>
            <a:xfrm>
              <a:off x="1866900" y="2926080"/>
              <a:ext cx="53341" cy="1"/>
            </a:xfrm>
            <a:custGeom>
              <a:avLst/>
              <a:gdLst/>
              <a:ahLst/>
              <a:cxnLst/>
              <a:rect l="0" t="0" r="0" b="0"/>
              <a:pathLst>
                <a:path w="53341" h="1">
                  <a:moveTo>
                    <a:pt x="0" y="0"/>
                  </a:moveTo>
                  <a:lnTo>
                    <a:pt x="35770" y="0"/>
                  </a:lnTo>
                  <a:lnTo>
                    <a:pt x="5334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1713"/>
            <p:cNvSpPr/>
            <p:nvPr/>
          </p:nvSpPr>
          <p:spPr>
            <a:xfrm>
              <a:off x="1638300" y="2842775"/>
              <a:ext cx="144780" cy="144266"/>
            </a:xfrm>
            <a:custGeom>
              <a:avLst/>
              <a:gdLst/>
              <a:ahLst/>
              <a:cxnLst/>
              <a:rect l="0" t="0" r="0" b="0"/>
              <a:pathLst>
                <a:path w="144780" h="144266">
                  <a:moveTo>
                    <a:pt x="0" y="22344"/>
                  </a:moveTo>
                  <a:lnTo>
                    <a:pt x="4045" y="22344"/>
                  </a:lnTo>
                  <a:lnTo>
                    <a:pt x="5236" y="23191"/>
                  </a:lnTo>
                  <a:lnTo>
                    <a:pt x="6031" y="24602"/>
                  </a:lnTo>
                  <a:lnTo>
                    <a:pt x="6560" y="26390"/>
                  </a:lnTo>
                  <a:lnTo>
                    <a:pt x="15769" y="37783"/>
                  </a:lnTo>
                  <a:lnTo>
                    <a:pt x="18133" y="40257"/>
                  </a:lnTo>
                  <a:lnTo>
                    <a:pt x="18862" y="43599"/>
                  </a:lnTo>
                  <a:lnTo>
                    <a:pt x="17536" y="56394"/>
                  </a:lnTo>
                  <a:lnTo>
                    <a:pt x="21991" y="80900"/>
                  </a:lnTo>
                  <a:lnTo>
                    <a:pt x="15434" y="118570"/>
                  </a:lnTo>
                  <a:lnTo>
                    <a:pt x="15242" y="128889"/>
                  </a:lnTo>
                  <a:lnTo>
                    <a:pt x="15240" y="124939"/>
                  </a:lnTo>
                  <a:lnTo>
                    <a:pt x="17498" y="120718"/>
                  </a:lnTo>
                  <a:lnTo>
                    <a:pt x="19285" y="118407"/>
                  </a:lnTo>
                  <a:lnTo>
                    <a:pt x="21271" y="111323"/>
                  </a:lnTo>
                  <a:lnTo>
                    <a:pt x="31009" y="74799"/>
                  </a:lnTo>
                  <a:lnTo>
                    <a:pt x="43249" y="42705"/>
                  </a:lnTo>
                  <a:lnTo>
                    <a:pt x="51667" y="23297"/>
                  </a:lnTo>
                  <a:lnTo>
                    <a:pt x="70063" y="5359"/>
                  </a:lnTo>
                  <a:lnTo>
                    <a:pt x="77988" y="2095"/>
                  </a:lnTo>
                  <a:lnTo>
                    <a:pt x="96873" y="0"/>
                  </a:lnTo>
                  <a:lnTo>
                    <a:pt x="104579" y="1971"/>
                  </a:lnTo>
                  <a:lnTo>
                    <a:pt x="115935" y="10099"/>
                  </a:lnTo>
                  <a:lnTo>
                    <a:pt x="120470" y="14181"/>
                  </a:lnTo>
                  <a:lnTo>
                    <a:pt x="125509" y="23232"/>
                  </a:lnTo>
                  <a:lnTo>
                    <a:pt x="137474" y="55160"/>
                  </a:lnTo>
                  <a:lnTo>
                    <a:pt x="142615" y="76377"/>
                  </a:lnTo>
                  <a:lnTo>
                    <a:pt x="144590" y="113176"/>
                  </a:lnTo>
                  <a:lnTo>
                    <a:pt x="144779" y="14426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1714"/>
            <p:cNvSpPr/>
            <p:nvPr/>
          </p:nvSpPr>
          <p:spPr>
            <a:xfrm>
              <a:off x="1493960" y="2834640"/>
              <a:ext cx="112630" cy="140956"/>
            </a:xfrm>
            <a:custGeom>
              <a:avLst/>
              <a:gdLst/>
              <a:ahLst/>
              <a:cxnLst/>
              <a:rect l="0" t="0" r="0" b="0"/>
              <a:pathLst>
                <a:path w="112630" h="140956">
                  <a:moveTo>
                    <a:pt x="75760" y="0"/>
                  </a:moveTo>
                  <a:lnTo>
                    <a:pt x="61439" y="6031"/>
                  </a:lnTo>
                  <a:lnTo>
                    <a:pt x="58593" y="6560"/>
                  </a:lnTo>
                  <a:lnTo>
                    <a:pt x="32187" y="24693"/>
                  </a:lnTo>
                  <a:lnTo>
                    <a:pt x="28931" y="28315"/>
                  </a:lnTo>
                  <a:lnTo>
                    <a:pt x="12068" y="66153"/>
                  </a:lnTo>
                  <a:lnTo>
                    <a:pt x="2908" y="86382"/>
                  </a:lnTo>
                  <a:lnTo>
                    <a:pt x="0" y="111763"/>
                  </a:lnTo>
                  <a:lnTo>
                    <a:pt x="3735" y="127000"/>
                  </a:lnTo>
                  <a:lnTo>
                    <a:pt x="5730" y="130387"/>
                  </a:lnTo>
                  <a:lnTo>
                    <a:pt x="10204" y="134149"/>
                  </a:lnTo>
                  <a:lnTo>
                    <a:pt x="21528" y="140313"/>
                  </a:lnTo>
                  <a:lnTo>
                    <a:pt x="25212" y="140955"/>
                  </a:lnTo>
                  <a:lnTo>
                    <a:pt x="28515" y="140536"/>
                  </a:lnTo>
                  <a:lnTo>
                    <a:pt x="35288" y="138660"/>
                  </a:lnTo>
                  <a:lnTo>
                    <a:pt x="53435" y="135198"/>
                  </a:lnTo>
                  <a:lnTo>
                    <a:pt x="78370" y="123355"/>
                  </a:lnTo>
                  <a:lnTo>
                    <a:pt x="92714" y="110679"/>
                  </a:lnTo>
                  <a:lnTo>
                    <a:pt x="99664" y="101119"/>
                  </a:lnTo>
                  <a:lnTo>
                    <a:pt x="103317" y="91226"/>
                  </a:lnTo>
                  <a:lnTo>
                    <a:pt x="105787" y="82031"/>
                  </a:lnTo>
                  <a:lnTo>
                    <a:pt x="111091" y="71248"/>
                  </a:lnTo>
                  <a:lnTo>
                    <a:pt x="112629" y="62428"/>
                  </a:lnTo>
                  <a:lnTo>
                    <a:pt x="109450" y="47942"/>
                  </a:lnTo>
                  <a:lnTo>
                    <a:pt x="103146" y="36971"/>
                  </a:lnTo>
                  <a:lnTo>
                    <a:pt x="95915" y="28358"/>
                  </a:lnTo>
                  <a:lnTo>
                    <a:pt x="90926" y="25303"/>
                  </a:lnTo>
                  <a:lnTo>
                    <a:pt x="75760" y="228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1715"/>
            <p:cNvSpPr/>
            <p:nvPr/>
          </p:nvSpPr>
          <p:spPr>
            <a:xfrm>
              <a:off x="1463040" y="2773680"/>
              <a:ext cx="7620" cy="7621"/>
            </a:xfrm>
            <a:custGeom>
              <a:avLst/>
              <a:gdLst/>
              <a:ahLst/>
              <a:cxnLst/>
              <a:rect l="0" t="0" r="0" b="0"/>
              <a:pathLst>
                <a:path w="7620" h="7621">
                  <a:moveTo>
                    <a:pt x="7619" y="0"/>
                  </a:moveTo>
                  <a:lnTo>
                    <a:pt x="313" y="0"/>
                  </a:lnTo>
                  <a:lnTo>
                    <a:pt x="0" y="76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1716"/>
            <p:cNvSpPr/>
            <p:nvPr/>
          </p:nvSpPr>
          <p:spPr>
            <a:xfrm>
              <a:off x="1409700" y="2849880"/>
              <a:ext cx="29328" cy="129540"/>
            </a:xfrm>
            <a:custGeom>
              <a:avLst/>
              <a:gdLst/>
              <a:ahLst/>
              <a:cxnLst/>
              <a:rect l="0" t="0" r="0" b="0"/>
              <a:pathLst>
                <a:path w="29328" h="129540">
                  <a:moveTo>
                    <a:pt x="15240" y="0"/>
                  </a:moveTo>
                  <a:lnTo>
                    <a:pt x="19285" y="4045"/>
                  </a:lnTo>
                  <a:lnTo>
                    <a:pt x="21271" y="8288"/>
                  </a:lnTo>
                  <a:lnTo>
                    <a:pt x="21800" y="10605"/>
                  </a:lnTo>
                  <a:lnTo>
                    <a:pt x="27887" y="22101"/>
                  </a:lnTo>
                  <a:lnTo>
                    <a:pt x="29327" y="33529"/>
                  </a:lnTo>
                  <a:lnTo>
                    <a:pt x="23818" y="69906"/>
                  </a:lnTo>
                  <a:lnTo>
                    <a:pt x="14697" y="104597"/>
                  </a:lnTo>
                  <a:lnTo>
                    <a:pt x="7705" y="124875"/>
                  </a:lnTo>
                  <a:lnTo>
                    <a:pt x="5983" y="126430"/>
                  </a:lnTo>
                  <a:lnTo>
                    <a:pt x="0" y="1295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1717"/>
            <p:cNvSpPr/>
            <p:nvPr/>
          </p:nvSpPr>
          <p:spPr>
            <a:xfrm>
              <a:off x="1243354" y="2849880"/>
              <a:ext cx="119052" cy="143696"/>
            </a:xfrm>
            <a:custGeom>
              <a:avLst/>
              <a:gdLst/>
              <a:ahLst/>
              <a:cxnLst/>
              <a:rect l="0" t="0" r="0" b="0"/>
              <a:pathLst>
                <a:path w="119052" h="143696">
                  <a:moveTo>
                    <a:pt x="82525" y="0"/>
                  </a:moveTo>
                  <a:lnTo>
                    <a:pt x="48476" y="846"/>
                  </a:lnTo>
                  <a:lnTo>
                    <a:pt x="12366" y="12647"/>
                  </a:lnTo>
                  <a:lnTo>
                    <a:pt x="7269" y="15318"/>
                  </a:lnTo>
                  <a:lnTo>
                    <a:pt x="0" y="21699"/>
                  </a:lnTo>
                  <a:lnTo>
                    <a:pt x="415" y="22933"/>
                  </a:lnTo>
                  <a:lnTo>
                    <a:pt x="3134" y="26561"/>
                  </a:lnTo>
                  <a:lnTo>
                    <a:pt x="7165" y="28738"/>
                  </a:lnTo>
                  <a:lnTo>
                    <a:pt x="9425" y="29319"/>
                  </a:lnTo>
                  <a:lnTo>
                    <a:pt x="46391" y="48362"/>
                  </a:lnTo>
                  <a:lnTo>
                    <a:pt x="83757" y="67554"/>
                  </a:lnTo>
                  <a:lnTo>
                    <a:pt x="107142" y="86046"/>
                  </a:lnTo>
                  <a:lnTo>
                    <a:pt x="115313" y="97932"/>
                  </a:lnTo>
                  <a:lnTo>
                    <a:pt x="119051" y="112178"/>
                  </a:lnTo>
                  <a:lnTo>
                    <a:pt x="117668" y="119848"/>
                  </a:lnTo>
                  <a:lnTo>
                    <a:pt x="112129" y="128925"/>
                  </a:lnTo>
                  <a:lnTo>
                    <a:pt x="109881" y="131670"/>
                  </a:lnTo>
                  <a:lnTo>
                    <a:pt x="102868" y="134720"/>
                  </a:lnTo>
                  <a:lnTo>
                    <a:pt x="69678" y="143577"/>
                  </a:lnTo>
                  <a:lnTo>
                    <a:pt x="49476" y="143695"/>
                  </a:lnTo>
                  <a:lnTo>
                    <a:pt x="35104" y="138626"/>
                  </a:lnTo>
                  <a:lnTo>
                    <a:pt x="22233" y="131585"/>
                  </a:lnTo>
                  <a:lnTo>
                    <a:pt x="19470" y="130903"/>
                  </a:lnTo>
                  <a:lnTo>
                    <a:pt x="17629" y="129602"/>
                  </a:lnTo>
                  <a:lnTo>
                    <a:pt x="16401" y="127888"/>
                  </a:lnTo>
                  <a:lnTo>
                    <a:pt x="13946" y="1219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1718"/>
            <p:cNvSpPr/>
            <p:nvPr/>
          </p:nvSpPr>
          <p:spPr>
            <a:xfrm>
              <a:off x="1082274" y="2828533"/>
              <a:ext cx="95274" cy="150887"/>
            </a:xfrm>
            <a:custGeom>
              <a:avLst/>
              <a:gdLst/>
              <a:ahLst/>
              <a:cxnLst/>
              <a:rect l="0" t="0" r="0" b="0"/>
              <a:pathLst>
                <a:path w="95274" h="150887">
                  <a:moveTo>
                    <a:pt x="15005" y="51826"/>
                  </a:moveTo>
                  <a:lnTo>
                    <a:pt x="10960" y="51826"/>
                  </a:lnTo>
                  <a:lnTo>
                    <a:pt x="9769" y="52673"/>
                  </a:lnTo>
                  <a:lnTo>
                    <a:pt x="8974" y="54084"/>
                  </a:lnTo>
                  <a:lnTo>
                    <a:pt x="7699" y="62432"/>
                  </a:lnTo>
                  <a:lnTo>
                    <a:pt x="8441" y="63977"/>
                  </a:lnTo>
                  <a:lnTo>
                    <a:pt x="9783" y="65007"/>
                  </a:lnTo>
                  <a:lnTo>
                    <a:pt x="13531" y="66151"/>
                  </a:lnTo>
                  <a:lnTo>
                    <a:pt x="25306" y="66946"/>
                  </a:lnTo>
                  <a:lnTo>
                    <a:pt x="60929" y="57655"/>
                  </a:lnTo>
                  <a:lnTo>
                    <a:pt x="73768" y="51296"/>
                  </a:lnTo>
                  <a:lnTo>
                    <a:pt x="80069" y="45664"/>
                  </a:lnTo>
                  <a:lnTo>
                    <a:pt x="87529" y="33820"/>
                  </a:lnTo>
                  <a:lnTo>
                    <a:pt x="92737" y="21804"/>
                  </a:lnTo>
                  <a:lnTo>
                    <a:pt x="94767" y="19111"/>
                  </a:lnTo>
                  <a:lnTo>
                    <a:pt x="95273" y="16470"/>
                  </a:lnTo>
                  <a:lnTo>
                    <a:pt x="94764" y="13862"/>
                  </a:lnTo>
                  <a:lnTo>
                    <a:pt x="90002" y="6147"/>
                  </a:lnTo>
                  <a:lnTo>
                    <a:pt x="87863" y="3593"/>
                  </a:lnTo>
                  <a:lnTo>
                    <a:pt x="83229" y="756"/>
                  </a:lnTo>
                  <a:lnTo>
                    <a:pt x="80808" y="0"/>
                  </a:lnTo>
                  <a:lnTo>
                    <a:pt x="78347" y="342"/>
                  </a:lnTo>
                  <a:lnTo>
                    <a:pt x="69145" y="4022"/>
                  </a:lnTo>
                  <a:lnTo>
                    <a:pt x="57694" y="5180"/>
                  </a:lnTo>
                  <a:lnTo>
                    <a:pt x="52778" y="7182"/>
                  </a:lnTo>
                  <a:lnTo>
                    <a:pt x="31906" y="27237"/>
                  </a:lnTo>
                  <a:lnTo>
                    <a:pt x="8789" y="61023"/>
                  </a:lnTo>
                  <a:lnTo>
                    <a:pt x="2439" y="78728"/>
                  </a:lnTo>
                  <a:lnTo>
                    <a:pt x="0" y="116716"/>
                  </a:lnTo>
                  <a:lnTo>
                    <a:pt x="3880" y="132766"/>
                  </a:lnTo>
                  <a:lnTo>
                    <a:pt x="10343" y="140857"/>
                  </a:lnTo>
                  <a:lnTo>
                    <a:pt x="18013" y="146429"/>
                  </a:lnTo>
                  <a:lnTo>
                    <a:pt x="24245" y="148905"/>
                  </a:lnTo>
                  <a:lnTo>
                    <a:pt x="61972" y="150771"/>
                  </a:lnTo>
                  <a:lnTo>
                    <a:pt x="91205" y="15088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1719"/>
            <p:cNvSpPr/>
            <p:nvPr/>
          </p:nvSpPr>
          <p:spPr>
            <a:xfrm>
              <a:off x="894831" y="2697480"/>
              <a:ext cx="133870" cy="289561"/>
            </a:xfrm>
            <a:custGeom>
              <a:avLst/>
              <a:gdLst/>
              <a:ahLst/>
              <a:cxnLst/>
              <a:rect l="0" t="0" r="0" b="0"/>
              <a:pathLst>
                <a:path w="133870" h="289561">
                  <a:moveTo>
                    <a:pt x="4329" y="0"/>
                  </a:moveTo>
                  <a:lnTo>
                    <a:pt x="4329" y="10605"/>
                  </a:lnTo>
                  <a:lnTo>
                    <a:pt x="11478" y="48193"/>
                  </a:lnTo>
                  <a:lnTo>
                    <a:pt x="11855" y="80733"/>
                  </a:lnTo>
                  <a:lnTo>
                    <a:pt x="11921" y="109810"/>
                  </a:lnTo>
                  <a:lnTo>
                    <a:pt x="11940" y="143920"/>
                  </a:lnTo>
                  <a:lnTo>
                    <a:pt x="11946" y="176792"/>
                  </a:lnTo>
                  <a:lnTo>
                    <a:pt x="7903" y="207981"/>
                  </a:lnTo>
                  <a:lnTo>
                    <a:pt x="5035" y="241930"/>
                  </a:lnTo>
                  <a:lnTo>
                    <a:pt x="3691" y="260301"/>
                  </a:lnTo>
                  <a:lnTo>
                    <a:pt x="0" y="274776"/>
                  </a:lnTo>
                  <a:lnTo>
                    <a:pt x="596" y="277164"/>
                  </a:lnTo>
                  <a:lnTo>
                    <a:pt x="1840" y="278756"/>
                  </a:lnTo>
                  <a:lnTo>
                    <a:pt x="3223" y="282782"/>
                  </a:lnTo>
                  <a:lnTo>
                    <a:pt x="4110" y="288221"/>
                  </a:lnTo>
                  <a:lnTo>
                    <a:pt x="9561" y="256961"/>
                  </a:lnTo>
                  <a:lnTo>
                    <a:pt x="15679" y="220701"/>
                  </a:lnTo>
                  <a:lnTo>
                    <a:pt x="30120" y="186054"/>
                  </a:lnTo>
                  <a:lnTo>
                    <a:pt x="44262" y="161148"/>
                  </a:lnTo>
                  <a:lnTo>
                    <a:pt x="61986" y="141698"/>
                  </a:lnTo>
                  <a:lnTo>
                    <a:pt x="67490" y="139177"/>
                  </a:lnTo>
                  <a:lnTo>
                    <a:pt x="79393" y="137757"/>
                  </a:lnTo>
                  <a:lnTo>
                    <a:pt x="86515" y="139683"/>
                  </a:lnTo>
                  <a:lnTo>
                    <a:pt x="97986" y="147818"/>
                  </a:lnTo>
                  <a:lnTo>
                    <a:pt x="100987" y="157137"/>
                  </a:lnTo>
                  <a:lnTo>
                    <a:pt x="104935" y="174405"/>
                  </a:lnTo>
                  <a:lnTo>
                    <a:pt x="108309" y="185887"/>
                  </a:lnTo>
                  <a:lnTo>
                    <a:pt x="110653" y="221375"/>
                  </a:lnTo>
                  <a:lnTo>
                    <a:pt x="110962" y="256874"/>
                  </a:lnTo>
                  <a:lnTo>
                    <a:pt x="110999" y="274919"/>
                  </a:lnTo>
                  <a:lnTo>
                    <a:pt x="113262" y="281077"/>
                  </a:lnTo>
                  <a:lnTo>
                    <a:pt x="115051" y="283904"/>
                  </a:lnTo>
                  <a:lnTo>
                    <a:pt x="117090" y="285789"/>
                  </a:lnTo>
                  <a:lnTo>
                    <a:pt x="124875" y="289063"/>
                  </a:lnTo>
                  <a:lnTo>
                    <a:pt x="133869" y="2895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1720"/>
            <p:cNvSpPr/>
            <p:nvPr/>
          </p:nvSpPr>
          <p:spPr>
            <a:xfrm>
              <a:off x="671723" y="2857500"/>
              <a:ext cx="143353" cy="129394"/>
            </a:xfrm>
            <a:custGeom>
              <a:avLst/>
              <a:gdLst/>
              <a:ahLst/>
              <a:cxnLst/>
              <a:rect l="0" t="0" r="0" b="0"/>
              <a:pathLst>
                <a:path w="143353" h="129394">
                  <a:moveTo>
                    <a:pt x="90277" y="0"/>
                  </a:moveTo>
                  <a:lnTo>
                    <a:pt x="54452" y="0"/>
                  </a:lnTo>
                  <a:lnTo>
                    <a:pt x="46697" y="2257"/>
                  </a:lnTo>
                  <a:lnTo>
                    <a:pt x="34819" y="10605"/>
                  </a:lnTo>
                  <a:lnTo>
                    <a:pt x="15721" y="31207"/>
                  </a:lnTo>
                  <a:lnTo>
                    <a:pt x="4241" y="50943"/>
                  </a:lnTo>
                  <a:lnTo>
                    <a:pt x="438" y="66082"/>
                  </a:lnTo>
                  <a:lnTo>
                    <a:pt x="0" y="91605"/>
                  </a:lnTo>
                  <a:lnTo>
                    <a:pt x="5014" y="107669"/>
                  </a:lnTo>
                  <a:lnTo>
                    <a:pt x="9484" y="115022"/>
                  </a:lnTo>
                  <a:lnTo>
                    <a:pt x="20806" y="123921"/>
                  </a:lnTo>
                  <a:lnTo>
                    <a:pt x="38930" y="127875"/>
                  </a:lnTo>
                  <a:lnTo>
                    <a:pt x="72226" y="129393"/>
                  </a:lnTo>
                  <a:lnTo>
                    <a:pt x="87656" y="125451"/>
                  </a:lnTo>
                  <a:lnTo>
                    <a:pt x="108041" y="115687"/>
                  </a:lnTo>
                  <a:lnTo>
                    <a:pt x="136842" y="93812"/>
                  </a:lnTo>
                  <a:lnTo>
                    <a:pt x="140606" y="85156"/>
                  </a:lnTo>
                  <a:lnTo>
                    <a:pt x="143352" y="55774"/>
                  </a:lnTo>
                  <a:lnTo>
                    <a:pt x="139493" y="40608"/>
                  </a:lnTo>
                  <a:lnTo>
                    <a:pt x="128168" y="17493"/>
                  </a:lnTo>
                  <a:lnTo>
                    <a:pt x="113137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1721"/>
            <p:cNvSpPr/>
            <p:nvPr/>
          </p:nvSpPr>
          <p:spPr>
            <a:xfrm>
              <a:off x="480547" y="2689952"/>
              <a:ext cx="243354" cy="319949"/>
            </a:xfrm>
            <a:custGeom>
              <a:avLst/>
              <a:gdLst/>
              <a:ahLst/>
              <a:cxnLst/>
              <a:rect l="0" t="0" r="0" b="0"/>
              <a:pathLst>
                <a:path w="243354" h="319949">
                  <a:moveTo>
                    <a:pt x="243353" y="7528"/>
                  </a:moveTo>
                  <a:lnTo>
                    <a:pt x="239307" y="7528"/>
                  </a:lnTo>
                  <a:lnTo>
                    <a:pt x="235063" y="5270"/>
                  </a:lnTo>
                  <a:lnTo>
                    <a:pt x="232747" y="3482"/>
                  </a:lnTo>
                  <a:lnTo>
                    <a:pt x="225657" y="1496"/>
                  </a:lnTo>
                  <a:lnTo>
                    <a:pt x="192409" y="0"/>
                  </a:lnTo>
                  <a:lnTo>
                    <a:pt x="160884" y="6856"/>
                  </a:lnTo>
                  <a:lnTo>
                    <a:pt x="129319" y="23638"/>
                  </a:lnTo>
                  <a:lnTo>
                    <a:pt x="91834" y="49129"/>
                  </a:lnTo>
                  <a:lnTo>
                    <a:pt x="59418" y="84189"/>
                  </a:lnTo>
                  <a:lnTo>
                    <a:pt x="35868" y="120382"/>
                  </a:lnTo>
                  <a:lnTo>
                    <a:pt x="20915" y="150092"/>
                  </a:lnTo>
                  <a:lnTo>
                    <a:pt x="10746" y="179497"/>
                  </a:lnTo>
                  <a:lnTo>
                    <a:pt x="1982" y="214875"/>
                  </a:lnTo>
                  <a:lnTo>
                    <a:pt x="0" y="250180"/>
                  </a:lnTo>
                  <a:lnTo>
                    <a:pt x="4245" y="263822"/>
                  </a:lnTo>
                  <a:lnTo>
                    <a:pt x="24377" y="296843"/>
                  </a:lnTo>
                  <a:lnTo>
                    <a:pt x="28789" y="302004"/>
                  </a:lnTo>
                  <a:lnTo>
                    <a:pt x="40464" y="307740"/>
                  </a:lnTo>
                  <a:lnTo>
                    <a:pt x="75241" y="316960"/>
                  </a:lnTo>
                  <a:lnTo>
                    <a:pt x="106192" y="31994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1722"/>
            <p:cNvSpPr/>
            <p:nvPr/>
          </p:nvSpPr>
          <p:spPr>
            <a:xfrm>
              <a:off x="3634740" y="2910840"/>
              <a:ext cx="114301" cy="228601"/>
            </a:xfrm>
            <a:custGeom>
              <a:avLst/>
              <a:gdLst/>
              <a:ahLst/>
              <a:cxnLst/>
              <a:rect l="0" t="0" r="0" b="0"/>
              <a:pathLst>
                <a:path w="114301" h="228601">
                  <a:moveTo>
                    <a:pt x="114300" y="0"/>
                  </a:moveTo>
                  <a:lnTo>
                    <a:pt x="110255" y="4045"/>
                  </a:lnTo>
                  <a:lnTo>
                    <a:pt x="108268" y="8288"/>
                  </a:lnTo>
                  <a:lnTo>
                    <a:pt x="107739" y="10605"/>
                  </a:lnTo>
                  <a:lnTo>
                    <a:pt x="96415" y="27338"/>
                  </a:lnTo>
                  <a:lnTo>
                    <a:pt x="87907" y="54224"/>
                  </a:lnTo>
                  <a:lnTo>
                    <a:pt x="74467" y="88040"/>
                  </a:lnTo>
                  <a:lnTo>
                    <a:pt x="62233" y="117337"/>
                  </a:lnTo>
                  <a:lnTo>
                    <a:pt x="43839" y="147467"/>
                  </a:lnTo>
                  <a:lnTo>
                    <a:pt x="26348" y="177843"/>
                  </a:lnTo>
                  <a:lnTo>
                    <a:pt x="8413" y="215801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1723"/>
            <p:cNvSpPr/>
            <p:nvPr/>
          </p:nvSpPr>
          <p:spPr>
            <a:xfrm>
              <a:off x="3658659" y="2926080"/>
              <a:ext cx="44661" cy="68580"/>
            </a:xfrm>
            <a:custGeom>
              <a:avLst/>
              <a:gdLst/>
              <a:ahLst/>
              <a:cxnLst/>
              <a:rect l="0" t="0" r="0" b="0"/>
              <a:pathLst>
                <a:path w="44661" h="68580">
                  <a:moveTo>
                    <a:pt x="6560" y="0"/>
                  </a:moveTo>
                  <a:lnTo>
                    <a:pt x="2515" y="0"/>
                  </a:lnTo>
                  <a:lnTo>
                    <a:pt x="1324" y="846"/>
                  </a:lnTo>
                  <a:lnTo>
                    <a:pt x="530" y="2257"/>
                  </a:lnTo>
                  <a:lnTo>
                    <a:pt x="0" y="4045"/>
                  </a:lnTo>
                  <a:lnTo>
                    <a:pt x="493" y="6083"/>
                  </a:lnTo>
                  <a:lnTo>
                    <a:pt x="4386" y="13844"/>
                  </a:lnTo>
                  <a:lnTo>
                    <a:pt x="6763" y="25644"/>
                  </a:lnTo>
                  <a:lnTo>
                    <a:pt x="12464" y="37646"/>
                  </a:lnTo>
                  <a:lnTo>
                    <a:pt x="17887" y="52215"/>
                  </a:lnTo>
                  <a:lnTo>
                    <a:pt x="24686" y="62414"/>
                  </a:lnTo>
                  <a:lnTo>
                    <a:pt x="29574" y="65839"/>
                  </a:lnTo>
                  <a:lnTo>
                    <a:pt x="37086" y="67768"/>
                  </a:lnTo>
                  <a:lnTo>
                    <a:pt x="44660" y="685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1724"/>
            <p:cNvSpPr/>
            <p:nvPr/>
          </p:nvSpPr>
          <p:spPr>
            <a:xfrm>
              <a:off x="3566168" y="2903219"/>
              <a:ext cx="60952" cy="129398"/>
            </a:xfrm>
            <a:custGeom>
              <a:avLst/>
              <a:gdLst/>
              <a:ahLst/>
              <a:cxnLst/>
              <a:rect l="0" t="0" r="0" b="0"/>
              <a:pathLst>
                <a:path w="60952" h="129398">
                  <a:moveTo>
                    <a:pt x="15232" y="22861"/>
                  </a:moveTo>
                  <a:lnTo>
                    <a:pt x="14385" y="49352"/>
                  </a:lnTo>
                  <a:lnTo>
                    <a:pt x="8318" y="78836"/>
                  </a:lnTo>
                  <a:lnTo>
                    <a:pt x="6974" y="94009"/>
                  </a:lnTo>
                  <a:lnTo>
                    <a:pt x="474" y="121253"/>
                  </a:lnTo>
                  <a:lnTo>
                    <a:pt x="0" y="129397"/>
                  </a:lnTo>
                  <a:lnTo>
                    <a:pt x="839" y="109605"/>
                  </a:lnTo>
                  <a:lnTo>
                    <a:pt x="12142" y="74252"/>
                  </a:lnTo>
                  <a:lnTo>
                    <a:pt x="21044" y="38842"/>
                  </a:lnTo>
                  <a:lnTo>
                    <a:pt x="28995" y="26279"/>
                  </a:lnTo>
                  <a:lnTo>
                    <a:pt x="47221" y="6367"/>
                  </a:lnTo>
                  <a:lnTo>
                    <a:pt x="52873" y="2830"/>
                  </a:lnTo>
                  <a:lnTo>
                    <a:pt x="6095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1725"/>
            <p:cNvSpPr/>
            <p:nvPr/>
          </p:nvSpPr>
          <p:spPr>
            <a:xfrm>
              <a:off x="3429132" y="2895693"/>
              <a:ext cx="98928" cy="110592"/>
            </a:xfrm>
            <a:custGeom>
              <a:avLst/>
              <a:gdLst/>
              <a:ahLst/>
              <a:cxnLst/>
              <a:rect l="0" t="0" r="0" b="0"/>
              <a:pathLst>
                <a:path w="98928" h="110592">
                  <a:moveTo>
                    <a:pt x="98927" y="7526"/>
                  </a:moveTo>
                  <a:lnTo>
                    <a:pt x="94882" y="7526"/>
                  </a:lnTo>
                  <a:lnTo>
                    <a:pt x="93691" y="6680"/>
                  </a:lnTo>
                  <a:lnTo>
                    <a:pt x="92896" y="5269"/>
                  </a:lnTo>
                  <a:lnTo>
                    <a:pt x="92367" y="3481"/>
                  </a:lnTo>
                  <a:lnTo>
                    <a:pt x="91167" y="2290"/>
                  </a:lnTo>
                  <a:lnTo>
                    <a:pt x="87576" y="966"/>
                  </a:lnTo>
                  <a:lnTo>
                    <a:pt x="62817" y="0"/>
                  </a:lnTo>
                  <a:lnTo>
                    <a:pt x="55221" y="2206"/>
                  </a:lnTo>
                  <a:lnTo>
                    <a:pt x="28985" y="17821"/>
                  </a:lnTo>
                  <a:lnTo>
                    <a:pt x="15263" y="38693"/>
                  </a:lnTo>
                  <a:lnTo>
                    <a:pt x="3275" y="63497"/>
                  </a:lnTo>
                  <a:lnTo>
                    <a:pt x="0" y="100005"/>
                  </a:lnTo>
                  <a:lnTo>
                    <a:pt x="803" y="102199"/>
                  </a:lnTo>
                  <a:lnTo>
                    <a:pt x="2184" y="103661"/>
                  </a:lnTo>
                  <a:lnTo>
                    <a:pt x="14530" y="110054"/>
                  </a:lnTo>
                  <a:lnTo>
                    <a:pt x="18956" y="110591"/>
                  </a:lnTo>
                  <a:lnTo>
                    <a:pt x="43006" y="106203"/>
                  </a:lnTo>
                  <a:lnTo>
                    <a:pt x="66236" y="96042"/>
                  </a:lnTo>
                  <a:lnTo>
                    <a:pt x="73956" y="88918"/>
                  </a:lnTo>
                  <a:lnTo>
                    <a:pt x="87643" y="70863"/>
                  </a:lnTo>
                  <a:lnTo>
                    <a:pt x="90584" y="52713"/>
                  </a:lnTo>
                  <a:lnTo>
                    <a:pt x="91265" y="28261"/>
                  </a:lnTo>
                  <a:lnTo>
                    <a:pt x="89031" y="22951"/>
                  </a:lnTo>
                  <a:lnTo>
                    <a:pt x="83687" y="1514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1726"/>
            <p:cNvSpPr/>
            <p:nvPr/>
          </p:nvSpPr>
          <p:spPr>
            <a:xfrm>
              <a:off x="3338014" y="2873185"/>
              <a:ext cx="83232" cy="136716"/>
            </a:xfrm>
            <a:custGeom>
              <a:avLst/>
              <a:gdLst/>
              <a:ahLst/>
              <a:cxnLst/>
              <a:rect l="0" t="0" r="0" b="0"/>
              <a:pathLst>
                <a:path w="83232" h="136716">
                  <a:moveTo>
                    <a:pt x="7166" y="45274"/>
                  </a:moveTo>
                  <a:lnTo>
                    <a:pt x="7166" y="49320"/>
                  </a:lnTo>
                  <a:lnTo>
                    <a:pt x="8012" y="50511"/>
                  </a:lnTo>
                  <a:lnTo>
                    <a:pt x="9423" y="51306"/>
                  </a:lnTo>
                  <a:lnTo>
                    <a:pt x="14926" y="52685"/>
                  </a:lnTo>
                  <a:lnTo>
                    <a:pt x="39231" y="52886"/>
                  </a:lnTo>
                  <a:lnTo>
                    <a:pt x="64824" y="45133"/>
                  </a:lnTo>
                  <a:lnTo>
                    <a:pt x="78185" y="34761"/>
                  </a:lnTo>
                  <a:lnTo>
                    <a:pt x="81063" y="29878"/>
                  </a:lnTo>
                  <a:lnTo>
                    <a:pt x="82911" y="19843"/>
                  </a:lnTo>
                  <a:lnTo>
                    <a:pt x="83231" y="12245"/>
                  </a:lnTo>
                  <a:lnTo>
                    <a:pt x="81048" y="7170"/>
                  </a:lnTo>
                  <a:lnTo>
                    <a:pt x="79280" y="4632"/>
                  </a:lnTo>
                  <a:lnTo>
                    <a:pt x="75059" y="1811"/>
                  </a:lnTo>
                  <a:lnTo>
                    <a:pt x="67922" y="223"/>
                  </a:lnTo>
                  <a:lnTo>
                    <a:pt x="65450" y="0"/>
                  </a:lnTo>
                  <a:lnTo>
                    <a:pt x="53880" y="3732"/>
                  </a:lnTo>
                  <a:lnTo>
                    <a:pt x="40037" y="13425"/>
                  </a:lnTo>
                  <a:lnTo>
                    <a:pt x="24132" y="30767"/>
                  </a:lnTo>
                  <a:lnTo>
                    <a:pt x="4726" y="65637"/>
                  </a:lnTo>
                  <a:lnTo>
                    <a:pt x="1081" y="80847"/>
                  </a:lnTo>
                  <a:lnTo>
                    <a:pt x="0" y="96078"/>
                  </a:lnTo>
                  <a:lnTo>
                    <a:pt x="3725" y="111315"/>
                  </a:lnTo>
                  <a:lnTo>
                    <a:pt x="10191" y="122510"/>
                  </a:lnTo>
                  <a:lnTo>
                    <a:pt x="21515" y="131189"/>
                  </a:lnTo>
                  <a:lnTo>
                    <a:pt x="31549" y="135077"/>
                  </a:lnTo>
                  <a:lnTo>
                    <a:pt x="60505" y="13671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1727"/>
            <p:cNvSpPr/>
            <p:nvPr/>
          </p:nvSpPr>
          <p:spPr>
            <a:xfrm>
              <a:off x="3063341" y="2774257"/>
              <a:ext cx="232652" cy="228024"/>
            </a:xfrm>
            <a:custGeom>
              <a:avLst/>
              <a:gdLst/>
              <a:ahLst/>
              <a:cxnLst/>
              <a:rect l="0" t="0" r="0" b="0"/>
              <a:pathLst>
                <a:path w="232652" h="228024">
                  <a:moveTo>
                    <a:pt x="15139" y="121343"/>
                  </a:moveTo>
                  <a:lnTo>
                    <a:pt x="11094" y="121343"/>
                  </a:lnTo>
                  <a:lnTo>
                    <a:pt x="9902" y="122189"/>
                  </a:lnTo>
                  <a:lnTo>
                    <a:pt x="9107" y="123600"/>
                  </a:lnTo>
                  <a:lnTo>
                    <a:pt x="8578" y="125388"/>
                  </a:lnTo>
                  <a:lnTo>
                    <a:pt x="7378" y="126579"/>
                  </a:lnTo>
                  <a:lnTo>
                    <a:pt x="3787" y="127903"/>
                  </a:lnTo>
                  <a:lnTo>
                    <a:pt x="2491" y="129103"/>
                  </a:lnTo>
                  <a:lnTo>
                    <a:pt x="0" y="136241"/>
                  </a:lnTo>
                  <a:lnTo>
                    <a:pt x="21119" y="136553"/>
                  </a:lnTo>
                  <a:lnTo>
                    <a:pt x="54823" y="125974"/>
                  </a:lnTo>
                  <a:lnTo>
                    <a:pt x="91547" y="111406"/>
                  </a:lnTo>
                  <a:lnTo>
                    <a:pt x="123383" y="88017"/>
                  </a:lnTo>
                  <a:lnTo>
                    <a:pt x="157604" y="52745"/>
                  </a:lnTo>
                  <a:lnTo>
                    <a:pt x="169621" y="32439"/>
                  </a:lnTo>
                  <a:lnTo>
                    <a:pt x="182422" y="0"/>
                  </a:lnTo>
                  <a:lnTo>
                    <a:pt x="182747" y="16640"/>
                  </a:lnTo>
                  <a:lnTo>
                    <a:pt x="175016" y="54030"/>
                  </a:lnTo>
                  <a:lnTo>
                    <a:pt x="167008" y="85751"/>
                  </a:lnTo>
                  <a:lnTo>
                    <a:pt x="159761" y="114466"/>
                  </a:lnTo>
                  <a:lnTo>
                    <a:pt x="153773" y="150464"/>
                  </a:lnTo>
                  <a:lnTo>
                    <a:pt x="144204" y="187486"/>
                  </a:lnTo>
                  <a:lnTo>
                    <a:pt x="139175" y="204440"/>
                  </a:lnTo>
                  <a:lnTo>
                    <a:pt x="137153" y="214155"/>
                  </a:lnTo>
                  <a:lnTo>
                    <a:pt x="129789" y="227432"/>
                  </a:lnTo>
                  <a:lnTo>
                    <a:pt x="129542" y="223802"/>
                  </a:lnTo>
                  <a:lnTo>
                    <a:pt x="131743" y="219656"/>
                  </a:lnTo>
                  <a:lnTo>
                    <a:pt x="133515" y="217365"/>
                  </a:lnTo>
                  <a:lnTo>
                    <a:pt x="135483" y="210303"/>
                  </a:lnTo>
                  <a:lnTo>
                    <a:pt x="138849" y="196808"/>
                  </a:lnTo>
                  <a:lnTo>
                    <a:pt x="152456" y="158709"/>
                  </a:lnTo>
                  <a:lnTo>
                    <a:pt x="158295" y="144723"/>
                  </a:lnTo>
                  <a:lnTo>
                    <a:pt x="171103" y="128176"/>
                  </a:lnTo>
                  <a:lnTo>
                    <a:pt x="195613" y="111748"/>
                  </a:lnTo>
                  <a:lnTo>
                    <a:pt x="206713" y="107775"/>
                  </a:lnTo>
                  <a:lnTo>
                    <a:pt x="209742" y="108064"/>
                  </a:lnTo>
                  <a:lnTo>
                    <a:pt x="215365" y="110643"/>
                  </a:lnTo>
                  <a:lnTo>
                    <a:pt x="217202" y="112516"/>
                  </a:lnTo>
                  <a:lnTo>
                    <a:pt x="224440" y="128103"/>
                  </a:lnTo>
                  <a:lnTo>
                    <a:pt x="232651" y="162081"/>
                  </a:lnTo>
                  <a:lnTo>
                    <a:pt x="228816" y="197548"/>
                  </a:lnTo>
                  <a:lnTo>
                    <a:pt x="227793" y="206859"/>
                  </a:lnTo>
                  <a:lnTo>
                    <a:pt x="221956" y="222497"/>
                  </a:lnTo>
                  <a:lnTo>
                    <a:pt x="222444" y="224339"/>
                  </a:lnTo>
                  <a:lnTo>
                    <a:pt x="223615" y="225567"/>
                  </a:lnTo>
                  <a:lnTo>
                    <a:pt x="228499" y="22802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1728"/>
            <p:cNvSpPr/>
            <p:nvPr/>
          </p:nvSpPr>
          <p:spPr>
            <a:xfrm>
              <a:off x="3108968" y="2773680"/>
              <a:ext cx="38092" cy="227016"/>
            </a:xfrm>
            <a:custGeom>
              <a:avLst/>
              <a:gdLst/>
              <a:ahLst/>
              <a:cxnLst/>
              <a:rect l="0" t="0" r="0" b="0"/>
              <a:pathLst>
                <a:path w="38092" h="227016">
                  <a:moveTo>
                    <a:pt x="38091" y="0"/>
                  </a:moveTo>
                  <a:lnTo>
                    <a:pt x="31531" y="6560"/>
                  </a:lnTo>
                  <a:lnTo>
                    <a:pt x="30786" y="11351"/>
                  </a:lnTo>
                  <a:lnTo>
                    <a:pt x="28255" y="33563"/>
                  </a:lnTo>
                  <a:lnTo>
                    <a:pt x="22717" y="69832"/>
                  </a:lnTo>
                  <a:lnTo>
                    <a:pt x="14703" y="107429"/>
                  </a:lnTo>
                  <a:lnTo>
                    <a:pt x="9012" y="143422"/>
                  </a:lnTo>
                  <a:lnTo>
                    <a:pt x="2651" y="174991"/>
                  </a:lnTo>
                  <a:lnTo>
                    <a:pt x="147" y="212006"/>
                  </a:lnTo>
                  <a:lnTo>
                    <a:pt x="0" y="227015"/>
                  </a:lnTo>
                  <a:lnTo>
                    <a:pt x="844" y="226696"/>
                  </a:lnTo>
                  <a:lnTo>
                    <a:pt x="4040" y="224085"/>
                  </a:lnTo>
                  <a:lnTo>
                    <a:pt x="6024" y="220102"/>
                  </a:lnTo>
                  <a:lnTo>
                    <a:pt x="7612" y="2133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1729"/>
            <p:cNvSpPr/>
            <p:nvPr/>
          </p:nvSpPr>
          <p:spPr>
            <a:xfrm>
              <a:off x="2887989" y="2866022"/>
              <a:ext cx="90351" cy="143879"/>
            </a:xfrm>
            <a:custGeom>
              <a:avLst/>
              <a:gdLst/>
              <a:ahLst/>
              <a:cxnLst/>
              <a:rect l="0" t="0" r="0" b="0"/>
              <a:pathLst>
                <a:path w="90351" h="143879">
                  <a:moveTo>
                    <a:pt x="38091" y="29578"/>
                  </a:moveTo>
                  <a:lnTo>
                    <a:pt x="38091" y="36138"/>
                  </a:lnTo>
                  <a:lnTo>
                    <a:pt x="34046" y="40929"/>
                  </a:lnTo>
                  <a:lnTo>
                    <a:pt x="32059" y="47605"/>
                  </a:lnTo>
                  <a:lnTo>
                    <a:pt x="28683" y="60883"/>
                  </a:lnTo>
                  <a:lnTo>
                    <a:pt x="12586" y="95666"/>
                  </a:lnTo>
                  <a:lnTo>
                    <a:pt x="6008" y="118766"/>
                  </a:lnTo>
                  <a:lnTo>
                    <a:pt x="2665" y="125097"/>
                  </a:lnTo>
                  <a:lnTo>
                    <a:pt x="95" y="135773"/>
                  </a:lnTo>
                  <a:lnTo>
                    <a:pt x="0" y="125609"/>
                  </a:lnTo>
                  <a:lnTo>
                    <a:pt x="15429" y="88062"/>
                  </a:lnTo>
                  <a:lnTo>
                    <a:pt x="27957" y="52958"/>
                  </a:lnTo>
                  <a:lnTo>
                    <a:pt x="43173" y="19686"/>
                  </a:lnTo>
                  <a:lnTo>
                    <a:pt x="48252" y="9377"/>
                  </a:lnTo>
                  <a:lnTo>
                    <a:pt x="51638" y="5950"/>
                  </a:lnTo>
                  <a:lnTo>
                    <a:pt x="66006" y="0"/>
                  </a:lnTo>
                  <a:lnTo>
                    <a:pt x="67708" y="546"/>
                  </a:lnTo>
                  <a:lnTo>
                    <a:pt x="78951" y="9783"/>
                  </a:lnTo>
                  <a:lnTo>
                    <a:pt x="81651" y="14571"/>
                  </a:lnTo>
                  <a:lnTo>
                    <a:pt x="90245" y="46782"/>
                  </a:lnTo>
                  <a:lnTo>
                    <a:pt x="90350" y="69602"/>
                  </a:lnTo>
                  <a:lnTo>
                    <a:pt x="84267" y="105741"/>
                  </a:lnTo>
                  <a:lnTo>
                    <a:pt x="83811" y="14387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1730"/>
            <p:cNvSpPr/>
            <p:nvPr/>
          </p:nvSpPr>
          <p:spPr>
            <a:xfrm>
              <a:off x="2750954" y="2880359"/>
              <a:ext cx="106403" cy="136696"/>
            </a:xfrm>
            <a:custGeom>
              <a:avLst/>
              <a:gdLst/>
              <a:ahLst/>
              <a:cxnLst/>
              <a:rect l="0" t="0" r="0" b="0"/>
              <a:pathLst>
                <a:path w="106403" h="136696">
                  <a:moveTo>
                    <a:pt x="76065" y="0"/>
                  </a:moveTo>
                  <a:lnTo>
                    <a:pt x="72020" y="0"/>
                  </a:lnTo>
                  <a:lnTo>
                    <a:pt x="70829" y="847"/>
                  </a:lnTo>
                  <a:lnTo>
                    <a:pt x="70034" y="2258"/>
                  </a:lnTo>
                  <a:lnTo>
                    <a:pt x="69505" y="4046"/>
                  </a:lnTo>
                  <a:lnTo>
                    <a:pt x="67458" y="5237"/>
                  </a:lnTo>
                  <a:lnTo>
                    <a:pt x="60669" y="6561"/>
                  </a:lnTo>
                  <a:lnTo>
                    <a:pt x="57335" y="8608"/>
                  </a:lnTo>
                  <a:lnTo>
                    <a:pt x="24342" y="46296"/>
                  </a:lnTo>
                  <a:lnTo>
                    <a:pt x="5040" y="81314"/>
                  </a:lnTo>
                  <a:lnTo>
                    <a:pt x="547" y="110458"/>
                  </a:lnTo>
                  <a:lnTo>
                    <a:pt x="0" y="123702"/>
                  </a:lnTo>
                  <a:lnTo>
                    <a:pt x="1648" y="126495"/>
                  </a:lnTo>
                  <a:lnTo>
                    <a:pt x="7996" y="131855"/>
                  </a:lnTo>
                  <a:lnTo>
                    <a:pt x="16461" y="134803"/>
                  </a:lnTo>
                  <a:lnTo>
                    <a:pt x="35693" y="136695"/>
                  </a:lnTo>
                  <a:lnTo>
                    <a:pt x="50745" y="132977"/>
                  </a:lnTo>
                  <a:lnTo>
                    <a:pt x="81152" y="119236"/>
                  </a:lnTo>
                  <a:lnTo>
                    <a:pt x="89051" y="111978"/>
                  </a:lnTo>
                  <a:lnTo>
                    <a:pt x="101020" y="93522"/>
                  </a:lnTo>
                  <a:lnTo>
                    <a:pt x="104908" y="78605"/>
                  </a:lnTo>
                  <a:lnTo>
                    <a:pt x="106402" y="54809"/>
                  </a:lnTo>
                  <a:lnTo>
                    <a:pt x="101966" y="45244"/>
                  </a:lnTo>
                  <a:lnTo>
                    <a:pt x="85368" y="24784"/>
                  </a:lnTo>
                  <a:lnTo>
                    <a:pt x="82176" y="23715"/>
                  </a:lnTo>
                  <a:lnTo>
                    <a:pt x="76065" y="228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1731"/>
            <p:cNvSpPr/>
            <p:nvPr/>
          </p:nvSpPr>
          <p:spPr>
            <a:xfrm>
              <a:off x="2727959" y="281940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0"/>
                  </a:moveTo>
                  <a:lnTo>
                    <a:pt x="0" y="761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SMARTInkShape-Group185"/>
          <p:cNvGrpSpPr/>
          <p:nvPr/>
        </p:nvGrpSpPr>
        <p:grpSpPr>
          <a:xfrm>
            <a:off x="100183" y="3177540"/>
            <a:ext cx="2399177" cy="1051561"/>
            <a:chOff x="100183" y="3177540"/>
            <a:chExt cx="2399177" cy="1051561"/>
          </a:xfrm>
        </p:grpSpPr>
        <p:sp>
          <p:nvSpPr>
            <p:cNvPr id="146" name="SMARTInkShape-1732"/>
            <p:cNvSpPr/>
            <p:nvPr/>
          </p:nvSpPr>
          <p:spPr>
            <a:xfrm>
              <a:off x="998220" y="4015740"/>
              <a:ext cx="60960" cy="213361"/>
            </a:xfrm>
            <a:custGeom>
              <a:avLst/>
              <a:gdLst/>
              <a:ahLst/>
              <a:cxnLst/>
              <a:rect l="0" t="0" r="0" b="0"/>
              <a:pathLst>
                <a:path w="60960" h="213361">
                  <a:moveTo>
                    <a:pt x="60959" y="0"/>
                  </a:moveTo>
                  <a:lnTo>
                    <a:pt x="60959" y="4045"/>
                  </a:lnTo>
                  <a:lnTo>
                    <a:pt x="58702" y="8288"/>
                  </a:lnTo>
                  <a:lnTo>
                    <a:pt x="56914" y="10605"/>
                  </a:lnTo>
                  <a:lnTo>
                    <a:pt x="54928" y="17695"/>
                  </a:lnTo>
                  <a:lnTo>
                    <a:pt x="51221" y="50450"/>
                  </a:lnTo>
                  <a:lnTo>
                    <a:pt x="42761" y="83249"/>
                  </a:lnTo>
                  <a:lnTo>
                    <a:pt x="35435" y="114601"/>
                  </a:lnTo>
                  <a:lnTo>
                    <a:pt x="25375" y="150954"/>
                  </a:lnTo>
                  <a:lnTo>
                    <a:pt x="12696" y="186264"/>
                  </a:lnTo>
                  <a:lnTo>
                    <a:pt x="7776" y="206251"/>
                  </a:lnTo>
                  <a:lnTo>
                    <a:pt x="6030" y="208621"/>
                  </a:lnTo>
                  <a:lnTo>
                    <a:pt x="0" y="2133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1733"/>
            <p:cNvSpPr/>
            <p:nvPr/>
          </p:nvSpPr>
          <p:spPr>
            <a:xfrm>
              <a:off x="603641" y="3947512"/>
              <a:ext cx="257420" cy="158345"/>
            </a:xfrm>
            <a:custGeom>
              <a:avLst/>
              <a:gdLst/>
              <a:ahLst/>
              <a:cxnLst/>
              <a:rect l="0" t="0" r="0" b="0"/>
              <a:pathLst>
                <a:path w="257420" h="158345">
                  <a:moveTo>
                    <a:pt x="28819" y="45368"/>
                  </a:moveTo>
                  <a:lnTo>
                    <a:pt x="61564" y="45368"/>
                  </a:lnTo>
                  <a:lnTo>
                    <a:pt x="73422" y="41322"/>
                  </a:lnTo>
                  <a:lnTo>
                    <a:pt x="87952" y="31500"/>
                  </a:lnTo>
                  <a:lnTo>
                    <a:pt x="93283" y="26489"/>
                  </a:lnTo>
                  <a:lnTo>
                    <a:pt x="95569" y="22019"/>
                  </a:lnTo>
                  <a:lnTo>
                    <a:pt x="96179" y="19642"/>
                  </a:lnTo>
                  <a:lnTo>
                    <a:pt x="95739" y="17211"/>
                  </a:lnTo>
                  <a:lnTo>
                    <a:pt x="92992" y="12251"/>
                  </a:lnTo>
                  <a:lnTo>
                    <a:pt x="91074" y="10590"/>
                  </a:lnTo>
                  <a:lnTo>
                    <a:pt x="74466" y="1431"/>
                  </a:lnTo>
                  <a:lnTo>
                    <a:pt x="60319" y="0"/>
                  </a:lnTo>
                  <a:lnTo>
                    <a:pt x="46148" y="3797"/>
                  </a:lnTo>
                  <a:lnTo>
                    <a:pt x="35270" y="10284"/>
                  </a:lnTo>
                  <a:lnTo>
                    <a:pt x="12218" y="31650"/>
                  </a:lnTo>
                  <a:lnTo>
                    <a:pt x="8741" y="39553"/>
                  </a:lnTo>
                  <a:lnTo>
                    <a:pt x="172" y="74417"/>
                  </a:lnTo>
                  <a:lnTo>
                    <a:pt x="0" y="84525"/>
                  </a:lnTo>
                  <a:lnTo>
                    <a:pt x="9052" y="104763"/>
                  </a:lnTo>
                  <a:lnTo>
                    <a:pt x="16282" y="115271"/>
                  </a:lnTo>
                  <a:lnTo>
                    <a:pt x="27832" y="123747"/>
                  </a:lnTo>
                  <a:lnTo>
                    <a:pt x="41979" y="127575"/>
                  </a:lnTo>
                  <a:lnTo>
                    <a:pt x="67994" y="129046"/>
                  </a:lnTo>
                  <a:lnTo>
                    <a:pt x="76145" y="124609"/>
                  </a:lnTo>
                  <a:lnTo>
                    <a:pt x="110193" y="103965"/>
                  </a:lnTo>
                  <a:lnTo>
                    <a:pt x="121321" y="96220"/>
                  </a:lnTo>
                  <a:lnTo>
                    <a:pt x="139645" y="71477"/>
                  </a:lnTo>
                  <a:lnTo>
                    <a:pt x="144690" y="60748"/>
                  </a:lnTo>
                  <a:lnTo>
                    <a:pt x="148050" y="55590"/>
                  </a:lnTo>
                  <a:lnTo>
                    <a:pt x="150384" y="46881"/>
                  </a:lnTo>
                  <a:lnTo>
                    <a:pt x="150502" y="47223"/>
                  </a:lnTo>
                  <a:lnTo>
                    <a:pt x="150736" y="81425"/>
                  </a:lnTo>
                  <a:lnTo>
                    <a:pt x="151585" y="116517"/>
                  </a:lnTo>
                  <a:lnTo>
                    <a:pt x="158149" y="150888"/>
                  </a:lnTo>
                  <a:lnTo>
                    <a:pt x="158331" y="158344"/>
                  </a:lnTo>
                  <a:lnTo>
                    <a:pt x="158358" y="124765"/>
                  </a:lnTo>
                  <a:lnTo>
                    <a:pt x="159205" y="88316"/>
                  </a:lnTo>
                  <a:lnTo>
                    <a:pt x="168964" y="56668"/>
                  </a:lnTo>
                  <a:lnTo>
                    <a:pt x="176054" y="48132"/>
                  </a:lnTo>
                  <a:lnTo>
                    <a:pt x="212233" y="22579"/>
                  </a:lnTo>
                  <a:lnTo>
                    <a:pt x="222096" y="18306"/>
                  </a:lnTo>
                  <a:lnTo>
                    <a:pt x="239968" y="13305"/>
                  </a:lnTo>
                  <a:lnTo>
                    <a:pt x="246276" y="9951"/>
                  </a:lnTo>
                  <a:lnTo>
                    <a:pt x="257419" y="726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1734"/>
            <p:cNvSpPr/>
            <p:nvPr/>
          </p:nvSpPr>
          <p:spPr>
            <a:xfrm>
              <a:off x="457200" y="3970019"/>
              <a:ext cx="121920" cy="7603"/>
            </a:xfrm>
            <a:custGeom>
              <a:avLst/>
              <a:gdLst/>
              <a:ahLst/>
              <a:cxnLst/>
              <a:rect l="0" t="0" r="0" b="0"/>
              <a:pathLst>
                <a:path w="121920" h="7603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7" y="6032"/>
                  </a:lnTo>
                  <a:lnTo>
                    <a:pt x="10605" y="7307"/>
                  </a:lnTo>
                  <a:lnTo>
                    <a:pt x="46200" y="7602"/>
                  </a:lnTo>
                  <a:lnTo>
                    <a:pt x="70430" y="5359"/>
                  </a:lnTo>
                  <a:lnTo>
                    <a:pt x="106173" y="471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1735"/>
            <p:cNvSpPr/>
            <p:nvPr/>
          </p:nvSpPr>
          <p:spPr>
            <a:xfrm>
              <a:off x="518160" y="3817619"/>
              <a:ext cx="15241" cy="281452"/>
            </a:xfrm>
            <a:custGeom>
              <a:avLst/>
              <a:gdLst/>
              <a:ahLst/>
              <a:cxnLst/>
              <a:rect l="0" t="0" r="0" b="0"/>
              <a:pathLst>
                <a:path w="15241" h="281452">
                  <a:moveTo>
                    <a:pt x="15240" y="0"/>
                  </a:moveTo>
                  <a:lnTo>
                    <a:pt x="2118" y="0"/>
                  </a:lnTo>
                  <a:lnTo>
                    <a:pt x="1412" y="847"/>
                  </a:lnTo>
                  <a:lnTo>
                    <a:pt x="418" y="6084"/>
                  </a:lnTo>
                  <a:lnTo>
                    <a:pt x="883" y="32575"/>
                  </a:lnTo>
                  <a:lnTo>
                    <a:pt x="6038" y="63632"/>
                  </a:lnTo>
                  <a:lnTo>
                    <a:pt x="7151" y="92232"/>
                  </a:lnTo>
                  <a:lnTo>
                    <a:pt x="7481" y="122155"/>
                  </a:lnTo>
                  <a:lnTo>
                    <a:pt x="7578" y="152470"/>
                  </a:lnTo>
                  <a:lnTo>
                    <a:pt x="7607" y="182901"/>
                  </a:lnTo>
                  <a:lnTo>
                    <a:pt x="3572" y="219479"/>
                  </a:lnTo>
                  <a:lnTo>
                    <a:pt x="313" y="255963"/>
                  </a:lnTo>
                  <a:lnTo>
                    <a:pt x="2" y="281451"/>
                  </a:lnTo>
                  <a:lnTo>
                    <a:pt x="0" y="27432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1736"/>
            <p:cNvSpPr/>
            <p:nvPr/>
          </p:nvSpPr>
          <p:spPr>
            <a:xfrm>
              <a:off x="313927" y="3954780"/>
              <a:ext cx="143274" cy="144321"/>
            </a:xfrm>
            <a:custGeom>
              <a:avLst/>
              <a:gdLst/>
              <a:ahLst/>
              <a:cxnLst/>
              <a:rect l="0" t="0" r="0" b="0"/>
              <a:pathLst>
                <a:path w="143274" h="144321">
                  <a:moveTo>
                    <a:pt x="82312" y="0"/>
                  </a:moveTo>
                  <a:lnTo>
                    <a:pt x="66695" y="0"/>
                  </a:lnTo>
                  <a:lnTo>
                    <a:pt x="64281" y="846"/>
                  </a:lnTo>
                  <a:lnTo>
                    <a:pt x="62671" y="2257"/>
                  </a:lnTo>
                  <a:lnTo>
                    <a:pt x="56043" y="10605"/>
                  </a:lnTo>
                  <a:lnTo>
                    <a:pt x="38067" y="25176"/>
                  </a:lnTo>
                  <a:lnTo>
                    <a:pt x="18899" y="58555"/>
                  </a:lnTo>
                  <a:lnTo>
                    <a:pt x="1884" y="93987"/>
                  </a:lnTo>
                  <a:lnTo>
                    <a:pt x="0" y="104143"/>
                  </a:lnTo>
                  <a:lnTo>
                    <a:pt x="1420" y="114301"/>
                  </a:lnTo>
                  <a:lnTo>
                    <a:pt x="6341" y="132770"/>
                  </a:lnTo>
                  <a:lnTo>
                    <a:pt x="7958" y="134233"/>
                  </a:lnTo>
                  <a:lnTo>
                    <a:pt x="12013" y="135859"/>
                  </a:lnTo>
                  <a:lnTo>
                    <a:pt x="16637" y="136582"/>
                  </a:lnTo>
                  <a:lnTo>
                    <a:pt x="32588" y="130962"/>
                  </a:lnTo>
                  <a:lnTo>
                    <a:pt x="42150" y="126503"/>
                  </a:lnTo>
                  <a:lnTo>
                    <a:pt x="49787" y="119441"/>
                  </a:lnTo>
                  <a:lnTo>
                    <a:pt x="56850" y="111505"/>
                  </a:lnTo>
                  <a:lnTo>
                    <a:pt x="76054" y="96820"/>
                  </a:lnTo>
                  <a:lnTo>
                    <a:pt x="79531" y="89315"/>
                  </a:lnTo>
                  <a:lnTo>
                    <a:pt x="89389" y="51695"/>
                  </a:lnTo>
                  <a:lnTo>
                    <a:pt x="89930" y="23336"/>
                  </a:lnTo>
                  <a:lnTo>
                    <a:pt x="89933" y="58909"/>
                  </a:lnTo>
                  <a:lnTo>
                    <a:pt x="92190" y="86142"/>
                  </a:lnTo>
                  <a:lnTo>
                    <a:pt x="99339" y="119197"/>
                  </a:lnTo>
                  <a:lnTo>
                    <a:pt x="110488" y="134261"/>
                  </a:lnTo>
                  <a:lnTo>
                    <a:pt x="117942" y="141287"/>
                  </a:lnTo>
                  <a:lnTo>
                    <a:pt x="122984" y="143227"/>
                  </a:lnTo>
                  <a:lnTo>
                    <a:pt x="134627" y="144320"/>
                  </a:lnTo>
                  <a:lnTo>
                    <a:pt x="137509" y="143626"/>
                  </a:lnTo>
                  <a:lnTo>
                    <a:pt x="139430" y="142317"/>
                  </a:lnTo>
                  <a:lnTo>
                    <a:pt x="143273" y="1371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1737"/>
            <p:cNvSpPr/>
            <p:nvPr/>
          </p:nvSpPr>
          <p:spPr>
            <a:xfrm>
              <a:off x="100183" y="3931919"/>
              <a:ext cx="234882" cy="174680"/>
            </a:xfrm>
            <a:custGeom>
              <a:avLst/>
              <a:gdLst/>
              <a:ahLst/>
              <a:cxnLst/>
              <a:rect l="0" t="0" r="0" b="0"/>
              <a:pathLst>
                <a:path w="234882" h="174680">
                  <a:moveTo>
                    <a:pt x="44596" y="0"/>
                  </a:moveTo>
                  <a:lnTo>
                    <a:pt x="38036" y="0"/>
                  </a:lnTo>
                  <a:lnTo>
                    <a:pt x="26464" y="10607"/>
                  </a:lnTo>
                  <a:lnTo>
                    <a:pt x="23837" y="19954"/>
                  </a:lnTo>
                  <a:lnTo>
                    <a:pt x="20101" y="37239"/>
                  </a:lnTo>
                  <a:lnTo>
                    <a:pt x="15890" y="55343"/>
                  </a:lnTo>
                  <a:lnTo>
                    <a:pt x="8267" y="91704"/>
                  </a:lnTo>
                  <a:lnTo>
                    <a:pt x="280" y="125530"/>
                  </a:lnTo>
                  <a:lnTo>
                    <a:pt x="0" y="147030"/>
                  </a:lnTo>
                  <a:lnTo>
                    <a:pt x="5042" y="161628"/>
                  </a:lnTo>
                  <a:lnTo>
                    <a:pt x="12754" y="173298"/>
                  </a:lnTo>
                  <a:lnTo>
                    <a:pt x="15769" y="174388"/>
                  </a:lnTo>
                  <a:lnTo>
                    <a:pt x="17758" y="174679"/>
                  </a:lnTo>
                  <a:lnTo>
                    <a:pt x="28648" y="171043"/>
                  </a:lnTo>
                  <a:lnTo>
                    <a:pt x="44169" y="159799"/>
                  </a:lnTo>
                  <a:lnTo>
                    <a:pt x="49486" y="153995"/>
                  </a:lnTo>
                  <a:lnTo>
                    <a:pt x="69989" y="116705"/>
                  </a:lnTo>
                  <a:lnTo>
                    <a:pt x="80438" y="93681"/>
                  </a:lnTo>
                  <a:lnTo>
                    <a:pt x="82657" y="76685"/>
                  </a:lnTo>
                  <a:lnTo>
                    <a:pt x="86730" y="76344"/>
                  </a:lnTo>
                  <a:lnTo>
                    <a:pt x="87926" y="77143"/>
                  </a:lnTo>
                  <a:lnTo>
                    <a:pt x="88722" y="78523"/>
                  </a:lnTo>
                  <a:lnTo>
                    <a:pt x="89844" y="84508"/>
                  </a:lnTo>
                  <a:lnTo>
                    <a:pt x="92562" y="122137"/>
                  </a:lnTo>
                  <a:lnTo>
                    <a:pt x="98602" y="134967"/>
                  </a:lnTo>
                  <a:lnTo>
                    <a:pt x="111571" y="154809"/>
                  </a:lnTo>
                  <a:lnTo>
                    <a:pt x="119801" y="161373"/>
                  </a:lnTo>
                  <a:lnTo>
                    <a:pt x="129103" y="164855"/>
                  </a:lnTo>
                  <a:lnTo>
                    <a:pt x="164017" y="167478"/>
                  </a:lnTo>
                  <a:lnTo>
                    <a:pt x="184304" y="166762"/>
                  </a:lnTo>
                  <a:lnTo>
                    <a:pt x="194460" y="163581"/>
                  </a:lnTo>
                  <a:lnTo>
                    <a:pt x="209698" y="152985"/>
                  </a:lnTo>
                  <a:lnTo>
                    <a:pt x="223933" y="134234"/>
                  </a:lnTo>
                  <a:lnTo>
                    <a:pt x="231413" y="119266"/>
                  </a:lnTo>
                  <a:lnTo>
                    <a:pt x="234881" y="81556"/>
                  </a:lnTo>
                  <a:lnTo>
                    <a:pt x="234154" y="68421"/>
                  </a:lnTo>
                  <a:lnTo>
                    <a:pt x="228985" y="52352"/>
                  </a:lnTo>
                  <a:lnTo>
                    <a:pt x="224478" y="44999"/>
                  </a:lnTo>
                  <a:lnTo>
                    <a:pt x="192118" y="18659"/>
                  </a:lnTo>
                  <a:lnTo>
                    <a:pt x="184356" y="16253"/>
                  </a:lnTo>
                  <a:lnTo>
                    <a:pt x="174136" y="152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1738"/>
            <p:cNvSpPr/>
            <p:nvPr/>
          </p:nvSpPr>
          <p:spPr>
            <a:xfrm>
              <a:off x="2325159" y="3589019"/>
              <a:ext cx="174201" cy="1"/>
            </a:xfrm>
            <a:custGeom>
              <a:avLst/>
              <a:gdLst/>
              <a:ahLst/>
              <a:cxnLst/>
              <a:rect l="0" t="0" r="0" b="0"/>
              <a:pathLst>
                <a:path w="174201" h="1">
                  <a:moveTo>
                    <a:pt x="6561" y="0"/>
                  </a:moveTo>
                  <a:lnTo>
                    <a:pt x="0" y="0"/>
                  </a:lnTo>
                  <a:lnTo>
                    <a:pt x="31733" y="0"/>
                  </a:lnTo>
                  <a:lnTo>
                    <a:pt x="65567" y="0"/>
                  </a:lnTo>
                  <a:lnTo>
                    <a:pt x="98747" y="0"/>
                  </a:lnTo>
                  <a:lnTo>
                    <a:pt x="132154" y="0"/>
                  </a:lnTo>
                  <a:lnTo>
                    <a:pt x="168638" y="0"/>
                  </a:lnTo>
                  <a:lnTo>
                    <a:pt x="1742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1739"/>
            <p:cNvSpPr/>
            <p:nvPr/>
          </p:nvSpPr>
          <p:spPr>
            <a:xfrm>
              <a:off x="2369820" y="3505200"/>
              <a:ext cx="60960" cy="182881"/>
            </a:xfrm>
            <a:custGeom>
              <a:avLst/>
              <a:gdLst/>
              <a:ahLst/>
              <a:cxnLst/>
              <a:rect l="0" t="0" r="0" b="0"/>
              <a:pathLst>
                <a:path w="60960" h="182881">
                  <a:moveTo>
                    <a:pt x="60959" y="0"/>
                  </a:moveTo>
                  <a:lnTo>
                    <a:pt x="56914" y="0"/>
                  </a:lnTo>
                  <a:lnTo>
                    <a:pt x="55723" y="846"/>
                  </a:lnTo>
                  <a:lnTo>
                    <a:pt x="54928" y="2257"/>
                  </a:lnTo>
                  <a:lnTo>
                    <a:pt x="42761" y="36045"/>
                  </a:lnTo>
                  <a:lnTo>
                    <a:pt x="27903" y="72643"/>
                  </a:lnTo>
                  <a:lnTo>
                    <a:pt x="12696" y="110611"/>
                  </a:lnTo>
                  <a:lnTo>
                    <a:pt x="4020" y="144654"/>
                  </a:lnTo>
                  <a:lnTo>
                    <a:pt x="794" y="162190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1740"/>
            <p:cNvSpPr/>
            <p:nvPr/>
          </p:nvSpPr>
          <p:spPr>
            <a:xfrm>
              <a:off x="2156459" y="3596640"/>
              <a:ext cx="129056" cy="126289"/>
            </a:xfrm>
            <a:custGeom>
              <a:avLst/>
              <a:gdLst/>
              <a:ahLst/>
              <a:cxnLst/>
              <a:rect l="0" t="0" r="0" b="0"/>
              <a:pathLst>
                <a:path w="129056" h="126289">
                  <a:moveTo>
                    <a:pt x="99061" y="0"/>
                  </a:moveTo>
                  <a:lnTo>
                    <a:pt x="65011" y="0"/>
                  </a:lnTo>
                  <a:lnTo>
                    <a:pt x="50496" y="846"/>
                  </a:lnTo>
                  <a:lnTo>
                    <a:pt x="17480" y="7148"/>
                  </a:lnTo>
                  <a:lnTo>
                    <a:pt x="14194" y="7305"/>
                  </a:lnTo>
                  <a:lnTo>
                    <a:pt x="12003" y="8257"/>
                  </a:lnTo>
                  <a:lnTo>
                    <a:pt x="10542" y="9738"/>
                  </a:lnTo>
                  <a:lnTo>
                    <a:pt x="8198" y="14153"/>
                  </a:lnTo>
                  <a:lnTo>
                    <a:pt x="7792" y="18963"/>
                  </a:lnTo>
                  <a:lnTo>
                    <a:pt x="9954" y="23385"/>
                  </a:lnTo>
                  <a:lnTo>
                    <a:pt x="11716" y="25750"/>
                  </a:lnTo>
                  <a:lnTo>
                    <a:pt x="15932" y="28378"/>
                  </a:lnTo>
                  <a:lnTo>
                    <a:pt x="20628" y="30392"/>
                  </a:lnTo>
                  <a:lnTo>
                    <a:pt x="42518" y="43395"/>
                  </a:lnTo>
                  <a:lnTo>
                    <a:pt x="78125" y="58438"/>
                  </a:lnTo>
                  <a:lnTo>
                    <a:pt x="115311" y="78741"/>
                  </a:lnTo>
                  <a:lnTo>
                    <a:pt x="124008" y="86360"/>
                  </a:lnTo>
                  <a:lnTo>
                    <a:pt x="127081" y="93698"/>
                  </a:lnTo>
                  <a:lnTo>
                    <a:pt x="129055" y="108160"/>
                  </a:lnTo>
                  <a:lnTo>
                    <a:pt x="128370" y="110207"/>
                  </a:lnTo>
                  <a:lnTo>
                    <a:pt x="127067" y="111571"/>
                  </a:lnTo>
                  <a:lnTo>
                    <a:pt x="121188" y="115749"/>
                  </a:lnTo>
                  <a:lnTo>
                    <a:pt x="118892" y="117806"/>
                  </a:lnTo>
                  <a:lnTo>
                    <a:pt x="111826" y="120091"/>
                  </a:lnTo>
                  <a:lnTo>
                    <a:pt x="79631" y="122695"/>
                  </a:lnTo>
                  <a:lnTo>
                    <a:pt x="60566" y="126288"/>
                  </a:lnTo>
                  <a:lnTo>
                    <a:pt x="24425" y="122139"/>
                  </a:lnTo>
                  <a:lnTo>
                    <a:pt x="21364" y="121219"/>
                  </a:lnTo>
                  <a:lnTo>
                    <a:pt x="19322" y="119759"/>
                  </a:lnTo>
                  <a:lnTo>
                    <a:pt x="17962" y="117939"/>
                  </a:lnTo>
                  <a:lnTo>
                    <a:pt x="0" y="1066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1741"/>
            <p:cNvSpPr/>
            <p:nvPr/>
          </p:nvSpPr>
          <p:spPr>
            <a:xfrm>
              <a:off x="1966193" y="3604400"/>
              <a:ext cx="105253" cy="137020"/>
            </a:xfrm>
            <a:custGeom>
              <a:avLst/>
              <a:gdLst/>
              <a:ahLst/>
              <a:cxnLst/>
              <a:rect l="0" t="0" r="0" b="0"/>
              <a:pathLst>
                <a:path w="105253" h="137020">
                  <a:moveTo>
                    <a:pt x="7386" y="53200"/>
                  </a:moveTo>
                  <a:lnTo>
                    <a:pt x="18738" y="64551"/>
                  </a:lnTo>
                  <a:lnTo>
                    <a:pt x="23156" y="66711"/>
                  </a:lnTo>
                  <a:lnTo>
                    <a:pt x="40438" y="68338"/>
                  </a:lnTo>
                  <a:lnTo>
                    <a:pt x="73908" y="59029"/>
                  </a:lnTo>
                  <a:lnTo>
                    <a:pt x="80132" y="55790"/>
                  </a:lnTo>
                  <a:lnTo>
                    <a:pt x="88395" y="53120"/>
                  </a:lnTo>
                  <a:lnTo>
                    <a:pt x="93626" y="49496"/>
                  </a:lnTo>
                  <a:lnTo>
                    <a:pt x="96515" y="45062"/>
                  </a:lnTo>
                  <a:lnTo>
                    <a:pt x="98646" y="40270"/>
                  </a:lnTo>
                  <a:lnTo>
                    <a:pt x="102415" y="35317"/>
                  </a:lnTo>
                  <a:lnTo>
                    <a:pt x="104655" y="28037"/>
                  </a:lnTo>
                  <a:lnTo>
                    <a:pt x="105252" y="23724"/>
                  </a:lnTo>
                  <a:lnTo>
                    <a:pt x="103658" y="16675"/>
                  </a:lnTo>
                  <a:lnTo>
                    <a:pt x="95736" y="5250"/>
                  </a:lnTo>
                  <a:lnTo>
                    <a:pt x="90962" y="2255"/>
                  </a:lnTo>
                  <a:lnTo>
                    <a:pt x="80998" y="333"/>
                  </a:lnTo>
                  <a:lnTo>
                    <a:pt x="73412" y="0"/>
                  </a:lnTo>
                  <a:lnTo>
                    <a:pt x="68340" y="2180"/>
                  </a:lnTo>
                  <a:lnTo>
                    <a:pt x="50409" y="13712"/>
                  </a:lnTo>
                  <a:lnTo>
                    <a:pt x="21239" y="50804"/>
                  </a:lnTo>
                  <a:lnTo>
                    <a:pt x="5764" y="71008"/>
                  </a:lnTo>
                  <a:lnTo>
                    <a:pt x="1544" y="86228"/>
                  </a:lnTo>
                  <a:lnTo>
                    <a:pt x="0" y="107576"/>
                  </a:lnTo>
                  <a:lnTo>
                    <a:pt x="3881" y="120299"/>
                  </a:lnTo>
                  <a:lnTo>
                    <a:pt x="10344" y="127613"/>
                  </a:lnTo>
                  <a:lnTo>
                    <a:pt x="18861" y="132839"/>
                  </a:lnTo>
                  <a:lnTo>
                    <a:pt x="38126" y="136194"/>
                  </a:lnTo>
                  <a:lnTo>
                    <a:pt x="75966" y="13701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1742"/>
            <p:cNvSpPr/>
            <p:nvPr/>
          </p:nvSpPr>
          <p:spPr>
            <a:xfrm>
              <a:off x="1714936" y="3627119"/>
              <a:ext cx="212789" cy="133614"/>
            </a:xfrm>
            <a:custGeom>
              <a:avLst/>
              <a:gdLst/>
              <a:ahLst/>
              <a:cxnLst/>
              <a:rect l="0" t="0" r="0" b="0"/>
              <a:pathLst>
                <a:path w="212789" h="133614">
                  <a:moveTo>
                    <a:pt x="37664" y="15240"/>
                  </a:moveTo>
                  <a:lnTo>
                    <a:pt x="37664" y="21801"/>
                  </a:lnTo>
                  <a:lnTo>
                    <a:pt x="33618" y="26592"/>
                  </a:lnTo>
                  <a:lnTo>
                    <a:pt x="31632" y="33268"/>
                  </a:lnTo>
                  <a:lnTo>
                    <a:pt x="29903" y="41033"/>
                  </a:lnTo>
                  <a:lnTo>
                    <a:pt x="25016" y="51011"/>
                  </a:lnTo>
                  <a:lnTo>
                    <a:pt x="14286" y="83981"/>
                  </a:lnTo>
                  <a:lnTo>
                    <a:pt x="1038" y="115345"/>
                  </a:lnTo>
                  <a:lnTo>
                    <a:pt x="0" y="124017"/>
                  </a:lnTo>
                  <a:lnTo>
                    <a:pt x="701" y="125858"/>
                  </a:lnTo>
                  <a:lnTo>
                    <a:pt x="2015" y="127085"/>
                  </a:lnTo>
                  <a:lnTo>
                    <a:pt x="3738" y="127904"/>
                  </a:lnTo>
                  <a:lnTo>
                    <a:pt x="4887" y="129296"/>
                  </a:lnTo>
                  <a:lnTo>
                    <a:pt x="6163" y="133101"/>
                  </a:lnTo>
                  <a:lnTo>
                    <a:pt x="7350" y="133608"/>
                  </a:lnTo>
                  <a:lnTo>
                    <a:pt x="8988" y="133098"/>
                  </a:lnTo>
                  <a:lnTo>
                    <a:pt x="13065" y="131122"/>
                  </a:lnTo>
                  <a:lnTo>
                    <a:pt x="29114" y="125703"/>
                  </a:lnTo>
                  <a:lnTo>
                    <a:pt x="55397" y="108298"/>
                  </a:lnTo>
                  <a:lnTo>
                    <a:pt x="69890" y="93015"/>
                  </a:lnTo>
                  <a:lnTo>
                    <a:pt x="78233" y="86214"/>
                  </a:lnTo>
                  <a:lnTo>
                    <a:pt x="95008" y="64268"/>
                  </a:lnTo>
                  <a:lnTo>
                    <a:pt x="97016" y="58762"/>
                  </a:lnTo>
                  <a:lnTo>
                    <a:pt x="98399" y="56955"/>
                  </a:lnTo>
                  <a:lnTo>
                    <a:pt x="105888" y="53482"/>
                  </a:lnTo>
                  <a:lnTo>
                    <a:pt x="106138" y="57427"/>
                  </a:lnTo>
                  <a:lnTo>
                    <a:pt x="103939" y="61648"/>
                  </a:lnTo>
                  <a:lnTo>
                    <a:pt x="100986" y="66346"/>
                  </a:lnTo>
                  <a:lnTo>
                    <a:pt x="99323" y="74598"/>
                  </a:lnTo>
                  <a:lnTo>
                    <a:pt x="97984" y="86544"/>
                  </a:lnTo>
                  <a:lnTo>
                    <a:pt x="94670" y="92933"/>
                  </a:lnTo>
                  <a:lnTo>
                    <a:pt x="94295" y="96669"/>
                  </a:lnTo>
                  <a:lnTo>
                    <a:pt x="97886" y="115689"/>
                  </a:lnTo>
                  <a:lnTo>
                    <a:pt x="99825" y="118613"/>
                  </a:lnTo>
                  <a:lnTo>
                    <a:pt x="106495" y="124119"/>
                  </a:lnTo>
                  <a:lnTo>
                    <a:pt x="115105" y="127131"/>
                  </a:lnTo>
                  <a:lnTo>
                    <a:pt x="123728" y="129316"/>
                  </a:lnTo>
                  <a:lnTo>
                    <a:pt x="130383" y="133110"/>
                  </a:lnTo>
                  <a:lnTo>
                    <a:pt x="134190" y="133613"/>
                  </a:lnTo>
                  <a:lnTo>
                    <a:pt x="161501" y="129163"/>
                  </a:lnTo>
                  <a:lnTo>
                    <a:pt x="188290" y="114130"/>
                  </a:lnTo>
                  <a:lnTo>
                    <a:pt x="194355" y="108298"/>
                  </a:lnTo>
                  <a:lnTo>
                    <a:pt x="207740" y="85904"/>
                  </a:lnTo>
                  <a:lnTo>
                    <a:pt x="211387" y="70986"/>
                  </a:lnTo>
                  <a:lnTo>
                    <a:pt x="212788" y="44674"/>
                  </a:lnTo>
                  <a:lnTo>
                    <a:pt x="208838" y="31958"/>
                  </a:lnTo>
                  <a:lnTo>
                    <a:pt x="199738" y="15770"/>
                  </a:lnTo>
                  <a:lnTo>
                    <a:pt x="197750" y="10396"/>
                  </a:lnTo>
                  <a:lnTo>
                    <a:pt x="194044" y="5185"/>
                  </a:lnTo>
                  <a:lnTo>
                    <a:pt x="189575" y="2305"/>
                  </a:lnTo>
                  <a:lnTo>
                    <a:pt x="182443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1743"/>
            <p:cNvSpPr/>
            <p:nvPr/>
          </p:nvSpPr>
          <p:spPr>
            <a:xfrm>
              <a:off x="1562641" y="3649980"/>
              <a:ext cx="128421" cy="120384"/>
            </a:xfrm>
            <a:custGeom>
              <a:avLst/>
              <a:gdLst/>
              <a:ahLst/>
              <a:cxnLst/>
              <a:rect l="0" t="0" r="0" b="0"/>
              <a:pathLst>
                <a:path w="128421" h="120384">
                  <a:moveTo>
                    <a:pt x="90899" y="7620"/>
                  </a:moveTo>
                  <a:lnTo>
                    <a:pt x="84338" y="1059"/>
                  </a:lnTo>
                  <a:lnTo>
                    <a:pt x="79547" y="314"/>
                  </a:lnTo>
                  <a:lnTo>
                    <a:pt x="58833" y="6588"/>
                  </a:lnTo>
                  <a:lnTo>
                    <a:pt x="42670" y="18736"/>
                  </a:lnTo>
                  <a:lnTo>
                    <a:pt x="33241" y="28317"/>
                  </a:lnTo>
                  <a:lnTo>
                    <a:pt x="5628" y="66154"/>
                  </a:lnTo>
                  <a:lnTo>
                    <a:pt x="1286" y="77268"/>
                  </a:lnTo>
                  <a:lnTo>
                    <a:pt x="0" y="89969"/>
                  </a:lnTo>
                  <a:lnTo>
                    <a:pt x="1957" y="97277"/>
                  </a:lnTo>
                  <a:lnTo>
                    <a:pt x="3664" y="100411"/>
                  </a:lnTo>
                  <a:lnTo>
                    <a:pt x="23946" y="116735"/>
                  </a:lnTo>
                  <a:lnTo>
                    <a:pt x="31791" y="119615"/>
                  </a:lnTo>
                  <a:lnTo>
                    <a:pt x="36253" y="120383"/>
                  </a:lnTo>
                  <a:lnTo>
                    <a:pt x="45727" y="118979"/>
                  </a:lnTo>
                  <a:lnTo>
                    <a:pt x="80771" y="103967"/>
                  </a:lnTo>
                  <a:lnTo>
                    <a:pt x="106143" y="89159"/>
                  </a:lnTo>
                  <a:lnTo>
                    <a:pt x="122414" y="74714"/>
                  </a:lnTo>
                  <a:lnTo>
                    <a:pt x="126072" y="66791"/>
                  </a:lnTo>
                  <a:lnTo>
                    <a:pt x="128420" y="51951"/>
                  </a:lnTo>
                  <a:lnTo>
                    <a:pt x="122387" y="29100"/>
                  </a:lnTo>
                  <a:lnTo>
                    <a:pt x="113587" y="16618"/>
                  </a:lnTo>
                  <a:lnTo>
                    <a:pt x="107191" y="11619"/>
                  </a:lnTo>
                  <a:lnTo>
                    <a:pt x="98831" y="6547"/>
                  </a:lnTo>
                  <a:lnTo>
                    <a:pt x="9089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1744"/>
            <p:cNvSpPr/>
            <p:nvPr/>
          </p:nvSpPr>
          <p:spPr>
            <a:xfrm>
              <a:off x="1485900" y="3550919"/>
              <a:ext cx="68580" cy="213362"/>
            </a:xfrm>
            <a:custGeom>
              <a:avLst/>
              <a:gdLst/>
              <a:ahLst/>
              <a:cxnLst/>
              <a:rect l="0" t="0" r="0" b="0"/>
              <a:pathLst>
                <a:path w="68580" h="213362">
                  <a:moveTo>
                    <a:pt x="68579" y="0"/>
                  </a:moveTo>
                  <a:lnTo>
                    <a:pt x="64534" y="4046"/>
                  </a:lnTo>
                  <a:lnTo>
                    <a:pt x="62548" y="8290"/>
                  </a:lnTo>
                  <a:lnTo>
                    <a:pt x="52414" y="40964"/>
                  </a:lnTo>
                  <a:lnTo>
                    <a:pt x="33496" y="77232"/>
                  </a:lnTo>
                  <a:lnTo>
                    <a:pt x="20382" y="114437"/>
                  </a:lnTo>
                  <a:lnTo>
                    <a:pt x="9886" y="146387"/>
                  </a:lnTo>
                  <a:lnTo>
                    <a:pt x="7780" y="159041"/>
                  </a:lnTo>
                  <a:lnTo>
                    <a:pt x="1787" y="176321"/>
                  </a:lnTo>
                  <a:lnTo>
                    <a:pt x="0" y="2133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1745"/>
            <p:cNvSpPr/>
            <p:nvPr/>
          </p:nvSpPr>
          <p:spPr>
            <a:xfrm>
              <a:off x="1127760" y="3649980"/>
              <a:ext cx="152400" cy="22861"/>
            </a:xfrm>
            <a:custGeom>
              <a:avLst/>
              <a:gdLst/>
              <a:ahLst/>
              <a:cxnLst/>
              <a:rect l="0" t="0" r="0" b="0"/>
              <a:pathLst>
                <a:path w="152400" h="22861">
                  <a:moveTo>
                    <a:pt x="0" y="22860"/>
                  </a:moveTo>
                  <a:lnTo>
                    <a:pt x="4045" y="22860"/>
                  </a:lnTo>
                  <a:lnTo>
                    <a:pt x="8288" y="20602"/>
                  </a:lnTo>
                  <a:lnTo>
                    <a:pt x="10605" y="18815"/>
                  </a:lnTo>
                  <a:lnTo>
                    <a:pt x="17695" y="16828"/>
                  </a:lnTo>
                  <a:lnTo>
                    <a:pt x="50943" y="15332"/>
                  </a:lnTo>
                  <a:lnTo>
                    <a:pt x="84507" y="12994"/>
                  </a:lnTo>
                  <a:lnTo>
                    <a:pt x="122010" y="7481"/>
                  </a:lnTo>
                  <a:lnTo>
                    <a:pt x="15239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1746"/>
            <p:cNvSpPr/>
            <p:nvPr/>
          </p:nvSpPr>
          <p:spPr>
            <a:xfrm>
              <a:off x="1182746" y="3528127"/>
              <a:ext cx="112655" cy="213293"/>
            </a:xfrm>
            <a:custGeom>
              <a:avLst/>
              <a:gdLst/>
              <a:ahLst/>
              <a:cxnLst/>
              <a:rect l="0" t="0" r="0" b="0"/>
              <a:pathLst>
                <a:path w="112655" h="213293">
                  <a:moveTo>
                    <a:pt x="112654" y="15173"/>
                  </a:moveTo>
                  <a:lnTo>
                    <a:pt x="112654" y="11127"/>
                  </a:lnTo>
                  <a:lnTo>
                    <a:pt x="111807" y="9936"/>
                  </a:lnTo>
                  <a:lnTo>
                    <a:pt x="110396" y="9141"/>
                  </a:lnTo>
                  <a:lnTo>
                    <a:pt x="108608" y="8612"/>
                  </a:lnTo>
                  <a:lnTo>
                    <a:pt x="98810" y="2525"/>
                  </a:lnTo>
                  <a:lnTo>
                    <a:pt x="63592" y="0"/>
                  </a:lnTo>
                  <a:lnTo>
                    <a:pt x="49763" y="799"/>
                  </a:lnTo>
                  <a:lnTo>
                    <a:pt x="26413" y="12932"/>
                  </a:lnTo>
                  <a:lnTo>
                    <a:pt x="19856" y="17845"/>
                  </a:lnTo>
                  <a:lnTo>
                    <a:pt x="11404" y="29417"/>
                  </a:lnTo>
                  <a:lnTo>
                    <a:pt x="1055" y="57456"/>
                  </a:lnTo>
                  <a:lnTo>
                    <a:pt x="0" y="76525"/>
                  </a:lnTo>
                  <a:lnTo>
                    <a:pt x="5020" y="107835"/>
                  </a:lnTo>
                  <a:lnTo>
                    <a:pt x="11879" y="142615"/>
                  </a:lnTo>
                  <a:lnTo>
                    <a:pt x="15343" y="159331"/>
                  </a:lnTo>
                  <a:lnTo>
                    <a:pt x="19474" y="175008"/>
                  </a:lnTo>
                  <a:lnTo>
                    <a:pt x="21112" y="200136"/>
                  </a:lnTo>
                  <a:lnTo>
                    <a:pt x="18910" y="205469"/>
                  </a:lnTo>
                  <a:lnTo>
                    <a:pt x="14644" y="211747"/>
                  </a:lnTo>
                  <a:lnTo>
                    <a:pt x="11802" y="212606"/>
                  </a:lnTo>
                  <a:lnTo>
                    <a:pt x="5974" y="21329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1747"/>
            <p:cNvSpPr/>
            <p:nvPr/>
          </p:nvSpPr>
          <p:spPr>
            <a:xfrm>
              <a:off x="960576" y="3634740"/>
              <a:ext cx="128286" cy="120701"/>
            </a:xfrm>
            <a:custGeom>
              <a:avLst/>
              <a:gdLst/>
              <a:ahLst/>
              <a:cxnLst/>
              <a:rect l="0" t="0" r="0" b="0"/>
              <a:pathLst>
                <a:path w="128286" h="120701">
                  <a:moveTo>
                    <a:pt x="106224" y="15240"/>
                  </a:moveTo>
                  <a:lnTo>
                    <a:pt x="99663" y="15240"/>
                  </a:lnTo>
                  <a:lnTo>
                    <a:pt x="99310" y="14393"/>
                  </a:lnTo>
                  <a:lnTo>
                    <a:pt x="98917" y="11194"/>
                  </a:lnTo>
                  <a:lnTo>
                    <a:pt x="97966" y="10003"/>
                  </a:lnTo>
                  <a:lnTo>
                    <a:pt x="94651" y="8679"/>
                  </a:lnTo>
                  <a:lnTo>
                    <a:pt x="88025" y="7933"/>
                  </a:lnTo>
                  <a:lnTo>
                    <a:pt x="83177" y="10017"/>
                  </a:lnTo>
                  <a:lnTo>
                    <a:pt x="80699" y="11758"/>
                  </a:lnTo>
                  <a:lnTo>
                    <a:pt x="62076" y="17039"/>
                  </a:lnTo>
                  <a:lnTo>
                    <a:pt x="24504" y="38146"/>
                  </a:lnTo>
                  <a:lnTo>
                    <a:pt x="18257" y="44047"/>
                  </a:lnTo>
                  <a:lnTo>
                    <a:pt x="4746" y="66488"/>
                  </a:lnTo>
                  <a:lnTo>
                    <a:pt x="1085" y="77367"/>
                  </a:lnTo>
                  <a:lnTo>
                    <a:pt x="0" y="85953"/>
                  </a:lnTo>
                  <a:lnTo>
                    <a:pt x="3724" y="97904"/>
                  </a:lnTo>
                  <a:lnTo>
                    <a:pt x="10190" y="108125"/>
                  </a:lnTo>
                  <a:lnTo>
                    <a:pt x="13414" y="110183"/>
                  </a:lnTo>
                  <a:lnTo>
                    <a:pt x="50488" y="120700"/>
                  </a:lnTo>
                  <a:lnTo>
                    <a:pt x="65626" y="117513"/>
                  </a:lnTo>
                  <a:lnTo>
                    <a:pt x="100299" y="101490"/>
                  </a:lnTo>
                  <a:lnTo>
                    <a:pt x="119983" y="88885"/>
                  </a:lnTo>
                  <a:lnTo>
                    <a:pt x="123016" y="85503"/>
                  </a:lnTo>
                  <a:lnTo>
                    <a:pt x="126387" y="77230"/>
                  </a:lnTo>
                  <a:lnTo>
                    <a:pt x="128285" y="63052"/>
                  </a:lnTo>
                  <a:lnTo>
                    <a:pt x="126471" y="55398"/>
                  </a:lnTo>
                  <a:lnTo>
                    <a:pt x="123689" y="48328"/>
                  </a:lnTo>
                  <a:lnTo>
                    <a:pt x="121276" y="35674"/>
                  </a:lnTo>
                  <a:lnTo>
                    <a:pt x="115575" y="26186"/>
                  </a:lnTo>
                  <a:lnTo>
                    <a:pt x="107677" y="18013"/>
                  </a:lnTo>
                  <a:lnTo>
                    <a:pt x="83820" y="2271"/>
                  </a:lnTo>
                  <a:lnTo>
                    <a:pt x="75744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1748"/>
            <p:cNvSpPr/>
            <p:nvPr/>
          </p:nvSpPr>
          <p:spPr>
            <a:xfrm>
              <a:off x="565452" y="3554447"/>
              <a:ext cx="162515" cy="156358"/>
            </a:xfrm>
            <a:custGeom>
              <a:avLst/>
              <a:gdLst/>
              <a:ahLst/>
              <a:cxnLst/>
              <a:rect l="0" t="0" r="0" b="0"/>
              <a:pathLst>
                <a:path w="162515" h="156358">
                  <a:moveTo>
                    <a:pt x="36528" y="72672"/>
                  </a:moveTo>
                  <a:lnTo>
                    <a:pt x="36528" y="79233"/>
                  </a:lnTo>
                  <a:lnTo>
                    <a:pt x="37374" y="79586"/>
                  </a:lnTo>
                  <a:lnTo>
                    <a:pt x="73384" y="80290"/>
                  </a:lnTo>
                  <a:lnTo>
                    <a:pt x="92664" y="74209"/>
                  </a:lnTo>
                  <a:lnTo>
                    <a:pt x="127982" y="57374"/>
                  </a:lnTo>
                  <a:lnTo>
                    <a:pt x="144245" y="47261"/>
                  </a:lnTo>
                  <a:lnTo>
                    <a:pt x="152922" y="39649"/>
                  </a:lnTo>
                  <a:lnTo>
                    <a:pt x="155992" y="34571"/>
                  </a:lnTo>
                  <a:lnTo>
                    <a:pt x="158203" y="29492"/>
                  </a:lnTo>
                  <a:lnTo>
                    <a:pt x="162008" y="24412"/>
                  </a:lnTo>
                  <a:lnTo>
                    <a:pt x="162514" y="21872"/>
                  </a:lnTo>
                  <a:lnTo>
                    <a:pt x="162005" y="19333"/>
                  </a:lnTo>
                  <a:lnTo>
                    <a:pt x="160029" y="14253"/>
                  </a:lnTo>
                  <a:lnTo>
                    <a:pt x="159150" y="9173"/>
                  </a:lnTo>
                  <a:lnTo>
                    <a:pt x="158069" y="7479"/>
                  </a:lnTo>
                  <a:lnTo>
                    <a:pt x="156502" y="6350"/>
                  </a:lnTo>
                  <a:lnTo>
                    <a:pt x="152503" y="4249"/>
                  </a:lnTo>
                  <a:lnTo>
                    <a:pt x="147903" y="493"/>
                  </a:lnTo>
                  <a:lnTo>
                    <a:pt x="144645" y="0"/>
                  </a:lnTo>
                  <a:lnTo>
                    <a:pt x="110257" y="6036"/>
                  </a:lnTo>
                  <a:lnTo>
                    <a:pt x="97236" y="10883"/>
                  </a:lnTo>
                  <a:lnTo>
                    <a:pt x="59521" y="42441"/>
                  </a:lnTo>
                  <a:lnTo>
                    <a:pt x="29615" y="73709"/>
                  </a:lnTo>
                  <a:lnTo>
                    <a:pt x="11890" y="106864"/>
                  </a:lnTo>
                  <a:lnTo>
                    <a:pt x="786" y="131195"/>
                  </a:lnTo>
                  <a:lnTo>
                    <a:pt x="0" y="134547"/>
                  </a:lnTo>
                  <a:lnTo>
                    <a:pt x="322" y="137629"/>
                  </a:lnTo>
                  <a:lnTo>
                    <a:pt x="2938" y="143311"/>
                  </a:lnTo>
                  <a:lnTo>
                    <a:pt x="13217" y="151270"/>
                  </a:lnTo>
                  <a:lnTo>
                    <a:pt x="22941" y="154945"/>
                  </a:lnTo>
                  <a:lnTo>
                    <a:pt x="56157" y="156357"/>
                  </a:lnTo>
                  <a:lnTo>
                    <a:pt x="91520" y="149571"/>
                  </a:lnTo>
                  <a:lnTo>
                    <a:pt x="98504" y="149183"/>
                  </a:lnTo>
                  <a:lnTo>
                    <a:pt x="104431" y="146753"/>
                  </a:lnTo>
                  <a:lnTo>
                    <a:pt x="109887" y="143697"/>
                  </a:lnTo>
                  <a:lnTo>
                    <a:pt x="115134" y="142339"/>
                  </a:lnTo>
                  <a:lnTo>
                    <a:pt x="116872" y="141130"/>
                  </a:lnTo>
                  <a:lnTo>
                    <a:pt x="118030" y="139477"/>
                  </a:lnTo>
                  <a:lnTo>
                    <a:pt x="120348" y="13363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1749"/>
            <p:cNvSpPr/>
            <p:nvPr/>
          </p:nvSpPr>
          <p:spPr>
            <a:xfrm>
              <a:off x="403860" y="3611880"/>
              <a:ext cx="121921" cy="22861"/>
            </a:xfrm>
            <a:custGeom>
              <a:avLst/>
              <a:gdLst/>
              <a:ahLst/>
              <a:cxnLst/>
              <a:rect l="0" t="0" r="0" b="0"/>
              <a:pathLst>
                <a:path w="121921" h="22861">
                  <a:moveTo>
                    <a:pt x="0" y="22860"/>
                  </a:moveTo>
                  <a:lnTo>
                    <a:pt x="4045" y="22860"/>
                  </a:lnTo>
                  <a:lnTo>
                    <a:pt x="8289" y="20602"/>
                  </a:lnTo>
                  <a:lnTo>
                    <a:pt x="12997" y="17623"/>
                  </a:lnTo>
                  <a:lnTo>
                    <a:pt x="41044" y="9348"/>
                  </a:lnTo>
                  <a:lnTo>
                    <a:pt x="75741" y="7847"/>
                  </a:lnTo>
                  <a:lnTo>
                    <a:pt x="93091" y="6840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1750"/>
            <p:cNvSpPr/>
            <p:nvPr/>
          </p:nvSpPr>
          <p:spPr>
            <a:xfrm>
              <a:off x="473529" y="3505200"/>
              <a:ext cx="44632" cy="213360"/>
            </a:xfrm>
            <a:custGeom>
              <a:avLst/>
              <a:gdLst/>
              <a:ahLst/>
              <a:cxnLst/>
              <a:rect l="0" t="0" r="0" b="0"/>
              <a:pathLst>
                <a:path w="44632" h="213360">
                  <a:moveTo>
                    <a:pt x="44631" y="0"/>
                  </a:moveTo>
                  <a:lnTo>
                    <a:pt x="38070" y="0"/>
                  </a:lnTo>
                  <a:lnTo>
                    <a:pt x="37717" y="846"/>
                  </a:lnTo>
                  <a:lnTo>
                    <a:pt x="37324" y="4045"/>
                  </a:lnTo>
                  <a:lnTo>
                    <a:pt x="34892" y="8289"/>
                  </a:lnTo>
                  <a:lnTo>
                    <a:pt x="33058" y="10605"/>
                  </a:lnTo>
                  <a:lnTo>
                    <a:pt x="31021" y="17695"/>
                  </a:lnTo>
                  <a:lnTo>
                    <a:pt x="23502" y="51967"/>
                  </a:lnTo>
                  <a:lnTo>
                    <a:pt x="21152" y="85489"/>
                  </a:lnTo>
                  <a:lnTo>
                    <a:pt x="15784" y="120493"/>
                  </a:lnTo>
                  <a:lnTo>
                    <a:pt x="12377" y="142099"/>
                  </a:lnTo>
                  <a:lnTo>
                    <a:pt x="7685" y="164570"/>
                  </a:lnTo>
                  <a:lnTo>
                    <a:pt x="4425" y="190430"/>
                  </a:lnTo>
                  <a:lnTo>
                    <a:pt x="0" y="202715"/>
                  </a:lnTo>
                  <a:lnTo>
                    <a:pt x="483" y="204570"/>
                  </a:lnTo>
                  <a:lnTo>
                    <a:pt x="6531" y="2133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1751"/>
            <p:cNvSpPr/>
            <p:nvPr/>
          </p:nvSpPr>
          <p:spPr>
            <a:xfrm>
              <a:off x="373380" y="3535680"/>
              <a:ext cx="7621" cy="7621"/>
            </a:xfrm>
            <a:custGeom>
              <a:avLst/>
              <a:gdLst/>
              <a:ahLst/>
              <a:cxnLst/>
              <a:rect l="0" t="0" r="0" b="0"/>
              <a:pathLst>
                <a:path w="7621" h="7621">
                  <a:moveTo>
                    <a:pt x="7620" y="7620"/>
                  </a:moveTo>
                  <a:lnTo>
                    <a:pt x="3574" y="7620"/>
                  </a:lnTo>
                  <a:lnTo>
                    <a:pt x="2383" y="6773"/>
                  </a:lnTo>
                  <a:lnTo>
                    <a:pt x="1588" y="536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1752"/>
            <p:cNvSpPr/>
            <p:nvPr/>
          </p:nvSpPr>
          <p:spPr>
            <a:xfrm>
              <a:off x="350519" y="3627119"/>
              <a:ext cx="22862" cy="106682"/>
            </a:xfrm>
            <a:custGeom>
              <a:avLst/>
              <a:gdLst/>
              <a:ahLst/>
              <a:cxnLst/>
              <a:rect l="0" t="0" r="0" b="0"/>
              <a:pathLst>
                <a:path w="22862" h="106682">
                  <a:moveTo>
                    <a:pt x="22861" y="0"/>
                  </a:moveTo>
                  <a:lnTo>
                    <a:pt x="22861" y="10607"/>
                  </a:lnTo>
                  <a:lnTo>
                    <a:pt x="15554" y="44384"/>
                  </a:lnTo>
                  <a:lnTo>
                    <a:pt x="7498" y="77964"/>
                  </a:lnTo>
                  <a:lnTo>
                    <a:pt x="1155" y="93544"/>
                  </a:lnTo>
                  <a:lnTo>
                    <a:pt x="0" y="10668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1753"/>
            <p:cNvSpPr/>
            <p:nvPr/>
          </p:nvSpPr>
          <p:spPr>
            <a:xfrm>
              <a:off x="137740" y="3589019"/>
              <a:ext cx="144201" cy="152370"/>
            </a:xfrm>
            <a:custGeom>
              <a:avLst/>
              <a:gdLst/>
              <a:ahLst/>
              <a:cxnLst/>
              <a:rect l="0" t="0" r="0" b="0"/>
              <a:pathLst>
                <a:path w="144201" h="152370">
                  <a:moveTo>
                    <a:pt x="144200" y="0"/>
                  </a:moveTo>
                  <a:lnTo>
                    <a:pt x="129509" y="847"/>
                  </a:lnTo>
                  <a:lnTo>
                    <a:pt x="96322" y="12151"/>
                  </a:lnTo>
                  <a:lnTo>
                    <a:pt x="60256" y="21052"/>
                  </a:lnTo>
                  <a:lnTo>
                    <a:pt x="22421" y="38144"/>
                  </a:lnTo>
                  <a:lnTo>
                    <a:pt x="1379" y="51838"/>
                  </a:lnTo>
                  <a:lnTo>
                    <a:pt x="290" y="54931"/>
                  </a:lnTo>
                  <a:lnTo>
                    <a:pt x="0" y="56941"/>
                  </a:lnTo>
                  <a:lnTo>
                    <a:pt x="653" y="58280"/>
                  </a:lnTo>
                  <a:lnTo>
                    <a:pt x="1935" y="59174"/>
                  </a:lnTo>
                  <a:lnTo>
                    <a:pt x="6464" y="60166"/>
                  </a:lnTo>
                  <a:lnTo>
                    <a:pt x="18534" y="61572"/>
                  </a:lnTo>
                  <a:lnTo>
                    <a:pt x="55095" y="70354"/>
                  </a:lnTo>
                  <a:lnTo>
                    <a:pt x="90396" y="81718"/>
                  </a:lnTo>
                  <a:lnTo>
                    <a:pt x="115133" y="87451"/>
                  </a:lnTo>
                  <a:lnTo>
                    <a:pt x="125072" y="94183"/>
                  </a:lnTo>
                  <a:lnTo>
                    <a:pt x="140301" y="111118"/>
                  </a:lnTo>
                  <a:lnTo>
                    <a:pt x="142467" y="116555"/>
                  </a:lnTo>
                  <a:lnTo>
                    <a:pt x="143686" y="124376"/>
                  </a:lnTo>
                  <a:lnTo>
                    <a:pt x="141714" y="129503"/>
                  </a:lnTo>
                  <a:lnTo>
                    <a:pt x="133548" y="139693"/>
                  </a:lnTo>
                  <a:lnTo>
                    <a:pt x="128741" y="142519"/>
                  </a:lnTo>
                  <a:lnTo>
                    <a:pt x="95634" y="151606"/>
                  </a:lnTo>
                  <a:lnTo>
                    <a:pt x="59333" y="152369"/>
                  </a:lnTo>
                  <a:lnTo>
                    <a:pt x="53423" y="150129"/>
                  </a:lnTo>
                  <a:lnTo>
                    <a:pt x="47974" y="147157"/>
                  </a:lnTo>
                  <a:lnTo>
                    <a:pt x="42731" y="145837"/>
                  </a:lnTo>
                  <a:lnTo>
                    <a:pt x="40994" y="144638"/>
                  </a:lnTo>
                  <a:lnTo>
                    <a:pt x="37519" y="1371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1754"/>
            <p:cNvSpPr/>
            <p:nvPr/>
          </p:nvSpPr>
          <p:spPr>
            <a:xfrm>
              <a:off x="2325300" y="3253740"/>
              <a:ext cx="120236" cy="98928"/>
            </a:xfrm>
            <a:custGeom>
              <a:avLst/>
              <a:gdLst/>
              <a:ahLst/>
              <a:cxnLst/>
              <a:rect l="0" t="0" r="0" b="0"/>
              <a:pathLst>
                <a:path w="120236" h="98928">
                  <a:moveTo>
                    <a:pt x="67379" y="0"/>
                  </a:moveTo>
                  <a:lnTo>
                    <a:pt x="63334" y="4045"/>
                  </a:lnTo>
                  <a:lnTo>
                    <a:pt x="56833" y="6031"/>
                  </a:lnTo>
                  <a:lnTo>
                    <a:pt x="52728" y="6560"/>
                  </a:lnTo>
                  <a:lnTo>
                    <a:pt x="49145" y="8606"/>
                  </a:lnTo>
                  <a:lnTo>
                    <a:pt x="14546" y="44038"/>
                  </a:lnTo>
                  <a:lnTo>
                    <a:pt x="11837" y="47138"/>
                  </a:lnTo>
                  <a:lnTo>
                    <a:pt x="8827" y="55099"/>
                  </a:lnTo>
                  <a:lnTo>
                    <a:pt x="6643" y="63435"/>
                  </a:lnTo>
                  <a:lnTo>
                    <a:pt x="600" y="75685"/>
                  </a:lnTo>
                  <a:lnTo>
                    <a:pt x="0" y="78396"/>
                  </a:lnTo>
                  <a:lnTo>
                    <a:pt x="446" y="81051"/>
                  </a:lnTo>
                  <a:lnTo>
                    <a:pt x="3200" y="86258"/>
                  </a:lnTo>
                  <a:lnTo>
                    <a:pt x="9511" y="93949"/>
                  </a:lnTo>
                  <a:lnTo>
                    <a:pt x="16542" y="96788"/>
                  </a:lnTo>
                  <a:lnTo>
                    <a:pt x="49746" y="98927"/>
                  </a:lnTo>
                  <a:lnTo>
                    <a:pt x="69948" y="92950"/>
                  </a:lnTo>
                  <a:lnTo>
                    <a:pt x="95323" y="81144"/>
                  </a:lnTo>
                  <a:lnTo>
                    <a:pt x="103224" y="73881"/>
                  </a:lnTo>
                  <a:lnTo>
                    <a:pt x="117036" y="56578"/>
                  </a:lnTo>
                  <a:lnTo>
                    <a:pt x="119082" y="51110"/>
                  </a:lnTo>
                  <a:lnTo>
                    <a:pt x="120235" y="39226"/>
                  </a:lnTo>
                  <a:lnTo>
                    <a:pt x="118246" y="32109"/>
                  </a:lnTo>
                  <a:lnTo>
                    <a:pt x="110109" y="21084"/>
                  </a:lnTo>
                  <a:lnTo>
                    <a:pt x="106026" y="16596"/>
                  </a:lnTo>
                  <a:lnTo>
                    <a:pt x="96973" y="11609"/>
                  </a:lnTo>
                  <a:lnTo>
                    <a:pt x="88152" y="8546"/>
                  </a:lnTo>
                  <a:lnTo>
                    <a:pt x="75591" y="1939"/>
                  </a:lnTo>
                  <a:close/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1755"/>
            <p:cNvSpPr/>
            <p:nvPr/>
          </p:nvSpPr>
          <p:spPr>
            <a:xfrm>
              <a:off x="2186940" y="3268980"/>
              <a:ext cx="106681" cy="7593"/>
            </a:xfrm>
            <a:custGeom>
              <a:avLst/>
              <a:gdLst/>
              <a:ahLst/>
              <a:cxnLst/>
              <a:rect l="0" t="0" r="0" b="0"/>
              <a:pathLst>
                <a:path w="106681" h="7593">
                  <a:moveTo>
                    <a:pt x="0" y="0"/>
                  </a:moveTo>
                  <a:lnTo>
                    <a:pt x="0" y="4045"/>
                  </a:lnTo>
                  <a:lnTo>
                    <a:pt x="846" y="5236"/>
                  </a:lnTo>
                  <a:lnTo>
                    <a:pt x="2257" y="6030"/>
                  </a:lnTo>
                  <a:lnTo>
                    <a:pt x="10546" y="7149"/>
                  </a:lnTo>
                  <a:lnTo>
                    <a:pt x="47396" y="7592"/>
                  </a:lnTo>
                  <a:lnTo>
                    <a:pt x="80981" y="1056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1756"/>
            <p:cNvSpPr/>
            <p:nvPr/>
          </p:nvSpPr>
          <p:spPr>
            <a:xfrm>
              <a:off x="2225040" y="3177540"/>
              <a:ext cx="60961" cy="175261"/>
            </a:xfrm>
            <a:custGeom>
              <a:avLst/>
              <a:gdLst/>
              <a:ahLst/>
              <a:cxnLst/>
              <a:rect l="0" t="0" r="0" b="0"/>
              <a:pathLst>
                <a:path w="60961" h="175261">
                  <a:moveTo>
                    <a:pt x="60960" y="0"/>
                  </a:moveTo>
                  <a:lnTo>
                    <a:pt x="54399" y="0"/>
                  </a:lnTo>
                  <a:lnTo>
                    <a:pt x="54046" y="846"/>
                  </a:lnTo>
                  <a:lnTo>
                    <a:pt x="51221" y="10546"/>
                  </a:lnTo>
                  <a:lnTo>
                    <a:pt x="47349" y="21469"/>
                  </a:lnTo>
                  <a:lnTo>
                    <a:pt x="41770" y="57725"/>
                  </a:lnTo>
                  <a:lnTo>
                    <a:pt x="30294" y="92017"/>
                  </a:lnTo>
                  <a:lnTo>
                    <a:pt x="15223" y="128921"/>
                  </a:lnTo>
                  <a:lnTo>
                    <a:pt x="445" y="165678"/>
                  </a:lnTo>
                  <a:lnTo>
                    <a:pt x="0" y="1752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1757"/>
            <p:cNvSpPr/>
            <p:nvPr/>
          </p:nvSpPr>
          <p:spPr>
            <a:xfrm>
              <a:off x="1874996" y="3253740"/>
              <a:ext cx="104667" cy="144768"/>
            </a:xfrm>
            <a:custGeom>
              <a:avLst/>
              <a:gdLst/>
              <a:ahLst/>
              <a:cxnLst/>
              <a:rect l="0" t="0" r="0" b="0"/>
              <a:pathLst>
                <a:path w="104667" h="144768">
                  <a:moveTo>
                    <a:pt x="83344" y="0"/>
                  </a:moveTo>
                  <a:lnTo>
                    <a:pt x="47298" y="0"/>
                  </a:lnTo>
                  <a:lnTo>
                    <a:pt x="39666" y="2257"/>
                  </a:lnTo>
                  <a:lnTo>
                    <a:pt x="32605" y="5237"/>
                  </a:lnTo>
                  <a:lnTo>
                    <a:pt x="19956" y="7760"/>
                  </a:lnTo>
                  <a:lnTo>
                    <a:pt x="10469" y="13494"/>
                  </a:lnTo>
                  <a:lnTo>
                    <a:pt x="1132" y="21459"/>
                  </a:lnTo>
                  <a:lnTo>
                    <a:pt x="238" y="24495"/>
                  </a:lnTo>
                  <a:lnTo>
                    <a:pt x="0" y="26490"/>
                  </a:lnTo>
                  <a:lnTo>
                    <a:pt x="688" y="27820"/>
                  </a:lnTo>
                  <a:lnTo>
                    <a:pt x="1993" y="28706"/>
                  </a:lnTo>
                  <a:lnTo>
                    <a:pt x="3710" y="29297"/>
                  </a:lnTo>
                  <a:lnTo>
                    <a:pt x="13395" y="35483"/>
                  </a:lnTo>
                  <a:lnTo>
                    <a:pt x="25177" y="38171"/>
                  </a:lnTo>
                  <a:lnTo>
                    <a:pt x="60816" y="55982"/>
                  </a:lnTo>
                  <a:lnTo>
                    <a:pt x="87588" y="81426"/>
                  </a:lnTo>
                  <a:lnTo>
                    <a:pt x="103897" y="106168"/>
                  </a:lnTo>
                  <a:lnTo>
                    <a:pt x="104666" y="108878"/>
                  </a:lnTo>
                  <a:lnTo>
                    <a:pt x="103262" y="116406"/>
                  </a:lnTo>
                  <a:lnTo>
                    <a:pt x="97712" y="127906"/>
                  </a:lnTo>
                  <a:lnTo>
                    <a:pt x="88251" y="139377"/>
                  </a:lnTo>
                  <a:lnTo>
                    <a:pt x="83267" y="142378"/>
                  </a:lnTo>
                  <a:lnTo>
                    <a:pt x="73443" y="144068"/>
                  </a:lnTo>
                  <a:lnTo>
                    <a:pt x="36235" y="144767"/>
                  </a:lnTo>
                  <a:lnTo>
                    <a:pt x="30515" y="142516"/>
                  </a:lnTo>
                  <a:lnTo>
                    <a:pt x="27805" y="140731"/>
                  </a:lnTo>
                  <a:lnTo>
                    <a:pt x="25998" y="138694"/>
                  </a:lnTo>
                  <a:lnTo>
                    <a:pt x="22383" y="1295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1758"/>
            <p:cNvSpPr/>
            <p:nvPr/>
          </p:nvSpPr>
          <p:spPr>
            <a:xfrm>
              <a:off x="1699259" y="3230921"/>
              <a:ext cx="91086" cy="137120"/>
            </a:xfrm>
            <a:custGeom>
              <a:avLst/>
              <a:gdLst/>
              <a:ahLst/>
              <a:cxnLst/>
              <a:rect l="0" t="0" r="0" b="0"/>
              <a:pathLst>
                <a:path w="91086" h="137120">
                  <a:moveTo>
                    <a:pt x="0" y="53298"/>
                  </a:moveTo>
                  <a:lnTo>
                    <a:pt x="0" y="59859"/>
                  </a:lnTo>
                  <a:lnTo>
                    <a:pt x="847" y="60212"/>
                  </a:lnTo>
                  <a:lnTo>
                    <a:pt x="36529" y="60915"/>
                  </a:lnTo>
                  <a:lnTo>
                    <a:pt x="39593" y="60916"/>
                  </a:lnTo>
                  <a:lnTo>
                    <a:pt x="45255" y="58660"/>
                  </a:lnTo>
                  <a:lnTo>
                    <a:pt x="47950" y="56872"/>
                  </a:lnTo>
                  <a:lnTo>
                    <a:pt x="66951" y="51511"/>
                  </a:lnTo>
                  <a:lnTo>
                    <a:pt x="78419" y="42785"/>
                  </a:lnTo>
                  <a:lnTo>
                    <a:pt x="81420" y="37901"/>
                  </a:lnTo>
                  <a:lnTo>
                    <a:pt x="90907" y="8045"/>
                  </a:lnTo>
                  <a:lnTo>
                    <a:pt x="91085" y="5350"/>
                  </a:lnTo>
                  <a:lnTo>
                    <a:pt x="90357" y="3553"/>
                  </a:lnTo>
                  <a:lnTo>
                    <a:pt x="89025" y="2355"/>
                  </a:lnTo>
                  <a:lnTo>
                    <a:pt x="84848" y="432"/>
                  </a:lnTo>
                  <a:lnTo>
                    <a:pt x="73305" y="0"/>
                  </a:lnTo>
                  <a:lnTo>
                    <a:pt x="68423" y="2235"/>
                  </a:lnTo>
                  <a:lnTo>
                    <a:pt x="65935" y="4016"/>
                  </a:lnTo>
                  <a:lnTo>
                    <a:pt x="53327" y="23688"/>
                  </a:lnTo>
                  <a:lnTo>
                    <a:pt x="31515" y="58430"/>
                  </a:lnTo>
                  <a:lnTo>
                    <a:pt x="21379" y="77679"/>
                  </a:lnTo>
                  <a:lnTo>
                    <a:pt x="11210" y="115743"/>
                  </a:lnTo>
                  <a:lnTo>
                    <a:pt x="12884" y="122821"/>
                  </a:lnTo>
                  <a:lnTo>
                    <a:pt x="21594" y="135473"/>
                  </a:lnTo>
                  <a:lnTo>
                    <a:pt x="34777" y="136793"/>
                  </a:lnTo>
                  <a:lnTo>
                    <a:pt x="60961" y="13711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1759"/>
            <p:cNvSpPr/>
            <p:nvPr/>
          </p:nvSpPr>
          <p:spPr>
            <a:xfrm>
              <a:off x="1592579" y="3246119"/>
              <a:ext cx="68581" cy="137091"/>
            </a:xfrm>
            <a:custGeom>
              <a:avLst/>
              <a:gdLst/>
              <a:ahLst/>
              <a:cxnLst/>
              <a:rect l="0" t="0" r="0" b="0"/>
              <a:pathLst>
                <a:path w="68581" h="137091">
                  <a:moveTo>
                    <a:pt x="0" y="22861"/>
                  </a:moveTo>
                  <a:lnTo>
                    <a:pt x="0" y="58971"/>
                  </a:lnTo>
                  <a:lnTo>
                    <a:pt x="0" y="94013"/>
                  </a:lnTo>
                  <a:lnTo>
                    <a:pt x="0" y="131094"/>
                  </a:lnTo>
                  <a:lnTo>
                    <a:pt x="0" y="134464"/>
                  </a:lnTo>
                  <a:lnTo>
                    <a:pt x="847" y="135363"/>
                  </a:lnTo>
                  <a:lnTo>
                    <a:pt x="7307" y="137090"/>
                  </a:lnTo>
                  <a:lnTo>
                    <a:pt x="12795" y="125827"/>
                  </a:lnTo>
                  <a:lnTo>
                    <a:pt x="28174" y="87792"/>
                  </a:lnTo>
                  <a:lnTo>
                    <a:pt x="43201" y="51483"/>
                  </a:lnTo>
                  <a:lnTo>
                    <a:pt x="59456" y="14232"/>
                  </a:lnTo>
                  <a:lnTo>
                    <a:pt x="6858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1760"/>
            <p:cNvSpPr/>
            <p:nvPr/>
          </p:nvSpPr>
          <p:spPr>
            <a:xfrm>
              <a:off x="1451389" y="3276600"/>
              <a:ext cx="94922" cy="136703"/>
            </a:xfrm>
            <a:custGeom>
              <a:avLst/>
              <a:gdLst/>
              <a:ahLst/>
              <a:cxnLst/>
              <a:rect l="0" t="0" r="0" b="0"/>
              <a:pathLst>
                <a:path w="94922" h="136703">
                  <a:moveTo>
                    <a:pt x="72611" y="22859"/>
                  </a:moveTo>
                  <a:lnTo>
                    <a:pt x="57214" y="22859"/>
                  </a:lnTo>
                  <a:lnTo>
                    <a:pt x="50810" y="25117"/>
                  </a:lnTo>
                  <a:lnTo>
                    <a:pt x="39800" y="33466"/>
                  </a:lnTo>
                  <a:lnTo>
                    <a:pt x="13248" y="68795"/>
                  </a:lnTo>
                  <a:lnTo>
                    <a:pt x="8127" y="78835"/>
                  </a:lnTo>
                  <a:lnTo>
                    <a:pt x="0" y="108381"/>
                  </a:lnTo>
                  <a:lnTo>
                    <a:pt x="3332" y="124014"/>
                  </a:lnTo>
                  <a:lnTo>
                    <a:pt x="5978" y="129342"/>
                  </a:lnTo>
                  <a:lnTo>
                    <a:pt x="7869" y="131948"/>
                  </a:lnTo>
                  <a:lnTo>
                    <a:pt x="10823" y="133685"/>
                  </a:lnTo>
                  <a:lnTo>
                    <a:pt x="25473" y="136473"/>
                  </a:lnTo>
                  <a:lnTo>
                    <a:pt x="28485" y="136702"/>
                  </a:lnTo>
                  <a:lnTo>
                    <a:pt x="45487" y="130986"/>
                  </a:lnTo>
                  <a:lnTo>
                    <a:pt x="55194" y="126513"/>
                  </a:lnTo>
                  <a:lnTo>
                    <a:pt x="62894" y="119446"/>
                  </a:lnTo>
                  <a:lnTo>
                    <a:pt x="89209" y="86214"/>
                  </a:lnTo>
                  <a:lnTo>
                    <a:pt x="93615" y="71077"/>
                  </a:lnTo>
                  <a:lnTo>
                    <a:pt x="94921" y="55867"/>
                  </a:lnTo>
                  <a:lnTo>
                    <a:pt x="91262" y="40636"/>
                  </a:lnTo>
                  <a:lnTo>
                    <a:pt x="84816" y="29443"/>
                  </a:lnTo>
                  <a:lnTo>
                    <a:pt x="75900" y="18077"/>
                  </a:lnTo>
                  <a:lnTo>
                    <a:pt x="74072" y="12832"/>
                  </a:lnTo>
                  <a:lnTo>
                    <a:pt x="72738" y="11094"/>
                  </a:lnTo>
                  <a:lnTo>
                    <a:pt x="5737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1761"/>
            <p:cNvSpPr/>
            <p:nvPr/>
          </p:nvSpPr>
          <p:spPr>
            <a:xfrm>
              <a:off x="1173507" y="3255384"/>
              <a:ext cx="220821" cy="150757"/>
            </a:xfrm>
            <a:custGeom>
              <a:avLst/>
              <a:gdLst/>
              <a:ahLst/>
              <a:cxnLst/>
              <a:rect l="0" t="0" r="0" b="0"/>
              <a:pathLst>
                <a:path w="220821" h="150757">
                  <a:moveTo>
                    <a:pt x="15213" y="28835"/>
                  </a:moveTo>
                  <a:lnTo>
                    <a:pt x="15213" y="35396"/>
                  </a:lnTo>
                  <a:lnTo>
                    <a:pt x="11167" y="40187"/>
                  </a:lnTo>
                  <a:lnTo>
                    <a:pt x="9181" y="46863"/>
                  </a:lnTo>
                  <a:lnTo>
                    <a:pt x="7655" y="84824"/>
                  </a:lnTo>
                  <a:lnTo>
                    <a:pt x="6764" y="99988"/>
                  </a:lnTo>
                  <a:lnTo>
                    <a:pt x="287" y="129991"/>
                  </a:lnTo>
                  <a:lnTo>
                    <a:pt x="0" y="141591"/>
                  </a:lnTo>
                  <a:lnTo>
                    <a:pt x="819" y="116489"/>
                  </a:lnTo>
                  <a:lnTo>
                    <a:pt x="11637" y="79845"/>
                  </a:lnTo>
                  <a:lnTo>
                    <a:pt x="30139" y="42282"/>
                  </a:lnTo>
                  <a:lnTo>
                    <a:pt x="36240" y="29732"/>
                  </a:lnTo>
                  <a:lnTo>
                    <a:pt x="49195" y="17906"/>
                  </a:lnTo>
                  <a:lnTo>
                    <a:pt x="62911" y="9887"/>
                  </a:lnTo>
                  <a:lnTo>
                    <a:pt x="73560" y="7134"/>
                  </a:lnTo>
                  <a:lnTo>
                    <a:pt x="82349" y="6490"/>
                  </a:lnTo>
                  <a:lnTo>
                    <a:pt x="89642" y="8462"/>
                  </a:lnTo>
                  <a:lnTo>
                    <a:pt x="101223" y="16627"/>
                  </a:lnTo>
                  <a:lnTo>
                    <a:pt x="113134" y="27946"/>
                  </a:lnTo>
                  <a:lnTo>
                    <a:pt x="118000" y="37189"/>
                  </a:lnTo>
                  <a:lnTo>
                    <a:pt x="121380" y="61952"/>
                  </a:lnTo>
                  <a:lnTo>
                    <a:pt x="121879" y="99817"/>
                  </a:lnTo>
                  <a:lnTo>
                    <a:pt x="121886" y="106385"/>
                  </a:lnTo>
                  <a:lnTo>
                    <a:pt x="121042" y="108475"/>
                  </a:lnTo>
                  <a:lnTo>
                    <a:pt x="119632" y="109869"/>
                  </a:lnTo>
                  <a:lnTo>
                    <a:pt x="114365" y="112607"/>
                  </a:lnTo>
                  <a:lnTo>
                    <a:pt x="114281" y="98000"/>
                  </a:lnTo>
                  <a:lnTo>
                    <a:pt x="116534" y="91184"/>
                  </a:lnTo>
                  <a:lnTo>
                    <a:pt x="118320" y="88181"/>
                  </a:lnTo>
                  <a:lnTo>
                    <a:pt x="133004" y="51296"/>
                  </a:lnTo>
                  <a:lnTo>
                    <a:pt x="150540" y="19710"/>
                  </a:lnTo>
                  <a:lnTo>
                    <a:pt x="168254" y="6682"/>
                  </a:lnTo>
                  <a:lnTo>
                    <a:pt x="180785" y="823"/>
                  </a:lnTo>
                  <a:lnTo>
                    <a:pt x="184014" y="0"/>
                  </a:lnTo>
                  <a:lnTo>
                    <a:pt x="187014" y="299"/>
                  </a:lnTo>
                  <a:lnTo>
                    <a:pt x="192604" y="2888"/>
                  </a:lnTo>
                  <a:lnTo>
                    <a:pt x="200512" y="9106"/>
                  </a:lnTo>
                  <a:lnTo>
                    <a:pt x="215862" y="34413"/>
                  </a:lnTo>
                  <a:lnTo>
                    <a:pt x="219444" y="49303"/>
                  </a:lnTo>
                  <a:lnTo>
                    <a:pt x="220820" y="83694"/>
                  </a:lnTo>
                  <a:lnTo>
                    <a:pt x="214380" y="117423"/>
                  </a:lnTo>
                  <a:lnTo>
                    <a:pt x="213333" y="15075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1762"/>
            <p:cNvSpPr/>
            <p:nvPr/>
          </p:nvSpPr>
          <p:spPr>
            <a:xfrm>
              <a:off x="762454" y="3261359"/>
              <a:ext cx="251007" cy="137119"/>
            </a:xfrm>
            <a:custGeom>
              <a:avLst/>
              <a:gdLst/>
              <a:ahLst/>
              <a:cxnLst/>
              <a:rect l="0" t="0" r="0" b="0"/>
              <a:pathLst>
                <a:path w="251007" h="137119">
                  <a:moveTo>
                    <a:pt x="30025" y="53341"/>
                  </a:moveTo>
                  <a:lnTo>
                    <a:pt x="34071" y="53341"/>
                  </a:lnTo>
                  <a:lnTo>
                    <a:pt x="35262" y="54187"/>
                  </a:lnTo>
                  <a:lnTo>
                    <a:pt x="36057" y="55598"/>
                  </a:lnTo>
                  <a:lnTo>
                    <a:pt x="36586" y="57386"/>
                  </a:lnTo>
                  <a:lnTo>
                    <a:pt x="37786" y="58577"/>
                  </a:lnTo>
                  <a:lnTo>
                    <a:pt x="41377" y="59901"/>
                  </a:lnTo>
                  <a:lnTo>
                    <a:pt x="43520" y="59408"/>
                  </a:lnTo>
                  <a:lnTo>
                    <a:pt x="51428" y="55514"/>
                  </a:lnTo>
                  <a:lnTo>
                    <a:pt x="63272" y="53138"/>
                  </a:lnTo>
                  <a:lnTo>
                    <a:pt x="75288" y="47437"/>
                  </a:lnTo>
                  <a:lnTo>
                    <a:pt x="77981" y="46865"/>
                  </a:lnTo>
                  <a:lnTo>
                    <a:pt x="85815" y="42014"/>
                  </a:lnTo>
                  <a:lnTo>
                    <a:pt x="88688" y="37582"/>
                  </a:lnTo>
                  <a:lnTo>
                    <a:pt x="90532" y="27838"/>
                  </a:lnTo>
                  <a:lnTo>
                    <a:pt x="90851" y="20290"/>
                  </a:lnTo>
                  <a:lnTo>
                    <a:pt x="88668" y="15227"/>
                  </a:lnTo>
                  <a:lnTo>
                    <a:pt x="80368" y="5078"/>
                  </a:lnTo>
                  <a:lnTo>
                    <a:pt x="75542" y="2257"/>
                  </a:lnTo>
                  <a:lnTo>
                    <a:pt x="65545" y="446"/>
                  </a:lnTo>
                  <a:lnTo>
                    <a:pt x="53908" y="4178"/>
                  </a:lnTo>
                  <a:lnTo>
                    <a:pt x="40043" y="13870"/>
                  </a:lnTo>
                  <a:lnTo>
                    <a:pt x="24133" y="31213"/>
                  </a:lnTo>
                  <a:lnTo>
                    <a:pt x="7317" y="67056"/>
                  </a:lnTo>
                  <a:lnTo>
                    <a:pt x="1848" y="83369"/>
                  </a:lnTo>
                  <a:lnTo>
                    <a:pt x="0" y="104051"/>
                  </a:lnTo>
                  <a:lnTo>
                    <a:pt x="2005" y="112003"/>
                  </a:lnTo>
                  <a:lnTo>
                    <a:pt x="10191" y="124007"/>
                  </a:lnTo>
                  <a:lnTo>
                    <a:pt x="17469" y="131946"/>
                  </a:lnTo>
                  <a:lnTo>
                    <a:pt x="26985" y="134843"/>
                  </a:lnTo>
                  <a:lnTo>
                    <a:pt x="38834" y="135284"/>
                  </a:lnTo>
                  <a:lnTo>
                    <a:pt x="54179" y="130772"/>
                  </a:lnTo>
                  <a:lnTo>
                    <a:pt x="89844" y="111966"/>
                  </a:lnTo>
                  <a:lnTo>
                    <a:pt x="126479" y="85165"/>
                  </a:lnTo>
                  <a:lnTo>
                    <a:pt x="148258" y="56814"/>
                  </a:lnTo>
                  <a:lnTo>
                    <a:pt x="150306" y="51215"/>
                  </a:lnTo>
                  <a:lnTo>
                    <a:pt x="151699" y="49384"/>
                  </a:lnTo>
                  <a:lnTo>
                    <a:pt x="156012" y="46806"/>
                  </a:lnTo>
                  <a:lnTo>
                    <a:pt x="155503" y="46444"/>
                  </a:lnTo>
                  <a:lnTo>
                    <a:pt x="152648" y="45863"/>
                  </a:lnTo>
                  <a:lnTo>
                    <a:pt x="152258" y="48042"/>
                  </a:lnTo>
                  <a:lnTo>
                    <a:pt x="152007" y="56339"/>
                  </a:lnTo>
                  <a:lnTo>
                    <a:pt x="159097" y="91656"/>
                  </a:lnTo>
                  <a:lnTo>
                    <a:pt x="159553" y="128877"/>
                  </a:lnTo>
                  <a:lnTo>
                    <a:pt x="159566" y="137118"/>
                  </a:lnTo>
                  <a:lnTo>
                    <a:pt x="160412" y="103754"/>
                  </a:lnTo>
                  <a:lnTo>
                    <a:pt x="175004" y="68558"/>
                  </a:lnTo>
                  <a:lnTo>
                    <a:pt x="184742" y="53334"/>
                  </a:lnTo>
                  <a:lnTo>
                    <a:pt x="207078" y="25118"/>
                  </a:lnTo>
                  <a:lnTo>
                    <a:pt x="230075" y="11304"/>
                  </a:lnTo>
                  <a:lnTo>
                    <a:pt x="239912" y="7865"/>
                  </a:lnTo>
                  <a:lnTo>
                    <a:pt x="251006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1763"/>
            <p:cNvSpPr/>
            <p:nvPr/>
          </p:nvSpPr>
          <p:spPr>
            <a:xfrm>
              <a:off x="640079" y="3284219"/>
              <a:ext cx="99061" cy="22862"/>
            </a:xfrm>
            <a:custGeom>
              <a:avLst/>
              <a:gdLst/>
              <a:ahLst/>
              <a:cxnLst/>
              <a:rect l="0" t="0" r="0" b="0"/>
              <a:pathLst>
                <a:path w="99061" h="22862">
                  <a:moveTo>
                    <a:pt x="0" y="22861"/>
                  </a:moveTo>
                  <a:lnTo>
                    <a:pt x="10607" y="22861"/>
                  </a:lnTo>
                  <a:lnTo>
                    <a:pt x="45936" y="13454"/>
                  </a:lnTo>
                  <a:lnTo>
                    <a:pt x="82251" y="2102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1764"/>
            <p:cNvSpPr/>
            <p:nvPr/>
          </p:nvSpPr>
          <p:spPr>
            <a:xfrm>
              <a:off x="693422" y="3177540"/>
              <a:ext cx="22858" cy="220511"/>
            </a:xfrm>
            <a:custGeom>
              <a:avLst/>
              <a:gdLst/>
              <a:ahLst/>
              <a:cxnLst/>
              <a:rect l="0" t="0" r="0" b="0"/>
              <a:pathLst>
                <a:path w="22858" h="220511">
                  <a:moveTo>
                    <a:pt x="22857" y="0"/>
                  </a:moveTo>
                  <a:lnTo>
                    <a:pt x="18812" y="0"/>
                  </a:lnTo>
                  <a:lnTo>
                    <a:pt x="17621" y="846"/>
                  </a:lnTo>
                  <a:lnTo>
                    <a:pt x="16826" y="2257"/>
                  </a:lnTo>
                  <a:lnTo>
                    <a:pt x="15551" y="10605"/>
                  </a:lnTo>
                  <a:lnTo>
                    <a:pt x="15279" y="41754"/>
                  </a:lnTo>
                  <a:lnTo>
                    <a:pt x="11200" y="79461"/>
                  </a:lnTo>
                  <a:lnTo>
                    <a:pt x="8679" y="109433"/>
                  </a:lnTo>
                  <a:lnTo>
                    <a:pt x="6981" y="143818"/>
                  </a:lnTo>
                  <a:lnTo>
                    <a:pt x="1628" y="175070"/>
                  </a:lnTo>
                  <a:lnTo>
                    <a:pt x="40" y="212958"/>
                  </a:lnTo>
                  <a:lnTo>
                    <a:pt x="0" y="220510"/>
                  </a:lnTo>
                  <a:lnTo>
                    <a:pt x="7617" y="2133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1765"/>
            <p:cNvSpPr/>
            <p:nvPr/>
          </p:nvSpPr>
          <p:spPr>
            <a:xfrm>
              <a:off x="496805" y="3284219"/>
              <a:ext cx="158516" cy="120691"/>
            </a:xfrm>
            <a:custGeom>
              <a:avLst/>
              <a:gdLst/>
              <a:ahLst/>
              <a:cxnLst/>
              <a:rect l="0" t="0" r="0" b="0"/>
              <a:pathLst>
                <a:path w="158516" h="120691">
                  <a:moveTo>
                    <a:pt x="89934" y="0"/>
                  </a:moveTo>
                  <a:lnTo>
                    <a:pt x="75847" y="0"/>
                  </a:lnTo>
                  <a:lnTo>
                    <a:pt x="60918" y="12151"/>
                  </a:lnTo>
                  <a:lnTo>
                    <a:pt x="52767" y="13868"/>
                  </a:lnTo>
                  <a:lnTo>
                    <a:pt x="49070" y="16019"/>
                  </a:lnTo>
                  <a:lnTo>
                    <a:pt x="31718" y="35918"/>
                  </a:lnTo>
                  <a:lnTo>
                    <a:pt x="8660" y="71902"/>
                  </a:lnTo>
                  <a:lnTo>
                    <a:pt x="753" y="89337"/>
                  </a:lnTo>
                  <a:lnTo>
                    <a:pt x="0" y="92578"/>
                  </a:lnTo>
                  <a:lnTo>
                    <a:pt x="345" y="95585"/>
                  </a:lnTo>
                  <a:lnTo>
                    <a:pt x="2986" y="101185"/>
                  </a:lnTo>
                  <a:lnTo>
                    <a:pt x="4875" y="103017"/>
                  </a:lnTo>
                  <a:lnTo>
                    <a:pt x="9233" y="105052"/>
                  </a:lnTo>
                  <a:lnTo>
                    <a:pt x="23945" y="106537"/>
                  </a:lnTo>
                  <a:lnTo>
                    <a:pt x="28997" y="104359"/>
                  </a:lnTo>
                  <a:lnTo>
                    <a:pt x="66935" y="76183"/>
                  </a:lnTo>
                  <a:lnTo>
                    <a:pt x="71246" y="71113"/>
                  </a:lnTo>
                  <a:lnTo>
                    <a:pt x="76271" y="60959"/>
                  </a:lnTo>
                  <a:lnTo>
                    <a:pt x="79629" y="55880"/>
                  </a:lnTo>
                  <a:lnTo>
                    <a:pt x="81519" y="48260"/>
                  </a:lnTo>
                  <a:lnTo>
                    <a:pt x="82305" y="24366"/>
                  </a:lnTo>
                  <a:lnTo>
                    <a:pt x="82314" y="40812"/>
                  </a:lnTo>
                  <a:lnTo>
                    <a:pt x="95495" y="76405"/>
                  </a:lnTo>
                  <a:lnTo>
                    <a:pt x="96181" y="81417"/>
                  </a:lnTo>
                  <a:lnTo>
                    <a:pt x="101460" y="91501"/>
                  </a:lnTo>
                  <a:lnTo>
                    <a:pt x="114601" y="107727"/>
                  </a:lnTo>
                  <a:lnTo>
                    <a:pt x="120088" y="111379"/>
                  </a:lnTo>
                  <a:lnTo>
                    <a:pt x="125350" y="113849"/>
                  </a:lnTo>
                  <a:lnTo>
                    <a:pt x="133072" y="119153"/>
                  </a:lnTo>
                  <a:lnTo>
                    <a:pt x="138175" y="120690"/>
                  </a:lnTo>
                  <a:lnTo>
                    <a:pt x="139875" y="120254"/>
                  </a:lnTo>
                  <a:lnTo>
                    <a:pt x="141008" y="119116"/>
                  </a:lnTo>
                  <a:lnTo>
                    <a:pt x="143114" y="115594"/>
                  </a:lnTo>
                  <a:lnTo>
                    <a:pt x="158515" y="990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1766"/>
            <p:cNvSpPr/>
            <p:nvPr/>
          </p:nvSpPr>
          <p:spPr>
            <a:xfrm>
              <a:off x="252964" y="3208019"/>
              <a:ext cx="241879" cy="217129"/>
            </a:xfrm>
            <a:custGeom>
              <a:avLst/>
              <a:gdLst/>
              <a:ahLst/>
              <a:cxnLst/>
              <a:rect l="0" t="0" r="0" b="0"/>
              <a:pathLst>
                <a:path w="241879" h="217129">
                  <a:moveTo>
                    <a:pt x="59455" y="7621"/>
                  </a:moveTo>
                  <a:lnTo>
                    <a:pt x="55410" y="7621"/>
                  </a:lnTo>
                  <a:lnTo>
                    <a:pt x="54219" y="8467"/>
                  </a:lnTo>
                  <a:lnTo>
                    <a:pt x="53424" y="9878"/>
                  </a:lnTo>
                  <a:lnTo>
                    <a:pt x="52895" y="11666"/>
                  </a:lnTo>
                  <a:lnTo>
                    <a:pt x="46808" y="21464"/>
                  </a:lnTo>
                  <a:lnTo>
                    <a:pt x="43596" y="54667"/>
                  </a:lnTo>
                  <a:lnTo>
                    <a:pt x="33639" y="91615"/>
                  </a:lnTo>
                  <a:lnTo>
                    <a:pt x="23813" y="127192"/>
                  </a:lnTo>
                  <a:lnTo>
                    <a:pt x="13719" y="159557"/>
                  </a:lnTo>
                  <a:lnTo>
                    <a:pt x="752" y="197411"/>
                  </a:lnTo>
                  <a:lnTo>
                    <a:pt x="0" y="202727"/>
                  </a:lnTo>
                  <a:lnTo>
                    <a:pt x="345" y="206272"/>
                  </a:lnTo>
                  <a:lnTo>
                    <a:pt x="1422" y="208634"/>
                  </a:lnTo>
                  <a:lnTo>
                    <a:pt x="9234" y="216472"/>
                  </a:lnTo>
                  <a:lnTo>
                    <a:pt x="11581" y="217128"/>
                  </a:lnTo>
                  <a:lnTo>
                    <a:pt x="13992" y="216719"/>
                  </a:lnTo>
                  <a:lnTo>
                    <a:pt x="21432" y="212098"/>
                  </a:lnTo>
                  <a:lnTo>
                    <a:pt x="42525" y="191298"/>
                  </a:lnTo>
                  <a:lnTo>
                    <a:pt x="63830" y="157885"/>
                  </a:lnTo>
                  <a:lnTo>
                    <a:pt x="84828" y="120901"/>
                  </a:lnTo>
                  <a:lnTo>
                    <a:pt x="97109" y="107166"/>
                  </a:lnTo>
                  <a:lnTo>
                    <a:pt x="97516" y="117329"/>
                  </a:lnTo>
                  <a:lnTo>
                    <a:pt x="90405" y="152618"/>
                  </a:lnTo>
                  <a:lnTo>
                    <a:pt x="90991" y="162657"/>
                  </a:lnTo>
                  <a:lnTo>
                    <a:pt x="98561" y="192202"/>
                  </a:lnTo>
                  <a:lnTo>
                    <a:pt x="105340" y="199159"/>
                  </a:lnTo>
                  <a:lnTo>
                    <a:pt x="111740" y="202815"/>
                  </a:lnTo>
                  <a:lnTo>
                    <a:pt x="122360" y="204874"/>
                  </a:lnTo>
                  <a:lnTo>
                    <a:pt x="131440" y="204509"/>
                  </a:lnTo>
                  <a:lnTo>
                    <a:pt x="166368" y="191863"/>
                  </a:lnTo>
                  <a:lnTo>
                    <a:pt x="204100" y="159803"/>
                  </a:lnTo>
                  <a:lnTo>
                    <a:pt x="213489" y="148917"/>
                  </a:lnTo>
                  <a:lnTo>
                    <a:pt x="229182" y="113842"/>
                  </a:lnTo>
                  <a:lnTo>
                    <a:pt x="240018" y="76140"/>
                  </a:lnTo>
                  <a:lnTo>
                    <a:pt x="241878" y="49754"/>
                  </a:lnTo>
                  <a:lnTo>
                    <a:pt x="238155" y="33463"/>
                  </a:lnTo>
                  <a:lnTo>
                    <a:pt x="231689" y="21957"/>
                  </a:lnTo>
                  <a:lnTo>
                    <a:pt x="224411" y="13185"/>
                  </a:lnTo>
                  <a:lnTo>
                    <a:pt x="219411" y="10094"/>
                  </a:lnTo>
                  <a:lnTo>
                    <a:pt x="214367" y="7873"/>
                  </a:lnTo>
                  <a:lnTo>
                    <a:pt x="204236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1767"/>
            <p:cNvSpPr/>
            <p:nvPr/>
          </p:nvSpPr>
          <p:spPr>
            <a:xfrm>
              <a:off x="1021172" y="3932222"/>
              <a:ext cx="143290" cy="151005"/>
            </a:xfrm>
            <a:custGeom>
              <a:avLst/>
              <a:gdLst/>
              <a:ahLst/>
              <a:cxnLst/>
              <a:rect l="0" t="0" r="0" b="0"/>
              <a:pathLst>
                <a:path w="143290" h="151005">
                  <a:moveTo>
                    <a:pt x="7528" y="68278"/>
                  </a:moveTo>
                  <a:lnTo>
                    <a:pt x="3482" y="64232"/>
                  </a:lnTo>
                  <a:lnTo>
                    <a:pt x="1496" y="59988"/>
                  </a:lnTo>
                  <a:lnTo>
                    <a:pt x="0" y="42838"/>
                  </a:lnTo>
                  <a:lnTo>
                    <a:pt x="3980" y="31201"/>
                  </a:lnTo>
                  <a:lnTo>
                    <a:pt x="10522" y="21073"/>
                  </a:lnTo>
                  <a:lnTo>
                    <a:pt x="31116" y="7456"/>
                  </a:lnTo>
                  <a:lnTo>
                    <a:pt x="41718" y="3146"/>
                  </a:lnTo>
                  <a:lnTo>
                    <a:pt x="77970" y="0"/>
                  </a:lnTo>
                  <a:lnTo>
                    <a:pt x="94533" y="634"/>
                  </a:lnTo>
                  <a:lnTo>
                    <a:pt x="108003" y="3783"/>
                  </a:lnTo>
                  <a:lnTo>
                    <a:pt x="117941" y="10262"/>
                  </a:lnTo>
                  <a:lnTo>
                    <a:pt x="138406" y="33105"/>
                  </a:lnTo>
                  <a:lnTo>
                    <a:pt x="142826" y="48073"/>
                  </a:lnTo>
                  <a:lnTo>
                    <a:pt x="143289" y="64078"/>
                  </a:lnTo>
                  <a:lnTo>
                    <a:pt x="134009" y="95163"/>
                  </a:lnTo>
                  <a:lnTo>
                    <a:pt x="108636" y="126605"/>
                  </a:lnTo>
                  <a:lnTo>
                    <a:pt x="72044" y="146563"/>
                  </a:lnTo>
                  <a:lnTo>
                    <a:pt x="50908" y="151004"/>
                  </a:lnTo>
                  <a:lnTo>
                    <a:pt x="35527" y="150927"/>
                  </a:lnTo>
                  <a:lnTo>
                    <a:pt x="15148" y="14447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1768"/>
            <p:cNvSpPr/>
            <p:nvPr/>
          </p:nvSpPr>
          <p:spPr>
            <a:xfrm>
              <a:off x="1166031" y="3954780"/>
              <a:ext cx="144029" cy="135622"/>
            </a:xfrm>
            <a:custGeom>
              <a:avLst/>
              <a:gdLst/>
              <a:ahLst/>
              <a:cxnLst/>
              <a:rect l="0" t="0" r="0" b="0"/>
              <a:pathLst>
                <a:path w="144029" h="135622">
                  <a:moveTo>
                    <a:pt x="91269" y="0"/>
                  </a:moveTo>
                  <a:lnTo>
                    <a:pt x="84708" y="0"/>
                  </a:lnTo>
                  <a:lnTo>
                    <a:pt x="47852" y="17912"/>
                  </a:lnTo>
                  <a:lnTo>
                    <a:pt x="17588" y="43637"/>
                  </a:lnTo>
                  <a:lnTo>
                    <a:pt x="6408" y="58555"/>
                  </a:lnTo>
                  <a:lnTo>
                    <a:pt x="1778" y="77745"/>
                  </a:lnTo>
                  <a:lnTo>
                    <a:pt x="0" y="104888"/>
                  </a:lnTo>
                  <a:lnTo>
                    <a:pt x="2162" y="112375"/>
                  </a:lnTo>
                  <a:lnTo>
                    <a:pt x="10449" y="124079"/>
                  </a:lnTo>
                  <a:lnTo>
                    <a:pt x="21790" y="131967"/>
                  </a:lnTo>
                  <a:lnTo>
                    <a:pt x="39920" y="135621"/>
                  </a:lnTo>
                  <a:lnTo>
                    <a:pt x="57334" y="132658"/>
                  </a:lnTo>
                  <a:lnTo>
                    <a:pt x="95209" y="119207"/>
                  </a:lnTo>
                  <a:lnTo>
                    <a:pt x="130995" y="93829"/>
                  </a:lnTo>
                  <a:lnTo>
                    <a:pt x="137994" y="85164"/>
                  </a:lnTo>
                  <a:lnTo>
                    <a:pt x="141669" y="75668"/>
                  </a:lnTo>
                  <a:lnTo>
                    <a:pt x="144028" y="55774"/>
                  </a:lnTo>
                  <a:lnTo>
                    <a:pt x="142093" y="47930"/>
                  </a:lnTo>
                  <a:lnTo>
                    <a:pt x="133985" y="36497"/>
                  </a:lnTo>
                  <a:lnTo>
                    <a:pt x="106509" y="76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1769"/>
            <p:cNvSpPr/>
            <p:nvPr/>
          </p:nvSpPr>
          <p:spPr>
            <a:xfrm>
              <a:off x="1356778" y="3863340"/>
              <a:ext cx="52923" cy="213361"/>
            </a:xfrm>
            <a:custGeom>
              <a:avLst/>
              <a:gdLst/>
              <a:ahLst/>
              <a:cxnLst/>
              <a:rect l="0" t="0" r="0" b="0"/>
              <a:pathLst>
                <a:path w="52923" h="213361">
                  <a:moveTo>
                    <a:pt x="52922" y="0"/>
                  </a:moveTo>
                  <a:lnTo>
                    <a:pt x="52075" y="19080"/>
                  </a:lnTo>
                  <a:lnTo>
                    <a:pt x="40771" y="54457"/>
                  </a:lnTo>
                  <a:lnTo>
                    <a:pt x="36034" y="86298"/>
                  </a:lnTo>
                  <a:lnTo>
                    <a:pt x="29574" y="115034"/>
                  </a:lnTo>
                  <a:lnTo>
                    <a:pt x="19805" y="151039"/>
                  </a:lnTo>
                  <a:lnTo>
                    <a:pt x="13220" y="188063"/>
                  </a:lnTo>
                  <a:lnTo>
                    <a:pt x="6727" y="202759"/>
                  </a:lnTo>
                  <a:lnTo>
                    <a:pt x="0" y="212739"/>
                  </a:lnTo>
                  <a:lnTo>
                    <a:pt x="2025" y="213084"/>
                  </a:lnTo>
                  <a:lnTo>
                    <a:pt x="7201" y="2133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1770"/>
            <p:cNvSpPr/>
            <p:nvPr/>
          </p:nvSpPr>
          <p:spPr>
            <a:xfrm>
              <a:off x="1318259" y="3954780"/>
              <a:ext cx="83821" cy="1"/>
            </a:xfrm>
            <a:custGeom>
              <a:avLst/>
              <a:gdLst/>
              <a:ahLst/>
              <a:cxnLst/>
              <a:rect l="0" t="0" r="0" b="0"/>
              <a:pathLst>
                <a:path w="83821" h="1">
                  <a:moveTo>
                    <a:pt x="0" y="0"/>
                  </a:moveTo>
                  <a:lnTo>
                    <a:pt x="33135" y="0"/>
                  </a:lnTo>
                  <a:lnTo>
                    <a:pt x="67237" y="0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1771"/>
            <p:cNvSpPr/>
            <p:nvPr/>
          </p:nvSpPr>
          <p:spPr>
            <a:xfrm>
              <a:off x="1444712" y="3921069"/>
              <a:ext cx="277210" cy="148012"/>
            </a:xfrm>
            <a:custGeom>
              <a:avLst/>
              <a:gdLst/>
              <a:ahLst/>
              <a:cxnLst/>
              <a:rect l="0" t="0" r="0" b="0"/>
              <a:pathLst>
                <a:path w="277210" h="148012">
                  <a:moveTo>
                    <a:pt x="10708" y="71811"/>
                  </a:moveTo>
                  <a:lnTo>
                    <a:pt x="10708" y="78371"/>
                  </a:lnTo>
                  <a:lnTo>
                    <a:pt x="14753" y="83162"/>
                  </a:lnTo>
                  <a:lnTo>
                    <a:pt x="18996" y="85322"/>
                  </a:lnTo>
                  <a:lnTo>
                    <a:pt x="21313" y="85898"/>
                  </a:lnTo>
                  <a:lnTo>
                    <a:pt x="56643" y="77599"/>
                  </a:lnTo>
                  <a:lnTo>
                    <a:pt x="84669" y="64030"/>
                  </a:lnTo>
                  <a:lnTo>
                    <a:pt x="90992" y="58192"/>
                  </a:lnTo>
                  <a:lnTo>
                    <a:pt x="98466" y="46233"/>
                  </a:lnTo>
                  <a:lnTo>
                    <a:pt x="101057" y="36104"/>
                  </a:lnTo>
                  <a:lnTo>
                    <a:pt x="101663" y="27436"/>
                  </a:lnTo>
                  <a:lnTo>
                    <a:pt x="99674" y="20197"/>
                  </a:lnTo>
                  <a:lnTo>
                    <a:pt x="97959" y="17082"/>
                  </a:lnTo>
                  <a:lnTo>
                    <a:pt x="87454" y="8652"/>
                  </a:lnTo>
                  <a:lnTo>
                    <a:pt x="77662" y="4837"/>
                  </a:lnTo>
                  <a:lnTo>
                    <a:pt x="50982" y="3372"/>
                  </a:lnTo>
                  <a:lnTo>
                    <a:pt x="41025" y="7809"/>
                  </a:lnTo>
                  <a:lnTo>
                    <a:pt x="24881" y="20410"/>
                  </a:lnTo>
                  <a:lnTo>
                    <a:pt x="16224" y="32498"/>
                  </a:lnTo>
                  <a:lnTo>
                    <a:pt x="586" y="68328"/>
                  </a:lnTo>
                  <a:lnTo>
                    <a:pt x="0" y="79012"/>
                  </a:lnTo>
                  <a:lnTo>
                    <a:pt x="6952" y="114966"/>
                  </a:lnTo>
                  <a:lnTo>
                    <a:pt x="13640" y="126178"/>
                  </a:lnTo>
                  <a:lnTo>
                    <a:pt x="29074" y="134862"/>
                  </a:lnTo>
                  <a:lnTo>
                    <a:pt x="50962" y="139299"/>
                  </a:lnTo>
                  <a:lnTo>
                    <a:pt x="87030" y="139448"/>
                  </a:lnTo>
                  <a:lnTo>
                    <a:pt x="114529" y="129772"/>
                  </a:lnTo>
                  <a:lnTo>
                    <a:pt x="145299" y="108390"/>
                  </a:lnTo>
                  <a:lnTo>
                    <a:pt x="153217" y="98228"/>
                  </a:lnTo>
                  <a:lnTo>
                    <a:pt x="168270" y="66761"/>
                  </a:lnTo>
                  <a:lnTo>
                    <a:pt x="178242" y="35008"/>
                  </a:lnTo>
                  <a:lnTo>
                    <a:pt x="178347" y="72170"/>
                  </a:lnTo>
                  <a:lnTo>
                    <a:pt x="177501" y="82130"/>
                  </a:lnTo>
                  <a:lnTo>
                    <a:pt x="168940" y="115282"/>
                  </a:lnTo>
                  <a:lnTo>
                    <a:pt x="165700" y="121611"/>
                  </a:lnTo>
                  <a:lnTo>
                    <a:pt x="163620" y="132573"/>
                  </a:lnTo>
                  <a:lnTo>
                    <a:pt x="163449" y="135179"/>
                  </a:lnTo>
                  <a:lnTo>
                    <a:pt x="164182" y="136916"/>
                  </a:lnTo>
                  <a:lnTo>
                    <a:pt x="165517" y="138074"/>
                  </a:lnTo>
                  <a:lnTo>
                    <a:pt x="169698" y="139933"/>
                  </a:lnTo>
                  <a:lnTo>
                    <a:pt x="170041" y="139239"/>
                  </a:lnTo>
                  <a:lnTo>
                    <a:pt x="171556" y="114738"/>
                  </a:lnTo>
                  <a:lnTo>
                    <a:pt x="182877" y="85244"/>
                  </a:lnTo>
                  <a:lnTo>
                    <a:pt x="186745" y="64502"/>
                  </a:lnTo>
                  <a:lnTo>
                    <a:pt x="205798" y="27031"/>
                  </a:lnTo>
                  <a:lnTo>
                    <a:pt x="211150" y="18606"/>
                  </a:lnTo>
                  <a:lnTo>
                    <a:pt x="220866" y="12040"/>
                  </a:lnTo>
                  <a:lnTo>
                    <a:pt x="242963" y="0"/>
                  </a:lnTo>
                  <a:lnTo>
                    <a:pt x="245978" y="230"/>
                  </a:lnTo>
                  <a:lnTo>
                    <a:pt x="254266" y="2341"/>
                  </a:lnTo>
                  <a:lnTo>
                    <a:pt x="256900" y="2638"/>
                  </a:lnTo>
                  <a:lnTo>
                    <a:pt x="259502" y="4529"/>
                  </a:lnTo>
                  <a:lnTo>
                    <a:pt x="272311" y="20345"/>
                  </a:lnTo>
                  <a:lnTo>
                    <a:pt x="275142" y="30310"/>
                  </a:lnTo>
                  <a:lnTo>
                    <a:pt x="277209" y="66150"/>
                  </a:lnTo>
                  <a:lnTo>
                    <a:pt x="276472" y="79455"/>
                  </a:lnTo>
                  <a:lnTo>
                    <a:pt x="270253" y="117383"/>
                  </a:lnTo>
                  <a:lnTo>
                    <a:pt x="269788" y="14801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1772"/>
            <p:cNvSpPr/>
            <p:nvPr/>
          </p:nvSpPr>
          <p:spPr>
            <a:xfrm>
              <a:off x="1813559" y="3840480"/>
              <a:ext cx="53342" cy="236221"/>
            </a:xfrm>
            <a:custGeom>
              <a:avLst/>
              <a:gdLst/>
              <a:ahLst/>
              <a:cxnLst/>
              <a:rect l="0" t="0" r="0" b="0"/>
              <a:pathLst>
                <a:path w="53342" h="236221">
                  <a:moveTo>
                    <a:pt x="53341" y="0"/>
                  </a:moveTo>
                  <a:lnTo>
                    <a:pt x="53341" y="4045"/>
                  </a:lnTo>
                  <a:lnTo>
                    <a:pt x="51083" y="8288"/>
                  </a:lnTo>
                  <a:lnTo>
                    <a:pt x="49295" y="10605"/>
                  </a:lnTo>
                  <a:lnTo>
                    <a:pt x="47309" y="17696"/>
                  </a:lnTo>
                  <a:lnTo>
                    <a:pt x="43934" y="31207"/>
                  </a:lnTo>
                  <a:lnTo>
                    <a:pt x="32785" y="62059"/>
                  </a:lnTo>
                  <a:lnTo>
                    <a:pt x="25072" y="93915"/>
                  </a:lnTo>
                  <a:lnTo>
                    <a:pt x="21258" y="122653"/>
                  </a:lnTo>
                  <a:lnTo>
                    <a:pt x="12384" y="158659"/>
                  </a:lnTo>
                  <a:lnTo>
                    <a:pt x="3325" y="190231"/>
                  </a:lnTo>
                  <a:lnTo>
                    <a:pt x="87" y="227841"/>
                  </a:lnTo>
                  <a:lnTo>
                    <a:pt x="0" y="2362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1773"/>
            <p:cNvSpPr/>
            <p:nvPr/>
          </p:nvSpPr>
          <p:spPr>
            <a:xfrm>
              <a:off x="1790700" y="3970019"/>
              <a:ext cx="91441" cy="1"/>
            </a:xfrm>
            <a:custGeom>
              <a:avLst/>
              <a:gdLst/>
              <a:ahLst/>
              <a:cxnLst/>
              <a:rect l="0" t="0" r="0" b="0"/>
              <a:pathLst>
                <a:path w="91441" h="1">
                  <a:moveTo>
                    <a:pt x="0" y="0"/>
                  </a:moveTo>
                  <a:lnTo>
                    <a:pt x="34896" y="0"/>
                  </a:lnTo>
                  <a:lnTo>
                    <a:pt x="70504" y="0"/>
                  </a:lnTo>
                  <a:lnTo>
                    <a:pt x="9144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1774"/>
            <p:cNvSpPr/>
            <p:nvPr/>
          </p:nvSpPr>
          <p:spPr>
            <a:xfrm>
              <a:off x="1927859" y="3970019"/>
              <a:ext cx="30482" cy="91441"/>
            </a:xfrm>
            <a:custGeom>
              <a:avLst/>
              <a:gdLst/>
              <a:ahLst/>
              <a:cxnLst/>
              <a:rect l="0" t="0" r="0" b="0"/>
              <a:pathLst>
                <a:path w="30482" h="91441">
                  <a:moveTo>
                    <a:pt x="30481" y="0"/>
                  </a:moveTo>
                  <a:lnTo>
                    <a:pt x="26435" y="0"/>
                  </a:lnTo>
                  <a:lnTo>
                    <a:pt x="22192" y="2258"/>
                  </a:lnTo>
                  <a:lnTo>
                    <a:pt x="17483" y="6930"/>
                  </a:lnTo>
                  <a:lnTo>
                    <a:pt x="12568" y="14652"/>
                  </a:lnTo>
                  <a:lnTo>
                    <a:pt x="8598" y="38643"/>
                  </a:lnTo>
                  <a:lnTo>
                    <a:pt x="6860" y="70098"/>
                  </a:lnTo>
                  <a:lnTo>
                    <a:pt x="0" y="914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1775"/>
            <p:cNvSpPr/>
            <p:nvPr/>
          </p:nvSpPr>
          <p:spPr>
            <a:xfrm>
              <a:off x="1996440" y="388620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0"/>
                  </a:moveTo>
                  <a:lnTo>
                    <a:pt x="0" y="761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1776"/>
            <p:cNvSpPr/>
            <p:nvPr/>
          </p:nvSpPr>
          <p:spPr>
            <a:xfrm>
              <a:off x="1996925" y="3954780"/>
              <a:ext cx="182396" cy="114301"/>
            </a:xfrm>
            <a:custGeom>
              <a:avLst/>
              <a:gdLst/>
              <a:ahLst/>
              <a:cxnLst/>
              <a:rect l="0" t="0" r="0" b="0"/>
              <a:pathLst>
                <a:path w="182396" h="114301">
                  <a:moveTo>
                    <a:pt x="106195" y="0"/>
                  </a:moveTo>
                  <a:lnTo>
                    <a:pt x="99634" y="0"/>
                  </a:lnTo>
                  <a:lnTo>
                    <a:pt x="94843" y="4045"/>
                  </a:lnTo>
                  <a:lnTo>
                    <a:pt x="88167" y="6030"/>
                  </a:lnTo>
                  <a:lnTo>
                    <a:pt x="70084" y="7306"/>
                  </a:lnTo>
                  <a:lnTo>
                    <a:pt x="60230" y="11995"/>
                  </a:lnTo>
                  <a:lnTo>
                    <a:pt x="24900" y="36875"/>
                  </a:lnTo>
                  <a:lnTo>
                    <a:pt x="7802" y="61133"/>
                  </a:lnTo>
                  <a:lnTo>
                    <a:pt x="3198" y="71196"/>
                  </a:lnTo>
                  <a:lnTo>
                    <a:pt x="0" y="92484"/>
                  </a:lnTo>
                  <a:lnTo>
                    <a:pt x="1988" y="98395"/>
                  </a:lnTo>
                  <a:lnTo>
                    <a:pt x="10163" y="109089"/>
                  </a:lnTo>
                  <a:lnTo>
                    <a:pt x="14972" y="111984"/>
                  </a:lnTo>
                  <a:lnTo>
                    <a:pt x="24697" y="113613"/>
                  </a:lnTo>
                  <a:lnTo>
                    <a:pt x="33566" y="113148"/>
                  </a:lnTo>
                  <a:lnTo>
                    <a:pt x="68155" y="98843"/>
                  </a:lnTo>
                  <a:lnTo>
                    <a:pt x="77435" y="93037"/>
                  </a:lnTo>
                  <a:lnTo>
                    <a:pt x="90291" y="75511"/>
                  </a:lnTo>
                  <a:lnTo>
                    <a:pt x="103878" y="47917"/>
                  </a:lnTo>
                  <a:lnTo>
                    <a:pt x="106193" y="22900"/>
                  </a:lnTo>
                  <a:lnTo>
                    <a:pt x="100163" y="37185"/>
                  </a:lnTo>
                  <a:lnTo>
                    <a:pt x="99634" y="40030"/>
                  </a:lnTo>
                  <a:lnTo>
                    <a:pt x="105228" y="66432"/>
                  </a:lnTo>
                  <a:lnTo>
                    <a:pt x="107244" y="70535"/>
                  </a:lnTo>
                  <a:lnTo>
                    <a:pt x="142614" y="105036"/>
                  </a:lnTo>
                  <a:lnTo>
                    <a:pt x="145714" y="108124"/>
                  </a:lnTo>
                  <a:lnTo>
                    <a:pt x="153674" y="111555"/>
                  </a:lnTo>
                  <a:lnTo>
                    <a:pt x="182395" y="1143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1777"/>
            <p:cNvSpPr/>
            <p:nvPr/>
          </p:nvSpPr>
          <p:spPr>
            <a:xfrm>
              <a:off x="2263462" y="3832859"/>
              <a:ext cx="22539" cy="259082"/>
            </a:xfrm>
            <a:custGeom>
              <a:avLst/>
              <a:gdLst/>
              <a:ahLst/>
              <a:cxnLst/>
              <a:rect l="0" t="0" r="0" b="0"/>
              <a:pathLst>
                <a:path w="22539" h="259082">
                  <a:moveTo>
                    <a:pt x="22538" y="0"/>
                  </a:moveTo>
                  <a:lnTo>
                    <a:pt x="15977" y="6561"/>
                  </a:lnTo>
                  <a:lnTo>
                    <a:pt x="12701" y="42971"/>
                  </a:lnTo>
                  <a:lnTo>
                    <a:pt x="8365" y="79702"/>
                  </a:lnTo>
                  <a:lnTo>
                    <a:pt x="7614" y="109505"/>
                  </a:lnTo>
                  <a:lnTo>
                    <a:pt x="3346" y="139785"/>
                  </a:lnTo>
                  <a:lnTo>
                    <a:pt x="765" y="174251"/>
                  </a:lnTo>
                  <a:lnTo>
                    <a:pt x="0" y="207229"/>
                  </a:lnTo>
                  <a:lnTo>
                    <a:pt x="5751" y="242364"/>
                  </a:lnTo>
                  <a:lnTo>
                    <a:pt x="7297" y="25908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1" name="SMARTInkShape-Group186"/>
          <p:cNvGrpSpPr/>
          <p:nvPr/>
        </p:nvGrpSpPr>
        <p:grpSpPr>
          <a:xfrm>
            <a:off x="121920" y="4419600"/>
            <a:ext cx="2872740" cy="647701"/>
            <a:chOff x="121920" y="4419600"/>
            <a:chExt cx="2872740" cy="647701"/>
          </a:xfrm>
        </p:grpSpPr>
        <p:sp>
          <p:nvSpPr>
            <p:cNvPr id="193" name="SMARTInkShape-1778"/>
            <p:cNvSpPr/>
            <p:nvPr/>
          </p:nvSpPr>
          <p:spPr>
            <a:xfrm>
              <a:off x="2819428" y="4626309"/>
              <a:ext cx="175232" cy="220011"/>
            </a:xfrm>
            <a:custGeom>
              <a:avLst/>
              <a:gdLst/>
              <a:ahLst/>
              <a:cxnLst/>
              <a:rect l="0" t="0" r="0" b="0"/>
              <a:pathLst>
                <a:path w="175232" h="220011">
                  <a:moveTo>
                    <a:pt x="15212" y="37131"/>
                  </a:moveTo>
                  <a:lnTo>
                    <a:pt x="15212" y="71382"/>
                  </a:lnTo>
                  <a:lnTo>
                    <a:pt x="15212" y="106207"/>
                  </a:lnTo>
                  <a:lnTo>
                    <a:pt x="8651" y="143384"/>
                  </a:lnTo>
                  <a:lnTo>
                    <a:pt x="6954" y="161161"/>
                  </a:lnTo>
                  <a:lnTo>
                    <a:pt x="0" y="181768"/>
                  </a:lnTo>
                  <a:lnTo>
                    <a:pt x="2230" y="146513"/>
                  </a:lnTo>
                  <a:lnTo>
                    <a:pt x="10578" y="109819"/>
                  </a:lnTo>
                  <a:lnTo>
                    <a:pt x="17884" y="80023"/>
                  </a:lnTo>
                  <a:lnTo>
                    <a:pt x="29456" y="49745"/>
                  </a:lnTo>
                  <a:lnTo>
                    <a:pt x="53515" y="15597"/>
                  </a:lnTo>
                  <a:lnTo>
                    <a:pt x="58527" y="10075"/>
                  </a:lnTo>
                  <a:lnTo>
                    <a:pt x="70869" y="3939"/>
                  </a:lnTo>
                  <a:lnTo>
                    <a:pt x="95444" y="0"/>
                  </a:lnTo>
                  <a:lnTo>
                    <a:pt x="106186" y="3977"/>
                  </a:lnTo>
                  <a:lnTo>
                    <a:pt x="136380" y="25929"/>
                  </a:lnTo>
                  <a:lnTo>
                    <a:pt x="158189" y="60522"/>
                  </a:lnTo>
                  <a:lnTo>
                    <a:pt x="164820" y="91098"/>
                  </a:lnTo>
                  <a:lnTo>
                    <a:pt x="170829" y="122924"/>
                  </a:lnTo>
                  <a:lnTo>
                    <a:pt x="173928" y="157848"/>
                  </a:lnTo>
                  <a:lnTo>
                    <a:pt x="174974" y="194561"/>
                  </a:lnTo>
                  <a:lnTo>
                    <a:pt x="175231" y="22001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1779"/>
            <p:cNvSpPr/>
            <p:nvPr/>
          </p:nvSpPr>
          <p:spPr>
            <a:xfrm>
              <a:off x="2583664" y="4648200"/>
              <a:ext cx="144031" cy="155302"/>
            </a:xfrm>
            <a:custGeom>
              <a:avLst/>
              <a:gdLst/>
              <a:ahLst/>
              <a:cxnLst/>
              <a:rect l="0" t="0" r="0" b="0"/>
              <a:pathLst>
                <a:path w="144031" h="155302">
                  <a:moveTo>
                    <a:pt x="98576" y="7619"/>
                  </a:moveTo>
                  <a:lnTo>
                    <a:pt x="65170" y="8466"/>
                  </a:lnTo>
                  <a:lnTo>
                    <a:pt x="55224" y="11665"/>
                  </a:lnTo>
                  <a:lnTo>
                    <a:pt x="20672" y="35788"/>
                  </a:lnTo>
                  <a:lnTo>
                    <a:pt x="10676" y="49927"/>
                  </a:lnTo>
                  <a:lnTo>
                    <a:pt x="3199" y="69826"/>
                  </a:lnTo>
                  <a:lnTo>
                    <a:pt x="0" y="102799"/>
                  </a:lnTo>
                  <a:lnTo>
                    <a:pt x="3705" y="118982"/>
                  </a:lnTo>
                  <a:lnTo>
                    <a:pt x="10164" y="134502"/>
                  </a:lnTo>
                  <a:lnTo>
                    <a:pt x="19488" y="142469"/>
                  </a:lnTo>
                  <a:lnTo>
                    <a:pt x="46170" y="154483"/>
                  </a:lnTo>
                  <a:lnTo>
                    <a:pt x="60891" y="155301"/>
                  </a:lnTo>
                  <a:lnTo>
                    <a:pt x="86992" y="148927"/>
                  </a:lnTo>
                  <a:lnTo>
                    <a:pt x="108454" y="138669"/>
                  </a:lnTo>
                  <a:lnTo>
                    <a:pt x="123892" y="125095"/>
                  </a:lnTo>
                  <a:lnTo>
                    <a:pt x="137498" y="106209"/>
                  </a:lnTo>
                  <a:lnTo>
                    <a:pt x="142281" y="88666"/>
                  </a:lnTo>
                  <a:lnTo>
                    <a:pt x="144030" y="57019"/>
                  </a:lnTo>
                  <a:lnTo>
                    <a:pt x="141920" y="48484"/>
                  </a:lnTo>
                  <a:lnTo>
                    <a:pt x="130436" y="28147"/>
                  </a:lnTo>
                  <a:lnTo>
                    <a:pt x="98576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1780"/>
            <p:cNvSpPr/>
            <p:nvPr/>
          </p:nvSpPr>
          <p:spPr>
            <a:xfrm>
              <a:off x="2560319" y="4602480"/>
              <a:ext cx="7622" cy="7621"/>
            </a:xfrm>
            <a:custGeom>
              <a:avLst/>
              <a:gdLst/>
              <a:ahLst/>
              <a:cxnLst/>
              <a:rect l="0" t="0" r="0" b="0"/>
              <a:pathLst>
                <a:path w="7622" h="7621">
                  <a:moveTo>
                    <a:pt x="7621" y="0"/>
                  </a:moveTo>
                  <a:lnTo>
                    <a:pt x="7621" y="4045"/>
                  </a:lnTo>
                  <a:lnTo>
                    <a:pt x="6774" y="5236"/>
                  </a:lnTo>
                  <a:lnTo>
                    <a:pt x="5363" y="6030"/>
                  </a:lnTo>
                  <a:lnTo>
                    <a:pt x="0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1781"/>
            <p:cNvSpPr/>
            <p:nvPr/>
          </p:nvSpPr>
          <p:spPr>
            <a:xfrm>
              <a:off x="2476841" y="4724400"/>
              <a:ext cx="22519" cy="144781"/>
            </a:xfrm>
            <a:custGeom>
              <a:avLst/>
              <a:gdLst/>
              <a:ahLst/>
              <a:cxnLst/>
              <a:rect l="0" t="0" r="0" b="0"/>
              <a:pathLst>
                <a:path w="22519" h="144781">
                  <a:moveTo>
                    <a:pt x="22518" y="0"/>
                  </a:moveTo>
                  <a:lnTo>
                    <a:pt x="22518" y="4045"/>
                  </a:lnTo>
                  <a:lnTo>
                    <a:pt x="20261" y="8289"/>
                  </a:lnTo>
                  <a:lnTo>
                    <a:pt x="18473" y="10605"/>
                  </a:lnTo>
                  <a:lnTo>
                    <a:pt x="16487" y="17695"/>
                  </a:lnTo>
                  <a:lnTo>
                    <a:pt x="15038" y="51967"/>
                  </a:lnTo>
                  <a:lnTo>
                    <a:pt x="9680" y="89032"/>
                  </a:lnTo>
                  <a:lnTo>
                    <a:pt x="5495" y="113322"/>
                  </a:lnTo>
                  <a:lnTo>
                    <a:pt x="427" y="133487"/>
                  </a:lnTo>
                  <a:lnTo>
                    <a:pt x="0" y="139196"/>
                  </a:lnTo>
                  <a:lnTo>
                    <a:pt x="733" y="141058"/>
                  </a:lnTo>
                  <a:lnTo>
                    <a:pt x="2068" y="142298"/>
                  </a:lnTo>
                  <a:lnTo>
                    <a:pt x="7278" y="1447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1782"/>
            <p:cNvSpPr/>
            <p:nvPr/>
          </p:nvSpPr>
          <p:spPr>
            <a:xfrm>
              <a:off x="2247900" y="4739640"/>
              <a:ext cx="167641" cy="1"/>
            </a:xfrm>
            <a:custGeom>
              <a:avLst/>
              <a:gdLst/>
              <a:ahLst/>
              <a:cxnLst/>
              <a:rect l="0" t="0" r="0" b="0"/>
              <a:pathLst>
                <a:path w="167641" h="1">
                  <a:moveTo>
                    <a:pt x="0" y="0"/>
                  </a:moveTo>
                  <a:lnTo>
                    <a:pt x="33465" y="0"/>
                  </a:lnTo>
                  <a:lnTo>
                    <a:pt x="65594" y="0"/>
                  </a:lnTo>
                  <a:lnTo>
                    <a:pt x="99316" y="0"/>
                  </a:lnTo>
                  <a:lnTo>
                    <a:pt x="133197" y="0"/>
                  </a:lnTo>
                  <a:lnTo>
                    <a:pt x="1676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1783"/>
            <p:cNvSpPr/>
            <p:nvPr/>
          </p:nvSpPr>
          <p:spPr>
            <a:xfrm>
              <a:off x="2308859" y="4564380"/>
              <a:ext cx="38101" cy="297180"/>
            </a:xfrm>
            <a:custGeom>
              <a:avLst/>
              <a:gdLst/>
              <a:ahLst/>
              <a:cxnLst/>
              <a:rect l="0" t="0" r="0" b="0"/>
              <a:pathLst>
                <a:path w="38101" h="297180">
                  <a:moveTo>
                    <a:pt x="38100" y="0"/>
                  </a:moveTo>
                  <a:lnTo>
                    <a:pt x="34055" y="0"/>
                  </a:lnTo>
                  <a:lnTo>
                    <a:pt x="29812" y="2257"/>
                  </a:lnTo>
                  <a:lnTo>
                    <a:pt x="27495" y="4045"/>
                  </a:lnTo>
                  <a:lnTo>
                    <a:pt x="24920" y="10546"/>
                  </a:lnTo>
                  <a:lnTo>
                    <a:pt x="21213" y="23726"/>
                  </a:lnTo>
                  <a:lnTo>
                    <a:pt x="19222" y="28517"/>
                  </a:lnTo>
                  <a:lnTo>
                    <a:pt x="20417" y="60541"/>
                  </a:lnTo>
                  <a:lnTo>
                    <a:pt x="17151" y="90375"/>
                  </a:lnTo>
                  <a:lnTo>
                    <a:pt x="14960" y="126496"/>
                  </a:lnTo>
                  <a:lnTo>
                    <a:pt x="11447" y="154433"/>
                  </a:lnTo>
                  <a:lnTo>
                    <a:pt x="7063" y="181526"/>
                  </a:lnTo>
                  <a:lnTo>
                    <a:pt x="2093" y="218320"/>
                  </a:lnTo>
                  <a:lnTo>
                    <a:pt x="621" y="248414"/>
                  </a:lnTo>
                  <a:lnTo>
                    <a:pt x="55" y="286366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1784"/>
            <p:cNvSpPr/>
            <p:nvPr/>
          </p:nvSpPr>
          <p:spPr>
            <a:xfrm>
              <a:off x="1988983" y="4709159"/>
              <a:ext cx="243677" cy="182388"/>
            </a:xfrm>
            <a:custGeom>
              <a:avLst/>
              <a:gdLst/>
              <a:ahLst/>
              <a:cxnLst/>
              <a:rect l="0" t="0" r="0" b="0"/>
              <a:pathLst>
                <a:path w="243677" h="182388">
                  <a:moveTo>
                    <a:pt x="106517" y="0"/>
                  </a:moveTo>
                  <a:lnTo>
                    <a:pt x="80025" y="847"/>
                  </a:lnTo>
                  <a:lnTo>
                    <a:pt x="55573" y="10607"/>
                  </a:lnTo>
                  <a:lnTo>
                    <a:pt x="40434" y="21958"/>
                  </a:lnTo>
                  <a:lnTo>
                    <a:pt x="16554" y="54990"/>
                  </a:lnTo>
                  <a:lnTo>
                    <a:pt x="6107" y="76689"/>
                  </a:lnTo>
                  <a:lnTo>
                    <a:pt x="662" y="112107"/>
                  </a:lnTo>
                  <a:lnTo>
                    <a:pt x="0" y="130142"/>
                  </a:lnTo>
                  <a:lnTo>
                    <a:pt x="2167" y="136299"/>
                  </a:lnTo>
                  <a:lnTo>
                    <a:pt x="10457" y="147150"/>
                  </a:lnTo>
                  <a:lnTo>
                    <a:pt x="17539" y="150067"/>
                  </a:lnTo>
                  <a:lnTo>
                    <a:pt x="44220" y="152264"/>
                  </a:lnTo>
                  <a:lnTo>
                    <a:pt x="48052" y="150616"/>
                  </a:lnTo>
                  <a:lnTo>
                    <a:pt x="81462" y="123133"/>
                  </a:lnTo>
                  <a:lnTo>
                    <a:pt x="101021" y="87303"/>
                  </a:lnTo>
                  <a:lnTo>
                    <a:pt x="105431" y="66227"/>
                  </a:lnTo>
                  <a:lnTo>
                    <a:pt x="107041" y="52549"/>
                  </a:lnTo>
                  <a:lnTo>
                    <a:pt x="108560" y="50273"/>
                  </a:lnTo>
                  <a:lnTo>
                    <a:pt x="110419" y="48756"/>
                  </a:lnTo>
                  <a:lnTo>
                    <a:pt x="112484" y="44812"/>
                  </a:lnTo>
                  <a:lnTo>
                    <a:pt x="113035" y="42574"/>
                  </a:lnTo>
                  <a:lnTo>
                    <a:pt x="112555" y="41930"/>
                  </a:lnTo>
                  <a:lnTo>
                    <a:pt x="111389" y="42347"/>
                  </a:lnTo>
                  <a:lnTo>
                    <a:pt x="107479" y="45054"/>
                  </a:lnTo>
                  <a:lnTo>
                    <a:pt x="106802" y="53613"/>
                  </a:lnTo>
                  <a:lnTo>
                    <a:pt x="112656" y="71676"/>
                  </a:lnTo>
                  <a:lnTo>
                    <a:pt x="126930" y="106886"/>
                  </a:lnTo>
                  <a:lnTo>
                    <a:pt x="147322" y="144732"/>
                  </a:lnTo>
                  <a:lnTo>
                    <a:pt x="153721" y="156330"/>
                  </a:lnTo>
                  <a:lnTo>
                    <a:pt x="163903" y="164872"/>
                  </a:lnTo>
                  <a:lnTo>
                    <a:pt x="195385" y="180380"/>
                  </a:lnTo>
                  <a:lnTo>
                    <a:pt x="211654" y="182387"/>
                  </a:lnTo>
                  <a:lnTo>
                    <a:pt x="243676" y="1752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1785"/>
            <p:cNvSpPr/>
            <p:nvPr/>
          </p:nvSpPr>
          <p:spPr>
            <a:xfrm>
              <a:off x="1859279" y="4686300"/>
              <a:ext cx="106681" cy="212872"/>
            </a:xfrm>
            <a:custGeom>
              <a:avLst/>
              <a:gdLst/>
              <a:ahLst/>
              <a:cxnLst/>
              <a:rect l="0" t="0" r="0" b="0"/>
              <a:pathLst>
                <a:path w="106681" h="212872">
                  <a:moveTo>
                    <a:pt x="0" y="53340"/>
                  </a:moveTo>
                  <a:lnTo>
                    <a:pt x="0" y="85903"/>
                  </a:lnTo>
                  <a:lnTo>
                    <a:pt x="0" y="122194"/>
                  </a:lnTo>
                  <a:lnTo>
                    <a:pt x="0" y="159209"/>
                  </a:lnTo>
                  <a:lnTo>
                    <a:pt x="0" y="195665"/>
                  </a:lnTo>
                  <a:lnTo>
                    <a:pt x="0" y="212871"/>
                  </a:lnTo>
                  <a:lnTo>
                    <a:pt x="847" y="194250"/>
                  </a:lnTo>
                  <a:lnTo>
                    <a:pt x="7761" y="157206"/>
                  </a:lnTo>
                  <a:lnTo>
                    <a:pt x="12648" y="125507"/>
                  </a:lnTo>
                  <a:lnTo>
                    <a:pt x="15319" y="95137"/>
                  </a:lnTo>
                  <a:lnTo>
                    <a:pt x="23378" y="61690"/>
                  </a:lnTo>
                  <a:lnTo>
                    <a:pt x="35628" y="29886"/>
                  </a:lnTo>
                  <a:lnTo>
                    <a:pt x="40671" y="22314"/>
                  </a:lnTo>
                  <a:lnTo>
                    <a:pt x="56890" y="10554"/>
                  </a:lnTo>
                  <a:lnTo>
                    <a:pt x="71420" y="3503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1786"/>
            <p:cNvSpPr/>
            <p:nvPr/>
          </p:nvSpPr>
          <p:spPr>
            <a:xfrm>
              <a:off x="1612681" y="4739640"/>
              <a:ext cx="168408" cy="167395"/>
            </a:xfrm>
            <a:custGeom>
              <a:avLst/>
              <a:gdLst/>
              <a:ahLst/>
              <a:cxnLst/>
              <a:rect l="0" t="0" r="0" b="0"/>
              <a:pathLst>
                <a:path w="168408" h="167395">
                  <a:moveTo>
                    <a:pt x="124678" y="0"/>
                  </a:moveTo>
                  <a:lnTo>
                    <a:pt x="88568" y="0"/>
                  </a:lnTo>
                  <a:lnTo>
                    <a:pt x="80972" y="2257"/>
                  </a:lnTo>
                  <a:lnTo>
                    <a:pt x="44130" y="28518"/>
                  </a:lnTo>
                  <a:lnTo>
                    <a:pt x="18833" y="54457"/>
                  </a:lnTo>
                  <a:lnTo>
                    <a:pt x="997" y="91587"/>
                  </a:lnTo>
                  <a:lnTo>
                    <a:pt x="0" y="104487"/>
                  </a:lnTo>
                  <a:lnTo>
                    <a:pt x="8479" y="136181"/>
                  </a:lnTo>
                  <a:lnTo>
                    <a:pt x="13203" y="144627"/>
                  </a:lnTo>
                  <a:lnTo>
                    <a:pt x="28713" y="158187"/>
                  </a:lnTo>
                  <a:lnTo>
                    <a:pt x="39976" y="163438"/>
                  </a:lnTo>
                  <a:lnTo>
                    <a:pt x="77463" y="167086"/>
                  </a:lnTo>
                  <a:lnTo>
                    <a:pt x="93534" y="167394"/>
                  </a:lnTo>
                  <a:lnTo>
                    <a:pt x="109143" y="163015"/>
                  </a:lnTo>
                  <a:lnTo>
                    <a:pt x="135815" y="150451"/>
                  </a:lnTo>
                  <a:lnTo>
                    <a:pt x="152155" y="134324"/>
                  </a:lnTo>
                  <a:lnTo>
                    <a:pt x="163676" y="117504"/>
                  </a:lnTo>
                  <a:lnTo>
                    <a:pt x="168407" y="101797"/>
                  </a:lnTo>
                  <a:lnTo>
                    <a:pt x="165763" y="82373"/>
                  </a:lnTo>
                  <a:lnTo>
                    <a:pt x="159618" y="64576"/>
                  </a:lnTo>
                  <a:lnTo>
                    <a:pt x="148389" y="48578"/>
                  </a:lnTo>
                  <a:lnTo>
                    <a:pt x="111630" y="17039"/>
                  </a:lnTo>
                  <a:lnTo>
                    <a:pt x="9419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1787"/>
            <p:cNvSpPr/>
            <p:nvPr/>
          </p:nvSpPr>
          <p:spPr>
            <a:xfrm>
              <a:off x="1371627" y="4687451"/>
              <a:ext cx="208590" cy="166449"/>
            </a:xfrm>
            <a:custGeom>
              <a:avLst/>
              <a:gdLst/>
              <a:ahLst/>
              <a:cxnLst/>
              <a:rect l="0" t="0" r="0" b="0"/>
              <a:pathLst>
                <a:path w="208590" h="166449">
                  <a:moveTo>
                    <a:pt x="7593" y="90289"/>
                  </a:moveTo>
                  <a:lnTo>
                    <a:pt x="1032" y="83728"/>
                  </a:lnTo>
                  <a:lnTo>
                    <a:pt x="0" y="46872"/>
                  </a:lnTo>
                  <a:lnTo>
                    <a:pt x="4026" y="31798"/>
                  </a:lnTo>
                  <a:lnTo>
                    <a:pt x="12781" y="23935"/>
                  </a:lnTo>
                  <a:lnTo>
                    <a:pt x="47737" y="6664"/>
                  </a:lnTo>
                  <a:lnTo>
                    <a:pt x="69158" y="1164"/>
                  </a:lnTo>
                  <a:lnTo>
                    <a:pt x="106732" y="0"/>
                  </a:lnTo>
                  <a:lnTo>
                    <a:pt x="139406" y="9456"/>
                  </a:lnTo>
                  <a:lnTo>
                    <a:pt x="163771" y="22594"/>
                  </a:lnTo>
                  <a:lnTo>
                    <a:pt x="187174" y="42203"/>
                  </a:lnTo>
                  <a:lnTo>
                    <a:pt x="207740" y="79085"/>
                  </a:lnTo>
                  <a:lnTo>
                    <a:pt x="208589" y="92082"/>
                  </a:lnTo>
                  <a:lnTo>
                    <a:pt x="205298" y="105479"/>
                  </a:lnTo>
                  <a:lnTo>
                    <a:pt x="189387" y="127877"/>
                  </a:lnTo>
                  <a:lnTo>
                    <a:pt x="178983" y="137475"/>
                  </a:lnTo>
                  <a:lnTo>
                    <a:pt x="142030" y="156011"/>
                  </a:lnTo>
                  <a:lnTo>
                    <a:pt x="120239" y="163007"/>
                  </a:lnTo>
                  <a:lnTo>
                    <a:pt x="85222" y="165801"/>
                  </a:lnTo>
                  <a:lnTo>
                    <a:pt x="47574" y="166398"/>
                  </a:lnTo>
                  <a:lnTo>
                    <a:pt x="38627" y="166448"/>
                  </a:lnTo>
                  <a:lnTo>
                    <a:pt x="31828" y="164212"/>
                  </a:lnTo>
                  <a:lnTo>
                    <a:pt x="22832" y="15886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1788"/>
            <p:cNvSpPr/>
            <p:nvPr/>
          </p:nvSpPr>
          <p:spPr>
            <a:xfrm>
              <a:off x="1363979" y="4792980"/>
              <a:ext cx="60962" cy="274321"/>
            </a:xfrm>
            <a:custGeom>
              <a:avLst/>
              <a:gdLst/>
              <a:ahLst/>
              <a:cxnLst/>
              <a:rect l="0" t="0" r="0" b="0"/>
              <a:pathLst>
                <a:path w="60962" h="274321">
                  <a:moveTo>
                    <a:pt x="60961" y="0"/>
                  </a:moveTo>
                  <a:lnTo>
                    <a:pt x="56915" y="4045"/>
                  </a:lnTo>
                  <a:lnTo>
                    <a:pt x="54929" y="10546"/>
                  </a:lnTo>
                  <a:lnTo>
                    <a:pt x="51554" y="23726"/>
                  </a:lnTo>
                  <a:lnTo>
                    <a:pt x="48313" y="35098"/>
                  </a:lnTo>
                  <a:lnTo>
                    <a:pt x="41717" y="69993"/>
                  </a:lnTo>
                  <a:lnTo>
                    <a:pt x="33810" y="101736"/>
                  </a:lnTo>
                  <a:lnTo>
                    <a:pt x="31467" y="137953"/>
                  </a:lnTo>
                  <a:lnTo>
                    <a:pt x="28515" y="173237"/>
                  </a:lnTo>
                  <a:lnTo>
                    <a:pt x="22278" y="205140"/>
                  </a:lnTo>
                  <a:lnTo>
                    <a:pt x="16631" y="242216"/>
                  </a:lnTo>
                  <a:lnTo>
                    <a:pt x="13601" y="253842"/>
                  </a:lnTo>
                  <a:lnTo>
                    <a:pt x="9392" y="265148"/>
                  </a:lnTo>
                  <a:lnTo>
                    <a:pt x="7970" y="272508"/>
                  </a:lnTo>
                  <a:lnTo>
                    <a:pt x="7007" y="273112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1789"/>
            <p:cNvSpPr/>
            <p:nvPr/>
          </p:nvSpPr>
          <p:spPr>
            <a:xfrm>
              <a:off x="1128556" y="4709159"/>
              <a:ext cx="189704" cy="167642"/>
            </a:xfrm>
            <a:custGeom>
              <a:avLst/>
              <a:gdLst/>
              <a:ahLst/>
              <a:cxnLst/>
              <a:rect l="0" t="0" r="0" b="0"/>
              <a:pathLst>
                <a:path w="189704" h="167642">
                  <a:moveTo>
                    <a:pt x="105884" y="0"/>
                  </a:moveTo>
                  <a:lnTo>
                    <a:pt x="94532" y="0"/>
                  </a:lnTo>
                  <a:lnTo>
                    <a:pt x="69773" y="10607"/>
                  </a:lnTo>
                  <a:lnTo>
                    <a:pt x="50882" y="25177"/>
                  </a:lnTo>
                  <a:lnTo>
                    <a:pt x="27771" y="53802"/>
                  </a:lnTo>
                  <a:lnTo>
                    <a:pt x="8276" y="85052"/>
                  </a:lnTo>
                  <a:lnTo>
                    <a:pt x="1892" y="107045"/>
                  </a:lnTo>
                  <a:lnTo>
                    <a:pt x="0" y="125604"/>
                  </a:lnTo>
                  <a:lnTo>
                    <a:pt x="1815" y="134282"/>
                  </a:lnTo>
                  <a:lnTo>
                    <a:pt x="7597" y="143928"/>
                  </a:lnTo>
                  <a:lnTo>
                    <a:pt x="12248" y="148635"/>
                  </a:lnTo>
                  <a:lnTo>
                    <a:pt x="17136" y="150727"/>
                  </a:lnTo>
                  <a:lnTo>
                    <a:pt x="28694" y="151905"/>
                  </a:lnTo>
                  <a:lnTo>
                    <a:pt x="35735" y="149922"/>
                  </a:lnTo>
                  <a:lnTo>
                    <a:pt x="38798" y="148208"/>
                  </a:lnTo>
                  <a:lnTo>
                    <a:pt x="68412" y="114038"/>
                  </a:lnTo>
                  <a:lnTo>
                    <a:pt x="77376" y="103177"/>
                  </a:lnTo>
                  <a:lnTo>
                    <a:pt x="99841" y="66737"/>
                  </a:lnTo>
                  <a:lnTo>
                    <a:pt x="113120" y="31381"/>
                  </a:lnTo>
                  <a:lnTo>
                    <a:pt x="112401" y="31081"/>
                  </a:lnTo>
                  <a:lnTo>
                    <a:pt x="109344" y="30747"/>
                  </a:lnTo>
                  <a:lnTo>
                    <a:pt x="108191" y="32351"/>
                  </a:lnTo>
                  <a:lnTo>
                    <a:pt x="99030" y="66911"/>
                  </a:lnTo>
                  <a:lnTo>
                    <a:pt x="99337" y="84737"/>
                  </a:lnTo>
                  <a:lnTo>
                    <a:pt x="108899" y="115592"/>
                  </a:lnTo>
                  <a:lnTo>
                    <a:pt x="115973" y="125599"/>
                  </a:lnTo>
                  <a:lnTo>
                    <a:pt x="127217" y="138250"/>
                  </a:lnTo>
                  <a:lnTo>
                    <a:pt x="133992" y="146958"/>
                  </a:lnTo>
                  <a:lnTo>
                    <a:pt x="148173" y="156621"/>
                  </a:lnTo>
                  <a:lnTo>
                    <a:pt x="174545" y="166022"/>
                  </a:lnTo>
                  <a:lnTo>
                    <a:pt x="189703" y="1676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1790"/>
            <p:cNvSpPr/>
            <p:nvPr/>
          </p:nvSpPr>
          <p:spPr>
            <a:xfrm>
              <a:off x="929639" y="4678680"/>
              <a:ext cx="205741" cy="235721"/>
            </a:xfrm>
            <a:custGeom>
              <a:avLst/>
              <a:gdLst/>
              <a:ahLst/>
              <a:cxnLst/>
              <a:rect l="0" t="0" r="0" b="0"/>
              <a:pathLst>
                <a:path w="205741" h="235721">
                  <a:moveTo>
                    <a:pt x="0" y="7620"/>
                  </a:moveTo>
                  <a:lnTo>
                    <a:pt x="4046" y="11665"/>
                  </a:lnTo>
                  <a:lnTo>
                    <a:pt x="6032" y="18166"/>
                  </a:lnTo>
                  <a:lnTo>
                    <a:pt x="6561" y="22271"/>
                  </a:lnTo>
                  <a:lnTo>
                    <a:pt x="11665" y="31347"/>
                  </a:lnTo>
                  <a:lnTo>
                    <a:pt x="21801" y="48234"/>
                  </a:lnTo>
                  <a:lnTo>
                    <a:pt x="36856" y="80741"/>
                  </a:lnTo>
                  <a:lnTo>
                    <a:pt x="47139" y="109812"/>
                  </a:lnTo>
                  <a:lnTo>
                    <a:pt x="63436" y="144740"/>
                  </a:lnTo>
                  <a:lnTo>
                    <a:pt x="73428" y="181115"/>
                  </a:lnTo>
                  <a:lnTo>
                    <a:pt x="81988" y="217898"/>
                  </a:lnTo>
                  <a:lnTo>
                    <a:pt x="83459" y="230531"/>
                  </a:lnTo>
                  <a:lnTo>
                    <a:pt x="84426" y="232427"/>
                  </a:lnTo>
                  <a:lnTo>
                    <a:pt x="85918" y="233691"/>
                  </a:lnTo>
                  <a:lnTo>
                    <a:pt x="90350" y="235720"/>
                  </a:lnTo>
                  <a:lnTo>
                    <a:pt x="90713" y="235040"/>
                  </a:lnTo>
                  <a:lnTo>
                    <a:pt x="92268" y="202789"/>
                  </a:lnTo>
                  <a:lnTo>
                    <a:pt x="101983" y="166555"/>
                  </a:lnTo>
                  <a:lnTo>
                    <a:pt x="115167" y="134580"/>
                  </a:lnTo>
                  <a:lnTo>
                    <a:pt x="129797" y="100553"/>
                  </a:lnTo>
                  <a:lnTo>
                    <a:pt x="149911" y="62760"/>
                  </a:lnTo>
                  <a:lnTo>
                    <a:pt x="176300" y="26004"/>
                  </a:lnTo>
                  <a:lnTo>
                    <a:pt x="189021" y="14383"/>
                  </a:lnTo>
                  <a:lnTo>
                    <a:pt x="201560" y="8109"/>
                  </a:lnTo>
                  <a:lnTo>
                    <a:pt x="202953" y="6253"/>
                  </a:lnTo>
                  <a:lnTo>
                    <a:pt x="2057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1791"/>
            <p:cNvSpPr/>
            <p:nvPr/>
          </p:nvSpPr>
          <p:spPr>
            <a:xfrm>
              <a:off x="655320" y="4556759"/>
              <a:ext cx="198120" cy="45722"/>
            </a:xfrm>
            <a:custGeom>
              <a:avLst/>
              <a:gdLst/>
              <a:ahLst/>
              <a:cxnLst/>
              <a:rect l="0" t="0" r="0" b="0"/>
              <a:pathLst>
                <a:path w="198120" h="45722">
                  <a:moveTo>
                    <a:pt x="0" y="45721"/>
                  </a:moveTo>
                  <a:lnTo>
                    <a:pt x="0" y="34369"/>
                  </a:lnTo>
                  <a:lnTo>
                    <a:pt x="4515" y="29951"/>
                  </a:lnTo>
                  <a:lnTo>
                    <a:pt x="13860" y="25165"/>
                  </a:lnTo>
                  <a:lnTo>
                    <a:pt x="47454" y="17452"/>
                  </a:lnTo>
                  <a:lnTo>
                    <a:pt x="78971" y="13638"/>
                  </a:lnTo>
                  <a:lnTo>
                    <a:pt x="115121" y="7146"/>
                  </a:lnTo>
                  <a:lnTo>
                    <a:pt x="148127" y="2117"/>
                  </a:lnTo>
                  <a:lnTo>
                    <a:pt x="182036" y="419"/>
                  </a:lnTo>
                  <a:lnTo>
                    <a:pt x="19811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1792"/>
            <p:cNvSpPr/>
            <p:nvPr/>
          </p:nvSpPr>
          <p:spPr>
            <a:xfrm>
              <a:off x="658549" y="4709159"/>
              <a:ext cx="149172" cy="38101"/>
            </a:xfrm>
            <a:custGeom>
              <a:avLst/>
              <a:gdLst/>
              <a:ahLst/>
              <a:cxnLst/>
              <a:rect l="0" t="0" r="0" b="0"/>
              <a:pathLst>
                <a:path w="149172" h="38101">
                  <a:moveTo>
                    <a:pt x="4390" y="38100"/>
                  </a:moveTo>
                  <a:lnTo>
                    <a:pt x="0" y="38100"/>
                  </a:lnTo>
                  <a:lnTo>
                    <a:pt x="1875" y="38100"/>
                  </a:lnTo>
                  <a:lnTo>
                    <a:pt x="5530" y="35843"/>
                  </a:lnTo>
                  <a:lnTo>
                    <a:pt x="7690" y="34055"/>
                  </a:lnTo>
                  <a:lnTo>
                    <a:pt x="14606" y="32069"/>
                  </a:lnTo>
                  <a:lnTo>
                    <a:pt x="51007" y="22331"/>
                  </a:lnTo>
                  <a:lnTo>
                    <a:pt x="75494" y="17342"/>
                  </a:lnTo>
                  <a:lnTo>
                    <a:pt x="99683" y="13605"/>
                  </a:lnTo>
                  <a:lnTo>
                    <a:pt x="137373" y="2115"/>
                  </a:lnTo>
                  <a:lnTo>
                    <a:pt x="14917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1793"/>
            <p:cNvSpPr/>
            <p:nvPr/>
          </p:nvSpPr>
          <p:spPr>
            <a:xfrm>
              <a:off x="121920" y="4511477"/>
              <a:ext cx="232015" cy="334539"/>
            </a:xfrm>
            <a:custGeom>
              <a:avLst/>
              <a:gdLst/>
              <a:ahLst/>
              <a:cxnLst/>
              <a:rect l="0" t="0" r="0" b="0"/>
              <a:pathLst>
                <a:path w="232015" h="334539">
                  <a:moveTo>
                    <a:pt x="15239" y="52903"/>
                  </a:moveTo>
                  <a:lnTo>
                    <a:pt x="8679" y="52903"/>
                  </a:lnTo>
                  <a:lnTo>
                    <a:pt x="8326" y="52056"/>
                  </a:lnTo>
                  <a:lnTo>
                    <a:pt x="7647" y="41551"/>
                  </a:lnTo>
                  <a:lnTo>
                    <a:pt x="9890" y="37133"/>
                  </a:lnTo>
                  <a:lnTo>
                    <a:pt x="12862" y="32347"/>
                  </a:lnTo>
                  <a:lnTo>
                    <a:pt x="14183" y="27398"/>
                  </a:lnTo>
                  <a:lnTo>
                    <a:pt x="16228" y="25739"/>
                  </a:lnTo>
                  <a:lnTo>
                    <a:pt x="51036" y="11946"/>
                  </a:lnTo>
                  <a:lnTo>
                    <a:pt x="77250" y="2887"/>
                  </a:lnTo>
                  <a:lnTo>
                    <a:pt x="114438" y="0"/>
                  </a:lnTo>
                  <a:lnTo>
                    <a:pt x="152418" y="5651"/>
                  </a:lnTo>
                  <a:lnTo>
                    <a:pt x="160032" y="6161"/>
                  </a:lnTo>
                  <a:lnTo>
                    <a:pt x="173007" y="11245"/>
                  </a:lnTo>
                  <a:lnTo>
                    <a:pt x="191089" y="24260"/>
                  </a:lnTo>
                  <a:lnTo>
                    <a:pt x="194995" y="31988"/>
                  </a:lnTo>
                  <a:lnTo>
                    <a:pt x="197502" y="54792"/>
                  </a:lnTo>
                  <a:lnTo>
                    <a:pt x="193891" y="72277"/>
                  </a:lnTo>
                  <a:lnTo>
                    <a:pt x="179003" y="98593"/>
                  </a:lnTo>
                  <a:lnTo>
                    <a:pt x="164703" y="114794"/>
                  </a:lnTo>
                  <a:lnTo>
                    <a:pt x="129348" y="139055"/>
                  </a:lnTo>
                  <a:lnTo>
                    <a:pt x="99866" y="157164"/>
                  </a:lnTo>
                  <a:lnTo>
                    <a:pt x="86466" y="159264"/>
                  </a:lnTo>
                  <a:lnTo>
                    <a:pt x="81327" y="159441"/>
                  </a:lnTo>
                  <a:lnTo>
                    <a:pt x="80464" y="158641"/>
                  </a:lnTo>
                  <a:lnTo>
                    <a:pt x="80736" y="157262"/>
                  </a:lnTo>
                  <a:lnTo>
                    <a:pt x="83210" y="153009"/>
                  </a:lnTo>
                  <a:lnTo>
                    <a:pt x="91729" y="148227"/>
                  </a:lnTo>
                  <a:lnTo>
                    <a:pt x="109778" y="145110"/>
                  </a:lnTo>
                  <a:lnTo>
                    <a:pt x="144985" y="145256"/>
                  </a:lnTo>
                  <a:lnTo>
                    <a:pt x="182831" y="157346"/>
                  </a:lnTo>
                  <a:lnTo>
                    <a:pt x="194429" y="162257"/>
                  </a:lnTo>
                  <a:lnTo>
                    <a:pt x="202970" y="169520"/>
                  </a:lnTo>
                  <a:lnTo>
                    <a:pt x="222465" y="192908"/>
                  </a:lnTo>
                  <a:lnTo>
                    <a:pt x="231837" y="222088"/>
                  </a:lnTo>
                  <a:lnTo>
                    <a:pt x="232014" y="234212"/>
                  </a:lnTo>
                  <a:lnTo>
                    <a:pt x="222966" y="260976"/>
                  </a:lnTo>
                  <a:lnTo>
                    <a:pt x="210992" y="281462"/>
                  </a:lnTo>
                  <a:lnTo>
                    <a:pt x="188527" y="301814"/>
                  </a:lnTo>
                  <a:lnTo>
                    <a:pt x="154393" y="316057"/>
                  </a:lnTo>
                  <a:lnTo>
                    <a:pt x="120056" y="327024"/>
                  </a:lnTo>
                  <a:lnTo>
                    <a:pt x="84957" y="333298"/>
                  </a:lnTo>
                  <a:lnTo>
                    <a:pt x="53564" y="334538"/>
                  </a:lnTo>
                  <a:lnTo>
                    <a:pt x="31393" y="333905"/>
                  </a:lnTo>
                  <a:lnTo>
                    <a:pt x="19314" y="330757"/>
                  </a:lnTo>
                  <a:lnTo>
                    <a:pt x="10559" y="324278"/>
                  </a:lnTo>
                  <a:lnTo>
                    <a:pt x="4693" y="315754"/>
                  </a:lnTo>
                  <a:lnTo>
                    <a:pt x="1390" y="301435"/>
                  </a:lnTo>
                  <a:lnTo>
                    <a:pt x="0" y="27388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1794"/>
            <p:cNvSpPr/>
            <p:nvPr/>
          </p:nvSpPr>
          <p:spPr>
            <a:xfrm>
              <a:off x="297180" y="4419600"/>
              <a:ext cx="220050" cy="586740"/>
            </a:xfrm>
            <a:custGeom>
              <a:avLst/>
              <a:gdLst/>
              <a:ahLst/>
              <a:cxnLst/>
              <a:rect l="0" t="0" r="0" b="0"/>
              <a:pathLst>
                <a:path w="220050" h="586740">
                  <a:moveTo>
                    <a:pt x="45720" y="0"/>
                  </a:moveTo>
                  <a:lnTo>
                    <a:pt x="39159" y="0"/>
                  </a:lnTo>
                  <a:lnTo>
                    <a:pt x="64609" y="34252"/>
                  </a:lnTo>
                  <a:lnTo>
                    <a:pt x="84039" y="63962"/>
                  </a:lnTo>
                  <a:lnTo>
                    <a:pt x="101382" y="92329"/>
                  </a:lnTo>
                  <a:lnTo>
                    <a:pt x="122608" y="122184"/>
                  </a:lnTo>
                  <a:lnTo>
                    <a:pt x="144983" y="156993"/>
                  </a:lnTo>
                  <a:lnTo>
                    <a:pt x="160110" y="184921"/>
                  </a:lnTo>
                  <a:lnTo>
                    <a:pt x="175300" y="214267"/>
                  </a:lnTo>
                  <a:lnTo>
                    <a:pt x="188260" y="244242"/>
                  </a:lnTo>
                  <a:lnTo>
                    <a:pt x="199664" y="273652"/>
                  </a:lnTo>
                  <a:lnTo>
                    <a:pt x="210377" y="300834"/>
                  </a:lnTo>
                  <a:lnTo>
                    <a:pt x="216267" y="329284"/>
                  </a:lnTo>
                  <a:lnTo>
                    <a:pt x="218885" y="358015"/>
                  </a:lnTo>
                  <a:lnTo>
                    <a:pt x="220049" y="384895"/>
                  </a:lnTo>
                  <a:lnTo>
                    <a:pt x="216050" y="410953"/>
                  </a:lnTo>
                  <a:lnTo>
                    <a:pt x="207782" y="436646"/>
                  </a:lnTo>
                  <a:lnTo>
                    <a:pt x="188847" y="473217"/>
                  </a:lnTo>
                  <a:lnTo>
                    <a:pt x="165456" y="500892"/>
                  </a:lnTo>
                  <a:lnTo>
                    <a:pt x="133314" y="525179"/>
                  </a:lnTo>
                  <a:lnTo>
                    <a:pt x="100272" y="547615"/>
                  </a:lnTo>
                  <a:lnTo>
                    <a:pt x="73352" y="559755"/>
                  </a:lnTo>
                  <a:lnTo>
                    <a:pt x="41771" y="572065"/>
                  </a:lnTo>
                  <a:lnTo>
                    <a:pt x="0" y="5867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1795"/>
            <p:cNvSpPr/>
            <p:nvPr/>
          </p:nvSpPr>
          <p:spPr>
            <a:xfrm>
              <a:off x="610045" y="4572000"/>
              <a:ext cx="220535" cy="335272"/>
            </a:xfrm>
            <a:custGeom>
              <a:avLst/>
              <a:gdLst/>
              <a:ahLst/>
              <a:cxnLst/>
              <a:rect l="0" t="0" r="0" b="0"/>
              <a:pathLst>
                <a:path w="220535" h="335272">
                  <a:moveTo>
                    <a:pt x="45275" y="0"/>
                  </a:moveTo>
                  <a:lnTo>
                    <a:pt x="38714" y="0"/>
                  </a:lnTo>
                  <a:lnTo>
                    <a:pt x="49033" y="15396"/>
                  </a:lnTo>
                  <a:lnTo>
                    <a:pt x="52132" y="33552"/>
                  </a:lnTo>
                  <a:lnTo>
                    <a:pt x="51981" y="69630"/>
                  </a:lnTo>
                  <a:lnTo>
                    <a:pt x="42280" y="106818"/>
                  </a:lnTo>
                  <a:lnTo>
                    <a:pt x="32485" y="143271"/>
                  </a:lnTo>
                  <a:lnTo>
                    <a:pt x="22397" y="180825"/>
                  </a:lnTo>
                  <a:lnTo>
                    <a:pt x="12251" y="212954"/>
                  </a:lnTo>
                  <a:lnTo>
                    <a:pt x="1812" y="245375"/>
                  </a:lnTo>
                  <a:lnTo>
                    <a:pt x="0" y="266532"/>
                  </a:lnTo>
                  <a:lnTo>
                    <a:pt x="3732" y="280103"/>
                  </a:lnTo>
                  <a:lnTo>
                    <a:pt x="10200" y="290803"/>
                  </a:lnTo>
                  <a:lnTo>
                    <a:pt x="26054" y="302004"/>
                  </a:lnTo>
                  <a:lnTo>
                    <a:pt x="61614" y="317477"/>
                  </a:lnTo>
                  <a:lnTo>
                    <a:pt x="93470" y="325397"/>
                  </a:lnTo>
                  <a:lnTo>
                    <a:pt x="128078" y="331258"/>
                  </a:lnTo>
                  <a:lnTo>
                    <a:pt x="164803" y="334750"/>
                  </a:lnTo>
                  <a:lnTo>
                    <a:pt x="202615" y="335248"/>
                  </a:lnTo>
                  <a:lnTo>
                    <a:pt x="209863" y="335271"/>
                  </a:lnTo>
                  <a:lnTo>
                    <a:pt x="213816" y="333018"/>
                  </a:lnTo>
                  <a:lnTo>
                    <a:pt x="220534" y="3276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5" name="SMARTInkShape-Group187"/>
          <p:cNvGrpSpPr/>
          <p:nvPr/>
        </p:nvGrpSpPr>
        <p:grpSpPr>
          <a:xfrm>
            <a:off x="328433" y="4991100"/>
            <a:ext cx="2955787" cy="1051561"/>
            <a:chOff x="328433" y="4991100"/>
            <a:chExt cx="2955787" cy="1051561"/>
          </a:xfrm>
        </p:grpSpPr>
        <p:sp>
          <p:nvSpPr>
            <p:cNvPr id="212" name="SMARTInkShape-1796"/>
            <p:cNvSpPr/>
            <p:nvPr/>
          </p:nvSpPr>
          <p:spPr>
            <a:xfrm>
              <a:off x="1851659" y="5677062"/>
              <a:ext cx="143264" cy="175099"/>
            </a:xfrm>
            <a:custGeom>
              <a:avLst/>
              <a:gdLst/>
              <a:ahLst/>
              <a:cxnLst/>
              <a:rect l="0" t="0" r="0" b="0"/>
              <a:pathLst>
                <a:path w="143264" h="175099">
                  <a:moveTo>
                    <a:pt x="0" y="53177"/>
                  </a:moveTo>
                  <a:lnTo>
                    <a:pt x="0" y="60484"/>
                  </a:lnTo>
                  <a:lnTo>
                    <a:pt x="10606" y="71376"/>
                  </a:lnTo>
                  <a:lnTo>
                    <a:pt x="17696" y="73966"/>
                  </a:lnTo>
                  <a:lnTo>
                    <a:pt x="31208" y="77681"/>
                  </a:lnTo>
                  <a:lnTo>
                    <a:pt x="45936" y="81887"/>
                  </a:lnTo>
                  <a:lnTo>
                    <a:pt x="70128" y="83308"/>
                  </a:lnTo>
                  <a:lnTo>
                    <a:pt x="108167" y="75876"/>
                  </a:lnTo>
                  <a:lnTo>
                    <a:pt x="115244" y="72297"/>
                  </a:lnTo>
                  <a:lnTo>
                    <a:pt x="134527" y="47887"/>
                  </a:lnTo>
                  <a:lnTo>
                    <a:pt x="141366" y="35429"/>
                  </a:lnTo>
                  <a:lnTo>
                    <a:pt x="143263" y="28921"/>
                  </a:lnTo>
                  <a:lnTo>
                    <a:pt x="141848" y="20947"/>
                  </a:lnTo>
                  <a:lnTo>
                    <a:pt x="136292" y="9197"/>
                  </a:lnTo>
                  <a:lnTo>
                    <a:pt x="131694" y="3997"/>
                  </a:lnTo>
                  <a:lnTo>
                    <a:pt x="126829" y="1686"/>
                  </a:lnTo>
                  <a:lnTo>
                    <a:pt x="105185" y="0"/>
                  </a:lnTo>
                  <a:lnTo>
                    <a:pt x="88740" y="3931"/>
                  </a:lnTo>
                  <a:lnTo>
                    <a:pt x="71825" y="14503"/>
                  </a:lnTo>
                  <a:lnTo>
                    <a:pt x="45813" y="40454"/>
                  </a:lnTo>
                  <a:lnTo>
                    <a:pt x="17506" y="77847"/>
                  </a:lnTo>
                  <a:lnTo>
                    <a:pt x="10550" y="97177"/>
                  </a:lnTo>
                  <a:lnTo>
                    <a:pt x="8199" y="118878"/>
                  </a:lnTo>
                  <a:lnTo>
                    <a:pt x="9700" y="123224"/>
                  </a:lnTo>
                  <a:lnTo>
                    <a:pt x="28883" y="143107"/>
                  </a:lnTo>
                  <a:lnTo>
                    <a:pt x="49293" y="156517"/>
                  </a:lnTo>
                  <a:lnTo>
                    <a:pt x="84824" y="171640"/>
                  </a:lnTo>
                  <a:lnTo>
                    <a:pt x="99061" y="17509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1797"/>
            <p:cNvSpPr/>
            <p:nvPr/>
          </p:nvSpPr>
          <p:spPr>
            <a:xfrm>
              <a:off x="2019300" y="5661696"/>
              <a:ext cx="158476" cy="212838"/>
            </a:xfrm>
            <a:custGeom>
              <a:avLst/>
              <a:gdLst/>
              <a:ahLst/>
              <a:cxnLst/>
              <a:rect l="0" t="0" r="0" b="0"/>
              <a:pathLst>
                <a:path w="158476" h="212838">
                  <a:moveTo>
                    <a:pt x="129540" y="22823"/>
                  </a:moveTo>
                  <a:lnTo>
                    <a:pt x="129540" y="18778"/>
                  </a:lnTo>
                  <a:lnTo>
                    <a:pt x="128693" y="17586"/>
                  </a:lnTo>
                  <a:lnTo>
                    <a:pt x="127282" y="16793"/>
                  </a:lnTo>
                  <a:lnTo>
                    <a:pt x="125494" y="16263"/>
                  </a:lnTo>
                  <a:lnTo>
                    <a:pt x="103895" y="3115"/>
                  </a:lnTo>
                  <a:lnTo>
                    <a:pt x="93813" y="897"/>
                  </a:lnTo>
                  <a:lnTo>
                    <a:pt x="66380" y="0"/>
                  </a:lnTo>
                  <a:lnTo>
                    <a:pt x="64573" y="835"/>
                  </a:lnTo>
                  <a:lnTo>
                    <a:pt x="63369" y="2238"/>
                  </a:lnTo>
                  <a:lnTo>
                    <a:pt x="61184" y="6054"/>
                  </a:lnTo>
                  <a:lnTo>
                    <a:pt x="57390" y="10573"/>
                  </a:lnTo>
                  <a:lnTo>
                    <a:pt x="55140" y="17661"/>
                  </a:lnTo>
                  <a:lnTo>
                    <a:pt x="53695" y="31964"/>
                  </a:lnTo>
                  <a:lnTo>
                    <a:pt x="57490" y="44347"/>
                  </a:lnTo>
                  <a:lnTo>
                    <a:pt x="86751" y="78774"/>
                  </a:lnTo>
                  <a:lnTo>
                    <a:pt x="121942" y="114268"/>
                  </a:lnTo>
                  <a:lnTo>
                    <a:pt x="131243" y="125272"/>
                  </a:lnTo>
                  <a:lnTo>
                    <a:pt x="149563" y="161818"/>
                  </a:lnTo>
                  <a:lnTo>
                    <a:pt x="156545" y="177555"/>
                  </a:lnTo>
                  <a:lnTo>
                    <a:pt x="158475" y="187831"/>
                  </a:lnTo>
                  <a:lnTo>
                    <a:pt x="157075" y="195784"/>
                  </a:lnTo>
                  <a:lnTo>
                    <a:pt x="151527" y="205022"/>
                  </a:lnTo>
                  <a:lnTo>
                    <a:pt x="149278" y="207789"/>
                  </a:lnTo>
                  <a:lnTo>
                    <a:pt x="142263" y="210864"/>
                  </a:lnTo>
                  <a:lnTo>
                    <a:pt x="128008" y="212837"/>
                  </a:lnTo>
                  <a:lnTo>
                    <a:pt x="90636" y="202675"/>
                  </a:lnTo>
                  <a:lnTo>
                    <a:pt x="59265" y="188141"/>
                  </a:lnTo>
                  <a:lnTo>
                    <a:pt x="24687" y="165373"/>
                  </a:lnTo>
                  <a:lnTo>
                    <a:pt x="13994" y="153490"/>
                  </a:lnTo>
                  <a:lnTo>
                    <a:pt x="0" y="12950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1798"/>
            <p:cNvSpPr/>
            <p:nvPr/>
          </p:nvSpPr>
          <p:spPr>
            <a:xfrm>
              <a:off x="2194559" y="5669291"/>
              <a:ext cx="106224" cy="197660"/>
            </a:xfrm>
            <a:custGeom>
              <a:avLst/>
              <a:gdLst/>
              <a:ahLst/>
              <a:cxnLst/>
              <a:rect l="0" t="0" r="0" b="0"/>
              <a:pathLst>
                <a:path w="106224" h="197660">
                  <a:moveTo>
                    <a:pt x="99061" y="30469"/>
                  </a:moveTo>
                  <a:lnTo>
                    <a:pt x="73884" y="7550"/>
                  </a:lnTo>
                  <a:lnTo>
                    <a:pt x="65011" y="3349"/>
                  </a:lnTo>
                  <a:lnTo>
                    <a:pt x="32444" y="76"/>
                  </a:lnTo>
                  <a:lnTo>
                    <a:pt x="17841" y="0"/>
                  </a:lnTo>
                  <a:lnTo>
                    <a:pt x="16974" y="843"/>
                  </a:lnTo>
                  <a:lnTo>
                    <a:pt x="16011" y="4037"/>
                  </a:lnTo>
                  <a:lnTo>
                    <a:pt x="21476" y="19070"/>
                  </a:lnTo>
                  <a:lnTo>
                    <a:pt x="36509" y="48363"/>
                  </a:lnTo>
                  <a:lnTo>
                    <a:pt x="68785" y="86073"/>
                  </a:lnTo>
                  <a:lnTo>
                    <a:pt x="90789" y="121438"/>
                  </a:lnTo>
                  <a:lnTo>
                    <a:pt x="103208" y="147246"/>
                  </a:lnTo>
                  <a:lnTo>
                    <a:pt x="106223" y="168655"/>
                  </a:lnTo>
                  <a:lnTo>
                    <a:pt x="104220" y="174576"/>
                  </a:lnTo>
                  <a:lnTo>
                    <a:pt x="101353" y="180029"/>
                  </a:lnTo>
                  <a:lnTo>
                    <a:pt x="100080" y="185276"/>
                  </a:lnTo>
                  <a:lnTo>
                    <a:pt x="94998" y="190429"/>
                  </a:lnTo>
                  <a:lnTo>
                    <a:pt x="87941" y="194696"/>
                  </a:lnTo>
                  <a:lnTo>
                    <a:pt x="81983" y="196592"/>
                  </a:lnTo>
                  <a:lnTo>
                    <a:pt x="65778" y="197659"/>
                  </a:lnTo>
                  <a:lnTo>
                    <a:pt x="33311" y="190322"/>
                  </a:lnTo>
                  <a:lnTo>
                    <a:pt x="24401" y="186745"/>
                  </a:lnTo>
                  <a:lnTo>
                    <a:pt x="17054" y="180076"/>
                  </a:lnTo>
                  <a:lnTo>
                    <a:pt x="0" y="16000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1799"/>
            <p:cNvSpPr/>
            <p:nvPr/>
          </p:nvSpPr>
          <p:spPr>
            <a:xfrm>
              <a:off x="2385402" y="5684519"/>
              <a:ext cx="106339" cy="135966"/>
            </a:xfrm>
            <a:custGeom>
              <a:avLst/>
              <a:gdLst/>
              <a:ahLst/>
              <a:cxnLst/>
              <a:rect l="0" t="0" r="0" b="0"/>
              <a:pathLst>
                <a:path w="106339" h="135966">
                  <a:moveTo>
                    <a:pt x="22518" y="0"/>
                  </a:moveTo>
                  <a:lnTo>
                    <a:pt x="22518" y="4046"/>
                  </a:lnTo>
                  <a:lnTo>
                    <a:pt x="20260" y="8290"/>
                  </a:lnTo>
                  <a:lnTo>
                    <a:pt x="17281" y="12998"/>
                  </a:lnTo>
                  <a:lnTo>
                    <a:pt x="15604" y="21255"/>
                  </a:lnTo>
                  <a:lnTo>
                    <a:pt x="14260" y="34050"/>
                  </a:lnTo>
                  <a:lnTo>
                    <a:pt x="5503" y="70898"/>
                  </a:lnTo>
                  <a:lnTo>
                    <a:pt x="171" y="103957"/>
                  </a:lnTo>
                  <a:lnTo>
                    <a:pt x="0" y="107405"/>
                  </a:lnTo>
                  <a:lnTo>
                    <a:pt x="2067" y="113493"/>
                  </a:lnTo>
                  <a:lnTo>
                    <a:pt x="10294" y="124301"/>
                  </a:lnTo>
                  <a:lnTo>
                    <a:pt x="15109" y="127212"/>
                  </a:lnTo>
                  <a:lnTo>
                    <a:pt x="43296" y="135965"/>
                  </a:lnTo>
                  <a:lnTo>
                    <a:pt x="50943" y="134371"/>
                  </a:lnTo>
                  <a:lnTo>
                    <a:pt x="77218" y="119218"/>
                  </a:lnTo>
                  <a:lnTo>
                    <a:pt x="85668" y="107667"/>
                  </a:lnTo>
                  <a:lnTo>
                    <a:pt x="102930" y="71893"/>
                  </a:lnTo>
                  <a:lnTo>
                    <a:pt x="106204" y="43558"/>
                  </a:lnTo>
                  <a:lnTo>
                    <a:pt x="106338" y="304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1800"/>
            <p:cNvSpPr/>
            <p:nvPr/>
          </p:nvSpPr>
          <p:spPr>
            <a:xfrm>
              <a:off x="2545080" y="5684519"/>
              <a:ext cx="99061" cy="144637"/>
            </a:xfrm>
            <a:custGeom>
              <a:avLst/>
              <a:gdLst/>
              <a:ahLst/>
              <a:cxnLst/>
              <a:rect l="0" t="0" r="0" b="0"/>
              <a:pathLst>
                <a:path w="99061" h="144637">
                  <a:moveTo>
                    <a:pt x="30479" y="15241"/>
                  </a:moveTo>
                  <a:lnTo>
                    <a:pt x="26434" y="19286"/>
                  </a:lnTo>
                  <a:lnTo>
                    <a:pt x="24448" y="23529"/>
                  </a:lnTo>
                  <a:lnTo>
                    <a:pt x="14612" y="60058"/>
                  </a:lnTo>
                  <a:lnTo>
                    <a:pt x="10727" y="71566"/>
                  </a:lnTo>
                  <a:lnTo>
                    <a:pt x="7046" y="108479"/>
                  </a:lnTo>
                  <a:lnTo>
                    <a:pt x="8" y="144636"/>
                  </a:lnTo>
                  <a:lnTo>
                    <a:pt x="0" y="134162"/>
                  </a:lnTo>
                  <a:lnTo>
                    <a:pt x="15438" y="96587"/>
                  </a:lnTo>
                  <a:lnTo>
                    <a:pt x="30497" y="59154"/>
                  </a:lnTo>
                  <a:lnTo>
                    <a:pt x="36414" y="45764"/>
                  </a:lnTo>
                  <a:lnTo>
                    <a:pt x="54822" y="22166"/>
                  </a:lnTo>
                  <a:lnTo>
                    <a:pt x="80512" y="3495"/>
                  </a:lnTo>
                  <a:lnTo>
                    <a:pt x="88672" y="1036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1801"/>
            <p:cNvSpPr/>
            <p:nvPr/>
          </p:nvSpPr>
          <p:spPr>
            <a:xfrm>
              <a:off x="2706159" y="5724125"/>
              <a:ext cx="189442" cy="180545"/>
            </a:xfrm>
            <a:custGeom>
              <a:avLst/>
              <a:gdLst/>
              <a:ahLst/>
              <a:cxnLst/>
              <a:rect l="0" t="0" r="0" b="0"/>
              <a:pathLst>
                <a:path w="189442" h="180545">
                  <a:moveTo>
                    <a:pt x="6560" y="13735"/>
                  </a:moveTo>
                  <a:lnTo>
                    <a:pt x="6560" y="17780"/>
                  </a:lnTo>
                  <a:lnTo>
                    <a:pt x="5714" y="18971"/>
                  </a:lnTo>
                  <a:lnTo>
                    <a:pt x="4303" y="19766"/>
                  </a:lnTo>
                  <a:lnTo>
                    <a:pt x="2515" y="20295"/>
                  </a:lnTo>
                  <a:lnTo>
                    <a:pt x="1324" y="21495"/>
                  </a:lnTo>
                  <a:lnTo>
                    <a:pt x="0" y="25086"/>
                  </a:lnTo>
                  <a:lnTo>
                    <a:pt x="493" y="27229"/>
                  </a:lnTo>
                  <a:lnTo>
                    <a:pt x="5233" y="34290"/>
                  </a:lnTo>
                  <a:lnTo>
                    <a:pt x="16880" y="46786"/>
                  </a:lnTo>
                  <a:lnTo>
                    <a:pt x="24129" y="49591"/>
                  </a:lnTo>
                  <a:lnTo>
                    <a:pt x="57497" y="55748"/>
                  </a:lnTo>
                  <a:lnTo>
                    <a:pt x="67581" y="55550"/>
                  </a:lnTo>
                  <a:lnTo>
                    <a:pt x="103084" y="48007"/>
                  </a:lnTo>
                  <a:lnTo>
                    <a:pt x="117318" y="38880"/>
                  </a:lnTo>
                  <a:lnTo>
                    <a:pt x="130889" y="26401"/>
                  </a:lnTo>
                  <a:lnTo>
                    <a:pt x="133784" y="21339"/>
                  </a:lnTo>
                  <a:lnTo>
                    <a:pt x="134556" y="18805"/>
                  </a:lnTo>
                  <a:lnTo>
                    <a:pt x="134224" y="16268"/>
                  </a:lnTo>
                  <a:lnTo>
                    <a:pt x="131598" y="11191"/>
                  </a:lnTo>
                  <a:lnTo>
                    <a:pt x="125359" y="3574"/>
                  </a:lnTo>
                  <a:lnTo>
                    <a:pt x="120602" y="752"/>
                  </a:lnTo>
                  <a:lnTo>
                    <a:pt x="118148" y="0"/>
                  </a:lnTo>
                  <a:lnTo>
                    <a:pt x="110906" y="1421"/>
                  </a:lnTo>
                  <a:lnTo>
                    <a:pt x="77544" y="16446"/>
                  </a:lnTo>
                  <a:lnTo>
                    <a:pt x="40628" y="42135"/>
                  </a:lnTo>
                  <a:lnTo>
                    <a:pt x="19799" y="78756"/>
                  </a:lnTo>
                  <a:lnTo>
                    <a:pt x="15845" y="98758"/>
                  </a:lnTo>
                  <a:lnTo>
                    <a:pt x="18719" y="120771"/>
                  </a:lnTo>
                  <a:lnTo>
                    <a:pt x="24933" y="139335"/>
                  </a:lnTo>
                  <a:lnTo>
                    <a:pt x="31941" y="148015"/>
                  </a:lnTo>
                  <a:lnTo>
                    <a:pt x="65626" y="168452"/>
                  </a:lnTo>
                  <a:lnTo>
                    <a:pt x="85680" y="177169"/>
                  </a:lnTo>
                  <a:lnTo>
                    <a:pt x="119681" y="180544"/>
                  </a:lnTo>
                  <a:lnTo>
                    <a:pt x="143371" y="178871"/>
                  </a:lnTo>
                  <a:lnTo>
                    <a:pt x="178863" y="171946"/>
                  </a:lnTo>
                  <a:lnTo>
                    <a:pt x="189441" y="16613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1802"/>
            <p:cNvSpPr/>
            <p:nvPr/>
          </p:nvSpPr>
          <p:spPr>
            <a:xfrm>
              <a:off x="1485900" y="5623560"/>
              <a:ext cx="7621" cy="167641"/>
            </a:xfrm>
            <a:custGeom>
              <a:avLst/>
              <a:gdLst/>
              <a:ahLst/>
              <a:cxnLst/>
              <a:rect l="0" t="0" r="0" b="0"/>
              <a:pathLst>
                <a:path w="7621" h="167641">
                  <a:moveTo>
                    <a:pt x="7620" y="0"/>
                  </a:moveTo>
                  <a:lnTo>
                    <a:pt x="7620" y="36044"/>
                  </a:lnTo>
                  <a:lnTo>
                    <a:pt x="7620" y="70128"/>
                  </a:lnTo>
                  <a:lnTo>
                    <a:pt x="7620" y="107875"/>
                  </a:lnTo>
                  <a:lnTo>
                    <a:pt x="1588" y="142679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1803"/>
            <p:cNvSpPr/>
            <p:nvPr/>
          </p:nvSpPr>
          <p:spPr>
            <a:xfrm>
              <a:off x="1714502" y="5676900"/>
              <a:ext cx="121919" cy="152262"/>
            </a:xfrm>
            <a:custGeom>
              <a:avLst/>
              <a:gdLst/>
              <a:ahLst/>
              <a:cxnLst/>
              <a:rect l="0" t="0" r="0" b="0"/>
              <a:pathLst>
                <a:path w="121919" h="152262">
                  <a:moveTo>
                    <a:pt x="15238" y="30480"/>
                  </a:moveTo>
                  <a:lnTo>
                    <a:pt x="16084" y="56971"/>
                  </a:lnTo>
                  <a:lnTo>
                    <a:pt x="22151" y="86455"/>
                  </a:lnTo>
                  <a:lnTo>
                    <a:pt x="21949" y="121238"/>
                  </a:lnTo>
                  <a:lnTo>
                    <a:pt x="18785" y="129519"/>
                  </a:lnTo>
                  <a:lnTo>
                    <a:pt x="9673" y="144443"/>
                  </a:lnTo>
                  <a:lnTo>
                    <a:pt x="8988" y="147094"/>
                  </a:lnTo>
                  <a:lnTo>
                    <a:pt x="7685" y="148863"/>
                  </a:lnTo>
                  <a:lnTo>
                    <a:pt x="5969" y="150042"/>
                  </a:lnTo>
                  <a:lnTo>
                    <a:pt x="347" y="152261"/>
                  </a:lnTo>
                  <a:lnTo>
                    <a:pt x="0" y="116354"/>
                  </a:lnTo>
                  <a:lnTo>
                    <a:pt x="6029" y="83086"/>
                  </a:lnTo>
                  <a:lnTo>
                    <a:pt x="11349" y="53195"/>
                  </a:lnTo>
                  <a:lnTo>
                    <a:pt x="22176" y="34482"/>
                  </a:lnTo>
                  <a:lnTo>
                    <a:pt x="43836" y="6153"/>
                  </a:lnTo>
                  <a:lnTo>
                    <a:pt x="52219" y="2734"/>
                  </a:lnTo>
                  <a:lnTo>
                    <a:pt x="79527" y="159"/>
                  </a:lnTo>
                  <a:lnTo>
                    <a:pt x="115859" y="9"/>
                  </a:lnTo>
                  <a:lnTo>
                    <a:pt x="12191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1804"/>
            <p:cNvSpPr/>
            <p:nvPr/>
          </p:nvSpPr>
          <p:spPr>
            <a:xfrm>
              <a:off x="1463040" y="5624703"/>
              <a:ext cx="178553" cy="204139"/>
            </a:xfrm>
            <a:custGeom>
              <a:avLst/>
              <a:gdLst/>
              <a:ahLst/>
              <a:cxnLst/>
              <a:rect l="0" t="0" r="0" b="0"/>
              <a:pathLst>
                <a:path w="178553" h="204139">
                  <a:moveTo>
                    <a:pt x="0" y="44577"/>
                  </a:moveTo>
                  <a:lnTo>
                    <a:pt x="0" y="33225"/>
                  </a:lnTo>
                  <a:lnTo>
                    <a:pt x="2257" y="28806"/>
                  </a:lnTo>
                  <a:lnTo>
                    <a:pt x="5236" y="24021"/>
                  </a:lnTo>
                  <a:lnTo>
                    <a:pt x="6560" y="19072"/>
                  </a:lnTo>
                  <a:lnTo>
                    <a:pt x="11664" y="14050"/>
                  </a:lnTo>
                  <a:lnTo>
                    <a:pt x="28739" y="3927"/>
                  </a:lnTo>
                  <a:lnTo>
                    <a:pt x="43416" y="359"/>
                  </a:lnTo>
                  <a:lnTo>
                    <a:pt x="64393" y="0"/>
                  </a:lnTo>
                  <a:lnTo>
                    <a:pt x="95466" y="9501"/>
                  </a:lnTo>
                  <a:lnTo>
                    <a:pt x="127812" y="30069"/>
                  </a:lnTo>
                  <a:lnTo>
                    <a:pt x="149518" y="49801"/>
                  </a:lnTo>
                  <a:lnTo>
                    <a:pt x="160953" y="68985"/>
                  </a:lnTo>
                  <a:lnTo>
                    <a:pt x="175048" y="105741"/>
                  </a:lnTo>
                  <a:lnTo>
                    <a:pt x="178552" y="120868"/>
                  </a:lnTo>
                  <a:lnTo>
                    <a:pt x="175765" y="142817"/>
                  </a:lnTo>
                  <a:lnTo>
                    <a:pt x="164832" y="171134"/>
                  </a:lnTo>
                  <a:lnTo>
                    <a:pt x="157643" y="179283"/>
                  </a:lnTo>
                  <a:lnTo>
                    <a:pt x="133104" y="196761"/>
                  </a:lnTo>
                  <a:lnTo>
                    <a:pt x="115356" y="202275"/>
                  </a:lnTo>
                  <a:lnTo>
                    <a:pt x="94188" y="204138"/>
                  </a:lnTo>
                  <a:lnTo>
                    <a:pt x="86170" y="202135"/>
                  </a:lnTo>
                  <a:lnTo>
                    <a:pt x="78937" y="199269"/>
                  </a:lnTo>
                  <a:lnTo>
                    <a:pt x="66192" y="196809"/>
                  </a:lnTo>
                  <a:lnTo>
                    <a:pt x="56677" y="191094"/>
                  </a:lnTo>
                  <a:lnTo>
                    <a:pt x="48496" y="184885"/>
                  </a:lnTo>
                  <a:lnTo>
                    <a:pt x="43285" y="183136"/>
                  </a:lnTo>
                  <a:lnTo>
                    <a:pt x="41556" y="181823"/>
                  </a:lnTo>
                  <a:lnTo>
                    <a:pt x="38100" y="17411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1805"/>
            <p:cNvSpPr/>
            <p:nvPr/>
          </p:nvSpPr>
          <p:spPr>
            <a:xfrm>
              <a:off x="1421552" y="5783580"/>
              <a:ext cx="64349" cy="259081"/>
            </a:xfrm>
            <a:custGeom>
              <a:avLst/>
              <a:gdLst/>
              <a:ahLst/>
              <a:cxnLst/>
              <a:rect l="0" t="0" r="0" b="0"/>
              <a:pathLst>
                <a:path w="64349" h="259081">
                  <a:moveTo>
                    <a:pt x="64348" y="0"/>
                  </a:moveTo>
                  <a:lnTo>
                    <a:pt x="59111" y="12167"/>
                  </a:lnTo>
                  <a:lnTo>
                    <a:pt x="56937" y="46899"/>
                  </a:lnTo>
                  <a:lnTo>
                    <a:pt x="59027" y="76433"/>
                  </a:lnTo>
                  <a:lnTo>
                    <a:pt x="61136" y="91543"/>
                  </a:lnTo>
                  <a:lnTo>
                    <a:pt x="53430" y="129553"/>
                  </a:lnTo>
                  <a:lnTo>
                    <a:pt x="49115" y="164412"/>
                  </a:lnTo>
                  <a:lnTo>
                    <a:pt x="38614" y="198865"/>
                  </a:lnTo>
                  <a:lnTo>
                    <a:pt x="26204" y="231802"/>
                  </a:lnTo>
                  <a:lnTo>
                    <a:pt x="8465" y="253741"/>
                  </a:lnTo>
                  <a:lnTo>
                    <a:pt x="3386" y="256707"/>
                  </a:lnTo>
                  <a:lnTo>
                    <a:pt x="847" y="257498"/>
                  </a:lnTo>
                  <a:lnTo>
                    <a:pt x="0" y="258025"/>
                  </a:lnTo>
                  <a:lnTo>
                    <a:pt x="283" y="258377"/>
                  </a:lnTo>
                  <a:lnTo>
                    <a:pt x="3388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1806"/>
            <p:cNvSpPr/>
            <p:nvPr/>
          </p:nvSpPr>
          <p:spPr>
            <a:xfrm>
              <a:off x="960608" y="5570700"/>
              <a:ext cx="279019" cy="294736"/>
            </a:xfrm>
            <a:custGeom>
              <a:avLst/>
              <a:gdLst/>
              <a:ahLst/>
              <a:cxnLst/>
              <a:rect l="0" t="0" r="0" b="0"/>
              <a:pathLst>
                <a:path w="279019" h="294736">
                  <a:moveTo>
                    <a:pt x="197631" y="52860"/>
                  </a:moveTo>
                  <a:lnTo>
                    <a:pt x="191548" y="45930"/>
                  </a:lnTo>
                  <a:lnTo>
                    <a:pt x="162752" y="10569"/>
                  </a:lnTo>
                  <a:lnTo>
                    <a:pt x="157294" y="4995"/>
                  </a:lnTo>
                  <a:lnTo>
                    <a:pt x="149788" y="1953"/>
                  </a:lnTo>
                  <a:lnTo>
                    <a:pt x="131172" y="0"/>
                  </a:lnTo>
                  <a:lnTo>
                    <a:pt x="116227" y="3707"/>
                  </a:lnTo>
                  <a:lnTo>
                    <a:pt x="101075" y="10167"/>
                  </a:lnTo>
                  <a:lnTo>
                    <a:pt x="67418" y="39021"/>
                  </a:lnTo>
                  <a:lnTo>
                    <a:pt x="35986" y="76751"/>
                  </a:lnTo>
                  <a:lnTo>
                    <a:pt x="17190" y="112267"/>
                  </a:lnTo>
                  <a:lnTo>
                    <a:pt x="5073" y="148038"/>
                  </a:lnTo>
                  <a:lnTo>
                    <a:pt x="1159" y="177675"/>
                  </a:lnTo>
                  <a:lnTo>
                    <a:pt x="0" y="203860"/>
                  </a:lnTo>
                  <a:lnTo>
                    <a:pt x="4244" y="219877"/>
                  </a:lnTo>
                  <a:lnTo>
                    <a:pt x="20766" y="250857"/>
                  </a:lnTo>
                  <a:lnTo>
                    <a:pt x="39394" y="269758"/>
                  </a:lnTo>
                  <a:lnTo>
                    <a:pt x="61000" y="282038"/>
                  </a:lnTo>
                  <a:lnTo>
                    <a:pt x="97139" y="292925"/>
                  </a:lnTo>
                  <a:lnTo>
                    <a:pt x="126840" y="294735"/>
                  </a:lnTo>
                  <a:lnTo>
                    <a:pt x="157089" y="290285"/>
                  </a:lnTo>
                  <a:lnTo>
                    <a:pt x="186654" y="283604"/>
                  </a:lnTo>
                  <a:lnTo>
                    <a:pt x="211877" y="274569"/>
                  </a:lnTo>
                  <a:lnTo>
                    <a:pt x="227669" y="263157"/>
                  </a:lnTo>
                  <a:lnTo>
                    <a:pt x="251833" y="227717"/>
                  </a:lnTo>
                  <a:lnTo>
                    <a:pt x="270402" y="189966"/>
                  </a:lnTo>
                  <a:lnTo>
                    <a:pt x="279018" y="157272"/>
                  </a:lnTo>
                  <a:lnTo>
                    <a:pt x="278473" y="130645"/>
                  </a:lnTo>
                  <a:lnTo>
                    <a:pt x="274748" y="98893"/>
                  </a:lnTo>
                  <a:lnTo>
                    <a:pt x="267929" y="74245"/>
                  </a:lnTo>
                  <a:lnTo>
                    <a:pt x="260687" y="53070"/>
                  </a:lnTo>
                  <a:lnTo>
                    <a:pt x="256955" y="37682"/>
                  </a:lnTo>
                  <a:lnTo>
                    <a:pt x="251322" y="16714"/>
                  </a:lnTo>
                  <a:lnTo>
                    <a:pt x="250971" y="71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1807"/>
            <p:cNvSpPr/>
            <p:nvPr/>
          </p:nvSpPr>
          <p:spPr>
            <a:xfrm>
              <a:off x="739600" y="5707421"/>
              <a:ext cx="197661" cy="297140"/>
            </a:xfrm>
            <a:custGeom>
              <a:avLst/>
              <a:gdLst/>
              <a:ahLst/>
              <a:cxnLst/>
              <a:rect l="0" t="0" r="0" b="0"/>
              <a:pathLst>
                <a:path w="197661" h="297140">
                  <a:moveTo>
                    <a:pt x="14779" y="7579"/>
                  </a:moveTo>
                  <a:lnTo>
                    <a:pt x="10389" y="7579"/>
                  </a:lnTo>
                  <a:lnTo>
                    <a:pt x="22409" y="6732"/>
                  </a:lnTo>
                  <a:lnTo>
                    <a:pt x="55086" y="664"/>
                  </a:lnTo>
                  <a:lnTo>
                    <a:pt x="90960" y="0"/>
                  </a:lnTo>
                  <a:lnTo>
                    <a:pt x="101131" y="824"/>
                  </a:lnTo>
                  <a:lnTo>
                    <a:pt x="115530" y="6047"/>
                  </a:lnTo>
                  <a:lnTo>
                    <a:pt x="131173" y="17872"/>
                  </a:lnTo>
                  <a:lnTo>
                    <a:pt x="139107" y="29443"/>
                  </a:lnTo>
                  <a:lnTo>
                    <a:pt x="142775" y="47641"/>
                  </a:lnTo>
                  <a:lnTo>
                    <a:pt x="144184" y="85010"/>
                  </a:lnTo>
                  <a:lnTo>
                    <a:pt x="136013" y="122041"/>
                  </a:lnTo>
                  <a:lnTo>
                    <a:pt x="122359" y="152391"/>
                  </a:lnTo>
                  <a:lnTo>
                    <a:pt x="104228" y="171183"/>
                  </a:lnTo>
                  <a:lnTo>
                    <a:pt x="70931" y="196466"/>
                  </a:lnTo>
                  <a:lnTo>
                    <a:pt x="58362" y="201595"/>
                  </a:lnTo>
                  <a:lnTo>
                    <a:pt x="21686" y="205458"/>
                  </a:lnTo>
                  <a:lnTo>
                    <a:pt x="4780" y="205677"/>
                  </a:lnTo>
                  <a:lnTo>
                    <a:pt x="3033" y="204838"/>
                  </a:lnTo>
                  <a:lnTo>
                    <a:pt x="1869" y="203431"/>
                  </a:lnTo>
                  <a:lnTo>
                    <a:pt x="0" y="199136"/>
                  </a:lnTo>
                  <a:lnTo>
                    <a:pt x="3721" y="194347"/>
                  </a:lnTo>
                  <a:lnTo>
                    <a:pt x="7889" y="192187"/>
                  </a:lnTo>
                  <a:lnTo>
                    <a:pt x="10186" y="191610"/>
                  </a:lnTo>
                  <a:lnTo>
                    <a:pt x="20802" y="185449"/>
                  </a:lnTo>
                  <a:lnTo>
                    <a:pt x="43444" y="182941"/>
                  </a:lnTo>
                  <a:lnTo>
                    <a:pt x="52812" y="186914"/>
                  </a:lnTo>
                  <a:lnTo>
                    <a:pt x="86891" y="215399"/>
                  </a:lnTo>
                  <a:lnTo>
                    <a:pt x="105573" y="225976"/>
                  </a:lnTo>
                  <a:lnTo>
                    <a:pt x="117223" y="239459"/>
                  </a:lnTo>
                  <a:lnTo>
                    <a:pt x="139173" y="275342"/>
                  </a:lnTo>
                  <a:lnTo>
                    <a:pt x="161034" y="291929"/>
                  </a:lnTo>
                  <a:lnTo>
                    <a:pt x="168964" y="294823"/>
                  </a:lnTo>
                  <a:lnTo>
                    <a:pt x="197660" y="2971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1808"/>
            <p:cNvSpPr/>
            <p:nvPr/>
          </p:nvSpPr>
          <p:spPr>
            <a:xfrm>
              <a:off x="563880" y="5661660"/>
              <a:ext cx="83821" cy="15241"/>
            </a:xfrm>
            <a:custGeom>
              <a:avLst/>
              <a:gdLst/>
              <a:ahLst/>
              <a:cxnLst/>
              <a:rect l="0" t="0" r="0" b="0"/>
              <a:pathLst>
                <a:path w="83821" h="15241">
                  <a:moveTo>
                    <a:pt x="0" y="0"/>
                  </a:moveTo>
                  <a:lnTo>
                    <a:pt x="8090" y="0"/>
                  </a:lnTo>
                  <a:lnTo>
                    <a:pt x="14320" y="2257"/>
                  </a:lnTo>
                  <a:lnTo>
                    <a:pt x="17166" y="4045"/>
                  </a:lnTo>
                  <a:lnTo>
                    <a:pt x="50750" y="7149"/>
                  </a:lnTo>
                  <a:lnTo>
                    <a:pt x="62349" y="8257"/>
                  </a:lnTo>
                  <a:lnTo>
                    <a:pt x="83820" y="152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1809"/>
            <p:cNvSpPr/>
            <p:nvPr/>
          </p:nvSpPr>
          <p:spPr>
            <a:xfrm>
              <a:off x="647700" y="5509260"/>
              <a:ext cx="30480" cy="297180"/>
            </a:xfrm>
            <a:custGeom>
              <a:avLst/>
              <a:gdLst/>
              <a:ahLst/>
              <a:cxnLst/>
              <a:rect l="0" t="0" r="0" b="0"/>
              <a:pathLst>
                <a:path w="30480" h="297180">
                  <a:moveTo>
                    <a:pt x="30479" y="0"/>
                  </a:moveTo>
                  <a:lnTo>
                    <a:pt x="30479" y="4045"/>
                  </a:lnTo>
                  <a:lnTo>
                    <a:pt x="29633" y="5236"/>
                  </a:lnTo>
                  <a:lnTo>
                    <a:pt x="28222" y="6031"/>
                  </a:lnTo>
                  <a:lnTo>
                    <a:pt x="26434" y="6560"/>
                  </a:lnTo>
                  <a:lnTo>
                    <a:pt x="25243" y="7760"/>
                  </a:lnTo>
                  <a:lnTo>
                    <a:pt x="23919" y="11351"/>
                  </a:lnTo>
                  <a:lnTo>
                    <a:pt x="20741" y="31305"/>
                  </a:lnTo>
                  <a:lnTo>
                    <a:pt x="17685" y="41853"/>
                  </a:lnTo>
                  <a:lnTo>
                    <a:pt x="15722" y="71579"/>
                  </a:lnTo>
                  <a:lnTo>
                    <a:pt x="15335" y="105767"/>
                  </a:lnTo>
                  <a:lnTo>
                    <a:pt x="15258" y="143063"/>
                  </a:lnTo>
                  <a:lnTo>
                    <a:pt x="15243" y="180784"/>
                  </a:lnTo>
                  <a:lnTo>
                    <a:pt x="11195" y="216991"/>
                  </a:lnTo>
                  <a:lnTo>
                    <a:pt x="9172" y="249825"/>
                  </a:lnTo>
                  <a:lnTo>
                    <a:pt x="12219" y="268002"/>
                  </a:lnTo>
                  <a:lnTo>
                    <a:pt x="10228" y="278850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1810"/>
            <p:cNvSpPr/>
            <p:nvPr/>
          </p:nvSpPr>
          <p:spPr>
            <a:xfrm>
              <a:off x="556260" y="5501639"/>
              <a:ext cx="38101" cy="312422"/>
            </a:xfrm>
            <a:custGeom>
              <a:avLst/>
              <a:gdLst/>
              <a:ahLst/>
              <a:cxnLst/>
              <a:rect l="0" t="0" r="0" b="0"/>
              <a:pathLst>
                <a:path w="38101" h="312422">
                  <a:moveTo>
                    <a:pt x="38100" y="0"/>
                  </a:moveTo>
                  <a:lnTo>
                    <a:pt x="34054" y="4045"/>
                  </a:lnTo>
                  <a:lnTo>
                    <a:pt x="32068" y="8289"/>
                  </a:lnTo>
                  <a:lnTo>
                    <a:pt x="30542" y="41811"/>
                  </a:lnTo>
                  <a:lnTo>
                    <a:pt x="30488" y="76689"/>
                  </a:lnTo>
                  <a:lnTo>
                    <a:pt x="30481" y="107624"/>
                  </a:lnTo>
                  <a:lnTo>
                    <a:pt x="28222" y="145468"/>
                  </a:lnTo>
                  <a:lnTo>
                    <a:pt x="24448" y="175464"/>
                  </a:lnTo>
                  <a:lnTo>
                    <a:pt x="21073" y="205801"/>
                  </a:lnTo>
                  <a:lnTo>
                    <a:pt x="12347" y="242347"/>
                  </a:lnTo>
                  <a:lnTo>
                    <a:pt x="5984" y="279486"/>
                  </a:lnTo>
                  <a:lnTo>
                    <a:pt x="788" y="300933"/>
                  </a:lnTo>
                  <a:lnTo>
                    <a:pt x="0" y="3124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1811"/>
            <p:cNvSpPr/>
            <p:nvPr/>
          </p:nvSpPr>
          <p:spPr>
            <a:xfrm>
              <a:off x="3080633" y="5044986"/>
              <a:ext cx="203587" cy="234779"/>
            </a:xfrm>
            <a:custGeom>
              <a:avLst/>
              <a:gdLst/>
              <a:ahLst/>
              <a:cxnLst/>
              <a:rect l="0" t="0" r="0" b="0"/>
              <a:pathLst>
                <a:path w="203587" h="234779">
                  <a:moveTo>
                    <a:pt x="5467" y="60414"/>
                  </a:moveTo>
                  <a:lnTo>
                    <a:pt x="5467" y="71765"/>
                  </a:lnTo>
                  <a:lnTo>
                    <a:pt x="6313" y="73061"/>
                  </a:lnTo>
                  <a:lnTo>
                    <a:pt x="7724" y="73925"/>
                  </a:lnTo>
                  <a:lnTo>
                    <a:pt x="12397" y="74885"/>
                  </a:lnTo>
                  <a:lnTo>
                    <a:pt x="33985" y="75552"/>
                  </a:lnTo>
                  <a:lnTo>
                    <a:pt x="67982" y="65039"/>
                  </a:lnTo>
                  <a:lnTo>
                    <a:pt x="101677" y="50213"/>
                  </a:lnTo>
                  <a:lnTo>
                    <a:pt x="128394" y="28449"/>
                  </a:lnTo>
                  <a:lnTo>
                    <a:pt x="132067" y="20525"/>
                  </a:lnTo>
                  <a:lnTo>
                    <a:pt x="134835" y="1300"/>
                  </a:lnTo>
                  <a:lnTo>
                    <a:pt x="134045" y="685"/>
                  </a:lnTo>
                  <a:lnTo>
                    <a:pt x="130910" y="0"/>
                  </a:lnTo>
                  <a:lnTo>
                    <a:pt x="115069" y="409"/>
                  </a:lnTo>
                  <a:lnTo>
                    <a:pt x="96361" y="6416"/>
                  </a:lnTo>
                  <a:lnTo>
                    <a:pt x="58825" y="32862"/>
                  </a:lnTo>
                  <a:lnTo>
                    <a:pt x="31204" y="61970"/>
                  </a:lnTo>
                  <a:lnTo>
                    <a:pt x="11460" y="96438"/>
                  </a:lnTo>
                  <a:lnTo>
                    <a:pt x="2257" y="120759"/>
                  </a:lnTo>
                  <a:lnTo>
                    <a:pt x="0" y="144051"/>
                  </a:lnTo>
                  <a:lnTo>
                    <a:pt x="6394" y="172420"/>
                  </a:lnTo>
                  <a:lnTo>
                    <a:pt x="11805" y="183854"/>
                  </a:lnTo>
                  <a:lnTo>
                    <a:pt x="25219" y="199811"/>
                  </a:lnTo>
                  <a:lnTo>
                    <a:pt x="59401" y="225474"/>
                  </a:lnTo>
                  <a:lnTo>
                    <a:pt x="74311" y="231140"/>
                  </a:lnTo>
                  <a:lnTo>
                    <a:pt x="108624" y="234778"/>
                  </a:lnTo>
                  <a:lnTo>
                    <a:pt x="136694" y="234650"/>
                  </a:lnTo>
                  <a:lnTo>
                    <a:pt x="173329" y="225044"/>
                  </a:lnTo>
                  <a:lnTo>
                    <a:pt x="187942" y="217754"/>
                  </a:lnTo>
                  <a:lnTo>
                    <a:pt x="203586" y="20519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1812"/>
            <p:cNvSpPr/>
            <p:nvPr/>
          </p:nvSpPr>
          <p:spPr>
            <a:xfrm>
              <a:off x="2910840" y="5052060"/>
              <a:ext cx="106680" cy="171414"/>
            </a:xfrm>
            <a:custGeom>
              <a:avLst/>
              <a:gdLst/>
              <a:ahLst/>
              <a:cxnLst/>
              <a:rect l="0" t="0" r="0" b="0"/>
              <a:pathLst>
                <a:path w="106680" h="171414">
                  <a:moveTo>
                    <a:pt x="0" y="0"/>
                  </a:moveTo>
                  <a:lnTo>
                    <a:pt x="0" y="36044"/>
                  </a:lnTo>
                  <a:lnTo>
                    <a:pt x="2257" y="71570"/>
                  </a:lnTo>
                  <a:lnTo>
                    <a:pt x="7760" y="108453"/>
                  </a:lnTo>
                  <a:lnTo>
                    <a:pt x="15318" y="146472"/>
                  </a:lnTo>
                  <a:lnTo>
                    <a:pt x="21699" y="164518"/>
                  </a:lnTo>
                  <a:lnTo>
                    <a:pt x="26561" y="170759"/>
                  </a:lnTo>
                  <a:lnTo>
                    <a:pt x="27867" y="171413"/>
                  </a:lnTo>
                  <a:lnTo>
                    <a:pt x="28738" y="171001"/>
                  </a:lnTo>
                  <a:lnTo>
                    <a:pt x="29318" y="169881"/>
                  </a:lnTo>
                  <a:lnTo>
                    <a:pt x="30552" y="169134"/>
                  </a:lnTo>
                  <a:lnTo>
                    <a:pt x="36334" y="167236"/>
                  </a:lnTo>
                  <a:lnTo>
                    <a:pt x="40983" y="163792"/>
                  </a:lnTo>
                  <a:lnTo>
                    <a:pt x="55910" y="139139"/>
                  </a:lnTo>
                  <a:lnTo>
                    <a:pt x="68584" y="103679"/>
                  </a:lnTo>
                  <a:lnTo>
                    <a:pt x="76043" y="66805"/>
                  </a:lnTo>
                  <a:lnTo>
                    <a:pt x="86673" y="34291"/>
                  </a:lnTo>
                  <a:lnTo>
                    <a:pt x="96843" y="16076"/>
                  </a:lnTo>
                  <a:lnTo>
                    <a:pt x="98622" y="9290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1813"/>
            <p:cNvSpPr/>
            <p:nvPr/>
          </p:nvSpPr>
          <p:spPr>
            <a:xfrm>
              <a:off x="2849880" y="499871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1814"/>
            <p:cNvSpPr/>
            <p:nvPr/>
          </p:nvSpPr>
          <p:spPr>
            <a:xfrm>
              <a:off x="2796540" y="5135880"/>
              <a:ext cx="38101" cy="98573"/>
            </a:xfrm>
            <a:custGeom>
              <a:avLst/>
              <a:gdLst/>
              <a:ahLst/>
              <a:cxnLst/>
              <a:rect l="0" t="0" r="0" b="0"/>
              <a:pathLst>
                <a:path w="38101" h="98573">
                  <a:moveTo>
                    <a:pt x="38100" y="0"/>
                  </a:moveTo>
                  <a:lnTo>
                    <a:pt x="38100" y="4045"/>
                  </a:lnTo>
                  <a:lnTo>
                    <a:pt x="35842" y="8288"/>
                  </a:lnTo>
                  <a:lnTo>
                    <a:pt x="27494" y="21957"/>
                  </a:lnTo>
                  <a:lnTo>
                    <a:pt x="19221" y="57504"/>
                  </a:lnTo>
                  <a:lnTo>
                    <a:pt x="7475" y="81441"/>
                  </a:lnTo>
                  <a:lnTo>
                    <a:pt x="3322" y="87843"/>
                  </a:lnTo>
                  <a:lnTo>
                    <a:pt x="129" y="98572"/>
                  </a:lnTo>
                  <a:lnTo>
                    <a:pt x="0" y="914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1815"/>
            <p:cNvSpPr/>
            <p:nvPr/>
          </p:nvSpPr>
          <p:spPr>
            <a:xfrm>
              <a:off x="2537459" y="5105400"/>
              <a:ext cx="236222" cy="28858"/>
            </a:xfrm>
            <a:custGeom>
              <a:avLst/>
              <a:gdLst/>
              <a:ahLst/>
              <a:cxnLst/>
              <a:rect l="0" t="0" r="0" b="0"/>
              <a:pathLst>
                <a:path w="236222" h="28858">
                  <a:moveTo>
                    <a:pt x="0" y="0"/>
                  </a:moveTo>
                  <a:lnTo>
                    <a:pt x="26492" y="846"/>
                  </a:lnTo>
                  <a:lnTo>
                    <a:pt x="62907" y="12150"/>
                  </a:lnTo>
                  <a:lnTo>
                    <a:pt x="97689" y="16887"/>
                  </a:lnTo>
                  <a:lnTo>
                    <a:pt x="133315" y="21680"/>
                  </a:lnTo>
                  <a:lnTo>
                    <a:pt x="162926" y="26555"/>
                  </a:lnTo>
                  <a:lnTo>
                    <a:pt x="198036" y="28857"/>
                  </a:lnTo>
                  <a:lnTo>
                    <a:pt x="236221" y="228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1816"/>
            <p:cNvSpPr/>
            <p:nvPr/>
          </p:nvSpPr>
          <p:spPr>
            <a:xfrm>
              <a:off x="2621280" y="4991100"/>
              <a:ext cx="45721" cy="259081"/>
            </a:xfrm>
            <a:custGeom>
              <a:avLst/>
              <a:gdLst/>
              <a:ahLst/>
              <a:cxnLst/>
              <a:rect l="0" t="0" r="0" b="0"/>
              <a:pathLst>
                <a:path w="45721" h="259081">
                  <a:moveTo>
                    <a:pt x="45720" y="0"/>
                  </a:moveTo>
                  <a:lnTo>
                    <a:pt x="41674" y="0"/>
                  </a:lnTo>
                  <a:lnTo>
                    <a:pt x="40483" y="846"/>
                  </a:lnTo>
                  <a:lnTo>
                    <a:pt x="39688" y="2257"/>
                  </a:lnTo>
                  <a:lnTo>
                    <a:pt x="33771" y="27338"/>
                  </a:lnTo>
                  <a:lnTo>
                    <a:pt x="36994" y="56482"/>
                  </a:lnTo>
                  <a:lnTo>
                    <a:pt x="35514" y="84751"/>
                  </a:lnTo>
                  <a:lnTo>
                    <a:pt x="31971" y="114575"/>
                  </a:lnTo>
                  <a:lnTo>
                    <a:pt x="28664" y="144862"/>
                  </a:lnTo>
                  <a:lnTo>
                    <a:pt x="22322" y="175284"/>
                  </a:lnTo>
                  <a:lnTo>
                    <a:pt x="12593" y="211859"/>
                  </a:lnTo>
                  <a:lnTo>
                    <a:pt x="997" y="247531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1817"/>
            <p:cNvSpPr/>
            <p:nvPr/>
          </p:nvSpPr>
          <p:spPr>
            <a:xfrm>
              <a:off x="2332224" y="5143813"/>
              <a:ext cx="220477" cy="127683"/>
            </a:xfrm>
            <a:custGeom>
              <a:avLst/>
              <a:gdLst/>
              <a:ahLst/>
              <a:cxnLst/>
              <a:rect l="0" t="0" r="0" b="0"/>
              <a:pathLst>
                <a:path w="220477" h="127683">
                  <a:moveTo>
                    <a:pt x="106176" y="7306"/>
                  </a:moveTo>
                  <a:lnTo>
                    <a:pt x="102130" y="7306"/>
                  </a:lnTo>
                  <a:lnTo>
                    <a:pt x="100939" y="6460"/>
                  </a:lnTo>
                  <a:lnTo>
                    <a:pt x="100144" y="5049"/>
                  </a:lnTo>
                  <a:lnTo>
                    <a:pt x="99615" y="3261"/>
                  </a:lnTo>
                  <a:lnTo>
                    <a:pt x="97568" y="2069"/>
                  </a:lnTo>
                  <a:lnTo>
                    <a:pt x="81482" y="0"/>
                  </a:lnTo>
                  <a:lnTo>
                    <a:pt x="64671" y="595"/>
                  </a:lnTo>
                  <a:lnTo>
                    <a:pt x="54992" y="3759"/>
                  </a:lnTo>
                  <a:lnTo>
                    <a:pt x="47303" y="10245"/>
                  </a:lnTo>
                  <a:lnTo>
                    <a:pt x="33698" y="23417"/>
                  </a:lnTo>
                  <a:lnTo>
                    <a:pt x="18096" y="38045"/>
                  </a:lnTo>
                  <a:lnTo>
                    <a:pt x="3325" y="62374"/>
                  </a:lnTo>
                  <a:lnTo>
                    <a:pt x="630" y="73199"/>
                  </a:lnTo>
                  <a:lnTo>
                    <a:pt x="0" y="82030"/>
                  </a:lnTo>
                  <a:lnTo>
                    <a:pt x="1977" y="89341"/>
                  </a:lnTo>
                  <a:lnTo>
                    <a:pt x="10146" y="100934"/>
                  </a:lnTo>
                  <a:lnTo>
                    <a:pt x="21466" y="108802"/>
                  </a:lnTo>
                  <a:lnTo>
                    <a:pt x="35545" y="112451"/>
                  </a:lnTo>
                  <a:lnTo>
                    <a:pt x="45433" y="111046"/>
                  </a:lnTo>
                  <a:lnTo>
                    <a:pt x="65407" y="105289"/>
                  </a:lnTo>
                  <a:lnTo>
                    <a:pt x="84668" y="89281"/>
                  </a:lnTo>
                  <a:lnTo>
                    <a:pt x="100991" y="66846"/>
                  </a:lnTo>
                  <a:lnTo>
                    <a:pt x="103871" y="58886"/>
                  </a:lnTo>
                  <a:lnTo>
                    <a:pt x="113265" y="23170"/>
                  </a:lnTo>
                  <a:lnTo>
                    <a:pt x="113765" y="8848"/>
                  </a:lnTo>
                  <a:lnTo>
                    <a:pt x="114642" y="41364"/>
                  </a:lnTo>
                  <a:lnTo>
                    <a:pt x="120709" y="70898"/>
                  </a:lnTo>
                  <a:lnTo>
                    <a:pt x="121102" y="81007"/>
                  </a:lnTo>
                  <a:lnTo>
                    <a:pt x="125791" y="91145"/>
                  </a:lnTo>
                  <a:lnTo>
                    <a:pt x="138555" y="107405"/>
                  </a:lnTo>
                  <a:lnTo>
                    <a:pt x="164985" y="124015"/>
                  </a:lnTo>
                  <a:lnTo>
                    <a:pt x="179951" y="127682"/>
                  </a:lnTo>
                  <a:lnTo>
                    <a:pt x="190047" y="126283"/>
                  </a:lnTo>
                  <a:lnTo>
                    <a:pt x="213709" y="121376"/>
                  </a:lnTo>
                  <a:lnTo>
                    <a:pt x="215965" y="119759"/>
                  </a:lnTo>
                  <a:lnTo>
                    <a:pt x="220476" y="11398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1818"/>
            <p:cNvSpPr/>
            <p:nvPr/>
          </p:nvSpPr>
          <p:spPr>
            <a:xfrm>
              <a:off x="2080259" y="5128702"/>
              <a:ext cx="213012" cy="356144"/>
            </a:xfrm>
            <a:custGeom>
              <a:avLst/>
              <a:gdLst/>
              <a:ahLst/>
              <a:cxnLst/>
              <a:rect l="0" t="0" r="0" b="0"/>
              <a:pathLst>
                <a:path w="213012" h="356144">
                  <a:moveTo>
                    <a:pt x="175261" y="30037"/>
                  </a:moveTo>
                  <a:lnTo>
                    <a:pt x="171215" y="30037"/>
                  </a:lnTo>
                  <a:lnTo>
                    <a:pt x="170024" y="29191"/>
                  </a:lnTo>
                  <a:lnTo>
                    <a:pt x="169229" y="27780"/>
                  </a:lnTo>
                  <a:lnTo>
                    <a:pt x="168700" y="25992"/>
                  </a:lnTo>
                  <a:lnTo>
                    <a:pt x="159491" y="14599"/>
                  </a:lnTo>
                  <a:lnTo>
                    <a:pt x="149756" y="4598"/>
                  </a:lnTo>
                  <a:lnTo>
                    <a:pt x="142476" y="1798"/>
                  </a:lnTo>
                  <a:lnTo>
                    <a:pt x="128051" y="0"/>
                  </a:lnTo>
                  <a:lnTo>
                    <a:pt x="122387" y="2011"/>
                  </a:lnTo>
                  <a:lnTo>
                    <a:pt x="100123" y="21527"/>
                  </a:lnTo>
                  <a:lnTo>
                    <a:pt x="89968" y="35606"/>
                  </a:lnTo>
                  <a:lnTo>
                    <a:pt x="79798" y="60771"/>
                  </a:lnTo>
                  <a:lnTo>
                    <a:pt x="76674" y="84111"/>
                  </a:lnTo>
                  <a:lnTo>
                    <a:pt x="80386" y="97047"/>
                  </a:lnTo>
                  <a:lnTo>
                    <a:pt x="89226" y="110506"/>
                  </a:lnTo>
                  <a:lnTo>
                    <a:pt x="97463" y="118697"/>
                  </a:lnTo>
                  <a:lnTo>
                    <a:pt x="105688" y="123911"/>
                  </a:lnTo>
                  <a:lnTo>
                    <a:pt x="119839" y="127561"/>
                  </a:lnTo>
                  <a:lnTo>
                    <a:pt x="129744" y="126157"/>
                  </a:lnTo>
                  <a:lnTo>
                    <a:pt x="145855" y="122402"/>
                  </a:lnTo>
                  <a:lnTo>
                    <a:pt x="148884" y="120400"/>
                  </a:lnTo>
                  <a:lnTo>
                    <a:pt x="167583" y="96668"/>
                  </a:lnTo>
                  <a:lnTo>
                    <a:pt x="179486" y="78198"/>
                  </a:lnTo>
                  <a:lnTo>
                    <a:pt x="184468" y="62254"/>
                  </a:lnTo>
                  <a:lnTo>
                    <a:pt x="189309" y="54745"/>
                  </a:lnTo>
                  <a:lnTo>
                    <a:pt x="190265" y="48873"/>
                  </a:lnTo>
                  <a:lnTo>
                    <a:pt x="190499" y="86004"/>
                  </a:lnTo>
                  <a:lnTo>
                    <a:pt x="191347" y="121824"/>
                  </a:lnTo>
                  <a:lnTo>
                    <a:pt x="201106" y="159623"/>
                  </a:lnTo>
                  <a:lnTo>
                    <a:pt x="205672" y="195304"/>
                  </a:lnTo>
                  <a:lnTo>
                    <a:pt x="211591" y="227688"/>
                  </a:lnTo>
                  <a:lnTo>
                    <a:pt x="213011" y="262590"/>
                  </a:lnTo>
                  <a:lnTo>
                    <a:pt x="207283" y="297844"/>
                  </a:lnTo>
                  <a:lnTo>
                    <a:pt x="203940" y="317667"/>
                  </a:lnTo>
                  <a:lnTo>
                    <a:pt x="202000" y="323391"/>
                  </a:lnTo>
                  <a:lnTo>
                    <a:pt x="195329" y="332008"/>
                  </a:lnTo>
                  <a:lnTo>
                    <a:pt x="162397" y="352452"/>
                  </a:lnTo>
                  <a:lnTo>
                    <a:pt x="143227" y="356143"/>
                  </a:lnTo>
                  <a:lnTo>
                    <a:pt x="113147" y="351307"/>
                  </a:lnTo>
                  <a:lnTo>
                    <a:pt x="79987" y="342198"/>
                  </a:lnTo>
                  <a:lnTo>
                    <a:pt x="46062" y="328877"/>
                  </a:lnTo>
                  <a:lnTo>
                    <a:pt x="18160" y="306447"/>
                  </a:lnTo>
                  <a:lnTo>
                    <a:pt x="6698" y="287479"/>
                  </a:lnTo>
                  <a:lnTo>
                    <a:pt x="1324" y="270481"/>
                  </a:lnTo>
                  <a:lnTo>
                    <a:pt x="0" y="25863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1819"/>
            <p:cNvSpPr/>
            <p:nvPr/>
          </p:nvSpPr>
          <p:spPr>
            <a:xfrm>
              <a:off x="1990714" y="5129800"/>
              <a:ext cx="119541" cy="173720"/>
            </a:xfrm>
            <a:custGeom>
              <a:avLst/>
              <a:gdLst/>
              <a:ahLst/>
              <a:cxnLst/>
              <a:rect l="0" t="0" r="0" b="0"/>
              <a:pathLst>
                <a:path w="119541" h="173720">
                  <a:moveTo>
                    <a:pt x="5726" y="67039"/>
                  </a:moveTo>
                  <a:lnTo>
                    <a:pt x="5726" y="73600"/>
                  </a:lnTo>
                  <a:lnTo>
                    <a:pt x="9771" y="78391"/>
                  </a:lnTo>
                  <a:lnTo>
                    <a:pt x="14014" y="80551"/>
                  </a:lnTo>
                  <a:lnTo>
                    <a:pt x="26980" y="82052"/>
                  </a:lnTo>
                  <a:lnTo>
                    <a:pt x="54291" y="81413"/>
                  </a:lnTo>
                  <a:lnTo>
                    <a:pt x="89564" y="66840"/>
                  </a:lnTo>
                  <a:lnTo>
                    <a:pt x="105824" y="56840"/>
                  </a:lnTo>
                  <a:lnTo>
                    <a:pt x="114500" y="45203"/>
                  </a:lnTo>
                  <a:lnTo>
                    <a:pt x="118389" y="31030"/>
                  </a:lnTo>
                  <a:lnTo>
                    <a:pt x="119540" y="20151"/>
                  </a:lnTo>
                  <a:lnTo>
                    <a:pt x="117552" y="14310"/>
                  </a:lnTo>
                  <a:lnTo>
                    <a:pt x="114693" y="8890"/>
                  </a:lnTo>
                  <a:lnTo>
                    <a:pt x="113422" y="3660"/>
                  </a:lnTo>
                  <a:lnTo>
                    <a:pt x="111390" y="1927"/>
                  </a:lnTo>
                  <a:lnTo>
                    <a:pt x="104616" y="0"/>
                  </a:lnTo>
                  <a:lnTo>
                    <a:pt x="101286" y="334"/>
                  </a:lnTo>
                  <a:lnTo>
                    <a:pt x="87600" y="4694"/>
                  </a:lnTo>
                  <a:lnTo>
                    <a:pt x="83169" y="5156"/>
                  </a:lnTo>
                  <a:lnTo>
                    <a:pt x="73729" y="10184"/>
                  </a:lnTo>
                  <a:lnTo>
                    <a:pt x="41517" y="36920"/>
                  </a:lnTo>
                  <a:lnTo>
                    <a:pt x="24797" y="51906"/>
                  </a:lnTo>
                  <a:lnTo>
                    <a:pt x="14481" y="69329"/>
                  </a:lnTo>
                  <a:lnTo>
                    <a:pt x="463" y="104671"/>
                  </a:lnTo>
                  <a:lnTo>
                    <a:pt x="0" y="115092"/>
                  </a:lnTo>
                  <a:lnTo>
                    <a:pt x="2616" y="125367"/>
                  </a:lnTo>
                  <a:lnTo>
                    <a:pt x="12895" y="140672"/>
                  </a:lnTo>
                  <a:lnTo>
                    <a:pt x="48030" y="160571"/>
                  </a:lnTo>
                  <a:lnTo>
                    <a:pt x="69052" y="170244"/>
                  </a:lnTo>
                  <a:lnTo>
                    <a:pt x="89545" y="1737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1820"/>
            <p:cNvSpPr/>
            <p:nvPr/>
          </p:nvSpPr>
          <p:spPr>
            <a:xfrm>
              <a:off x="1738460" y="5137245"/>
              <a:ext cx="177476" cy="196611"/>
            </a:xfrm>
            <a:custGeom>
              <a:avLst/>
              <a:gdLst/>
              <a:ahLst/>
              <a:cxnLst/>
              <a:rect l="0" t="0" r="0" b="0"/>
              <a:pathLst>
                <a:path w="177476" h="196611">
                  <a:moveTo>
                    <a:pt x="59860" y="21494"/>
                  </a:moveTo>
                  <a:lnTo>
                    <a:pt x="59860" y="55894"/>
                  </a:lnTo>
                  <a:lnTo>
                    <a:pt x="59013" y="75149"/>
                  </a:lnTo>
                  <a:lnTo>
                    <a:pt x="49254" y="110572"/>
                  </a:lnTo>
                  <a:lnTo>
                    <a:pt x="38605" y="142101"/>
                  </a:lnTo>
                  <a:lnTo>
                    <a:pt x="14605" y="179031"/>
                  </a:lnTo>
                  <a:lnTo>
                    <a:pt x="10113" y="185491"/>
                  </a:lnTo>
                  <a:lnTo>
                    <a:pt x="6993" y="195104"/>
                  </a:lnTo>
                  <a:lnTo>
                    <a:pt x="5988" y="195654"/>
                  </a:lnTo>
                  <a:lnTo>
                    <a:pt x="0" y="196610"/>
                  </a:lnTo>
                  <a:lnTo>
                    <a:pt x="4354" y="189796"/>
                  </a:lnTo>
                  <a:lnTo>
                    <a:pt x="12413" y="157263"/>
                  </a:lnTo>
                  <a:lnTo>
                    <a:pt x="21920" y="125642"/>
                  </a:lnTo>
                  <a:lnTo>
                    <a:pt x="28604" y="106729"/>
                  </a:lnTo>
                  <a:lnTo>
                    <a:pt x="51334" y="69250"/>
                  </a:lnTo>
                  <a:lnTo>
                    <a:pt x="72381" y="37136"/>
                  </a:lnTo>
                  <a:lnTo>
                    <a:pt x="87746" y="18039"/>
                  </a:lnTo>
                  <a:lnTo>
                    <a:pt x="100194" y="11492"/>
                  </a:lnTo>
                  <a:lnTo>
                    <a:pt x="136779" y="0"/>
                  </a:lnTo>
                  <a:lnTo>
                    <a:pt x="145128" y="1499"/>
                  </a:lnTo>
                  <a:lnTo>
                    <a:pt x="157091" y="7103"/>
                  </a:lnTo>
                  <a:lnTo>
                    <a:pt x="163187" y="12558"/>
                  </a:lnTo>
                  <a:lnTo>
                    <a:pt x="176592" y="34691"/>
                  </a:lnTo>
                  <a:lnTo>
                    <a:pt x="177475" y="39605"/>
                  </a:lnTo>
                  <a:lnTo>
                    <a:pt x="174562" y="76714"/>
                  </a:lnTo>
                  <a:lnTo>
                    <a:pt x="171981" y="111550"/>
                  </a:lnTo>
                  <a:lnTo>
                    <a:pt x="167256" y="144769"/>
                  </a:lnTo>
                  <a:lnTo>
                    <a:pt x="165905" y="159996"/>
                  </a:lnTo>
                  <a:lnTo>
                    <a:pt x="162589" y="167153"/>
                  </a:lnTo>
                  <a:lnTo>
                    <a:pt x="162212" y="170247"/>
                  </a:lnTo>
                  <a:lnTo>
                    <a:pt x="166540" y="18151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1821"/>
            <p:cNvSpPr/>
            <p:nvPr/>
          </p:nvSpPr>
          <p:spPr>
            <a:xfrm>
              <a:off x="1455420" y="5167511"/>
              <a:ext cx="143228" cy="212066"/>
            </a:xfrm>
            <a:custGeom>
              <a:avLst/>
              <a:gdLst/>
              <a:ahLst/>
              <a:cxnLst/>
              <a:rect l="0" t="0" r="0" b="0"/>
              <a:pathLst>
                <a:path w="143228" h="212066">
                  <a:moveTo>
                    <a:pt x="106680" y="14089"/>
                  </a:moveTo>
                  <a:lnTo>
                    <a:pt x="102634" y="14089"/>
                  </a:lnTo>
                  <a:lnTo>
                    <a:pt x="70580" y="4681"/>
                  </a:lnTo>
                  <a:lnTo>
                    <a:pt x="63542" y="1441"/>
                  </a:lnTo>
                  <a:lnTo>
                    <a:pt x="54769" y="0"/>
                  </a:lnTo>
                  <a:lnTo>
                    <a:pt x="47484" y="1618"/>
                  </a:lnTo>
                  <a:lnTo>
                    <a:pt x="41424" y="4313"/>
                  </a:lnTo>
                  <a:lnTo>
                    <a:pt x="35908" y="5511"/>
                  </a:lnTo>
                  <a:lnTo>
                    <a:pt x="34098" y="6677"/>
                  </a:lnTo>
                  <a:lnTo>
                    <a:pt x="32892" y="8300"/>
                  </a:lnTo>
                  <a:lnTo>
                    <a:pt x="31552" y="12362"/>
                  </a:lnTo>
                  <a:lnTo>
                    <a:pt x="30621" y="28401"/>
                  </a:lnTo>
                  <a:lnTo>
                    <a:pt x="32800" y="35407"/>
                  </a:lnTo>
                  <a:lnTo>
                    <a:pt x="45143" y="50849"/>
                  </a:lnTo>
                  <a:lnTo>
                    <a:pt x="73832" y="84279"/>
                  </a:lnTo>
                  <a:lnTo>
                    <a:pt x="110715" y="121969"/>
                  </a:lnTo>
                  <a:lnTo>
                    <a:pt x="131542" y="155988"/>
                  </a:lnTo>
                  <a:lnTo>
                    <a:pt x="141287" y="176582"/>
                  </a:lnTo>
                  <a:lnTo>
                    <a:pt x="143227" y="186779"/>
                  </a:lnTo>
                  <a:lnTo>
                    <a:pt x="141832" y="194698"/>
                  </a:lnTo>
                  <a:lnTo>
                    <a:pt x="136286" y="203915"/>
                  </a:lnTo>
                  <a:lnTo>
                    <a:pt x="134037" y="206680"/>
                  </a:lnTo>
                  <a:lnTo>
                    <a:pt x="127023" y="209751"/>
                  </a:lnTo>
                  <a:lnTo>
                    <a:pt x="89787" y="212065"/>
                  </a:lnTo>
                  <a:lnTo>
                    <a:pt x="52135" y="205635"/>
                  </a:lnTo>
                  <a:lnTo>
                    <a:pt x="34168" y="200853"/>
                  </a:lnTo>
                  <a:lnTo>
                    <a:pt x="10028" y="183160"/>
                  </a:lnTo>
                  <a:lnTo>
                    <a:pt x="4457" y="177285"/>
                  </a:lnTo>
                  <a:lnTo>
                    <a:pt x="1980" y="171852"/>
                  </a:lnTo>
                  <a:lnTo>
                    <a:pt x="0" y="15886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1822"/>
            <p:cNvSpPr/>
            <p:nvPr/>
          </p:nvSpPr>
          <p:spPr>
            <a:xfrm>
              <a:off x="1269637" y="5166500"/>
              <a:ext cx="147170" cy="197981"/>
            </a:xfrm>
            <a:custGeom>
              <a:avLst/>
              <a:gdLst/>
              <a:ahLst/>
              <a:cxnLst/>
              <a:rect l="0" t="0" r="0" b="0"/>
              <a:pathLst>
                <a:path w="147170" h="197981">
                  <a:moveTo>
                    <a:pt x="10522" y="83680"/>
                  </a:moveTo>
                  <a:lnTo>
                    <a:pt x="10522" y="87725"/>
                  </a:lnTo>
                  <a:lnTo>
                    <a:pt x="11369" y="88917"/>
                  </a:lnTo>
                  <a:lnTo>
                    <a:pt x="12780" y="89710"/>
                  </a:lnTo>
                  <a:lnTo>
                    <a:pt x="21128" y="90986"/>
                  </a:lnTo>
                  <a:lnTo>
                    <a:pt x="52333" y="90434"/>
                  </a:lnTo>
                  <a:lnTo>
                    <a:pt x="88585" y="78300"/>
                  </a:lnTo>
                  <a:lnTo>
                    <a:pt x="118618" y="61815"/>
                  </a:lnTo>
                  <a:lnTo>
                    <a:pt x="141835" y="36789"/>
                  </a:lnTo>
                  <a:lnTo>
                    <a:pt x="145084" y="28691"/>
                  </a:lnTo>
                  <a:lnTo>
                    <a:pt x="147169" y="13738"/>
                  </a:lnTo>
                  <a:lnTo>
                    <a:pt x="145197" y="8003"/>
                  </a:lnTo>
                  <a:lnTo>
                    <a:pt x="143485" y="5289"/>
                  </a:lnTo>
                  <a:lnTo>
                    <a:pt x="141498" y="3479"/>
                  </a:lnTo>
                  <a:lnTo>
                    <a:pt x="137031" y="1469"/>
                  </a:lnTo>
                  <a:lnTo>
                    <a:pt x="105073" y="0"/>
                  </a:lnTo>
                  <a:lnTo>
                    <a:pt x="89431" y="3947"/>
                  </a:lnTo>
                  <a:lnTo>
                    <a:pt x="57854" y="23592"/>
                  </a:lnTo>
                  <a:lnTo>
                    <a:pt x="36241" y="47257"/>
                  </a:lnTo>
                  <a:lnTo>
                    <a:pt x="12822" y="81643"/>
                  </a:lnTo>
                  <a:lnTo>
                    <a:pt x="817" y="107642"/>
                  </a:lnTo>
                  <a:lnTo>
                    <a:pt x="0" y="122269"/>
                  </a:lnTo>
                  <a:lnTo>
                    <a:pt x="6374" y="152356"/>
                  </a:lnTo>
                  <a:lnTo>
                    <a:pt x="13194" y="163027"/>
                  </a:lnTo>
                  <a:lnTo>
                    <a:pt x="46239" y="191578"/>
                  </a:lnTo>
                  <a:lnTo>
                    <a:pt x="76907" y="196715"/>
                  </a:lnTo>
                  <a:lnTo>
                    <a:pt x="109583" y="1979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1823"/>
            <p:cNvSpPr/>
            <p:nvPr/>
          </p:nvSpPr>
          <p:spPr>
            <a:xfrm>
              <a:off x="1101216" y="5212080"/>
              <a:ext cx="148464" cy="15240"/>
            </a:xfrm>
            <a:custGeom>
              <a:avLst/>
              <a:gdLst/>
              <a:ahLst/>
              <a:cxnLst/>
              <a:rect l="0" t="0" r="0" b="0"/>
              <a:pathLst>
                <a:path w="148464" h="15240">
                  <a:moveTo>
                    <a:pt x="11304" y="0"/>
                  </a:moveTo>
                  <a:lnTo>
                    <a:pt x="0" y="0"/>
                  </a:lnTo>
                  <a:lnTo>
                    <a:pt x="7076" y="0"/>
                  </a:lnTo>
                  <a:lnTo>
                    <a:pt x="43134" y="6913"/>
                  </a:lnTo>
                  <a:lnTo>
                    <a:pt x="80061" y="11572"/>
                  </a:lnTo>
                  <a:lnTo>
                    <a:pt x="111245" y="14515"/>
                  </a:lnTo>
                  <a:lnTo>
                    <a:pt x="148463" y="152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1824"/>
            <p:cNvSpPr/>
            <p:nvPr/>
          </p:nvSpPr>
          <p:spPr>
            <a:xfrm>
              <a:off x="1143000" y="5097780"/>
              <a:ext cx="38101" cy="311826"/>
            </a:xfrm>
            <a:custGeom>
              <a:avLst/>
              <a:gdLst/>
              <a:ahLst/>
              <a:cxnLst/>
              <a:rect l="0" t="0" r="0" b="0"/>
              <a:pathLst>
                <a:path w="38101" h="311826">
                  <a:moveTo>
                    <a:pt x="38100" y="0"/>
                  </a:moveTo>
                  <a:lnTo>
                    <a:pt x="38100" y="36045"/>
                  </a:lnTo>
                  <a:lnTo>
                    <a:pt x="32863" y="68142"/>
                  </a:lnTo>
                  <a:lnTo>
                    <a:pt x="31186" y="97989"/>
                  </a:lnTo>
                  <a:lnTo>
                    <a:pt x="29842" y="133268"/>
                  </a:lnTo>
                  <a:lnTo>
                    <a:pt x="24458" y="170532"/>
                  </a:lnTo>
                  <a:lnTo>
                    <a:pt x="17501" y="207537"/>
                  </a:lnTo>
                  <a:lnTo>
                    <a:pt x="10077" y="239481"/>
                  </a:lnTo>
                  <a:lnTo>
                    <a:pt x="1494" y="277320"/>
                  </a:lnTo>
                  <a:lnTo>
                    <a:pt x="11" y="311825"/>
                  </a:lnTo>
                  <a:lnTo>
                    <a:pt x="0" y="2895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1825"/>
            <p:cNvSpPr/>
            <p:nvPr/>
          </p:nvSpPr>
          <p:spPr>
            <a:xfrm>
              <a:off x="849580" y="5230821"/>
              <a:ext cx="232460" cy="202065"/>
            </a:xfrm>
            <a:custGeom>
              <a:avLst/>
              <a:gdLst/>
              <a:ahLst/>
              <a:cxnLst/>
              <a:rect l="0" t="0" r="0" b="0"/>
              <a:pathLst>
                <a:path w="232460" h="202065">
                  <a:moveTo>
                    <a:pt x="118159" y="19359"/>
                  </a:moveTo>
                  <a:lnTo>
                    <a:pt x="107554" y="8752"/>
                  </a:lnTo>
                  <a:lnTo>
                    <a:pt x="100464" y="6178"/>
                  </a:lnTo>
                  <a:lnTo>
                    <a:pt x="92515" y="4188"/>
                  </a:lnTo>
                  <a:lnTo>
                    <a:pt x="86160" y="480"/>
                  </a:lnTo>
                  <a:lnTo>
                    <a:pt x="82433" y="0"/>
                  </a:lnTo>
                  <a:lnTo>
                    <a:pt x="73777" y="1723"/>
                  </a:lnTo>
                  <a:lnTo>
                    <a:pt x="63428" y="7454"/>
                  </a:lnTo>
                  <a:lnTo>
                    <a:pt x="36534" y="32575"/>
                  </a:lnTo>
                  <a:lnTo>
                    <a:pt x="12930" y="69145"/>
                  </a:lnTo>
                  <a:lnTo>
                    <a:pt x="7891" y="82126"/>
                  </a:lnTo>
                  <a:lnTo>
                    <a:pt x="0" y="112573"/>
                  </a:lnTo>
                  <a:lnTo>
                    <a:pt x="1580" y="123159"/>
                  </a:lnTo>
                  <a:lnTo>
                    <a:pt x="7229" y="134592"/>
                  </a:lnTo>
                  <a:lnTo>
                    <a:pt x="14265" y="143342"/>
                  </a:lnTo>
                  <a:lnTo>
                    <a:pt x="19209" y="146429"/>
                  </a:lnTo>
                  <a:lnTo>
                    <a:pt x="29281" y="148411"/>
                  </a:lnTo>
                  <a:lnTo>
                    <a:pt x="36886" y="148754"/>
                  </a:lnTo>
                  <a:lnTo>
                    <a:pt x="48547" y="144810"/>
                  </a:lnTo>
                  <a:lnTo>
                    <a:pt x="51431" y="142787"/>
                  </a:lnTo>
                  <a:lnTo>
                    <a:pt x="54636" y="138280"/>
                  </a:lnTo>
                  <a:lnTo>
                    <a:pt x="60485" y="126938"/>
                  </a:lnTo>
                  <a:lnTo>
                    <a:pt x="92237" y="92922"/>
                  </a:lnTo>
                  <a:lnTo>
                    <a:pt x="111840" y="67605"/>
                  </a:lnTo>
                  <a:lnTo>
                    <a:pt x="118636" y="50292"/>
                  </a:lnTo>
                  <a:lnTo>
                    <a:pt x="125451" y="42583"/>
                  </a:lnTo>
                  <a:lnTo>
                    <a:pt x="125774" y="76477"/>
                  </a:lnTo>
                  <a:lnTo>
                    <a:pt x="126625" y="95831"/>
                  </a:lnTo>
                  <a:lnTo>
                    <a:pt x="136385" y="127245"/>
                  </a:lnTo>
                  <a:lnTo>
                    <a:pt x="147034" y="155910"/>
                  </a:lnTo>
                  <a:lnTo>
                    <a:pt x="171034" y="192177"/>
                  </a:lnTo>
                  <a:lnTo>
                    <a:pt x="173729" y="195530"/>
                  </a:lnTo>
                  <a:lnTo>
                    <a:pt x="181239" y="199257"/>
                  </a:lnTo>
                  <a:lnTo>
                    <a:pt x="204198" y="202064"/>
                  </a:lnTo>
                  <a:lnTo>
                    <a:pt x="209456" y="199904"/>
                  </a:lnTo>
                  <a:lnTo>
                    <a:pt x="232459" y="1793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1826"/>
            <p:cNvSpPr/>
            <p:nvPr/>
          </p:nvSpPr>
          <p:spPr>
            <a:xfrm>
              <a:off x="672132" y="5167901"/>
              <a:ext cx="150250" cy="257539"/>
            </a:xfrm>
            <a:custGeom>
              <a:avLst/>
              <a:gdLst/>
              <a:ahLst/>
              <a:cxnLst/>
              <a:rect l="0" t="0" r="0" b="0"/>
              <a:pathLst>
                <a:path w="150250" h="257539">
                  <a:moveTo>
                    <a:pt x="21288" y="89899"/>
                  </a:moveTo>
                  <a:lnTo>
                    <a:pt x="21288" y="96459"/>
                  </a:lnTo>
                  <a:lnTo>
                    <a:pt x="22134" y="96813"/>
                  </a:lnTo>
                  <a:lnTo>
                    <a:pt x="25333" y="97204"/>
                  </a:lnTo>
                  <a:lnTo>
                    <a:pt x="26524" y="98156"/>
                  </a:lnTo>
                  <a:lnTo>
                    <a:pt x="32639" y="108097"/>
                  </a:lnTo>
                  <a:lnTo>
                    <a:pt x="37057" y="110687"/>
                  </a:lnTo>
                  <a:lnTo>
                    <a:pt x="46562" y="112145"/>
                  </a:lnTo>
                  <a:lnTo>
                    <a:pt x="56227" y="111639"/>
                  </a:lnTo>
                  <a:lnTo>
                    <a:pt x="91796" y="99737"/>
                  </a:lnTo>
                  <a:lnTo>
                    <a:pt x="112607" y="87577"/>
                  </a:lnTo>
                  <a:lnTo>
                    <a:pt x="144235" y="58248"/>
                  </a:lnTo>
                  <a:lnTo>
                    <a:pt x="147898" y="50149"/>
                  </a:lnTo>
                  <a:lnTo>
                    <a:pt x="150249" y="31152"/>
                  </a:lnTo>
                  <a:lnTo>
                    <a:pt x="148312" y="23432"/>
                  </a:lnTo>
                  <a:lnTo>
                    <a:pt x="140171" y="11576"/>
                  </a:lnTo>
                  <a:lnTo>
                    <a:pt x="132900" y="3663"/>
                  </a:lnTo>
                  <a:lnTo>
                    <a:pt x="125644" y="771"/>
                  </a:lnTo>
                  <a:lnTo>
                    <a:pt x="121339" y="0"/>
                  </a:lnTo>
                  <a:lnTo>
                    <a:pt x="112039" y="1402"/>
                  </a:lnTo>
                  <a:lnTo>
                    <a:pt x="95026" y="9209"/>
                  </a:lnTo>
                  <a:lnTo>
                    <a:pt x="70566" y="27017"/>
                  </a:lnTo>
                  <a:lnTo>
                    <a:pt x="42024" y="60169"/>
                  </a:lnTo>
                  <a:lnTo>
                    <a:pt x="29657" y="75839"/>
                  </a:lnTo>
                  <a:lnTo>
                    <a:pt x="14819" y="113493"/>
                  </a:lnTo>
                  <a:lnTo>
                    <a:pt x="6389" y="143456"/>
                  </a:lnTo>
                  <a:lnTo>
                    <a:pt x="0" y="179876"/>
                  </a:lnTo>
                  <a:lnTo>
                    <a:pt x="2939" y="203765"/>
                  </a:lnTo>
                  <a:lnTo>
                    <a:pt x="9181" y="216988"/>
                  </a:lnTo>
                  <a:lnTo>
                    <a:pt x="17600" y="227663"/>
                  </a:lnTo>
                  <a:lnTo>
                    <a:pt x="41791" y="244249"/>
                  </a:lnTo>
                  <a:lnTo>
                    <a:pt x="68047" y="254036"/>
                  </a:lnTo>
                  <a:lnTo>
                    <a:pt x="101199" y="257077"/>
                  </a:lnTo>
                  <a:lnTo>
                    <a:pt x="127968" y="25753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1827"/>
            <p:cNvSpPr/>
            <p:nvPr/>
          </p:nvSpPr>
          <p:spPr>
            <a:xfrm>
              <a:off x="541020" y="5151119"/>
              <a:ext cx="152401" cy="243435"/>
            </a:xfrm>
            <a:custGeom>
              <a:avLst/>
              <a:gdLst/>
              <a:ahLst/>
              <a:cxnLst/>
              <a:rect l="0" t="0" r="0" b="0"/>
              <a:pathLst>
                <a:path w="152401" h="243435">
                  <a:moveTo>
                    <a:pt x="22860" y="53341"/>
                  </a:moveTo>
                  <a:lnTo>
                    <a:pt x="22013" y="72421"/>
                  </a:lnTo>
                  <a:lnTo>
                    <a:pt x="18814" y="81858"/>
                  </a:lnTo>
                  <a:lnTo>
                    <a:pt x="19086" y="93955"/>
                  </a:lnTo>
                  <a:lnTo>
                    <a:pt x="20336" y="108645"/>
                  </a:lnTo>
                  <a:lnTo>
                    <a:pt x="16497" y="143412"/>
                  </a:lnTo>
                  <a:lnTo>
                    <a:pt x="15488" y="179035"/>
                  </a:lnTo>
                  <a:lnTo>
                    <a:pt x="9205" y="211754"/>
                  </a:lnTo>
                  <a:lnTo>
                    <a:pt x="613" y="236897"/>
                  </a:lnTo>
                  <a:lnTo>
                    <a:pt x="35" y="243434"/>
                  </a:lnTo>
                  <a:lnTo>
                    <a:pt x="0" y="211259"/>
                  </a:lnTo>
                  <a:lnTo>
                    <a:pt x="2257" y="180207"/>
                  </a:lnTo>
                  <a:lnTo>
                    <a:pt x="8289" y="149351"/>
                  </a:lnTo>
                  <a:lnTo>
                    <a:pt x="17695" y="115655"/>
                  </a:lnTo>
                  <a:lnTo>
                    <a:pt x="36045" y="77973"/>
                  </a:lnTo>
                  <a:lnTo>
                    <a:pt x="56822" y="52154"/>
                  </a:lnTo>
                  <a:lnTo>
                    <a:pt x="93282" y="26523"/>
                  </a:lnTo>
                  <a:lnTo>
                    <a:pt x="118315" y="10259"/>
                  </a:lnTo>
                  <a:lnTo>
                    <a:pt x="126684" y="3416"/>
                  </a:lnTo>
                  <a:lnTo>
                    <a:pt x="134526" y="1013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1828"/>
            <p:cNvSpPr/>
            <p:nvPr/>
          </p:nvSpPr>
          <p:spPr>
            <a:xfrm>
              <a:off x="328433" y="5128352"/>
              <a:ext cx="159248" cy="243262"/>
            </a:xfrm>
            <a:custGeom>
              <a:avLst/>
              <a:gdLst/>
              <a:ahLst/>
              <a:cxnLst/>
              <a:rect l="0" t="0" r="0" b="0"/>
              <a:pathLst>
                <a:path w="159248" h="243262">
                  <a:moveTo>
                    <a:pt x="159247" y="7528"/>
                  </a:moveTo>
                  <a:lnTo>
                    <a:pt x="155201" y="3482"/>
                  </a:lnTo>
                  <a:lnTo>
                    <a:pt x="150957" y="1496"/>
                  </a:lnTo>
                  <a:lnTo>
                    <a:pt x="125717" y="0"/>
                  </a:lnTo>
                  <a:lnTo>
                    <a:pt x="109048" y="3980"/>
                  </a:lnTo>
                  <a:lnTo>
                    <a:pt x="74837" y="23638"/>
                  </a:lnTo>
                  <a:lnTo>
                    <a:pt x="60771" y="34161"/>
                  </a:lnTo>
                  <a:lnTo>
                    <a:pt x="28613" y="68985"/>
                  </a:lnTo>
                  <a:lnTo>
                    <a:pt x="14613" y="91495"/>
                  </a:lnTo>
                  <a:lnTo>
                    <a:pt x="3144" y="127093"/>
                  </a:lnTo>
                  <a:lnTo>
                    <a:pt x="0" y="159463"/>
                  </a:lnTo>
                  <a:lnTo>
                    <a:pt x="417" y="174114"/>
                  </a:lnTo>
                  <a:lnTo>
                    <a:pt x="3425" y="186270"/>
                  </a:lnTo>
                  <a:lnTo>
                    <a:pt x="13923" y="202635"/>
                  </a:lnTo>
                  <a:lnTo>
                    <a:pt x="27758" y="218207"/>
                  </a:lnTo>
                  <a:lnTo>
                    <a:pt x="46627" y="229501"/>
                  </a:lnTo>
                  <a:lnTo>
                    <a:pt x="75758" y="240055"/>
                  </a:lnTo>
                  <a:lnTo>
                    <a:pt x="109525" y="243261"/>
                  </a:lnTo>
                  <a:lnTo>
                    <a:pt x="136386" y="23612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 descr="crop_imp_stom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08450"/>
            <a:ext cx="45720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10000"/>
            <a:ext cx="2016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25" y="457200"/>
            <a:ext cx="90328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SMARTInkShape-Group188"/>
          <p:cNvGrpSpPr/>
          <p:nvPr/>
        </p:nvGrpSpPr>
        <p:grpSpPr>
          <a:xfrm>
            <a:off x="3414388" y="1379220"/>
            <a:ext cx="2292062" cy="457201"/>
            <a:chOff x="3414388" y="1379220"/>
            <a:chExt cx="2292062" cy="457201"/>
          </a:xfrm>
        </p:grpSpPr>
        <p:sp>
          <p:nvSpPr>
            <p:cNvPr id="5" name="SMARTInkShape-1829"/>
            <p:cNvSpPr/>
            <p:nvPr/>
          </p:nvSpPr>
          <p:spPr>
            <a:xfrm>
              <a:off x="5311139" y="1417320"/>
              <a:ext cx="60962" cy="360879"/>
            </a:xfrm>
            <a:custGeom>
              <a:avLst/>
              <a:gdLst/>
              <a:ahLst/>
              <a:cxnLst/>
              <a:rect l="0" t="0" r="0" b="0"/>
              <a:pathLst>
                <a:path w="60962" h="360879">
                  <a:moveTo>
                    <a:pt x="60961" y="0"/>
                  </a:moveTo>
                  <a:lnTo>
                    <a:pt x="60114" y="14690"/>
                  </a:lnTo>
                  <a:lnTo>
                    <a:pt x="54400" y="46651"/>
                  </a:lnTo>
                  <a:lnTo>
                    <a:pt x="49609" y="76946"/>
                  </a:lnTo>
                  <a:lnTo>
                    <a:pt x="47449" y="102778"/>
                  </a:lnTo>
                  <a:lnTo>
                    <a:pt x="45642" y="130345"/>
                  </a:lnTo>
                  <a:lnTo>
                    <a:pt x="42017" y="156709"/>
                  </a:lnTo>
                  <a:lnTo>
                    <a:pt x="37584" y="184795"/>
                  </a:lnTo>
                  <a:lnTo>
                    <a:pt x="31944" y="213364"/>
                  </a:lnTo>
                  <a:lnTo>
                    <a:pt x="23793" y="240173"/>
                  </a:lnTo>
                  <a:lnTo>
                    <a:pt x="19041" y="266199"/>
                  </a:lnTo>
                  <a:lnTo>
                    <a:pt x="14109" y="300136"/>
                  </a:lnTo>
                  <a:lnTo>
                    <a:pt x="4857" y="334358"/>
                  </a:lnTo>
                  <a:lnTo>
                    <a:pt x="284" y="360878"/>
                  </a:lnTo>
                  <a:lnTo>
                    <a:pt x="190" y="360811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830"/>
            <p:cNvSpPr/>
            <p:nvPr/>
          </p:nvSpPr>
          <p:spPr>
            <a:xfrm>
              <a:off x="4998719" y="1559009"/>
              <a:ext cx="228601" cy="244253"/>
            </a:xfrm>
            <a:custGeom>
              <a:avLst/>
              <a:gdLst/>
              <a:ahLst/>
              <a:cxnLst/>
              <a:rect l="0" t="0" r="0" b="0"/>
              <a:pathLst>
                <a:path w="228601" h="244253">
                  <a:moveTo>
                    <a:pt x="0" y="109770"/>
                  </a:moveTo>
                  <a:lnTo>
                    <a:pt x="0" y="113816"/>
                  </a:lnTo>
                  <a:lnTo>
                    <a:pt x="847" y="115007"/>
                  </a:lnTo>
                  <a:lnTo>
                    <a:pt x="2258" y="115802"/>
                  </a:lnTo>
                  <a:lnTo>
                    <a:pt x="4046" y="116331"/>
                  </a:lnTo>
                  <a:lnTo>
                    <a:pt x="10607" y="121122"/>
                  </a:lnTo>
                  <a:lnTo>
                    <a:pt x="13844" y="121571"/>
                  </a:lnTo>
                  <a:lnTo>
                    <a:pt x="26492" y="118159"/>
                  </a:lnTo>
                  <a:lnTo>
                    <a:pt x="63282" y="102047"/>
                  </a:lnTo>
                  <a:lnTo>
                    <a:pt x="100853" y="84644"/>
                  </a:lnTo>
                  <a:lnTo>
                    <a:pt x="125849" y="66143"/>
                  </a:lnTo>
                  <a:lnTo>
                    <a:pt x="143960" y="41131"/>
                  </a:lnTo>
                  <a:lnTo>
                    <a:pt x="154779" y="20859"/>
                  </a:lnTo>
                  <a:lnTo>
                    <a:pt x="155679" y="16629"/>
                  </a:lnTo>
                  <a:lnTo>
                    <a:pt x="155433" y="12963"/>
                  </a:lnTo>
                  <a:lnTo>
                    <a:pt x="152999" y="995"/>
                  </a:lnTo>
                  <a:lnTo>
                    <a:pt x="151106" y="0"/>
                  </a:lnTo>
                  <a:lnTo>
                    <a:pt x="144487" y="1153"/>
                  </a:lnTo>
                  <a:lnTo>
                    <a:pt x="119108" y="17572"/>
                  </a:lnTo>
                  <a:lnTo>
                    <a:pt x="96968" y="37309"/>
                  </a:lnTo>
                  <a:lnTo>
                    <a:pt x="74031" y="67047"/>
                  </a:lnTo>
                  <a:lnTo>
                    <a:pt x="57213" y="95418"/>
                  </a:lnTo>
                  <a:lnTo>
                    <a:pt x="46868" y="125274"/>
                  </a:lnTo>
                  <a:lnTo>
                    <a:pt x="40698" y="155568"/>
                  </a:lnTo>
                  <a:lnTo>
                    <a:pt x="38614" y="192101"/>
                  </a:lnTo>
                  <a:lnTo>
                    <a:pt x="42844" y="205910"/>
                  </a:lnTo>
                  <a:lnTo>
                    <a:pt x="50369" y="216846"/>
                  </a:lnTo>
                  <a:lnTo>
                    <a:pt x="77983" y="237659"/>
                  </a:lnTo>
                  <a:lnTo>
                    <a:pt x="92233" y="242810"/>
                  </a:lnTo>
                  <a:lnTo>
                    <a:pt x="107879" y="244252"/>
                  </a:lnTo>
                  <a:lnTo>
                    <a:pt x="145519" y="238280"/>
                  </a:lnTo>
                  <a:lnTo>
                    <a:pt x="173222" y="229127"/>
                  </a:lnTo>
                  <a:lnTo>
                    <a:pt x="205338" y="210864"/>
                  </a:lnTo>
                  <a:lnTo>
                    <a:pt x="228600" y="19359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831"/>
            <p:cNvSpPr/>
            <p:nvPr/>
          </p:nvSpPr>
          <p:spPr>
            <a:xfrm>
              <a:off x="4779721" y="1546859"/>
              <a:ext cx="150419" cy="247196"/>
            </a:xfrm>
            <a:custGeom>
              <a:avLst/>
              <a:gdLst/>
              <a:ahLst/>
              <a:cxnLst/>
              <a:rect l="0" t="0" r="0" b="0"/>
              <a:pathLst>
                <a:path w="150419" h="247196">
                  <a:moveTo>
                    <a:pt x="150418" y="0"/>
                  </a:moveTo>
                  <a:lnTo>
                    <a:pt x="139812" y="0"/>
                  </a:lnTo>
                  <a:lnTo>
                    <a:pt x="103372" y="21605"/>
                  </a:lnTo>
                  <a:lnTo>
                    <a:pt x="76214" y="46978"/>
                  </a:lnTo>
                  <a:lnTo>
                    <a:pt x="50248" y="80494"/>
                  </a:lnTo>
                  <a:lnTo>
                    <a:pt x="32214" y="109740"/>
                  </a:lnTo>
                  <a:lnTo>
                    <a:pt x="16147" y="139854"/>
                  </a:lnTo>
                  <a:lnTo>
                    <a:pt x="4707" y="170226"/>
                  </a:lnTo>
                  <a:lnTo>
                    <a:pt x="0" y="196629"/>
                  </a:lnTo>
                  <a:lnTo>
                    <a:pt x="2651" y="216493"/>
                  </a:lnTo>
                  <a:lnTo>
                    <a:pt x="12844" y="233104"/>
                  </a:lnTo>
                  <a:lnTo>
                    <a:pt x="21823" y="239069"/>
                  </a:lnTo>
                  <a:lnTo>
                    <a:pt x="45430" y="246943"/>
                  </a:lnTo>
                  <a:lnTo>
                    <a:pt x="59730" y="247195"/>
                  </a:lnTo>
                  <a:lnTo>
                    <a:pt x="89607" y="240458"/>
                  </a:lnTo>
                  <a:lnTo>
                    <a:pt x="125320" y="222458"/>
                  </a:lnTo>
                  <a:lnTo>
                    <a:pt x="142798" y="2133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832"/>
            <p:cNvSpPr/>
            <p:nvPr/>
          </p:nvSpPr>
          <p:spPr>
            <a:xfrm>
              <a:off x="4347783" y="1419324"/>
              <a:ext cx="224218" cy="367798"/>
            </a:xfrm>
            <a:custGeom>
              <a:avLst/>
              <a:gdLst/>
              <a:ahLst/>
              <a:cxnLst/>
              <a:rect l="0" t="0" r="0" b="0"/>
              <a:pathLst>
                <a:path w="224218" h="367798">
                  <a:moveTo>
                    <a:pt x="148017" y="173255"/>
                  </a:moveTo>
                  <a:lnTo>
                    <a:pt x="143971" y="169210"/>
                  </a:lnTo>
                  <a:lnTo>
                    <a:pt x="139727" y="167224"/>
                  </a:lnTo>
                  <a:lnTo>
                    <a:pt x="137411" y="166695"/>
                  </a:lnTo>
                  <a:lnTo>
                    <a:pt x="135019" y="167188"/>
                  </a:lnTo>
                  <a:lnTo>
                    <a:pt x="100334" y="183575"/>
                  </a:lnTo>
                  <a:lnTo>
                    <a:pt x="77512" y="199690"/>
                  </a:lnTo>
                  <a:lnTo>
                    <a:pt x="61839" y="215895"/>
                  </a:lnTo>
                  <a:lnTo>
                    <a:pt x="39115" y="248596"/>
                  </a:lnTo>
                  <a:lnTo>
                    <a:pt x="26802" y="265160"/>
                  </a:lnTo>
                  <a:lnTo>
                    <a:pt x="15111" y="293526"/>
                  </a:lnTo>
                  <a:lnTo>
                    <a:pt x="3575" y="331193"/>
                  </a:lnTo>
                  <a:lnTo>
                    <a:pt x="0" y="346744"/>
                  </a:lnTo>
                  <a:lnTo>
                    <a:pt x="1234" y="359299"/>
                  </a:lnTo>
                  <a:lnTo>
                    <a:pt x="3594" y="363324"/>
                  </a:lnTo>
                  <a:lnTo>
                    <a:pt x="6862" y="366008"/>
                  </a:lnTo>
                  <a:lnTo>
                    <a:pt x="10733" y="367797"/>
                  </a:lnTo>
                  <a:lnTo>
                    <a:pt x="19551" y="367527"/>
                  </a:lnTo>
                  <a:lnTo>
                    <a:pt x="24273" y="366270"/>
                  </a:lnTo>
                  <a:lnTo>
                    <a:pt x="43054" y="352365"/>
                  </a:lnTo>
                  <a:lnTo>
                    <a:pt x="72156" y="318827"/>
                  </a:lnTo>
                  <a:lnTo>
                    <a:pt x="94777" y="288731"/>
                  </a:lnTo>
                  <a:lnTo>
                    <a:pt x="116720" y="252532"/>
                  </a:lnTo>
                  <a:lnTo>
                    <a:pt x="128745" y="224576"/>
                  </a:lnTo>
                  <a:lnTo>
                    <a:pt x="139733" y="197476"/>
                  </a:lnTo>
                  <a:lnTo>
                    <a:pt x="153182" y="160676"/>
                  </a:lnTo>
                  <a:lnTo>
                    <a:pt x="164787" y="126066"/>
                  </a:lnTo>
                  <a:lnTo>
                    <a:pt x="174434" y="91258"/>
                  </a:lnTo>
                  <a:lnTo>
                    <a:pt x="177695" y="53201"/>
                  </a:lnTo>
                  <a:lnTo>
                    <a:pt x="177491" y="27307"/>
                  </a:lnTo>
                  <a:lnTo>
                    <a:pt x="172366" y="11949"/>
                  </a:lnTo>
                  <a:lnTo>
                    <a:pt x="164623" y="0"/>
                  </a:lnTo>
                  <a:lnTo>
                    <a:pt x="163321" y="179"/>
                  </a:lnTo>
                  <a:lnTo>
                    <a:pt x="159617" y="2635"/>
                  </a:lnTo>
                  <a:lnTo>
                    <a:pt x="157405" y="8806"/>
                  </a:lnTo>
                  <a:lnTo>
                    <a:pt x="150633" y="44449"/>
                  </a:lnTo>
                  <a:lnTo>
                    <a:pt x="147945" y="79305"/>
                  </a:lnTo>
                  <a:lnTo>
                    <a:pt x="144316" y="106946"/>
                  </a:lnTo>
                  <a:lnTo>
                    <a:pt x="142139" y="136165"/>
                  </a:lnTo>
                  <a:lnTo>
                    <a:pt x="142018" y="166084"/>
                  </a:lnTo>
                  <a:lnTo>
                    <a:pt x="144786" y="196315"/>
                  </a:lnTo>
                  <a:lnTo>
                    <a:pt x="146581" y="224426"/>
                  </a:lnTo>
                  <a:lnTo>
                    <a:pt x="148225" y="251031"/>
                  </a:lnTo>
                  <a:lnTo>
                    <a:pt x="153911" y="288116"/>
                  </a:lnTo>
                  <a:lnTo>
                    <a:pt x="162651" y="315944"/>
                  </a:lnTo>
                  <a:lnTo>
                    <a:pt x="190615" y="351815"/>
                  </a:lnTo>
                  <a:lnTo>
                    <a:pt x="198840" y="358449"/>
                  </a:lnTo>
                  <a:lnTo>
                    <a:pt x="206165" y="361397"/>
                  </a:lnTo>
                  <a:lnTo>
                    <a:pt x="224217" y="36375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833"/>
            <p:cNvSpPr/>
            <p:nvPr/>
          </p:nvSpPr>
          <p:spPr>
            <a:xfrm>
              <a:off x="3936261" y="1584959"/>
              <a:ext cx="391899" cy="211592"/>
            </a:xfrm>
            <a:custGeom>
              <a:avLst/>
              <a:gdLst/>
              <a:ahLst/>
              <a:cxnLst/>
              <a:rect l="0" t="0" r="0" b="0"/>
              <a:pathLst>
                <a:path w="391899" h="211592">
                  <a:moveTo>
                    <a:pt x="140439" y="30481"/>
                  </a:moveTo>
                  <a:lnTo>
                    <a:pt x="133878" y="30481"/>
                  </a:lnTo>
                  <a:lnTo>
                    <a:pt x="133525" y="31327"/>
                  </a:lnTo>
                  <a:lnTo>
                    <a:pt x="133133" y="34526"/>
                  </a:lnTo>
                  <a:lnTo>
                    <a:pt x="132181" y="35717"/>
                  </a:lnTo>
                  <a:lnTo>
                    <a:pt x="98572" y="51882"/>
                  </a:lnTo>
                  <a:lnTo>
                    <a:pt x="61525" y="79905"/>
                  </a:lnTo>
                  <a:lnTo>
                    <a:pt x="29826" y="114788"/>
                  </a:lnTo>
                  <a:lnTo>
                    <a:pt x="11719" y="152465"/>
                  </a:lnTo>
                  <a:lnTo>
                    <a:pt x="0" y="188816"/>
                  </a:lnTo>
                  <a:lnTo>
                    <a:pt x="1257" y="197654"/>
                  </a:lnTo>
                  <a:lnTo>
                    <a:pt x="6725" y="207390"/>
                  </a:lnTo>
                  <a:lnTo>
                    <a:pt x="11301" y="210707"/>
                  </a:lnTo>
                  <a:lnTo>
                    <a:pt x="13707" y="211591"/>
                  </a:lnTo>
                  <a:lnTo>
                    <a:pt x="20895" y="210316"/>
                  </a:lnTo>
                  <a:lnTo>
                    <a:pt x="30582" y="207774"/>
                  </a:lnTo>
                  <a:lnTo>
                    <a:pt x="49468" y="204650"/>
                  </a:lnTo>
                  <a:lnTo>
                    <a:pt x="87074" y="184189"/>
                  </a:lnTo>
                  <a:lnTo>
                    <a:pt x="119047" y="149463"/>
                  </a:lnTo>
                  <a:lnTo>
                    <a:pt x="141972" y="113353"/>
                  </a:lnTo>
                  <a:lnTo>
                    <a:pt x="145353" y="105977"/>
                  </a:lnTo>
                  <a:lnTo>
                    <a:pt x="147821" y="86546"/>
                  </a:lnTo>
                  <a:lnTo>
                    <a:pt x="147054" y="85638"/>
                  </a:lnTo>
                  <a:lnTo>
                    <a:pt x="143943" y="84628"/>
                  </a:lnTo>
                  <a:lnTo>
                    <a:pt x="142775" y="85206"/>
                  </a:lnTo>
                  <a:lnTo>
                    <a:pt x="141996" y="86437"/>
                  </a:lnTo>
                  <a:lnTo>
                    <a:pt x="141477" y="88105"/>
                  </a:lnTo>
                  <a:lnTo>
                    <a:pt x="135407" y="97712"/>
                  </a:lnTo>
                  <a:lnTo>
                    <a:pt x="128655" y="125635"/>
                  </a:lnTo>
                  <a:lnTo>
                    <a:pt x="132055" y="145034"/>
                  </a:lnTo>
                  <a:lnTo>
                    <a:pt x="143212" y="172419"/>
                  </a:lnTo>
                  <a:lnTo>
                    <a:pt x="152678" y="180489"/>
                  </a:lnTo>
                  <a:lnTo>
                    <a:pt x="181530" y="194419"/>
                  </a:lnTo>
                  <a:lnTo>
                    <a:pt x="195108" y="196475"/>
                  </a:lnTo>
                  <a:lnTo>
                    <a:pt x="212987" y="193588"/>
                  </a:lnTo>
                  <a:lnTo>
                    <a:pt x="247641" y="180360"/>
                  </a:lnTo>
                  <a:lnTo>
                    <a:pt x="279204" y="157149"/>
                  </a:lnTo>
                  <a:lnTo>
                    <a:pt x="294255" y="141296"/>
                  </a:lnTo>
                  <a:lnTo>
                    <a:pt x="311990" y="104838"/>
                  </a:lnTo>
                  <a:lnTo>
                    <a:pt x="317224" y="86216"/>
                  </a:lnTo>
                  <a:lnTo>
                    <a:pt x="322962" y="76787"/>
                  </a:lnTo>
                  <a:lnTo>
                    <a:pt x="319168" y="76374"/>
                  </a:lnTo>
                  <a:lnTo>
                    <a:pt x="318011" y="77163"/>
                  </a:lnTo>
                  <a:lnTo>
                    <a:pt x="317240" y="78535"/>
                  </a:lnTo>
                  <a:lnTo>
                    <a:pt x="316155" y="86770"/>
                  </a:lnTo>
                  <a:lnTo>
                    <a:pt x="315725" y="123598"/>
                  </a:lnTo>
                  <a:lnTo>
                    <a:pt x="315701" y="157182"/>
                  </a:lnTo>
                  <a:lnTo>
                    <a:pt x="315699" y="179844"/>
                  </a:lnTo>
                  <a:lnTo>
                    <a:pt x="317956" y="183789"/>
                  </a:lnTo>
                  <a:lnTo>
                    <a:pt x="322259" y="189175"/>
                  </a:lnTo>
                  <a:lnTo>
                    <a:pt x="322612" y="188770"/>
                  </a:lnTo>
                  <a:lnTo>
                    <a:pt x="323291" y="175070"/>
                  </a:lnTo>
                  <a:lnTo>
                    <a:pt x="317284" y="141494"/>
                  </a:lnTo>
                  <a:lnTo>
                    <a:pt x="316012" y="107536"/>
                  </a:lnTo>
                  <a:lnTo>
                    <a:pt x="316607" y="77216"/>
                  </a:lnTo>
                  <a:lnTo>
                    <a:pt x="328701" y="43493"/>
                  </a:lnTo>
                  <a:lnTo>
                    <a:pt x="336955" y="28880"/>
                  </a:lnTo>
                  <a:lnTo>
                    <a:pt x="359336" y="9113"/>
                  </a:lnTo>
                  <a:lnTo>
                    <a:pt x="371500" y="4051"/>
                  </a:lnTo>
                  <a:lnTo>
                    <a:pt x="39189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834"/>
            <p:cNvSpPr/>
            <p:nvPr/>
          </p:nvSpPr>
          <p:spPr>
            <a:xfrm>
              <a:off x="3795939" y="1607820"/>
              <a:ext cx="142055" cy="186108"/>
            </a:xfrm>
            <a:custGeom>
              <a:avLst/>
              <a:gdLst/>
              <a:ahLst/>
              <a:cxnLst/>
              <a:rect l="0" t="0" r="0" b="0"/>
              <a:pathLst>
                <a:path w="142055" h="186108">
                  <a:moveTo>
                    <a:pt x="14061" y="0"/>
                  </a:moveTo>
                  <a:lnTo>
                    <a:pt x="14061" y="4045"/>
                  </a:lnTo>
                  <a:lnTo>
                    <a:pt x="14907" y="5236"/>
                  </a:lnTo>
                  <a:lnTo>
                    <a:pt x="16318" y="6031"/>
                  </a:lnTo>
                  <a:lnTo>
                    <a:pt x="18106" y="6560"/>
                  </a:lnTo>
                  <a:lnTo>
                    <a:pt x="19297" y="8607"/>
                  </a:lnTo>
                  <a:lnTo>
                    <a:pt x="21366" y="24693"/>
                  </a:lnTo>
                  <a:lnTo>
                    <a:pt x="19381" y="54584"/>
                  </a:lnTo>
                  <a:lnTo>
                    <a:pt x="11066" y="88110"/>
                  </a:lnTo>
                  <a:lnTo>
                    <a:pt x="6507" y="120415"/>
                  </a:lnTo>
                  <a:lnTo>
                    <a:pt x="0" y="153372"/>
                  </a:lnTo>
                  <a:lnTo>
                    <a:pt x="1602" y="163556"/>
                  </a:lnTo>
                  <a:lnTo>
                    <a:pt x="7265" y="174050"/>
                  </a:lnTo>
                  <a:lnTo>
                    <a:pt x="16763" y="185181"/>
                  </a:lnTo>
                  <a:lnTo>
                    <a:pt x="20096" y="186107"/>
                  </a:lnTo>
                  <a:lnTo>
                    <a:pt x="28314" y="184878"/>
                  </a:lnTo>
                  <a:lnTo>
                    <a:pt x="42461" y="179427"/>
                  </a:lnTo>
                  <a:lnTo>
                    <a:pt x="76566" y="154413"/>
                  </a:lnTo>
                  <a:lnTo>
                    <a:pt x="110270" y="117852"/>
                  </a:lnTo>
                  <a:lnTo>
                    <a:pt x="124756" y="86246"/>
                  </a:lnTo>
                  <a:lnTo>
                    <a:pt x="138380" y="52488"/>
                  </a:lnTo>
                  <a:lnTo>
                    <a:pt x="142054" y="34272"/>
                  </a:lnTo>
                  <a:lnTo>
                    <a:pt x="140655" y="25674"/>
                  </a:lnTo>
                  <a:lnTo>
                    <a:pt x="135108" y="16073"/>
                  </a:lnTo>
                  <a:lnTo>
                    <a:pt x="129693" y="9289"/>
                  </a:lnTo>
                  <a:lnTo>
                    <a:pt x="126695" y="8362"/>
                  </a:lnTo>
                  <a:lnTo>
                    <a:pt x="120741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835"/>
            <p:cNvSpPr/>
            <p:nvPr/>
          </p:nvSpPr>
          <p:spPr>
            <a:xfrm>
              <a:off x="3414388" y="1425477"/>
              <a:ext cx="296553" cy="393453"/>
            </a:xfrm>
            <a:custGeom>
              <a:avLst/>
              <a:gdLst/>
              <a:ahLst/>
              <a:cxnLst/>
              <a:rect l="0" t="0" r="0" b="0"/>
              <a:pathLst>
                <a:path w="296553" h="393453">
                  <a:moveTo>
                    <a:pt x="296552" y="45182"/>
                  </a:moveTo>
                  <a:lnTo>
                    <a:pt x="296552" y="34577"/>
                  </a:lnTo>
                  <a:lnTo>
                    <a:pt x="294294" y="29744"/>
                  </a:lnTo>
                  <a:lnTo>
                    <a:pt x="282708" y="11980"/>
                  </a:lnTo>
                  <a:lnTo>
                    <a:pt x="274594" y="5590"/>
                  </a:lnTo>
                  <a:lnTo>
                    <a:pt x="265344" y="2186"/>
                  </a:lnTo>
                  <a:lnTo>
                    <a:pt x="241562" y="0"/>
                  </a:lnTo>
                  <a:lnTo>
                    <a:pt x="215818" y="7712"/>
                  </a:lnTo>
                  <a:lnTo>
                    <a:pt x="186741" y="24767"/>
                  </a:lnTo>
                  <a:lnTo>
                    <a:pt x="156676" y="45907"/>
                  </a:lnTo>
                  <a:lnTo>
                    <a:pt x="126320" y="76347"/>
                  </a:lnTo>
                  <a:lnTo>
                    <a:pt x="95876" y="112178"/>
                  </a:lnTo>
                  <a:lnTo>
                    <a:pt x="65407" y="149606"/>
                  </a:lnTo>
                  <a:lnTo>
                    <a:pt x="38975" y="187506"/>
                  </a:lnTo>
                  <a:lnTo>
                    <a:pt x="19102" y="225547"/>
                  </a:lnTo>
                  <a:lnTo>
                    <a:pt x="6535" y="263630"/>
                  </a:lnTo>
                  <a:lnTo>
                    <a:pt x="1494" y="301725"/>
                  </a:lnTo>
                  <a:lnTo>
                    <a:pt x="0" y="331733"/>
                  </a:lnTo>
                  <a:lnTo>
                    <a:pt x="4167" y="348645"/>
                  </a:lnTo>
                  <a:lnTo>
                    <a:pt x="16032" y="370188"/>
                  </a:lnTo>
                  <a:lnTo>
                    <a:pt x="20639" y="376153"/>
                  </a:lnTo>
                  <a:lnTo>
                    <a:pt x="34788" y="385038"/>
                  </a:lnTo>
                  <a:lnTo>
                    <a:pt x="59536" y="392543"/>
                  </a:lnTo>
                  <a:lnTo>
                    <a:pt x="76065" y="393452"/>
                  </a:lnTo>
                  <a:lnTo>
                    <a:pt x="105257" y="389203"/>
                  </a:lnTo>
                  <a:lnTo>
                    <a:pt x="139495" y="381735"/>
                  </a:lnTo>
                  <a:lnTo>
                    <a:pt x="170617" y="368328"/>
                  </a:lnTo>
                  <a:lnTo>
                    <a:pt x="206576" y="341471"/>
                  </a:lnTo>
                  <a:lnTo>
                    <a:pt x="237951" y="311706"/>
                  </a:lnTo>
                  <a:lnTo>
                    <a:pt x="265713" y="273759"/>
                  </a:lnTo>
                  <a:lnTo>
                    <a:pt x="284494" y="241763"/>
                  </a:lnTo>
                  <a:lnTo>
                    <a:pt x="286959" y="231047"/>
                  </a:lnTo>
                  <a:lnTo>
                    <a:pt x="285797" y="222898"/>
                  </a:lnTo>
                  <a:lnTo>
                    <a:pt x="284302" y="219539"/>
                  </a:lnTo>
                  <a:lnTo>
                    <a:pt x="278125" y="213550"/>
                  </a:lnTo>
                  <a:lnTo>
                    <a:pt x="269735" y="208913"/>
                  </a:lnTo>
                  <a:lnTo>
                    <a:pt x="243798" y="205420"/>
                  </a:lnTo>
                  <a:lnTo>
                    <a:pt x="235592" y="20520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836"/>
            <p:cNvSpPr/>
            <p:nvPr/>
          </p:nvSpPr>
          <p:spPr>
            <a:xfrm>
              <a:off x="5395092" y="1379220"/>
              <a:ext cx="76069" cy="381001"/>
            </a:xfrm>
            <a:custGeom>
              <a:avLst/>
              <a:gdLst/>
              <a:ahLst/>
              <a:cxnLst/>
              <a:rect l="0" t="0" r="0" b="0"/>
              <a:pathLst>
                <a:path w="76069" h="381001">
                  <a:moveTo>
                    <a:pt x="76068" y="0"/>
                  </a:moveTo>
                  <a:lnTo>
                    <a:pt x="76068" y="4045"/>
                  </a:lnTo>
                  <a:lnTo>
                    <a:pt x="68307" y="35098"/>
                  </a:lnTo>
                  <a:lnTo>
                    <a:pt x="60298" y="72251"/>
                  </a:lnTo>
                  <a:lnTo>
                    <a:pt x="53051" y="107768"/>
                  </a:lnTo>
                  <a:lnTo>
                    <a:pt x="48058" y="133410"/>
                  </a:lnTo>
                  <a:lnTo>
                    <a:pt x="43016" y="161740"/>
                  </a:lnTo>
                  <a:lnTo>
                    <a:pt x="37954" y="191264"/>
                  </a:lnTo>
                  <a:lnTo>
                    <a:pt x="32882" y="220473"/>
                  </a:lnTo>
                  <a:lnTo>
                    <a:pt x="27805" y="247565"/>
                  </a:lnTo>
                  <a:lnTo>
                    <a:pt x="22726" y="273718"/>
                  </a:lnTo>
                  <a:lnTo>
                    <a:pt x="15107" y="307726"/>
                  </a:lnTo>
                  <a:lnTo>
                    <a:pt x="4948" y="341972"/>
                  </a:lnTo>
                  <a:lnTo>
                    <a:pt x="0" y="378892"/>
                  </a:lnTo>
                  <a:lnTo>
                    <a:pt x="802" y="379595"/>
                  </a:lnTo>
                  <a:lnTo>
                    <a:pt x="7488" y="3810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837"/>
            <p:cNvSpPr/>
            <p:nvPr/>
          </p:nvSpPr>
          <p:spPr>
            <a:xfrm>
              <a:off x="5554980" y="1569720"/>
              <a:ext cx="151470" cy="266701"/>
            </a:xfrm>
            <a:custGeom>
              <a:avLst/>
              <a:gdLst/>
              <a:ahLst/>
              <a:cxnLst/>
              <a:rect l="0" t="0" r="0" b="0"/>
              <a:pathLst>
                <a:path w="151470" h="266701">
                  <a:moveTo>
                    <a:pt x="144780" y="0"/>
                  </a:moveTo>
                  <a:lnTo>
                    <a:pt x="140735" y="0"/>
                  </a:lnTo>
                  <a:lnTo>
                    <a:pt x="136491" y="2257"/>
                  </a:lnTo>
                  <a:lnTo>
                    <a:pt x="122823" y="10606"/>
                  </a:lnTo>
                  <a:lnTo>
                    <a:pt x="90555" y="25176"/>
                  </a:lnTo>
                  <a:lnTo>
                    <a:pt x="54069" y="42481"/>
                  </a:lnTo>
                  <a:lnTo>
                    <a:pt x="17689" y="60919"/>
                  </a:lnTo>
                  <a:lnTo>
                    <a:pt x="5563" y="71112"/>
                  </a:lnTo>
                  <a:lnTo>
                    <a:pt x="4555" y="73654"/>
                  </a:lnTo>
                  <a:lnTo>
                    <a:pt x="4730" y="76196"/>
                  </a:lnTo>
                  <a:lnTo>
                    <a:pt x="5693" y="78737"/>
                  </a:lnTo>
                  <a:lnTo>
                    <a:pt x="7182" y="80431"/>
                  </a:lnTo>
                  <a:lnTo>
                    <a:pt x="40133" y="94293"/>
                  </a:lnTo>
                  <a:lnTo>
                    <a:pt x="76468" y="102948"/>
                  </a:lnTo>
                  <a:lnTo>
                    <a:pt x="113488" y="119735"/>
                  </a:lnTo>
                  <a:lnTo>
                    <a:pt x="141799" y="142621"/>
                  </a:lnTo>
                  <a:lnTo>
                    <a:pt x="147688" y="154827"/>
                  </a:lnTo>
                  <a:lnTo>
                    <a:pt x="151469" y="183359"/>
                  </a:lnTo>
                  <a:lnTo>
                    <a:pt x="148078" y="205882"/>
                  </a:lnTo>
                  <a:lnTo>
                    <a:pt x="137667" y="224596"/>
                  </a:lnTo>
                  <a:lnTo>
                    <a:pt x="126378" y="233312"/>
                  </a:lnTo>
                  <a:lnTo>
                    <a:pt x="94390" y="245805"/>
                  </a:lnTo>
                  <a:lnTo>
                    <a:pt x="56306" y="255579"/>
                  </a:lnTo>
                  <a:lnTo>
                    <a:pt x="23445" y="260646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SMARTInkShape-Group189"/>
          <p:cNvGrpSpPr/>
          <p:nvPr/>
        </p:nvGrpSpPr>
        <p:grpSpPr>
          <a:xfrm>
            <a:off x="1723831" y="2179320"/>
            <a:ext cx="2672433" cy="487544"/>
            <a:chOff x="1723831" y="2179320"/>
            <a:chExt cx="2672433" cy="487544"/>
          </a:xfrm>
        </p:grpSpPr>
        <p:sp>
          <p:nvSpPr>
            <p:cNvPr id="15" name="SMARTInkShape-1838"/>
            <p:cNvSpPr/>
            <p:nvPr/>
          </p:nvSpPr>
          <p:spPr>
            <a:xfrm>
              <a:off x="1723831" y="2240375"/>
              <a:ext cx="257099" cy="333449"/>
            </a:xfrm>
            <a:custGeom>
              <a:avLst/>
              <a:gdLst/>
              <a:ahLst/>
              <a:cxnLst/>
              <a:rect l="0" t="0" r="0" b="0"/>
              <a:pathLst>
                <a:path w="257099" h="333449">
                  <a:moveTo>
                    <a:pt x="196409" y="15145"/>
                  </a:moveTo>
                  <a:lnTo>
                    <a:pt x="196409" y="11099"/>
                  </a:lnTo>
                  <a:lnTo>
                    <a:pt x="194715" y="9908"/>
                  </a:lnTo>
                  <a:lnTo>
                    <a:pt x="183287" y="7838"/>
                  </a:lnTo>
                  <a:lnTo>
                    <a:pt x="173158" y="1535"/>
                  </a:lnTo>
                  <a:lnTo>
                    <a:pt x="158261" y="0"/>
                  </a:lnTo>
                  <a:lnTo>
                    <a:pt x="144842" y="3978"/>
                  </a:lnTo>
                  <a:lnTo>
                    <a:pt x="109157" y="28921"/>
                  </a:lnTo>
                  <a:lnTo>
                    <a:pt x="78082" y="61675"/>
                  </a:lnTo>
                  <a:lnTo>
                    <a:pt x="52527" y="92351"/>
                  </a:lnTo>
                  <a:lnTo>
                    <a:pt x="33054" y="130145"/>
                  </a:lnTo>
                  <a:lnTo>
                    <a:pt x="17056" y="162390"/>
                  </a:lnTo>
                  <a:lnTo>
                    <a:pt x="6954" y="196497"/>
                  </a:lnTo>
                  <a:lnTo>
                    <a:pt x="0" y="234318"/>
                  </a:lnTo>
                  <a:lnTo>
                    <a:pt x="3565" y="250561"/>
                  </a:lnTo>
                  <a:lnTo>
                    <a:pt x="19147" y="288512"/>
                  </a:lnTo>
                  <a:lnTo>
                    <a:pt x="41874" y="316945"/>
                  </a:lnTo>
                  <a:lnTo>
                    <a:pt x="54066" y="322844"/>
                  </a:lnTo>
                  <a:lnTo>
                    <a:pt x="86635" y="330677"/>
                  </a:lnTo>
                  <a:lnTo>
                    <a:pt x="120444" y="333448"/>
                  </a:lnTo>
                  <a:lnTo>
                    <a:pt x="156599" y="326720"/>
                  </a:lnTo>
                  <a:lnTo>
                    <a:pt x="192496" y="317238"/>
                  </a:lnTo>
                  <a:lnTo>
                    <a:pt x="214064" y="305690"/>
                  </a:lnTo>
                  <a:lnTo>
                    <a:pt x="246975" y="276628"/>
                  </a:lnTo>
                  <a:lnTo>
                    <a:pt x="252749" y="266544"/>
                  </a:lnTo>
                  <a:lnTo>
                    <a:pt x="256456" y="246272"/>
                  </a:lnTo>
                  <a:lnTo>
                    <a:pt x="257098" y="231041"/>
                  </a:lnTo>
                  <a:lnTo>
                    <a:pt x="255495" y="226809"/>
                  </a:lnTo>
                  <a:lnTo>
                    <a:pt x="236595" y="203245"/>
                  </a:lnTo>
                  <a:lnTo>
                    <a:pt x="228098" y="196676"/>
                  </a:lnTo>
                  <a:lnTo>
                    <a:pt x="218677" y="193192"/>
                  </a:lnTo>
                  <a:lnTo>
                    <a:pt x="188554" y="186381"/>
                  </a:lnTo>
                  <a:lnTo>
                    <a:pt x="155124" y="189940"/>
                  </a:lnTo>
                  <a:lnTo>
                    <a:pt x="127828" y="19040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839"/>
            <p:cNvSpPr/>
            <p:nvPr/>
          </p:nvSpPr>
          <p:spPr>
            <a:xfrm>
              <a:off x="2103120" y="253745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840"/>
            <p:cNvSpPr/>
            <p:nvPr/>
          </p:nvSpPr>
          <p:spPr>
            <a:xfrm>
              <a:off x="2256421" y="2251339"/>
              <a:ext cx="235320" cy="296107"/>
            </a:xfrm>
            <a:custGeom>
              <a:avLst/>
              <a:gdLst/>
              <a:ahLst/>
              <a:cxnLst/>
              <a:rect l="0" t="0" r="0" b="0"/>
              <a:pathLst>
                <a:path w="235320" h="296107">
                  <a:moveTo>
                    <a:pt x="235319" y="11801"/>
                  </a:moveTo>
                  <a:lnTo>
                    <a:pt x="231273" y="7755"/>
                  </a:lnTo>
                  <a:lnTo>
                    <a:pt x="227030" y="5769"/>
                  </a:lnTo>
                  <a:lnTo>
                    <a:pt x="224713" y="5240"/>
                  </a:lnTo>
                  <a:lnTo>
                    <a:pt x="217406" y="449"/>
                  </a:lnTo>
                  <a:lnTo>
                    <a:pt x="214064" y="0"/>
                  </a:lnTo>
                  <a:lnTo>
                    <a:pt x="180670" y="4549"/>
                  </a:lnTo>
                  <a:lnTo>
                    <a:pt x="159578" y="10969"/>
                  </a:lnTo>
                  <a:lnTo>
                    <a:pt x="127528" y="32680"/>
                  </a:lnTo>
                  <a:lnTo>
                    <a:pt x="93549" y="59481"/>
                  </a:lnTo>
                  <a:lnTo>
                    <a:pt x="66517" y="96509"/>
                  </a:lnTo>
                  <a:lnTo>
                    <a:pt x="46732" y="126364"/>
                  </a:lnTo>
                  <a:lnTo>
                    <a:pt x="30146" y="156658"/>
                  </a:lnTo>
                  <a:lnTo>
                    <a:pt x="14507" y="187084"/>
                  </a:lnTo>
                  <a:lnTo>
                    <a:pt x="3664" y="215290"/>
                  </a:lnTo>
                  <a:lnTo>
                    <a:pt x="0" y="247576"/>
                  </a:lnTo>
                  <a:lnTo>
                    <a:pt x="4015" y="260805"/>
                  </a:lnTo>
                  <a:lnTo>
                    <a:pt x="11444" y="271482"/>
                  </a:lnTo>
                  <a:lnTo>
                    <a:pt x="20390" y="279050"/>
                  </a:lnTo>
                  <a:lnTo>
                    <a:pt x="53235" y="293478"/>
                  </a:lnTo>
                  <a:lnTo>
                    <a:pt x="60590" y="296106"/>
                  </a:lnTo>
                  <a:lnTo>
                    <a:pt x="91166" y="295758"/>
                  </a:lnTo>
                  <a:lnTo>
                    <a:pt x="128104" y="293292"/>
                  </a:lnTo>
                  <a:lnTo>
                    <a:pt x="157173" y="287775"/>
                  </a:lnTo>
                  <a:lnTo>
                    <a:pt x="187235" y="281625"/>
                  </a:lnTo>
                  <a:lnTo>
                    <a:pt x="227698" y="27850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841"/>
            <p:cNvSpPr/>
            <p:nvPr/>
          </p:nvSpPr>
          <p:spPr>
            <a:xfrm>
              <a:off x="2567940" y="2476500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842"/>
            <p:cNvSpPr/>
            <p:nvPr/>
          </p:nvSpPr>
          <p:spPr>
            <a:xfrm>
              <a:off x="2941319" y="2255520"/>
              <a:ext cx="30482" cy="281940"/>
            </a:xfrm>
            <a:custGeom>
              <a:avLst/>
              <a:gdLst/>
              <a:ahLst/>
              <a:cxnLst/>
              <a:rect l="0" t="0" r="0" b="0"/>
              <a:pathLst>
                <a:path w="30482" h="281940">
                  <a:moveTo>
                    <a:pt x="30481" y="0"/>
                  </a:moveTo>
                  <a:lnTo>
                    <a:pt x="29634" y="22101"/>
                  </a:lnTo>
                  <a:lnTo>
                    <a:pt x="23920" y="58288"/>
                  </a:lnTo>
                  <a:lnTo>
                    <a:pt x="23175" y="87073"/>
                  </a:lnTo>
                  <a:lnTo>
                    <a:pt x="18908" y="117051"/>
                  </a:lnTo>
                  <a:lnTo>
                    <a:pt x="16327" y="151427"/>
                  </a:lnTo>
                  <a:lnTo>
                    <a:pt x="11517" y="188424"/>
                  </a:lnTo>
                  <a:lnTo>
                    <a:pt x="8775" y="218107"/>
                  </a:lnTo>
                  <a:lnTo>
                    <a:pt x="2612" y="250046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843"/>
            <p:cNvSpPr/>
            <p:nvPr/>
          </p:nvSpPr>
          <p:spPr>
            <a:xfrm>
              <a:off x="2880359" y="2400300"/>
              <a:ext cx="137161" cy="45720"/>
            </a:xfrm>
            <a:custGeom>
              <a:avLst/>
              <a:gdLst/>
              <a:ahLst/>
              <a:cxnLst/>
              <a:rect l="0" t="0" r="0" b="0"/>
              <a:pathLst>
                <a:path w="137161" h="45720">
                  <a:moveTo>
                    <a:pt x="0" y="45719"/>
                  </a:moveTo>
                  <a:lnTo>
                    <a:pt x="10606" y="45719"/>
                  </a:lnTo>
                  <a:lnTo>
                    <a:pt x="47047" y="37112"/>
                  </a:lnTo>
                  <a:lnTo>
                    <a:pt x="79950" y="21026"/>
                  </a:lnTo>
                  <a:lnTo>
                    <a:pt x="112536" y="7713"/>
                  </a:lnTo>
                  <a:lnTo>
                    <a:pt x="13716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844"/>
            <p:cNvSpPr/>
            <p:nvPr/>
          </p:nvSpPr>
          <p:spPr>
            <a:xfrm>
              <a:off x="3056382" y="2385059"/>
              <a:ext cx="119835" cy="143229"/>
            </a:xfrm>
            <a:custGeom>
              <a:avLst/>
              <a:gdLst/>
              <a:ahLst/>
              <a:cxnLst/>
              <a:rect l="0" t="0" r="0" b="0"/>
              <a:pathLst>
                <a:path w="119835" h="143229">
                  <a:moveTo>
                    <a:pt x="75437" y="0"/>
                  </a:moveTo>
                  <a:lnTo>
                    <a:pt x="64086" y="11352"/>
                  </a:lnTo>
                  <a:lnTo>
                    <a:pt x="59668" y="13512"/>
                  </a:lnTo>
                  <a:lnTo>
                    <a:pt x="57305" y="14088"/>
                  </a:lnTo>
                  <a:lnTo>
                    <a:pt x="35826" y="32306"/>
                  </a:lnTo>
                  <a:lnTo>
                    <a:pt x="12260" y="68751"/>
                  </a:lnTo>
                  <a:lnTo>
                    <a:pt x="7919" y="73774"/>
                  </a:lnTo>
                  <a:lnTo>
                    <a:pt x="3096" y="86129"/>
                  </a:lnTo>
                  <a:lnTo>
                    <a:pt x="0" y="110711"/>
                  </a:lnTo>
                  <a:lnTo>
                    <a:pt x="1834" y="119196"/>
                  </a:lnTo>
                  <a:lnTo>
                    <a:pt x="7627" y="128733"/>
                  </a:lnTo>
                  <a:lnTo>
                    <a:pt x="17169" y="139541"/>
                  </a:lnTo>
                  <a:lnTo>
                    <a:pt x="24423" y="142452"/>
                  </a:lnTo>
                  <a:lnTo>
                    <a:pt x="28728" y="143228"/>
                  </a:lnTo>
                  <a:lnTo>
                    <a:pt x="38027" y="141833"/>
                  </a:lnTo>
                  <a:lnTo>
                    <a:pt x="57794" y="134038"/>
                  </a:lnTo>
                  <a:lnTo>
                    <a:pt x="93226" y="103809"/>
                  </a:lnTo>
                  <a:lnTo>
                    <a:pt x="106767" y="88802"/>
                  </a:lnTo>
                  <a:lnTo>
                    <a:pt x="118180" y="58412"/>
                  </a:lnTo>
                  <a:lnTo>
                    <a:pt x="119834" y="48257"/>
                  </a:lnTo>
                  <a:lnTo>
                    <a:pt x="116720" y="33019"/>
                  </a:lnTo>
                  <a:lnTo>
                    <a:pt x="103211" y="9101"/>
                  </a:lnTo>
                  <a:lnTo>
                    <a:pt x="99880" y="6068"/>
                  </a:lnTo>
                  <a:lnTo>
                    <a:pt x="8305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845"/>
            <p:cNvSpPr/>
            <p:nvPr/>
          </p:nvSpPr>
          <p:spPr>
            <a:xfrm>
              <a:off x="3451859" y="2217420"/>
              <a:ext cx="147688" cy="258694"/>
            </a:xfrm>
            <a:custGeom>
              <a:avLst/>
              <a:gdLst/>
              <a:ahLst/>
              <a:cxnLst/>
              <a:rect l="0" t="0" r="0" b="0"/>
              <a:pathLst>
                <a:path w="147688" h="258694">
                  <a:moveTo>
                    <a:pt x="0" y="0"/>
                  </a:moveTo>
                  <a:lnTo>
                    <a:pt x="0" y="32574"/>
                  </a:lnTo>
                  <a:lnTo>
                    <a:pt x="0" y="63631"/>
                  </a:lnTo>
                  <a:lnTo>
                    <a:pt x="2258" y="92231"/>
                  </a:lnTo>
                  <a:lnTo>
                    <a:pt x="4391" y="112111"/>
                  </a:lnTo>
                  <a:lnTo>
                    <a:pt x="1677" y="142344"/>
                  </a:lnTo>
                  <a:lnTo>
                    <a:pt x="497" y="171904"/>
                  </a:lnTo>
                  <a:lnTo>
                    <a:pt x="66" y="208872"/>
                  </a:lnTo>
                  <a:lnTo>
                    <a:pt x="1" y="242501"/>
                  </a:lnTo>
                  <a:lnTo>
                    <a:pt x="847" y="216478"/>
                  </a:lnTo>
                  <a:lnTo>
                    <a:pt x="6561" y="182287"/>
                  </a:lnTo>
                  <a:lnTo>
                    <a:pt x="15770" y="144701"/>
                  </a:lnTo>
                  <a:lnTo>
                    <a:pt x="25505" y="118329"/>
                  </a:lnTo>
                  <a:lnTo>
                    <a:pt x="32785" y="109599"/>
                  </a:lnTo>
                  <a:lnTo>
                    <a:pt x="51256" y="97096"/>
                  </a:lnTo>
                  <a:lnTo>
                    <a:pt x="66175" y="93116"/>
                  </a:lnTo>
                  <a:lnTo>
                    <a:pt x="81321" y="91936"/>
                  </a:lnTo>
                  <a:lnTo>
                    <a:pt x="96532" y="95632"/>
                  </a:lnTo>
                  <a:lnTo>
                    <a:pt x="116843" y="105313"/>
                  </a:lnTo>
                  <a:lnTo>
                    <a:pt x="127002" y="113410"/>
                  </a:lnTo>
                  <a:lnTo>
                    <a:pt x="138196" y="131534"/>
                  </a:lnTo>
                  <a:lnTo>
                    <a:pt x="146875" y="152990"/>
                  </a:lnTo>
                  <a:lnTo>
                    <a:pt x="147687" y="167902"/>
                  </a:lnTo>
                  <a:lnTo>
                    <a:pt x="143470" y="200537"/>
                  </a:lnTo>
                  <a:lnTo>
                    <a:pt x="130536" y="224561"/>
                  </a:lnTo>
                  <a:lnTo>
                    <a:pt x="115532" y="242007"/>
                  </a:lnTo>
                  <a:lnTo>
                    <a:pt x="106099" y="247259"/>
                  </a:lnTo>
                  <a:lnTo>
                    <a:pt x="70118" y="257122"/>
                  </a:lnTo>
                  <a:lnTo>
                    <a:pt x="48564" y="258693"/>
                  </a:lnTo>
                  <a:lnTo>
                    <a:pt x="21852" y="252485"/>
                  </a:lnTo>
                  <a:lnTo>
                    <a:pt x="15921" y="249657"/>
                  </a:lnTo>
                  <a:lnTo>
                    <a:pt x="13154" y="247718"/>
                  </a:lnTo>
                  <a:lnTo>
                    <a:pt x="10080" y="243305"/>
                  </a:lnTo>
                  <a:lnTo>
                    <a:pt x="7621" y="2362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846"/>
            <p:cNvSpPr/>
            <p:nvPr/>
          </p:nvSpPr>
          <p:spPr>
            <a:xfrm>
              <a:off x="3680470" y="2331720"/>
              <a:ext cx="129395" cy="143477"/>
            </a:xfrm>
            <a:custGeom>
              <a:avLst/>
              <a:gdLst/>
              <a:ahLst/>
              <a:cxnLst/>
              <a:rect l="0" t="0" r="0" b="0"/>
              <a:pathLst>
                <a:path w="129395" h="143477">
                  <a:moveTo>
                    <a:pt x="15230" y="7620"/>
                  </a:moveTo>
                  <a:lnTo>
                    <a:pt x="15230" y="18225"/>
                  </a:lnTo>
                  <a:lnTo>
                    <a:pt x="12972" y="23058"/>
                  </a:lnTo>
                  <a:lnTo>
                    <a:pt x="4624" y="37104"/>
                  </a:lnTo>
                  <a:lnTo>
                    <a:pt x="1363" y="51257"/>
                  </a:lnTo>
                  <a:lnTo>
                    <a:pt x="70" y="87233"/>
                  </a:lnTo>
                  <a:lnTo>
                    <a:pt x="0" y="114279"/>
                  </a:lnTo>
                  <a:lnTo>
                    <a:pt x="4510" y="123039"/>
                  </a:lnTo>
                  <a:lnTo>
                    <a:pt x="11312" y="130884"/>
                  </a:lnTo>
                  <a:lnTo>
                    <a:pt x="28655" y="141845"/>
                  </a:lnTo>
                  <a:lnTo>
                    <a:pt x="37001" y="143476"/>
                  </a:lnTo>
                  <a:lnTo>
                    <a:pt x="46354" y="141942"/>
                  </a:lnTo>
                  <a:lnTo>
                    <a:pt x="81307" y="126834"/>
                  </a:lnTo>
                  <a:lnTo>
                    <a:pt x="96521" y="115285"/>
                  </a:lnTo>
                  <a:lnTo>
                    <a:pt x="113622" y="91235"/>
                  </a:lnTo>
                  <a:lnTo>
                    <a:pt x="126055" y="66013"/>
                  </a:lnTo>
                  <a:lnTo>
                    <a:pt x="129394" y="31959"/>
                  </a:lnTo>
                  <a:lnTo>
                    <a:pt x="127212" y="24646"/>
                  </a:lnTo>
                  <a:lnTo>
                    <a:pt x="124266" y="18574"/>
                  </a:lnTo>
                  <a:lnTo>
                    <a:pt x="121761" y="10395"/>
                  </a:lnTo>
                  <a:lnTo>
                    <a:pt x="11428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847"/>
            <p:cNvSpPr/>
            <p:nvPr/>
          </p:nvSpPr>
          <p:spPr>
            <a:xfrm>
              <a:off x="3893828" y="2179320"/>
              <a:ext cx="15232" cy="274321"/>
            </a:xfrm>
            <a:custGeom>
              <a:avLst/>
              <a:gdLst/>
              <a:ahLst/>
              <a:cxnLst/>
              <a:rect l="0" t="0" r="0" b="0"/>
              <a:pathLst>
                <a:path w="15232" h="274321">
                  <a:moveTo>
                    <a:pt x="15231" y="0"/>
                  </a:moveTo>
                  <a:lnTo>
                    <a:pt x="11186" y="4045"/>
                  </a:lnTo>
                  <a:lnTo>
                    <a:pt x="9200" y="8288"/>
                  </a:lnTo>
                  <a:lnTo>
                    <a:pt x="7674" y="41809"/>
                  </a:lnTo>
                  <a:lnTo>
                    <a:pt x="7620" y="76688"/>
                  </a:lnTo>
                  <a:lnTo>
                    <a:pt x="7613" y="107623"/>
                  </a:lnTo>
                  <a:lnTo>
                    <a:pt x="5354" y="143210"/>
                  </a:lnTo>
                  <a:lnTo>
                    <a:pt x="1051" y="178995"/>
                  </a:lnTo>
                  <a:lnTo>
                    <a:pt x="200" y="211746"/>
                  </a:lnTo>
                  <a:lnTo>
                    <a:pt x="4" y="248959"/>
                  </a:lnTo>
                  <a:lnTo>
                    <a:pt x="0" y="252332"/>
                  </a:lnTo>
                  <a:lnTo>
                    <a:pt x="2253" y="258338"/>
                  </a:lnTo>
                  <a:lnTo>
                    <a:pt x="5230" y="263830"/>
                  </a:lnTo>
                  <a:lnTo>
                    <a:pt x="7612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848"/>
            <p:cNvSpPr/>
            <p:nvPr/>
          </p:nvSpPr>
          <p:spPr>
            <a:xfrm>
              <a:off x="3985431" y="2324806"/>
              <a:ext cx="226574" cy="342058"/>
            </a:xfrm>
            <a:custGeom>
              <a:avLst/>
              <a:gdLst/>
              <a:ahLst/>
              <a:cxnLst/>
              <a:rect l="0" t="0" r="0" b="0"/>
              <a:pathLst>
                <a:path w="226574" h="342058">
                  <a:moveTo>
                    <a:pt x="136988" y="6914"/>
                  </a:moveTo>
                  <a:lnTo>
                    <a:pt x="132943" y="6914"/>
                  </a:lnTo>
                  <a:lnTo>
                    <a:pt x="128700" y="4656"/>
                  </a:lnTo>
                  <a:lnTo>
                    <a:pt x="123991" y="1677"/>
                  </a:lnTo>
                  <a:lnTo>
                    <a:pt x="115734" y="0"/>
                  </a:lnTo>
                  <a:lnTo>
                    <a:pt x="88424" y="202"/>
                  </a:lnTo>
                  <a:lnTo>
                    <a:pt x="63288" y="9908"/>
                  </a:lnTo>
                  <a:lnTo>
                    <a:pt x="27766" y="40257"/>
                  </a:lnTo>
                  <a:lnTo>
                    <a:pt x="6413" y="65376"/>
                  </a:lnTo>
                  <a:lnTo>
                    <a:pt x="1779" y="84632"/>
                  </a:lnTo>
                  <a:lnTo>
                    <a:pt x="0" y="114316"/>
                  </a:lnTo>
                  <a:lnTo>
                    <a:pt x="2162" y="120405"/>
                  </a:lnTo>
                  <a:lnTo>
                    <a:pt x="3924" y="123215"/>
                  </a:lnTo>
                  <a:lnTo>
                    <a:pt x="6792" y="125088"/>
                  </a:lnTo>
                  <a:lnTo>
                    <a:pt x="21305" y="130351"/>
                  </a:lnTo>
                  <a:lnTo>
                    <a:pt x="24306" y="132385"/>
                  </a:lnTo>
                  <a:lnTo>
                    <a:pt x="34414" y="132388"/>
                  </a:lnTo>
                  <a:lnTo>
                    <a:pt x="68100" y="126888"/>
                  </a:lnTo>
                  <a:lnTo>
                    <a:pt x="93768" y="115031"/>
                  </a:lnTo>
                  <a:lnTo>
                    <a:pt x="108190" y="102354"/>
                  </a:lnTo>
                  <a:lnTo>
                    <a:pt x="129170" y="67810"/>
                  </a:lnTo>
                  <a:lnTo>
                    <a:pt x="134672" y="54872"/>
                  </a:lnTo>
                  <a:lnTo>
                    <a:pt x="136806" y="48549"/>
                  </a:lnTo>
                  <a:lnTo>
                    <a:pt x="142816" y="37590"/>
                  </a:lnTo>
                  <a:lnTo>
                    <a:pt x="144504" y="30231"/>
                  </a:lnTo>
                  <a:lnTo>
                    <a:pt x="144578" y="33954"/>
                  </a:lnTo>
                  <a:lnTo>
                    <a:pt x="145434" y="35101"/>
                  </a:lnTo>
                  <a:lnTo>
                    <a:pt x="148644" y="36374"/>
                  </a:lnTo>
                  <a:lnTo>
                    <a:pt x="149839" y="38407"/>
                  </a:lnTo>
                  <a:lnTo>
                    <a:pt x="152367" y="48512"/>
                  </a:lnTo>
                  <a:lnTo>
                    <a:pt x="170113" y="85003"/>
                  </a:lnTo>
                  <a:lnTo>
                    <a:pt x="189303" y="122439"/>
                  </a:lnTo>
                  <a:lnTo>
                    <a:pt x="205099" y="157217"/>
                  </a:lnTo>
                  <a:lnTo>
                    <a:pt x="218206" y="194911"/>
                  </a:lnTo>
                  <a:lnTo>
                    <a:pt x="226159" y="221535"/>
                  </a:lnTo>
                  <a:lnTo>
                    <a:pt x="226573" y="236074"/>
                  </a:lnTo>
                  <a:lnTo>
                    <a:pt x="221735" y="269642"/>
                  </a:lnTo>
                  <a:lnTo>
                    <a:pt x="217038" y="289934"/>
                  </a:lnTo>
                  <a:lnTo>
                    <a:pt x="206239" y="307989"/>
                  </a:lnTo>
                  <a:lnTo>
                    <a:pt x="194860" y="316549"/>
                  </a:lnTo>
                  <a:lnTo>
                    <a:pt x="159442" y="331667"/>
                  </a:lnTo>
                  <a:lnTo>
                    <a:pt x="125740" y="340640"/>
                  </a:lnTo>
                  <a:lnTo>
                    <a:pt x="93936" y="342057"/>
                  </a:lnTo>
                  <a:lnTo>
                    <a:pt x="78606" y="338108"/>
                  </a:lnTo>
                  <a:lnTo>
                    <a:pt x="67385" y="331576"/>
                  </a:lnTo>
                  <a:lnTo>
                    <a:pt x="65186" y="328341"/>
                  </a:lnTo>
                  <a:lnTo>
                    <a:pt x="62092" y="316546"/>
                  </a:lnTo>
                  <a:lnTo>
                    <a:pt x="60788" y="30409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849"/>
            <p:cNvSpPr/>
            <p:nvPr/>
          </p:nvSpPr>
          <p:spPr>
            <a:xfrm>
              <a:off x="4262809" y="2316961"/>
              <a:ext cx="133455" cy="159540"/>
            </a:xfrm>
            <a:custGeom>
              <a:avLst/>
              <a:gdLst/>
              <a:ahLst/>
              <a:cxnLst/>
              <a:rect l="0" t="0" r="0" b="0"/>
              <a:pathLst>
                <a:path w="133455" h="159540">
                  <a:moveTo>
                    <a:pt x="4391" y="60479"/>
                  </a:moveTo>
                  <a:lnTo>
                    <a:pt x="4391" y="64524"/>
                  </a:lnTo>
                  <a:lnTo>
                    <a:pt x="3544" y="65715"/>
                  </a:lnTo>
                  <a:lnTo>
                    <a:pt x="2133" y="66510"/>
                  </a:lnTo>
                  <a:lnTo>
                    <a:pt x="345" y="67039"/>
                  </a:lnTo>
                  <a:lnTo>
                    <a:pt x="0" y="68239"/>
                  </a:lnTo>
                  <a:lnTo>
                    <a:pt x="3645" y="78611"/>
                  </a:lnTo>
                  <a:lnTo>
                    <a:pt x="4740" y="80187"/>
                  </a:lnTo>
                  <a:lnTo>
                    <a:pt x="6317" y="81238"/>
                  </a:lnTo>
                  <a:lnTo>
                    <a:pt x="28844" y="89776"/>
                  </a:lnTo>
                  <a:lnTo>
                    <a:pt x="41175" y="90608"/>
                  </a:lnTo>
                  <a:lnTo>
                    <a:pt x="70538" y="84367"/>
                  </a:lnTo>
                  <a:lnTo>
                    <a:pt x="80639" y="79280"/>
                  </a:lnTo>
                  <a:lnTo>
                    <a:pt x="116905" y="52951"/>
                  </a:lnTo>
                  <a:lnTo>
                    <a:pt x="122977" y="46973"/>
                  </a:lnTo>
                  <a:lnTo>
                    <a:pt x="128498" y="38672"/>
                  </a:lnTo>
                  <a:lnTo>
                    <a:pt x="132321" y="24478"/>
                  </a:lnTo>
                  <a:lnTo>
                    <a:pt x="133454" y="13593"/>
                  </a:lnTo>
                  <a:lnTo>
                    <a:pt x="131461" y="7750"/>
                  </a:lnTo>
                  <a:lnTo>
                    <a:pt x="129744" y="5006"/>
                  </a:lnTo>
                  <a:lnTo>
                    <a:pt x="127753" y="3177"/>
                  </a:lnTo>
                  <a:lnTo>
                    <a:pt x="123282" y="1144"/>
                  </a:lnTo>
                  <a:lnTo>
                    <a:pt x="116006" y="0"/>
                  </a:lnTo>
                  <a:lnTo>
                    <a:pt x="95488" y="5697"/>
                  </a:lnTo>
                  <a:lnTo>
                    <a:pt x="83688" y="13391"/>
                  </a:lnTo>
                  <a:lnTo>
                    <a:pt x="46221" y="45456"/>
                  </a:lnTo>
                  <a:lnTo>
                    <a:pt x="35976" y="62801"/>
                  </a:lnTo>
                  <a:lnTo>
                    <a:pt x="23163" y="98038"/>
                  </a:lnTo>
                  <a:lnTo>
                    <a:pt x="20096" y="126113"/>
                  </a:lnTo>
                  <a:lnTo>
                    <a:pt x="22095" y="134240"/>
                  </a:lnTo>
                  <a:lnTo>
                    <a:pt x="30277" y="146357"/>
                  </a:lnTo>
                  <a:lnTo>
                    <a:pt x="41600" y="154316"/>
                  </a:lnTo>
                  <a:lnTo>
                    <a:pt x="59725" y="157991"/>
                  </a:lnTo>
                  <a:lnTo>
                    <a:pt x="93835" y="159335"/>
                  </a:lnTo>
                  <a:lnTo>
                    <a:pt x="126310" y="1595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SMARTInkShape-Group190"/>
          <p:cNvGrpSpPr/>
          <p:nvPr/>
        </p:nvGrpSpPr>
        <p:grpSpPr>
          <a:xfrm>
            <a:off x="4808665" y="2179320"/>
            <a:ext cx="799622" cy="295628"/>
            <a:chOff x="4808665" y="2179320"/>
            <a:chExt cx="799622" cy="295628"/>
          </a:xfrm>
        </p:grpSpPr>
        <p:sp>
          <p:nvSpPr>
            <p:cNvPr id="28" name="SMARTInkShape-1850"/>
            <p:cNvSpPr/>
            <p:nvPr/>
          </p:nvSpPr>
          <p:spPr>
            <a:xfrm>
              <a:off x="4808665" y="2308859"/>
              <a:ext cx="273611" cy="166089"/>
            </a:xfrm>
            <a:custGeom>
              <a:avLst/>
              <a:gdLst/>
              <a:ahLst/>
              <a:cxnLst/>
              <a:rect l="0" t="0" r="0" b="0"/>
              <a:pathLst>
                <a:path w="273611" h="166089">
                  <a:moveTo>
                    <a:pt x="37654" y="38100"/>
                  </a:moveTo>
                  <a:lnTo>
                    <a:pt x="44215" y="38100"/>
                  </a:lnTo>
                  <a:lnTo>
                    <a:pt x="44568" y="38947"/>
                  </a:lnTo>
                  <a:lnTo>
                    <a:pt x="45182" y="48706"/>
                  </a:lnTo>
                  <a:lnTo>
                    <a:pt x="42976" y="53539"/>
                  </a:lnTo>
                  <a:lnTo>
                    <a:pt x="24865" y="86666"/>
                  </a:lnTo>
                  <a:lnTo>
                    <a:pt x="9707" y="122104"/>
                  </a:lnTo>
                  <a:lnTo>
                    <a:pt x="1058" y="145505"/>
                  </a:lnTo>
                  <a:lnTo>
                    <a:pt x="0" y="154403"/>
                  </a:lnTo>
                  <a:lnTo>
                    <a:pt x="2010" y="159781"/>
                  </a:lnTo>
                  <a:lnTo>
                    <a:pt x="3732" y="162401"/>
                  </a:lnTo>
                  <a:lnTo>
                    <a:pt x="6572" y="164147"/>
                  </a:lnTo>
                  <a:lnTo>
                    <a:pt x="14245" y="166088"/>
                  </a:lnTo>
                  <a:lnTo>
                    <a:pt x="17815" y="165759"/>
                  </a:lnTo>
                  <a:lnTo>
                    <a:pt x="41017" y="158943"/>
                  </a:lnTo>
                  <a:lnTo>
                    <a:pt x="75803" y="135211"/>
                  </a:lnTo>
                  <a:lnTo>
                    <a:pt x="111317" y="101486"/>
                  </a:lnTo>
                  <a:lnTo>
                    <a:pt x="133031" y="79031"/>
                  </a:lnTo>
                  <a:lnTo>
                    <a:pt x="136229" y="70124"/>
                  </a:lnTo>
                  <a:lnTo>
                    <a:pt x="136392" y="70456"/>
                  </a:lnTo>
                  <a:lnTo>
                    <a:pt x="136672" y="75277"/>
                  </a:lnTo>
                  <a:lnTo>
                    <a:pt x="132657" y="79972"/>
                  </a:lnTo>
                  <a:lnTo>
                    <a:pt x="130678" y="86626"/>
                  </a:lnTo>
                  <a:lnTo>
                    <a:pt x="129187" y="115499"/>
                  </a:lnTo>
                  <a:lnTo>
                    <a:pt x="133167" y="128108"/>
                  </a:lnTo>
                  <a:lnTo>
                    <a:pt x="135196" y="131126"/>
                  </a:lnTo>
                  <a:lnTo>
                    <a:pt x="139708" y="134478"/>
                  </a:lnTo>
                  <a:lnTo>
                    <a:pt x="155588" y="136631"/>
                  </a:lnTo>
                  <a:lnTo>
                    <a:pt x="185917" y="136267"/>
                  </a:lnTo>
                  <a:lnTo>
                    <a:pt x="216948" y="126548"/>
                  </a:lnTo>
                  <a:lnTo>
                    <a:pt x="248383" y="101115"/>
                  </a:lnTo>
                  <a:lnTo>
                    <a:pt x="263687" y="86217"/>
                  </a:lnTo>
                  <a:lnTo>
                    <a:pt x="269347" y="73879"/>
                  </a:lnTo>
                  <a:lnTo>
                    <a:pt x="273610" y="37376"/>
                  </a:lnTo>
                  <a:lnTo>
                    <a:pt x="269242" y="29030"/>
                  </a:lnTo>
                  <a:lnTo>
                    <a:pt x="256685" y="13919"/>
                  </a:lnTo>
                  <a:lnTo>
                    <a:pt x="249019" y="10420"/>
                  </a:lnTo>
                  <a:lnTo>
                    <a:pt x="240814" y="8018"/>
                  </a:lnTo>
                  <a:lnTo>
                    <a:pt x="228648" y="1835"/>
                  </a:lnTo>
                  <a:lnTo>
                    <a:pt x="22053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851"/>
            <p:cNvSpPr/>
            <p:nvPr/>
          </p:nvSpPr>
          <p:spPr>
            <a:xfrm>
              <a:off x="5113020" y="2179320"/>
              <a:ext cx="91441" cy="266700"/>
            </a:xfrm>
            <a:custGeom>
              <a:avLst/>
              <a:gdLst/>
              <a:ahLst/>
              <a:cxnLst/>
              <a:rect l="0" t="0" r="0" b="0"/>
              <a:pathLst>
                <a:path w="91441" h="266700">
                  <a:moveTo>
                    <a:pt x="7619" y="0"/>
                  </a:moveTo>
                  <a:lnTo>
                    <a:pt x="7619" y="35098"/>
                  </a:lnTo>
                  <a:lnTo>
                    <a:pt x="7619" y="67736"/>
                  </a:lnTo>
                  <a:lnTo>
                    <a:pt x="7619" y="95705"/>
                  </a:lnTo>
                  <a:lnTo>
                    <a:pt x="5362" y="128546"/>
                  </a:lnTo>
                  <a:lnTo>
                    <a:pt x="1588" y="159725"/>
                  </a:lnTo>
                  <a:lnTo>
                    <a:pt x="313" y="196556"/>
                  </a:lnTo>
                  <a:lnTo>
                    <a:pt x="41" y="233756"/>
                  </a:lnTo>
                  <a:lnTo>
                    <a:pt x="1" y="258459"/>
                  </a:lnTo>
                  <a:lnTo>
                    <a:pt x="0" y="254850"/>
                  </a:lnTo>
                  <a:lnTo>
                    <a:pt x="6913" y="225663"/>
                  </a:lnTo>
                  <a:lnTo>
                    <a:pt x="8404" y="189461"/>
                  </a:lnTo>
                  <a:lnTo>
                    <a:pt x="14172" y="156308"/>
                  </a:lnTo>
                  <a:lnTo>
                    <a:pt x="18969" y="140105"/>
                  </a:lnTo>
                  <a:lnTo>
                    <a:pt x="23388" y="134235"/>
                  </a:lnTo>
                  <a:lnTo>
                    <a:pt x="25752" y="132670"/>
                  </a:lnTo>
                  <a:lnTo>
                    <a:pt x="37169" y="130467"/>
                  </a:lnTo>
                  <a:lnTo>
                    <a:pt x="55575" y="129621"/>
                  </a:lnTo>
                  <a:lnTo>
                    <a:pt x="60824" y="131833"/>
                  </a:lnTo>
                  <a:lnTo>
                    <a:pt x="63409" y="133609"/>
                  </a:lnTo>
                  <a:lnTo>
                    <a:pt x="65132" y="136486"/>
                  </a:lnTo>
                  <a:lnTo>
                    <a:pt x="75006" y="172891"/>
                  </a:lnTo>
                  <a:lnTo>
                    <a:pt x="78300" y="204173"/>
                  </a:lnTo>
                  <a:lnTo>
                    <a:pt x="82729" y="225750"/>
                  </a:lnTo>
                  <a:lnTo>
                    <a:pt x="83811" y="262544"/>
                  </a:lnTo>
                  <a:lnTo>
                    <a:pt x="84661" y="263929"/>
                  </a:lnTo>
                  <a:lnTo>
                    <a:pt x="86073" y="264853"/>
                  </a:lnTo>
                  <a:lnTo>
                    <a:pt x="91440" y="26669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852"/>
            <p:cNvSpPr/>
            <p:nvPr/>
          </p:nvSpPr>
          <p:spPr>
            <a:xfrm>
              <a:off x="5265419" y="2272444"/>
              <a:ext cx="342868" cy="194911"/>
            </a:xfrm>
            <a:custGeom>
              <a:avLst/>
              <a:gdLst/>
              <a:ahLst/>
              <a:cxnLst/>
              <a:rect l="0" t="0" r="0" b="0"/>
              <a:pathLst>
                <a:path w="342868" h="194911">
                  <a:moveTo>
                    <a:pt x="0" y="89756"/>
                  </a:moveTo>
                  <a:lnTo>
                    <a:pt x="0" y="93801"/>
                  </a:lnTo>
                  <a:lnTo>
                    <a:pt x="847" y="94992"/>
                  </a:lnTo>
                  <a:lnTo>
                    <a:pt x="2258" y="95787"/>
                  </a:lnTo>
                  <a:lnTo>
                    <a:pt x="4046" y="96316"/>
                  </a:lnTo>
                  <a:lnTo>
                    <a:pt x="5237" y="97516"/>
                  </a:lnTo>
                  <a:lnTo>
                    <a:pt x="6562" y="101107"/>
                  </a:lnTo>
                  <a:lnTo>
                    <a:pt x="8608" y="102403"/>
                  </a:lnTo>
                  <a:lnTo>
                    <a:pt x="24694" y="104654"/>
                  </a:lnTo>
                  <a:lnTo>
                    <a:pt x="56136" y="104129"/>
                  </a:lnTo>
                  <a:lnTo>
                    <a:pt x="89198" y="95587"/>
                  </a:lnTo>
                  <a:lnTo>
                    <a:pt x="92485" y="93643"/>
                  </a:lnTo>
                  <a:lnTo>
                    <a:pt x="116802" y="64638"/>
                  </a:lnTo>
                  <a:lnTo>
                    <a:pt x="119646" y="57143"/>
                  </a:lnTo>
                  <a:lnTo>
                    <a:pt x="120404" y="52774"/>
                  </a:lnTo>
                  <a:lnTo>
                    <a:pt x="120063" y="49861"/>
                  </a:lnTo>
                  <a:lnTo>
                    <a:pt x="118988" y="47919"/>
                  </a:lnTo>
                  <a:lnTo>
                    <a:pt x="117426" y="46625"/>
                  </a:lnTo>
                  <a:lnTo>
                    <a:pt x="113432" y="45186"/>
                  </a:lnTo>
                  <a:lnTo>
                    <a:pt x="92424" y="44103"/>
                  </a:lnTo>
                  <a:lnTo>
                    <a:pt x="73353" y="50132"/>
                  </a:lnTo>
                  <a:lnTo>
                    <a:pt x="58329" y="57883"/>
                  </a:lnTo>
                  <a:lnTo>
                    <a:pt x="44000" y="70528"/>
                  </a:lnTo>
                  <a:lnTo>
                    <a:pt x="17026" y="107317"/>
                  </a:lnTo>
                  <a:lnTo>
                    <a:pt x="10407" y="126285"/>
                  </a:lnTo>
                  <a:lnTo>
                    <a:pt x="8171" y="151911"/>
                  </a:lnTo>
                  <a:lnTo>
                    <a:pt x="10123" y="161971"/>
                  </a:lnTo>
                  <a:lnTo>
                    <a:pt x="15982" y="172395"/>
                  </a:lnTo>
                  <a:lnTo>
                    <a:pt x="18275" y="175329"/>
                  </a:lnTo>
                  <a:lnTo>
                    <a:pt x="50230" y="191287"/>
                  </a:lnTo>
                  <a:lnTo>
                    <a:pt x="69917" y="194910"/>
                  </a:lnTo>
                  <a:lnTo>
                    <a:pt x="91836" y="191938"/>
                  </a:lnTo>
                  <a:lnTo>
                    <a:pt x="123562" y="180938"/>
                  </a:lnTo>
                  <a:lnTo>
                    <a:pt x="137889" y="174308"/>
                  </a:lnTo>
                  <a:lnTo>
                    <a:pt x="171311" y="146234"/>
                  </a:lnTo>
                  <a:lnTo>
                    <a:pt x="207122" y="108647"/>
                  </a:lnTo>
                  <a:lnTo>
                    <a:pt x="220919" y="88580"/>
                  </a:lnTo>
                  <a:lnTo>
                    <a:pt x="241481" y="52477"/>
                  </a:lnTo>
                  <a:lnTo>
                    <a:pt x="242268" y="49663"/>
                  </a:lnTo>
                  <a:lnTo>
                    <a:pt x="243638" y="47787"/>
                  </a:lnTo>
                  <a:lnTo>
                    <a:pt x="245399" y="46537"/>
                  </a:lnTo>
                  <a:lnTo>
                    <a:pt x="247420" y="45703"/>
                  </a:lnTo>
                  <a:lnTo>
                    <a:pt x="248766" y="44301"/>
                  </a:lnTo>
                  <a:lnTo>
                    <a:pt x="250662" y="39975"/>
                  </a:lnTo>
                  <a:lnTo>
                    <a:pt x="250929" y="40482"/>
                  </a:lnTo>
                  <a:lnTo>
                    <a:pt x="251457" y="75216"/>
                  </a:lnTo>
                  <a:lnTo>
                    <a:pt x="250612" y="84987"/>
                  </a:lnTo>
                  <a:lnTo>
                    <a:pt x="244547" y="115183"/>
                  </a:lnTo>
                  <a:lnTo>
                    <a:pt x="243843" y="149485"/>
                  </a:lnTo>
                  <a:lnTo>
                    <a:pt x="244687" y="128593"/>
                  </a:lnTo>
                  <a:lnTo>
                    <a:pt x="250401" y="96469"/>
                  </a:lnTo>
                  <a:lnTo>
                    <a:pt x="257335" y="61480"/>
                  </a:lnTo>
                  <a:lnTo>
                    <a:pt x="265242" y="37915"/>
                  </a:lnTo>
                  <a:lnTo>
                    <a:pt x="277934" y="20679"/>
                  </a:lnTo>
                  <a:lnTo>
                    <a:pt x="301351" y="2105"/>
                  </a:lnTo>
                  <a:lnTo>
                    <a:pt x="306936" y="0"/>
                  </a:lnTo>
                  <a:lnTo>
                    <a:pt x="309611" y="285"/>
                  </a:lnTo>
                  <a:lnTo>
                    <a:pt x="326590" y="9069"/>
                  </a:lnTo>
                  <a:lnTo>
                    <a:pt x="329487" y="12258"/>
                  </a:lnTo>
                  <a:lnTo>
                    <a:pt x="340009" y="40134"/>
                  </a:lnTo>
                  <a:lnTo>
                    <a:pt x="342520" y="75005"/>
                  </a:lnTo>
                  <a:lnTo>
                    <a:pt x="342867" y="109673"/>
                  </a:lnTo>
                  <a:lnTo>
                    <a:pt x="342047" y="129469"/>
                  </a:lnTo>
                  <a:lnTo>
                    <a:pt x="335281" y="14309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SMARTInkShape-Group191"/>
          <p:cNvGrpSpPr/>
          <p:nvPr/>
        </p:nvGrpSpPr>
        <p:grpSpPr>
          <a:xfrm>
            <a:off x="6004560" y="2202179"/>
            <a:ext cx="1895762" cy="432755"/>
            <a:chOff x="6004560" y="2202179"/>
            <a:chExt cx="1895762" cy="432755"/>
          </a:xfrm>
        </p:grpSpPr>
        <p:sp>
          <p:nvSpPr>
            <p:cNvPr id="32" name="SMARTInkShape-1853"/>
            <p:cNvSpPr/>
            <p:nvPr/>
          </p:nvSpPr>
          <p:spPr>
            <a:xfrm>
              <a:off x="6004560" y="2255520"/>
              <a:ext cx="37630" cy="297181"/>
            </a:xfrm>
            <a:custGeom>
              <a:avLst/>
              <a:gdLst/>
              <a:ahLst/>
              <a:cxnLst/>
              <a:rect l="0" t="0" r="0" b="0"/>
              <a:pathLst>
                <a:path w="37630" h="297181">
                  <a:moveTo>
                    <a:pt x="30479" y="0"/>
                  </a:moveTo>
                  <a:lnTo>
                    <a:pt x="34525" y="0"/>
                  </a:lnTo>
                  <a:lnTo>
                    <a:pt x="35716" y="846"/>
                  </a:lnTo>
                  <a:lnTo>
                    <a:pt x="36511" y="2257"/>
                  </a:lnTo>
                  <a:lnTo>
                    <a:pt x="37629" y="10546"/>
                  </a:lnTo>
                  <a:lnTo>
                    <a:pt x="37190" y="40335"/>
                  </a:lnTo>
                  <a:lnTo>
                    <a:pt x="29798" y="77143"/>
                  </a:lnTo>
                  <a:lnTo>
                    <a:pt x="24916" y="106959"/>
                  </a:lnTo>
                  <a:lnTo>
                    <a:pt x="21210" y="137242"/>
                  </a:lnTo>
                  <a:lnTo>
                    <a:pt x="17009" y="167664"/>
                  </a:lnTo>
                  <a:lnTo>
                    <a:pt x="13506" y="198127"/>
                  </a:lnTo>
                  <a:lnTo>
                    <a:pt x="7106" y="228602"/>
                  </a:lnTo>
                  <a:lnTo>
                    <a:pt x="935" y="266386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854"/>
            <p:cNvSpPr/>
            <p:nvPr/>
          </p:nvSpPr>
          <p:spPr>
            <a:xfrm>
              <a:off x="6080890" y="2202179"/>
              <a:ext cx="60830" cy="342902"/>
            </a:xfrm>
            <a:custGeom>
              <a:avLst/>
              <a:gdLst/>
              <a:ahLst/>
              <a:cxnLst/>
              <a:rect l="0" t="0" r="0" b="0"/>
              <a:pathLst>
                <a:path w="60830" h="342902">
                  <a:moveTo>
                    <a:pt x="60829" y="0"/>
                  </a:moveTo>
                  <a:lnTo>
                    <a:pt x="60829" y="11352"/>
                  </a:lnTo>
                  <a:lnTo>
                    <a:pt x="50224" y="44202"/>
                  </a:lnTo>
                  <a:lnTo>
                    <a:pt x="41268" y="77594"/>
                  </a:lnTo>
                  <a:lnTo>
                    <a:pt x="38100" y="111139"/>
                  </a:lnTo>
                  <a:lnTo>
                    <a:pt x="33022" y="147889"/>
                  </a:lnTo>
                  <a:lnTo>
                    <a:pt x="30295" y="185589"/>
                  </a:lnTo>
                  <a:lnTo>
                    <a:pt x="24501" y="222724"/>
                  </a:lnTo>
                  <a:lnTo>
                    <a:pt x="17422" y="255552"/>
                  </a:lnTo>
                  <a:lnTo>
                    <a:pt x="7444" y="292470"/>
                  </a:lnTo>
                  <a:lnTo>
                    <a:pt x="2114" y="311025"/>
                  </a:lnTo>
                  <a:lnTo>
                    <a:pt x="0" y="333248"/>
                  </a:lnTo>
                  <a:lnTo>
                    <a:pt x="7490" y="34290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855"/>
            <p:cNvSpPr/>
            <p:nvPr/>
          </p:nvSpPr>
          <p:spPr>
            <a:xfrm>
              <a:off x="6004560" y="2400300"/>
              <a:ext cx="152401" cy="68581"/>
            </a:xfrm>
            <a:custGeom>
              <a:avLst/>
              <a:gdLst/>
              <a:ahLst/>
              <a:cxnLst/>
              <a:rect l="0" t="0" r="0" b="0"/>
              <a:pathLst>
                <a:path w="152401" h="68581">
                  <a:moveTo>
                    <a:pt x="0" y="68580"/>
                  </a:moveTo>
                  <a:lnTo>
                    <a:pt x="10606" y="57973"/>
                  </a:lnTo>
                  <a:lnTo>
                    <a:pt x="46650" y="43140"/>
                  </a:lnTo>
                  <a:lnTo>
                    <a:pt x="83942" y="24443"/>
                  </a:lnTo>
                  <a:lnTo>
                    <a:pt x="117546" y="10368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856"/>
            <p:cNvSpPr/>
            <p:nvPr/>
          </p:nvSpPr>
          <p:spPr>
            <a:xfrm>
              <a:off x="6126929" y="2409451"/>
              <a:ext cx="212911" cy="225483"/>
            </a:xfrm>
            <a:custGeom>
              <a:avLst/>
              <a:gdLst/>
              <a:ahLst/>
              <a:cxnLst/>
              <a:rect l="0" t="0" r="0" b="0"/>
              <a:pathLst>
                <a:path w="212911" h="225483">
                  <a:moveTo>
                    <a:pt x="45271" y="59429"/>
                  </a:moveTo>
                  <a:lnTo>
                    <a:pt x="45271" y="55383"/>
                  </a:lnTo>
                  <a:lnTo>
                    <a:pt x="46117" y="54192"/>
                  </a:lnTo>
                  <a:lnTo>
                    <a:pt x="47529" y="53397"/>
                  </a:lnTo>
                  <a:lnTo>
                    <a:pt x="49316" y="52868"/>
                  </a:lnTo>
                  <a:lnTo>
                    <a:pt x="60709" y="43659"/>
                  </a:lnTo>
                  <a:lnTo>
                    <a:pt x="65679" y="38026"/>
                  </a:lnTo>
                  <a:lnTo>
                    <a:pt x="74083" y="26182"/>
                  </a:lnTo>
                  <a:lnTo>
                    <a:pt x="104882" y="3639"/>
                  </a:lnTo>
                  <a:lnTo>
                    <a:pt x="115238" y="0"/>
                  </a:lnTo>
                  <a:lnTo>
                    <a:pt x="118163" y="336"/>
                  </a:lnTo>
                  <a:lnTo>
                    <a:pt x="123669" y="2968"/>
                  </a:lnTo>
                  <a:lnTo>
                    <a:pt x="131530" y="9209"/>
                  </a:lnTo>
                  <a:lnTo>
                    <a:pt x="139221" y="20466"/>
                  </a:lnTo>
                  <a:lnTo>
                    <a:pt x="142816" y="34525"/>
                  </a:lnTo>
                  <a:lnTo>
                    <a:pt x="137948" y="66614"/>
                  </a:lnTo>
                  <a:lnTo>
                    <a:pt x="128834" y="103306"/>
                  </a:lnTo>
                  <a:lnTo>
                    <a:pt x="122203" y="120417"/>
                  </a:lnTo>
                  <a:lnTo>
                    <a:pt x="99508" y="156738"/>
                  </a:lnTo>
                  <a:lnTo>
                    <a:pt x="74423" y="188623"/>
                  </a:lnTo>
                  <a:lnTo>
                    <a:pt x="45765" y="210445"/>
                  </a:lnTo>
                  <a:lnTo>
                    <a:pt x="23123" y="224689"/>
                  </a:lnTo>
                  <a:lnTo>
                    <a:pt x="20346" y="225482"/>
                  </a:lnTo>
                  <a:lnTo>
                    <a:pt x="17647" y="225164"/>
                  </a:lnTo>
                  <a:lnTo>
                    <a:pt x="12391" y="222553"/>
                  </a:lnTo>
                  <a:lnTo>
                    <a:pt x="4672" y="216323"/>
                  </a:lnTo>
                  <a:lnTo>
                    <a:pt x="1827" y="209311"/>
                  </a:lnTo>
                  <a:lnTo>
                    <a:pt x="0" y="191011"/>
                  </a:lnTo>
                  <a:lnTo>
                    <a:pt x="1544" y="186944"/>
                  </a:lnTo>
                  <a:lnTo>
                    <a:pt x="24413" y="160256"/>
                  </a:lnTo>
                  <a:lnTo>
                    <a:pt x="43126" y="148678"/>
                  </a:lnTo>
                  <a:lnTo>
                    <a:pt x="62133" y="144857"/>
                  </a:lnTo>
                  <a:lnTo>
                    <a:pt x="79806" y="147770"/>
                  </a:lnTo>
                  <a:lnTo>
                    <a:pt x="115484" y="163684"/>
                  </a:lnTo>
                  <a:lnTo>
                    <a:pt x="149721" y="194499"/>
                  </a:lnTo>
                  <a:lnTo>
                    <a:pt x="160698" y="205377"/>
                  </a:lnTo>
                  <a:lnTo>
                    <a:pt x="168820" y="208961"/>
                  </a:lnTo>
                  <a:lnTo>
                    <a:pt x="183787" y="211262"/>
                  </a:lnTo>
                  <a:lnTo>
                    <a:pt x="212910" y="20420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857"/>
            <p:cNvSpPr/>
            <p:nvPr/>
          </p:nvSpPr>
          <p:spPr>
            <a:xfrm>
              <a:off x="6359611" y="2271073"/>
              <a:ext cx="176994" cy="264482"/>
            </a:xfrm>
            <a:custGeom>
              <a:avLst/>
              <a:gdLst/>
              <a:ahLst/>
              <a:cxnLst/>
              <a:rect l="0" t="0" r="0" b="0"/>
              <a:pathLst>
                <a:path w="176994" h="264482">
                  <a:moveTo>
                    <a:pt x="163108" y="7306"/>
                  </a:moveTo>
                  <a:lnTo>
                    <a:pt x="159063" y="3261"/>
                  </a:lnTo>
                  <a:lnTo>
                    <a:pt x="152562" y="1275"/>
                  </a:lnTo>
                  <a:lnTo>
                    <a:pt x="134591" y="0"/>
                  </a:lnTo>
                  <a:lnTo>
                    <a:pt x="119757" y="3824"/>
                  </a:lnTo>
                  <a:lnTo>
                    <a:pt x="85388" y="28213"/>
                  </a:lnTo>
                  <a:lnTo>
                    <a:pt x="67643" y="47085"/>
                  </a:lnTo>
                  <a:lnTo>
                    <a:pt x="46477" y="83148"/>
                  </a:lnTo>
                  <a:lnTo>
                    <a:pt x="31090" y="117925"/>
                  </a:lnTo>
                  <a:lnTo>
                    <a:pt x="16654" y="154194"/>
                  </a:lnTo>
                  <a:lnTo>
                    <a:pt x="6637" y="185919"/>
                  </a:lnTo>
                  <a:lnTo>
                    <a:pt x="0" y="211782"/>
                  </a:lnTo>
                  <a:lnTo>
                    <a:pt x="2644" y="233838"/>
                  </a:lnTo>
                  <a:lnTo>
                    <a:pt x="6559" y="242890"/>
                  </a:lnTo>
                  <a:lnTo>
                    <a:pt x="13380" y="249735"/>
                  </a:lnTo>
                  <a:lnTo>
                    <a:pt x="28998" y="258348"/>
                  </a:lnTo>
                  <a:lnTo>
                    <a:pt x="47454" y="264005"/>
                  </a:lnTo>
                  <a:lnTo>
                    <a:pt x="59213" y="264481"/>
                  </a:lnTo>
                  <a:lnTo>
                    <a:pt x="80113" y="259143"/>
                  </a:lnTo>
                  <a:lnTo>
                    <a:pt x="117497" y="237827"/>
                  </a:lnTo>
                  <a:lnTo>
                    <a:pt x="141807" y="211921"/>
                  </a:lnTo>
                  <a:lnTo>
                    <a:pt x="162914" y="180086"/>
                  </a:lnTo>
                  <a:lnTo>
                    <a:pt x="171489" y="161144"/>
                  </a:lnTo>
                  <a:lnTo>
                    <a:pt x="176993" y="125904"/>
                  </a:lnTo>
                  <a:lnTo>
                    <a:pt x="176900" y="112510"/>
                  </a:lnTo>
                  <a:lnTo>
                    <a:pt x="174035" y="98090"/>
                  </a:lnTo>
                  <a:lnTo>
                    <a:pt x="163617" y="79737"/>
                  </a:lnTo>
                  <a:lnTo>
                    <a:pt x="144927" y="59212"/>
                  </a:lnTo>
                  <a:lnTo>
                    <a:pt x="134990" y="52107"/>
                  </a:lnTo>
                  <a:lnTo>
                    <a:pt x="124929" y="48385"/>
                  </a:lnTo>
                  <a:lnTo>
                    <a:pt x="87576" y="38335"/>
                  </a:lnTo>
                  <a:lnTo>
                    <a:pt x="79289" y="3778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858"/>
            <p:cNvSpPr/>
            <p:nvPr/>
          </p:nvSpPr>
          <p:spPr>
            <a:xfrm>
              <a:off x="6740809" y="2347092"/>
              <a:ext cx="368652" cy="194363"/>
            </a:xfrm>
            <a:custGeom>
              <a:avLst/>
              <a:gdLst/>
              <a:ahLst/>
              <a:cxnLst/>
              <a:rect l="0" t="0" r="0" b="0"/>
              <a:pathLst>
                <a:path w="368652" h="194363">
                  <a:moveTo>
                    <a:pt x="10510" y="83687"/>
                  </a:moveTo>
                  <a:lnTo>
                    <a:pt x="21861" y="83687"/>
                  </a:lnTo>
                  <a:lnTo>
                    <a:pt x="26280" y="85945"/>
                  </a:lnTo>
                  <a:lnTo>
                    <a:pt x="31066" y="88924"/>
                  </a:lnTo>
                  <a:lnTo>
                    <a:pt x="36016" y="90248"/>
                  </a:lnTo>
                  <a:lnTo>
                    <a:pt x="38520" y="89755"/>
                  </a:lnTo>
                  <a:lnTo>
                    <a:pt x="46937" y="85862"/>
                  </a:lnTo>
                  <a:lnTo>
                    <a:pt x="79546" y="77795"/>
                  </a:lnTo>
                  <a:lnTo>
                    <a:pt x="90864" y="73166"/>
                  </a:lnTo>
                  <a:lnTo>
                    <a:pt x="99282" y="66029"/>
                  </a:lnTo>
                  <a:lnTo>
                    <a:pt x="106691" y="58059"/>
                  </a:lnTo>
                  <a:lnTo>
                    <a:pt x="133470" y="35474"/>
                  </a:lnTo>
                  <a:lnTo>
                    <a:pt x="143229" y="20528"/>
                  </a:lnTo>
                  <a:lnTo>
                    <a:pt x="143863" y="17874"/>
                  </a:lnTo>
                  <a:lnTo>
                    <a:pt x="143439" y="15259"/>
                  </a:lnTo>
                  <a:lnTo>
                    <a:pt x="141054" y="7532"/>
                  </a:lnTo>
                  <a:lnTo>
                    <a:pt x="140720" y="4977"/>
                  </a:lnTo>
                  <a:lnTo>
                    <a:pt x="138803" y="3274"/>
                  </a:lnTo>
                  <a:lnTo>
                    <a:pt x="128863" y="877"/>
                  </a:lnTo>
                  <a:lnTo>
                    <a:pt x="110805" y="0"/>
                  </a:lnTo>
                  <a:lnTo>
                    <a:pt x="101370" y="4442"/>
                  </a:lnTo>
                  <a:lnTo>
                    <a:pt x="84280" y="14205"/>
                  </a:lnTo>
                  <a:lnTo>
                    <a:pt x="55751" y="29134"/>
                  </a:lnTo>
                  <a:lnTo>
                    <a:pt x="31739" y="59710"/>
                  </a:lnTo>
                  <a:lnTo>
                    <a:pt x="12948" y="91087"/>
                  </a:lnTo>
                  <a:lnTo>
                    <a:pt x="832" y="121744"/>
                  </a:lnTo>
                  <a:lnTo>
                    <a:pt x="0" y="137008"/>
                  </a:lnTo>
                  <a:lnTo>
                    <a:pt x="6365" y="163458"/>
                  </a:lnTo>
                  <a:lnTo>
                    <a:pt x="13184" y="172199"/>
                  </a:lnTo>
                  <a:lnTo>
                    <a:pt x="17373" y="175715"/>
                  </a:lnTo>
                  <a:lnTo>
                    <a:pt x="31058" y="179622"/>
                  </a:lnTo>
                  <a:lnTo>
                    <a:pt x="63394" y="182130"/>
                  </a:lnTo>
                  <a:lnTo>
                    <a:pt x="100323" y="181779"/>
                  </a:lnTo>
                  <a:lnTo>
                    <a:pt x="129314" y="175781"/>
                  </a:lnTo>
                  <a:lnTo>
                    <a:pt x="164553" y="159013"/>
                  </a:lnTo>
                  <a:lnTo>
                    <a:pt x="182267" y="148492"/>
                  </a:lnTo>
                  <a:lnTo>
                    <a:pt x="216960" y="117716"/>
                  </a:lnTo>
                  <a:lnTo>
                    <a:pt x="227290" y="104738"/>
                  </a:lnTo>
                  <a:lnTo>
                    <a:pt x="250135" y="68958"/>
                  </a:lnTo>
                  <a:lnTo>
                    <a:pt x="253324" y="59361"/>
                  </a:lnTo>
                  <a:lnTo>
                    <a:pt x="260012" y="46301"/>
                  </a:lnTo>
                  <a:lnTo>
                    <a:pt x="260665" y="43523"/>
                  </a:lnTo>
                  <a:lnTo>
                    <a:pt x="260253" y="41671"/>
                  </a:lnTo>
                  <a:lnTo>
                    <a:pt x="259132" y="40437"/>
                  </a:lnTo>
                  <a:lnTo>
                    <a:pt x="255295" y="38455"/>
                  </a:lnTo>
                  <a:lnTo>
                    <a:pt x="254980" y="39139"/>
                  </a:lnTo>
                  <a:lnTo>
                    <a:pt x="252130" y="55683"/>
                  </a:lnTo>
                  <a:lnTo>
                    <a:pt x="249130" y="64468"/>
                  </a:lnTo>
                  <a:lnTo>
                    <a:pt x="241705" y="100874"/>
                  </a:lnTo>
                  <a:lnTo>
                    <a:pt x="239623" y="133398"/>
                  </a:lnTo>
                  <a:lnTo>
                    <a:pt x="239156" y="167189"/>
                  </a:lnTo>
                  <a:lnTo>
                    <a:pt x="239113" y="185882"/>
                  </a:lnTo>
                  <a:lnTo>
                    <a:pt x="239959" y="187377"/>
                  </a:lnTo>
                  <a:lnTo>
                    <a:pt x="241370" y="188374"/>
                  </a:lnTo>
                  <a:lnTo>
                    <a:pt x="243156" y="189038"/>
                  </a:lnTo>
                  <a:lnTo>
                    <a:pt x="244348" y="188635"/>
                  </a:lnTo>
                  <a:lnTo>
                    <a:pt x="245142" y="187519"/>
                  </a:lnTo>
                  <a:lnTo>
                    <a:pt x="246417" y="183690"/>
                  </a:lnTo>
                  <a:lnTo>
                    <a:pt x="247559" y="156808"/>
                  </a:lnTo>
                  <a:lnTo>
                    <a:pt x="257334" y="123786"/>
                  </a:lnTo>
                  <a:lnTo>
                    <a:pt x="267984" y="90856"/>
                  </a:lnTo>
                  <a:lnTo>
                    <a:pt x="283259" y="54874"/>
                  </a:lnTo>
                  <a:lnTo>
                    <a:pt x="294242" y="33099"/>
                  </a:lnTo>
                  <a:lnTo>
                    <a:pt x="309079" y="14616"/>
                  </a:lnTo>
                  <a:lnTo>
                    <a:pt x="317057" y="10656"/>
                  </a:lnTo>
                  <a:lnTo>
                    <a:pt x="331930" y="8113"/>
                  </a:lnTo>
                  <a:lnTo>
                    <a:pt x="344412" y="11718"/>
                  </a:lnTo>
                  <a:lnTo>
                    <a:pt x="351669" y="18117"/>
                  </a:lnTo>
                  <a:lnTo>
                    <a:pt x="363227" y="36022"/>
                  </a:lnTo>
                  <a:lnTo>
                    <a:pt x="367043" y="54889"/>
                  </a:lnTo>
                  <a:lnTo>
                    <a:pt x="368333" y="90103"/>
                  </a:lnTo>
                  <a:lnTo>
                    <a:pt x="368588" y="127414"/>
                  </a:lnTo>
                  <a:lnTo>
                    <a:pt x="366374" y="149419"/>
                  </a:lnTo>
                  <a:lnTo>
                    <a:pt x="361734" y="176446"/>
                  </a:lnTo>
                  <a:lnTo>
                    <a:pt x="361058" y="193820"/>
                  </a:lnTo>
                  <a:lnTo>
                    <a:pt x="361895" y="194362"/>
                  </a:lnTo>
                  <a:lnTo>
                    <a:pt x="363300" y="193877"/>
                  </a:lnTo>
                  <a:lnTo>
                    <a:pt x="367594" y="191061"/>
                  </a:lnTo>
                  <a:lnTo>
                    <a:pt x="368181" y="188418"/>
                  </a:lnTo>
                  <a:lnTo>
                    <a:pt x="368651" y="18274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859"/>
            <p:cNvSpPr/>
            <p:nvPr/>
          </p:nvSpPr>
          <p:spPr>
            <a:xfrm>
              <a:off x="7240193" y="2217420"/>
              <a:ext cx="66328" cy="297181"/>
            </a:xfrm>
            <a:custGeom>
              <a:avLst/>
              <a:gdLst/>
              <a:ahLst/>
              <a:cxnLst/>
              <a:rect l="0" t="0" r="0" b="0"/>
              <a:pathLst>
                <a:path w="66328" h="297181">
                  <a:moveTo>
                    <a:pt x="59767" y="0"/>
                  </a:moveTo>
                  <a:lnTo>
                    <a:pt x="63812" y="0"/>
                  </a:lnTo>
                  <a:lnTo>
                    <a:pt x="65004" y="846"/>
                  </a:lnTo>
                  <a:lnTo>
                    <a:pt x="65799" y="2257"/>
                  </a:lnTo>
                  <a:lnTo>
                    <a:pt x="66327" y="4045"/>
                  </a:lnTo>
                  <a:lnTo>
                    <a:pt x="60410" y="40335"/>
                  </a:lnTo>
                  <a:lnTo>
                    <a:pt x="57636" y="77143"/>
                  </a:lnTo>
                  <a:lnTo>
                    <a:pt x="51515" y="109217"/>
                  </a:lnTo>
                  <a:lnTo>
                    <a:pt x="42081" y="145531"/>
                  </a:lnTo>
                  <a:lnTo>
                    <a:pt x="30820" y="180844"/>
                  </a:lnTo>
                  <a:lnTo>
                    <a:pt x="22121" y="212757"/>
                  </a:lnTo>
                  <a:lnTo>
                    <a:pt x="11596" y="245790"/>
                  </a:lnTo>
                  <a:lnTo>
                    <a:pt x="1492" y="283450"/>
                  </a:lnTo>
                  <a:lnTo>
                    <a:pt x="0" y="290513"/>
                  </a:lnTo>
                  <a:lnTo>
                    <a:pt x="449" y="292735"/>
                  </a:lnTo>
                  <a:lnTo>
                    <a:pt x="1595" y="294217"/>
                  </a:lnTo>
                  <a:lnTo>
                    <a:pt x="6426" y="2971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860"/>
            <p:cNvSpPr/>
            <p:nvPr/>
          </p:nvSpPr>
          <p:spPr>
            <a:xfrm>
              <a:off x="7193280" y="2377440"/>
              <a:ext cx="198121" cy="30167"/>
            </a:xfrm>
            <a:custGeom>
              <a:avLst/>
              <a:gdLst/>
              <a:ahLst/>
              <a:cxnLst/>
              <a:rect l="0" t="0" r="0" b="0"/>
              <a:pathLst>
                <a:path w="198121" h="30167">
                  <a:moveTo>
                    <a:pt x="0" y="22860"/>
                  </a:moveTo>
                  <a:lnTo>
                    <a:pt x="0" y="29420"/>
                  </a:lnTo>
                  <a:lnTo>
                    <a:pt x="846" y="29773"/>
                  </a:lnTo>
                  <a:lnTo>
                    <a:pt x="4045" y="30166"/>
                  </a:lnTo>
                  <a:lnTo>
                    <a:pt x="36608" y="23891"/>
                  </a:lnTo>
                  <a:lnTo>
                    <a:pt x="73522" y="17826"/>
                  </a:lnTo>
                  <a:lnTo>
                    <a:pt x="108408" y="13493"/>
                  </a:lnTo>
                  <a:lnTo>
                    <a:pt x="137672" y="7102"/>
                  </a:lnTo>
                  <a:lnTo>
                    <a:pt x="169810" y="1402"/>
                  </a:lnTo>
                  <a:lnTo>
                    <a:pt x="1981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861"/>
            <p:cNvSpPr/>
            <p:nvPr/>
          </p:nvSpPr>
          <p:spPr>
            <a:xfrm>
              <a:off x="7392010" y="2339340"/>
              <a:ext cx="380391" cy="175114"/>
            </a:xfrm>
            <a:custGeom>
              <a:avLst/>
              <a:gdLst/>
              <a:ahLst/>
              <a:cxnLst/>
              <a:rect l="0" t="0" r="0" b="0"/>
              <a:pathLst>
                <a:path w="380391" h="175114">
                  <a:moveTo>
                    <a:pt x="67970" y="60960"/>
                  </a:moveTo>
                  <a:lnTo>
                    <a:pt x="63924" y="65005"/>
                  </a:lnTo>
                  <a:lnTo>
                    <a:pt x="63579" y="66196"/>
                  </a:lnTo>
                  <a:lnTo>
                    <a:pt x="64196" y="66991"/>
                  </a:lnTo>
                  <a:lnTo>
                    <a:pt x="65454" y="67520"/>
                  </a:lnTo>
                  <a:lnTo>
                    <a:pt x="66292" y="68720"/>
                  </a:lnTo>
                  <a:lnTo>
                    <a:pt x="67224" y="72311"/>
                  </a:lnTo>
                  <a:lnTo>
                    <a:pt x="68319" y="73607"/>
                  </a:lnTo>
                  <a:lnTo>
                    <a:pt x="71794" y="75047"/>
                  </a:lnTo>
                  <a:lnTo>
                    <a:pt x="104009" y="76170"/>
                  </a:lnTo>
                  <a:lnTo>
                    <a:pt x="123944" y="70110"/>
                  </a:lnTo>
                  <a:lnTo>
                    <a:pt x="141930" y="60760"/>
                  </a:lnTo>
                  <a:lnTo>
                    <a:pt x="153888" y="50760"/>
                  </a:lnTo>
                  <a:lnTo>
                    <a:pt x="156955" y="45702"/>
                  </a:lnTo>
                  <a:lnTo>
                    <a:pt x="158683" y="35836"/>
                  </a:lnTo>
                  <a:lnTo>
                    <a:pt x="159367" y="17058"/>
                  </a:lnTo>
                  <a:lnTo>
                    <a:pt x="154875" y="16048"/>
                  </a:lnTo>
                  <a:lnTo>
                    <a:pt x="138193" y="15399"/>
                  </a:lnTo>
                  <a:lnTo>
                    <a:pt x="123584" y="19332"/>
                  </a:lnTo>
                  <a:lnTo>
                    <a:pt x="92157" y="34330"/>
                  </a:lnTo>
                  <a:lnTo>
                    <a:pt x="56950" y="58592"/>
                  </a:lnTo>
                  <a:lnTo>
                    <a:pt x="24059" y="89873"/>
                  </a:lnTo>
                  <a:lnTo>
                    <a:pt x="13741" y="101750"/>
                  </a:lnTo>
                  <a:lnTo>
                    <a:pt x="4018" y="121870"/>
                  </a:lnTo>
                  <a:lnTo>
                    <a:pt x="0" y="145473"/>
                  </a:lnTo>
                  <a:lnTo>
                    <a:pt x="3616" y="158438"/>
                  </a:lnTo>
                  <a:lnTo>
                    <a:pt x="10017" y="165807"/>
                  </a:lnTo>
                  <a:lnTo>
                    <a:pt x="18506" y="171059"/>
                  </a:lnTo>
                  <a:lnTo>
                    <a:pt x="37753" y="174430"/>
                  </a:lnTo>
                  <a:lnTo>
                    <a:pt x="69007" y="174303"/>
                  </a:lnTo>
                  <a:lnTo>
                    <a:pt x="91137" y="168297"/>
                  </a:lnTo>
                  <a:lnTo>
                    <a:pt x="128970" y="150783"/>
                  </a:lnTo>
                  <a:lnTo>
                    <a:pt x="167035" y="128992"/>
                  </a:lnTo>
                  <a:lnTo>
                    <a:pt x="198200" y="109304"/>
                  </a:lnTo>
                  <a:lnTo>
                    <a:pt x="211882" y="90955"/>
                  </a:lnTo>
                  <a:lnTo>
                    <a:pt x="227914" y="69206"/>
                  </a:lnTo>
                  <a:lnTo>
                    <a:pt x="234089" y="62588"/>
                  </a:lnTo>
                  <a:lnTo>
                    <a:pt x="234596" y="62892"/>
                  </a:lnTo>
                  <a:lnTo>
                    <a:pt x="235160" y="65487"/>
                  </a:lnTo>
                  <a:lnTo>
                    <a:pt x="235476" y="71708"/>
                  </a:lnTo>
                  <a:lnTo>
                    <a:pt x="233293" y="76461"/>
                  </a:lnTo>
                  <a:lnTo>
                    <a:pt x="231525" y="78914"/>
                  </a:lnTo>
                  <a:lnTo>
                    <a:pt x="224254" y="111162"/>
                  </a:lnTo>
                  <a:lnTo>
                    <a:pt x="214150" y="148748"/>
                  </a:lnTo>
                  <a:lnTo>
                    <a:pt x="211114" y="157268"/>
                  </a:lnTo>
                  <a:lnTo>
                    <a:pt x="207789" y="163876"/>
                  </a:lnTo>
                  <a:lnTo>
                    <a:pt x="205160" y="175113"/>
                  </a:lnTo>
                  <a:lnTo>
                    <a:pt x="201093" y="171171"/>
                  </a:lnTo>
                  <a:lnTo>
                    <a:pt x="200745" y="169147"/>
                  </a:lnTo>
                  <a:lnTo>
                    <a:pt x="201360" y="166951"/>
                  </a:lnTo>
                  <a:lnTo>
                    <a:pt x="202617" y="164641"/>
                  </a:lnTo>
                  <a:lnTo>
                    <a:pt x="204799" y="144050"/>
                  </a:lnTo>
                  <a:lnTo>
                    <a:pt x="207289" y="127066"/>
                  </a:lnTo>
                  <a:lnTo>
                    <a:pt x="218961" y="96351"/>
                  </a:lnTo>
                  <a:lnTo>
                    <a:pt x="241702" y="59185"/>
                  </a:lnTo>
                  <a:lnTo>
                    <a:pt x="270467" y="37165"/>
                  </a:lnTo>
                  <a:lnTo>
                    <a:pt x="307535" y="17873"/>
                  </a:lnTo>
                  <a:lnTo>
                    <a:pt x="333072" y="9896"/>
                  </a:lnTo>
                  <a:lnTo>
                    <a:pt x="359013" y="7073"/>
                  </a:lnTo>
                  <a:lnTo>
                    <a:pt x="38039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862"/>
            <p:cNvSpPr/>
            <p:nvPr/>
          </p:nvSpPr>
          <p:spPr>
            <a:xfrm>
              <a:off x="7757160" y="2324100"/>
              <a:ext cx="143162" cy="182881"/>
            </a:xfrm>
            <a:custGeom>
              <a:avLst/>
              <a:gdLst/>
              <a:ahLst/>
              <a:cxnLst/>
              <a:rect l="0" t="0" r="0" b="0"/>
              <a:pathLst>
                <a:path w="143162" h="182881">
                  <a:moveTo>
                    <a:pt x="137159" y="0"/>
                  </a:moveTo>
                  <a:lnTo>
                    <a:pt x="126554" y="0"/>
                  </a:lnTo>
                  <a:lnTo>
                    <a:pt x="91224" y="15438"/>
                  </a:lnTo>
                  <a:lnTo>
                    <a:pt x="54910" y="30497"/>
                  </a:lnTo>
                  <a:lnTo>
                    <a:pt x="38565" y="40363"/>
                  </a:lnTo>
                  <a:lnTo>
                    <a:pt x="28146" y="47572"/>
                  </a:lnTo>
                  <a:lnTo>
                    <a:pt x="6612" y="56625"/>
                  </a:lnTo>
                  <a:lnTo>
                    <a:pt x="2938" y="61291"/>
                  </a:lnTo>
                  <a:lnTo>
                    <a:pt x="1958" y="63720"/>
                  </a:lnTo>
                  <a:lnTo>
                    <a:pt x="2152" y="66187"/>
                  </a:lnTo>
                  <a:lnTo>
                    <a:pt x="4625" y="71185"/>
                  </a:lnTo>
                  <a:lnTo>
                    <a:pt x="10778" y="78759"/>
                  </a:lnTo>
                  <a:lnTo>
                    <a:pt x="22008" y="86365"/>
                  </a:lnTo>
                  <a:lnTo>
                    <a:pt x="46210" y="90437"/>
                  </a:lnTo>
                  <a:lnTo>
                    <a:pt x="68174" y="93499"/>
                  </a:lnTo>
                  <a:lnTo>
                    <a:pt x="85957" y="97412"/>
                  </a:lnTo>
                  <a:lnTo>
                    <a:pt x="98316" y="99174"/>
                  </a:lnTo>
                  <a:lnTo>
                    <a:pt x="124106" y="111992"/>
                  </a:lnTo>
                  <a:lnTo>
                    <a:pt x="139318" y="124490"/>
                  </a:lnTo>
                  <a:lnTo>
                    <a:pt x="142352" y="129553"/>
                  </a:lnTo>
                  <a:lnTo>
                    <a:pt x="143161" y="132089"/>
                  </a:lnTo>
                  <a:lnTo>
                    <a:pt x="142853" y="134626"/>
                  </a:lnTo>
                  <a:lnTo>
                    <a:pt x="140254" y="139702"/>
                  </a:lnTo>
                  <a:lnTo>
                    <a:pt x="125603" y="155097"/>
                  </a:lnTo>
                  <a:lnTo>
                    <a:pt x="104146" y="167169"/>
                  </a:lnTo>
                  <a:lnTo>
                    <a:pt x="67399" y="179431"/>
                  </a:lnTo>
                  <a:lnTo>
                    <a:pt x="29744" y="182198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524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30480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76400"/>
            <a:ext cx="2590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192"/>
          <p:cNvGrpSpPr/>
          <p:nvPr/>
        </p:nvGrpSpPr>
        <p:grpSpPr>
          <a:xfrm>
            <a:off x="2237001" y="1447800"/>
            <a:ext cx="1153900" cy="457201"/>
            <a:chOff x="2237001" y="1447800"/>
            <a:chExt cx="1153900" cy="457201"/>
          </a:xfrm>
        </p:grpSpPr>
        <p:sp>
          <p:nvSpPr>
            <p:cNvPr id="5" name="SMARTInkShape-1863"/>
            <p:cNvSpPr/>
            <p:nvPr/>
          </p:nvSpPr>
          <p:spPr>
            <a:xfrm>
              <a:off x="3307080" y="1615440"/>
              <a:ext cx="83821" cy="60961"/>
            </a:xfrm>
            <a:custGeom>
              <a:avLst/>
              <a:gdLst/>
              <a:ahLst/>
              <a:cxnLst/>
              <a:rect l="0" t="0" r="0" b="0"/>
              <a:pathLst>
                <a:path w="83821" h="60961">
                  <a:moveTo>
                    <a:pt x="0" y="60960"/>
                  </a:moveTo>
                  <a:lnTo>
                    <a:pt x="0" y="50354"/>
                  </a:lnTo>
                  <a:lnTo>
                    <a:pt x="2257" y="45521"/>
                  </a:lnTo>
                  <a:lnTo>
                    <a:pt x="4045" y="43047"/>
                  </a:lnTo>
                  <a:lnTo>
                    <a:pt x="29015" y="25392"/>
                  </a:lnTo>
                  <a:lnTo>
                    <a:pt x="66013" y="9877"/>
                  </a:lnTo>
                  <a:lnTo>
                    <a:pt x="72519" y="7776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864"/>
            <p:cNvSpPr/>
            <p:nvPr/>
          </p:nvSpPr>
          <p:spPr>
            <a:xfrm>
              <a:off x="3345180" y="1562100"/>
              <a:ext cx="15240" cy="129541"/>
            </a:xfrm>
            <a:custGeom>
              <a:avLst/>
              <a:gdLst/>
              <a:ahLst/>
              <a:cxnLst/>
              <a:rect l="0" t="0" r="0" b="0"/>
              <a:pathLst>
                <a:path w="15240" h="129541">
                  <a:moveTo>
                    <a:pt x="0" y="0"/>
                  </a:moveTo>
                  <a:lnTo>
                    <a:pt x="0" y="32563"/>
                  </a:lnTo>
                  <a:lnTo>
                    <a:pt x="6560" y="69822"/>
                  </a:lnTo>
                  <a:lnTo>
                    <a:pt x="14727" y="105861"/>
                  </a:lnTo>
                  <a:lnTo>
                    <a:pt x="15239" y="1295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865"/>
            <p:cNvSpPr/>
            <p:nvPr/>
          </p:nvSpPr>
          <p:spPr>
            <a:xfrm>
              <a:off x="3131819" y="1791024"/>
              <a:ext cx="133070" cy="98736"/>
            </a:xfrm>
            <a:custGeom>
              <a:avLst/>
              <a:gdLst/>
              <a:ahLst/>
              <a:cxnLst/>
              <a:rect l="0" t="0" r="0" b="0"/>
              <a:pathLst>
                <a:path w="133070" h="98736">
                  <a:moveTo>
                    <a:pt x="0" y="30155"/>
                  </a:moveTo>
                  <a:lnTo>
                    <a:pt x="4045" y="26110"/>
                  </a:lnTo>
                  <a:lnTo>
                    <a:pt x="10547" y="24124"/>
                  </a:lnTo>
                  <a:lnTo>
                    <a:pt x="23727" y="20748"/>
                  </a:lnTo>
                  <a:lnTo>
                    <a:pt x="53417" y="9396"/>
                  </a:lnTo>
                  <a:lnTo>
                    <a:pt x="88905" y="3373"/>
                  </a:lnTo>
                  <a:lnTo>
                    <a:pt x="103985" y="406"/>
                  </a:lnTo>
                  <a:lnTo>
                    <a:pt x="112820" y="0"/>
                  </a:lnTo>
                  <a:lnTo>
                    <a:pt x="120134" y="2078"/>
                  </a:lnTo>
                  <a:lnTo>
                    <a:pt x="123269" y="3817"/>
                  </a:lnTo>
                  <a:lnTo>
                    <a:pt x="125360" y="6670"/>
                  </a:lnTo>
                  <a:lnTo>
                    <a:pt x="133035" y="28202"/>
                  </a:lnTo>
                  <a:lnTo>
                    <a:pt x="133069" y="38036"/>
                  </a:lnTo>
                  <a:lnTo>
                    <a:pt x="129747" y="73351"/>
                  </a:lnTo>
                  <a:lnTo>
                    <a:pt x="122998" y="95726"/>
                  </a:lnTo>
                  <a:lnTo>
                    <a:pt x="121792" y="96729"/>
                  </a:lnTo>
                  <a:lnTo>
                    <a:pt x="114300" y="9873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866"/>
            <p:cNvSpPr/>
            <p:nvPr/>
          </p:nvSpPr>
          <p:spPr>
            <a:xfrm>
              <a:off x="3093719" y="1676400"/>
              <a:ext cx="114301" cy="190501"/>
            </a:xfrm>
            <a:custGeom>
              <a:avLst/>
              <a:gdLst/>
              <a:ahLst/>
              <a:cxnLst/>
              <a:rect l="0" t="0" r="0" b="0"/>
              <a:pathLst>
                <a:path w="114301" h="190501">
                  <a:moveTo>
                    <a:pt x="0" y="190500"/>
                  </a:moveTo>
                  <a:lnTo>
                    <a:pt x="0" y="186454"/>
                  </a:lnTo>
                  <a:lnTo>
                    <a:pt x="12998" y="151011"/>
                  </a:lnTo>
                  <a:lnTo>
                    <a:pt x="21255" y="129975"/>
                  </a:lnTo>
                  <a:lnTo>
                    <a:pt x="43638" y="93901"/>
                  </a:lnTo>
                  <a:lnTo>
                    <a:pt x="68641" y="59695"/>
                  </a:lnTo>
                  <a:lnTo>
                    <a:pt x="93034" y="23417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867"/>
            <p:cNvSpPr/>
            <p:nvPr/>
          </p:nvSpPr>
          <p:spPr>
            <a:xfrm>
              <a:off x="3109666" y="1668779"/>
              <a:ext cx="22154" cy="236222"/>
            </a:xfrm>
            <a:custGeom>
              <a:avLst/>
              <a:gdLst/>
              <a:ahLst/>
              <a:cxnLst/>
              <a:rect l="0" t="0" r="0" b="0"/>
              <a:pathLst>
                <a:path w="22154" h="236222">
                  <a:moveTo>
                    <a:pt x="6914" y="0"/>
                  </a:moveTo>
                  <a:lnTo>
                    <a:pt x="6914" y="4046"/>
                  </a:lnTo>
                  <a:lnTo>
                    <a:pt x="4656" y="8289"/>
                  </a:lnTo>
                  <a:lnTo>
                    <a:pt x="1677" y="12998"/>
                  </a:lnTo>
                  <a:lnTo>
                    <a:pt x="0" y="21255"/>
                  </a:lnTo>
                  <a:lnTo>
                    <a:pt x="349" y="34050"/>
                  </a:lnTo>
                  <a:lnTo>
                    <a:pt x="7072" y="69674"/>
                  </a:lnTo>
                  <a:lnTo>
                    <a:pt x="13384" y="106825"/>
                  </a:lnTo>
                  <a:lnTo>
                    <a:pt x="14306" y="142426"/>
                  </a:lnTo>
                  <a:lnTo>
                    <a:pt x="16747" y="172538"/>
                  </a:lnTo>
                  <a:lnTo>
                    <a:pt x="21085" y="199088"/>
                  </a:lnTo>
                  <a:lnTo>
                    <a:pt x="22153" y="2362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868"/>
            <p:cNvSpPr/>
            <p:nvPr/>
          </p:nvSpPr>
          <p:spPr>
            <a:xfrm>
              <a:off x="2601995" y="1447800"/>
              <a:ext cx="141206" cy="91441"/>
            </a:xfrm>
            <a:custGeom>
              <a:avLst/>
              <a:gdLst/>
              <a:ahLst/>
              <a:cxnLst/>
              <a:rect l="0" t="0" r="0" b="0"/>
              <a:pathLst>
                <a:path w="141206" h="91441">
                  <a:moveTo>
                    <a:pt x="4045" y="91440"/>
                  </a:moveTo>
                  <a:lnTo>
                    <a:pt x="0" y="87394"/>
                  </a:lnTo>
                  <a:lnTo>
                    <a:pt x="501" y="86203"/>
                  </a:lnTo>
                  <a:lnTo>
                    <a:pt x="5574" y="84879"/>
                  </a:lnTo>
                  <a:lnTo>
                    <a:pt x="11216" y="79775"/>
                  </a:lnTo>
                  <a:lnTo>
                    <a:pt x="18238" y="71862"/>
                  </a:lnTo>
                  <a:lnTo>
                    <a:pt x="50630" y="48023"/>
                  </a:lnTo>
                  <a:lnTo>
                    <a:pt x="87979" y="28860"/>
                  </a:lnTo>
                  <a:lnTo>
                    <a:pt x="125305" y="8146"/>
                  </a:lnTo>
                  <a:lnTo>
                    <a:pt x="14120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869"/>
            <p:cNvSpPr/>
            <p:nvPr/>
          </p:nvSpPr>
          <p:spPr>
            <a:xfrm>
              <a:off x="2522690" y="1554479"/>
              <a:ext cx="22391" cy="220981"/>
            </a:xfrm>
            <a:custGeom>
              <a:avLst/>
              <a:gdLst/>
              <a:ahLst/>
              <a:cxnLst/>
              <a:rect l="0" t="0" r="0" b="0"/>
              <a:pathLst>
                <a:path w="22391" h="220981">
                  <a:moveTo>
                    <a:pt x="7150" y="0"/>
                  </a:moveTo>
                  <a:lnTo>
                    <a:pt x="3104" y="0"/>
                  </a:lnTo>
                  <a:lnTo>
                    <a:pt x="1913" y="847"/>
                  </a:lnTo>
                  <a:lnTo>
                    <a:pt x="1118" y="2258"/>
                  </a:lnTo>
                  <a:lnTo>
                    <a:pt x="0" y="10547"/>
                  </a:lnTo>
                  <a:lnTo>
                    <a:pt x="438" y="34253"/>
                  </a:lnTo>
                  <a:lnTo>
                    <a:pt x="5573" y="63963"/>
                  </a:lnTo>
                  <a:lnTo>
                    <a:pt x="6682" y="92330"/>
                  </a:lnTo>
                  <a:lnTo>
                    <a:pt x="7057" y="128211"/>
                  </a:lnTo>
                  <a:lnTo>
                    <a:pt x="12368" y="164995"/>
                  </a:lnTo>
                  <a:lnTo>
                    <a:pt x="14453" y="201347"/>
                  </a:lnTo>
                  <a:lnTo>
                    <a:pt x="14676" y="213846"/>
                  </a:lnTo>
                  <a:lnTo>
                    <a:pt x="15554" y="216224"/>
                  </a:lnTo>
                  <a:lnTo>
                    <a:pt x="16985" y="217810"/>
                  </a:lnTo>
                  <a:lnTo>
                    <a:pt x="22390" y="2209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870"/>
            <p:cNvSpPr/>
            <p:nvPr/>
          </p:nvSpPr>
          <p:spPr>
            <a:xfrm>
              <a:off x="2237001" y="1600200"/>
              <a:ext cx="178540" cy="235721"/>
            </a:xfrm>
            <a:custGeom>
              <a:avLst/>
              <a:gdLst/>
              <a:ahLst/>
              <a:cxnLst/>
              <a:rect l="0" t="0" r="0" b="0"/>
              <a:pathLst>
                <a:path w="178540" h="235721">
                  <a:moveTo>
                    <a:pt x="148058" y="0"/>
                  </a:moveTo>
                  <a:lnTo>
                    <a:pt x="126101" y="0"/>
                  </a:lnTo>
                  <a:lnTo>
                    <a:pt x="119109" y="2257"/>
                  </a:lnTo>
                  <a:lnTo>
                    <a:pt x="103676" y="14651"/>
                  </a:lnTo>
                  <a:lnTo>
                    <a:pt x="73289" y="46645"/>
                  </a:lnTo>
                  <a:lnTo>
                    <a:pt x="47776" y="80428"/>
                  </a:lnTo>
                  <a:lnTo>
                    <a:pt x="25207" y="114476"/>
                  </a:lnTo>
                  <a:lnTo>
                    <a:pt x="14668" y="143044"/>
                  </a:lnTo>
                  <a:lnTo>
                    <a:pt x="3521" y="180781"/>
                  </a:lnTo>
                  <a:lnTo>
                    <a:pt x="0" y="196340"/>
                  </a:lnTo>
                  <a:lnTo>
                    <a:pt x="1257" y="208900"/>
                  </a:lnTo>
                  <a:lnTo>
                    <a:pt x="4638" y="217869"/>
                  </a:lnTo>
                  <a:lnTo>
                    <a:pt x="6725" y="221446"/>
                  </a:lnTo>
                  <a:lnTo>
                    <a:pt x="17752" y="230525"/>
                  </a:lnTo>
                  <a:lnTo>
                    <a:pt x="26927" y="233689"/>
                  </a:lnTo>
                  <a:lnTo>
                    <a:pt x="50659" y="235720"/>
                  </a:lnTo>
                  <a:lnTo>
                    <a:pt x="72351" y="232026"/>
                  </a:lnTo>
                  <a:lnTo>
                    <a:pt x="110023" y="214731"/>
                  </a:lnTo>
                  <a:lnTo>
                    <a:pt x="140451" y="199425"/>
                  </a:lnTo>
                  <a:lnTo>
                    <a:pt x="178539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SMARTInkShape-Group193"/>
          <p:cNvGrpSpPr/>
          <p:nvPr/>
        </p:nvGrpSpPr>
        <p:grpSpPr>
          <a:xfrm>
            <a:off x="3192780" y="3508430"/>
            <a:ext cx="1439511" cy="918790"/>
            <a:chOff x="3192780" y="3508430"/>
            <a:chExt cx="1439511" cy="918790"/>
          </a:xfrm>
        </p:grpSpPr>
        <p:sp>
          <p:nvSpPr>
            <p:cNvPr id="14" name="SMARTInkShape-1871"/>
            <p:cNvSpPr/>
            <p:nvPr/>
          </p:nvSpPr>
          <p:spPr>
            <a:xfrm>
              <a:off x="4099559" y="4229100"/>
              <a:ext cx="106682" cy="15241"/>
            </a:xfrm>
            <a:custGeom>
              <a:avLst/>
              <a:gdLst/>
              <a:ahLst/>
              <a:cxnLst/>
              <a:rect l="0" t="0" r="0" b="0"/>
              <a:pathLst>
                <a:path w="106682" h="15241">
                  <a:moveTo>
                    <a:pt x="0" y="15240"/>
                  </a:moveTo>
                  <a:lnTo>
                    <a:pt x="26492" y="14393"/>
                  </a:lnTo>
                  <a:lnTo>
                    <a:pt x="55130" y="8326"/>
                  </a:lnTo>
                  <a:lnTo>
                    <a:pt x="65912" y="6982"/>
                  </a:lnTo>
                  <a:lnTo>
                    <a:pt x="89218" y="1086"/>
                  </a:lnTo>
                  <a:lnTo>
                    <a:pt x="10668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872"/>
            <p:cNvSpPr/>
            <p:nvPr/>
          </p:nvSpPr>
          <p:spPr>
            <a:xfrm>
              <a:off x="4191000" y="4160519"/>
              <a:ext cx="136611" cy="137118"/>
            </a:xfrm>
            <a:custGeom>
              <a:avLst/>
              <a:gdLst/>
              <a:ahLst/>
              <a:cxnLst/>
              <a:rect l="0" t="0" r="0" b="0"/>
              <a:pathLst>
                <a:path w="136611" h="137118">
                  <a:moveTo>
                    <a:pt x="38100" y="0"/>
                  </a:moveTo>
                  <a:lnTo>
                    <a:pt x="38100" y="6561"/>
                  </a:lnTo>
                  <a:lnTo>
                    <a:pt x="34054" y="11352"/>
                  </a:lnTo>
                  <a:lnTo>
                    <a:pt x="32068" y="18028"/>
                  </a:lnTo>
                  <a:lnTo>
                    <a:pt x="24588" y="51997"/>
                  </a:lnTo>
                  <a:lnTo>
                    <a:pt x="20753" y="85960"/>
                  </a:lnTo>
                  <a:lnTo>
                    <a:pt x="15562" y="122635"/>
                  </a:lnTo>
                  <a:lnTo>
                    <a:pt x="13125" y="128729"/>
                  </a:lnTo>
                  <a:lnTo>
                    <a:pt x="7648" y="137117"/>
                  </a:lnTo>
                  <a:lnTo>
                    <a:pt x="7628" y="129057"/>
                  </a:lnTo>
                  <a:lnTo>
                    <a:pt x="9881" y="122835"/>
                  </a:lnTo>
                  <a:lnTo>
                    <a:pt x="11667" y="119990"/>
                  </a:lnTo>
                  <a:lnTo>
                    <a:pt x="14769" y="92441"/>
                  </a:lnTo>
                  <a:lnTo>
                    <a:pt x="17358" y="74239"/>
                  </a:lnTo>
                  <a:lnTo>
                    <a:pt x="22376" y="38597"/>
                  </a:lnTo>
                  <a:lnTo>
                    <a:pt x="22764" y="21924"/>
                  </a:lnTo>
                  <a:lnTo>
                    <a:pt x="25075" y="15953"/>
                  </a:lnTo>
                  <a:lnTo>
                    <a:pt x="30386" y="7765"/>
                  </a:lnTo>
                  <a:lnTo>
                    <a:pt x="34497" y="7663"/>
                  </a:lnTo>
                  <a:lnTo>
                    <a:pt x="35698" y="8495"/>
                  </a:lnTo>
                  <a:lnTo>
                    <a:pt x="36498" y="9897"/>
                  </a:lnTo>
                  <a:lnTo>
                    <a:pt x="41828" y="22276"/>
                  </a:lnTo>
                  <a:lnTo>
                    <a:pt x="48612" y="32094"/>
                  </a:lnTo>
                  <a:lnTo>
                    <a:pt x="70091" y="48179"/>
                  </a:lnTo>
                  <a:lnTo>
                    <a:pt x="78000" y="51046"/>
                  </a:lnTo>
                  <a:lnTo>
                    <a:pt x="115935" y="62688"/>
                  </a:lnTo>
                  <a:lnTo>
                    <a:pt x="127767" y="66835"/>
                  </a:lnTo>
                  <a:lnTo>
                    <a:pt x="135304" y="68236"/>
                  </a:lnTo>
                  <a:lnTo>
                    <a:pt x="135923" y="69198"/>
                  </a:lnTo>
                  <a:lnTo>
                    <a:pt x="136610" y="72524"/>
                  </a:lnTo>
                  <a:lnTo>
                    <a:pt x="135100" y="73749"/>
                  </a:lnTo>
                  <a:lnTo>
                    <a:pt x="122767" y="77974"/>
                  </a:lnTo>
                  <a:lnTo>
                    <a:pt x="119945" y="79923"/>
                  </a:lnTo>
                  <a:lnTo>
                    <a:pt x="83398" y="89676"/>
                  </a:lnTo>
                  <a:lnTo>
                    <a:pt x="45749" y="104209"/>
                  </a:lnTo>
                  <a:lnTo>
                    <a:pt x="25625" y="114314"/>
                  </a:lnTo>
                  <a:lnTo>
                    <a:pt x="19008" y="118540"/>
                  </a:lnTo>
                  <a:lnTo>
                    <a:pt x="7862" y="123510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873"/>
            <p:cNvSpPr/>
            <p:nvPr/>
          </p:nvSpPr>
          <p:spPr>
            <a:xfrm>
              <a:off x="4392646" y="4130040"/>
              <a:ext cx="141255" cy="160020"/>
            </a:xfrm>
            <a:custGeom>
              <a:avLst/>
              <a:gdLst/>
              <a:ahLst/>
              <a:cxnLst/>
              <a:rect l="0" t="0" r="0" b="0"/>
              <a:pathLst>
                <a:path w="141255" h="160020">
                  <a:moveTo>
                    <a:pt x="57434" y="0"/>
                  </a:moveTo>
                  <a:lnTo>
                    <a:pt x="57434" y="11351"/>
                  </a:lnTo>
                  <a:lnTo>
                    <a:pt x="55176" y="15769"/>
                  </a:lnTo>
                  <a:lnTo>
                    <a:pt x="52197" y="20555"/>
                  </a:lnTo>
                  <a:lnTo>
                    <a:pt x="36878" y="56183"/>
                  </a:lnTo>
                  <a:lnTo>
                    <a:pt x="19320" y="91457"/>
                  </a:lnTo>
                  <a:lnTo>
                    <a:pt x="6350" y="119664"/>
                  </a:lnTo>
                  <a:lnTo>
                    <a:pt x="4249" y="125997"/>
                  </a:lnTo>
                  <a:lnTo>
                    <a:pt x="494" y="131634"/>
                  </a:lnTo>
                  <a:lnTo>
                    <a:pt x="0" y="134322"/>
                  </a:lnTo>
                  <a:lnTo>
                    <a:pt x="518" y="136961"/>
                  </a:lnTo>
                  <a:lnTo>
                    <a:pt x="2505" y="142151"/>
                  </a:lnTo>
                  <a:lnTo>
                    <a:pt x="3387" y="147281"/>
                  </a:lnTo>
                  <a:lnTo>
                    <a:pt x="4470" y="148987"/>
                  </a:lnTo>
                  <a:lnTo>
                    <a:pt x="6037" y="150125"/>
                  </a:lnTo>
                  <a:lnTo>
                    <a:pt x="10037" y="151388"/>
                  </a:lnTo>
                  <a:lnTo>
                    <a:pt x="17896" y="152947"/>
                  </a:lnTo>
                  <a:lnTo>
                    <a:pt x="35293" y="158371"/>
                  </a:lnTo>
                  <a:lnTo>
                    <a:pt x="67374" y="159875"/>
                  </a:lnTo>
                  <a:lnTo>
                    <a:pt x="102688" y="160007"/>
                  </a:lnTo>
                  <a:lnTo>
                    <a:pt x="141254" y="1600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874"/>
            <p:cNvSpPr/>
            <p:nvPr/>
          </p:nvSpPr>
          <p:spPr>
            <a:xfrm>
              <a:off x="4556759" y="4069080"/>
              <a:ext cx="75532" cy="274321"/>
            </a:xfrm>
            <a:custGeom>
              <a:avLst/>
              <a:gdLst/>
              <a:ahLst/>
              <a:cxnLst/>
              <a:rect l="0" t="0" r="0" b="0"/>
              <a:pathLst>
                <a:path w="75532" h="274321">
                  <a:moveTo>
                    <a:pt x="15241" y="0"/>
                  </a:moveTo>
                  <a:lnTo>
                    <a:pt x="15241" y="10605"/>
                  </a:lnTo>
                  <a:lnTo>
                    <a:pt x="17498" y="15438"/>
                  </a:lnTo>
                  <a:lnTo>
                    <a:pt x="35649" y="48564"/>
                  </a:lnTo>
                  <a:lnTo>
                    <a:pt x="50808" y="84850"/>
                  </a:lnTo>
                  <a:lnTo>
                    <a:pt x="63502" y="118010"/>
                  </a:lnTo>
                  <a:lnTo>
                    <a:pt x="72814" y="150749"/>
                  </a:lnTo>
                  <a:lnTo>
                    <a:pt x="75531" y="182554"/>
                  </a:lnTo>
                  <a:lnTo>
                    <a:pt x="75266" y="220090"/>
                  </a:lnTo>
                  <a:lnTo>
                    <a:pt x="70091" y="236897"/>
                  </a:lnTo>
                  <a:lnTo>
                    <a:pt x="58499" y="252848"/>
                  </a:lnTo>
                  <a:lnTo>
                    <a:pt x="50553" y="260543"/>
                  </a:lnTo>
                  <a:lnTo>
                    <a:pt x="27985" y="271396"/>
                  </a:lnTo>
                  <a:lnTo>
                    <a:pt x="13493" y="273742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875"/>
            <p:cNvSpPr/>
            <p:nvPr/>
          </p:nvSpPr>
          <p:spPr>
            <a:xfrm>
              <a:off x="4297680" y="3810000"/>
              <a:ext cx="91440" cy="45720"/>
            </a:xfrm>
            <a:custGeom>
              <a:avLst/>
              <a:gdLst/>
              <a:ahLst/>
              <a:cxnLst/>
              <a:rect l="0" t="0" r="0" b="0"/>
              <a:pathLst>
                <a:path w="91440" h="45720">
                  <a:moveTo>
                    <a:pt x="91439" y="45719"/>
                  </a:moveTo>
                  <a:lnTo>
                    <a:pt x="91439" y="39159"/>
                  </a:lnTo>
                  <a:lnTo>
                    <a:pt x="86203" y="32225"/>
                  </a:lnTo>
                  <a:lnTo>
                    <a:pt x="84526" y="25164"/>
                  </a:lnTo>
                  <a:lnTo>
                    <a:pt x="84133" y="20215"/>
                  </a:lnTo>
                  <a:lnTo>
                    <a:pt x="83182" y="18556"/>
                  </a:lnTo>
                  <a:lnTo>
                    <a:pt x="81701" y="17451"/>
                  </a:lnTo>
                  <a:lnTo>
                    <a:pt x="77798" y="15376"/>
                  </a:lnTo>
                  <a:lnTo>
                    <a:pt x="62570" y="3175"/>
                  </a:lnTo>
                  <a:lnTo>
                    <a:pt x="41338" y="278"/>
                  </a:lnTo>
                  <a:lnTo>
                    <a:pt x="3601" y="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876"/>
            <p:cNvSpPr/>
            <p:nvPr/>
          </p:nvSpPr>
          <p:spPr>
            <a:xfrm>
              <a:off x="3878580" y="4251959"/>
              <a:ext cx="129540" cy="30482"/>
            </a:xfrm>
            <a:custGeom>
              <a:avLst/>
              <a:gdLst/>
              <a:ahLst/>
              <a:cxnLst/>
              <a:rect l="0" t="0" r="0" b="0"/>
              <a:pathLst>
                <a:path w="129540" h="30482">
                  <a:moveTo>
                    <a:pt x="0" y="30481"/>
                  </a:moveTo>
                  <a:lnTo>
                    <a:pt x="4045" y="30481"/>
                  </a:lnTo>
                  <a:lnTo>
                    <a:pt x="5236" y="29634"/>
                  </a:lnTo>
                  <a:lnTo>
                    <a:pt x="6030" y="28223"/>
                  </a:lnTo>
                  <a:lnTo>
                    <a:pt x="6560" y="26436"/>
                  </a:lnTo>
                  <a:lnTo>
                    <a:pt x="7760" y="25244"/>
                  </a:lnTo>
                  <a:lnTo>
                    <a:pt x="29048" y="16969"/>
                  </a:lnTo>
                  <a:lnTo>
                    <a:pt x="62172" y="9361"/>
                  </a:lnTo>
                  <a:lnTo>
                    <a:pt x="97526" y="2613"/>
                  </a:lnTo>
                  <a:lnTo>
                    <a:pt x="12953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877"/>
            <p:cNvSpPr/>
            <p:nvPr/>
          </p:nvSpPr>
          <p:spPr>
            <a:xfrm>
              <a:off x="3970059" y="4130040"/>
              <a:ext cx="60922" cy="257523"/>
            </a:xfrm>
            <a:custGeom>
              <a:avLst/>
              <a:gdLst/>
              <a:ahLst/>
              <a:cxnLst/>
              <a:rect l="0" t="0" r="0" b="0"/>
              <a:pathLst>
                <a:path w="60922" h="257523">
                  <a:moveTo>
                    <a:pt x="60921" y="0"/>
                  </a:moveTo>
                  <a:lnTo>
                    <a:pt x="60921" y="4045"/>
                  </a:lnTo>
                  <a:lnTo>
                    <a:pt x="58663" y="8288"/>
                  </a:lnTo>
                  <a:lnTo>
                    <a:pt x="56875" y="10605"/>
                  </a:lnTo>
                  <a:lnTo>
                    <a:pt x="54889" y="17695"/>
                  </a:lnTo>
                  <a:lnTo>
                    <a:pt x="51513" y="31207"/>
                  </a:lnTo>
                  <a:lnTo>
                    <a:pt x="40365" y="68142"/>
                  </a:lnTo>
                  <a:lnTo>
                    <a:pt x="32911" y="97989"/>
                  </a:lnTo>
                  <a:lnTo>
                    <a:pt x="25340" y="132421"/>
                  </a:lnTo>
                  <a:lnTo>
                    <a:pt x="17734" y="163601"/>
                  </a:lnTo>
                  <a:lnTo>
                    <a:pt x="7579" y="197322"/>
                  </a:lnTo>
                  <a:lnTo>
                    <a:pt x="964" y="229185"/>
                  </a:lnTo>
                  <a:lnTo>
                    <a:pt x="0" y="253824"/>
                  </a:lnTo>
                  <a:lnTo>
                    <a:pt x="833" y="255576"/>
                  </a:lnTo>
                  <a:lnTo>
                    <a:pt x="2236" y="256744"/>
                  </a:lnTo>
                  <a:lnTo>
                    <a:pt x="4017" y="257522"/>
                  </a:lnTo>
                  <a:lnTo>
                    <a:pt x="5205" y="257195"/>
                  </a:lnTo>
                  <a:lnTo>
                    <a:pt x="5997" y="256130"/>
                  </a:lnTo>
                  <a:lnTo>
                    <a:pt x="7581" y="2514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878"/>
            <p:cNvSpPr/>
            <p:nvPr/>
          </p:nvSpPr>
          <p:spPr>
            <a:xfrm>
              <a:off x="3878905" y="4145280"/>
              <a:ext cx="68255" cy="234642"/>
            </a:xfrm>
            <a:custGeom>
              <a:avLst/>
              <a:gdLst/>
              <a:ahLst/>
              <a:cxnLst/>
              <a:rect l="0" t="0" r="0" b="0"/>
              <a:pathLst>
                <a:path w="68255" h="234642">
                  <a:moveTo>
                    <a:pt x="68254" y="0"/>
                  </a:moveTo>
                  <a:lnTo>
                    <a:pt x="68254" y="4045"/>
                  </a:lnTo>
                  <a:lnTo>
                    <a:pt x="65997" y="8288"/>
                  </a:lnTo>
                  <a:lnTo>
                    <a:pt x="64209" y="10605"/>
                  </a:lnTo>
                  <a:lnTo>
                    <a:pt x="62223" y="17696"/>
                  </a:lnTo>
                  <a:lnTo>
                    <a:pt x="54760" y="47893"/>
                  </a:lnTo>
                  <a:lnTo>
                    <a:pt x="45238" y="84750"/>
                  </a:lnTo>
                  <a:lnTo>
                    <a:pt x="35470" y="114575"/>
                  </a:lnTo>
                  <a:lnTo>
                    <a:pt x="24109" y="144862"/>
                  </a:lnTo>
                  <a:lnTo>
                    <a:pt x="12686" y="177345"/>
                  </a:lnTo>
                  <a:lnTo>
                    <a:pt x="7768" y="213072"/>
                  </a:lnTo>
                  <a:lnTo>
                    <a:pt x="5247" y="219723"/>
                  </a:lnTo>
                  <a:lnTo>
                    <a:pt x="2151" y="225501"/>
                  </a:lnTo>
                  <a:lnTo>
                    <a:pt x="0" y="234641"/>
                  </a:lnTo>
                  <a:lnTo>
                    <a:pt x="738" y="234320"/>
                  </a:lnTo>
                  <a:lnTo>
                    <a:pt x="7295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879"/>
            <p:cNvSpPr/>
            <p:nvPr/>
          </p:nvSpPr>
          <p:spPr>
            <a:xfrm>
              <a:off x="3684491" y="4064689"/>
              <a:ext cx="133129" cy="362531"/>
            </a:xfrm>
            <a:custGeom>
              <a:avLst/>
              <a:gdLst/>
              <a:ahLst/>
              <a:cxnLst/>
              <a:rect l="0" t="0" r="0" b="0"/>
              <a:pathLst>
                <a:path w="133129" h="362531">
                  <a:moveTo>
                    <a:pt x="133128" y="4391"/>
                  </a:moveTo>
                  <a:lnTo>
                    <a:pt x="133128" y="0"/>
                  </a:lnTo>
                  <a:lnTo>
                    <a:pt x="133128" y="1875"/>
                  </a:lnTo>
                  <a:lnTo>
                    <a:pt x="132282" y="2713"/>
                  </a:lnTo>
                  <a:lnTo>
                    <a:pt x="129083" y="3645"/>
                  </a:lnTo>
                  <a:lnTo>
                    <a:pt x="122523" y="4170"/>
                  </a:lnTo>
                  <a:lnTo>
                    <a:pt x="117690" y="6550"/>
                  </a:lnTo>
                  <a:lnTo>
                    <a:pt x="96052" y="26342"/>
                  </a:lnTo>
                  <a:lnTo>
                    <a:pt x="69680" y="61213"/>
                  </a:lnTo>
                  <a:lnTo>
                    <a:pt x="50684" y="96289"/>
                  </a:lnTo>
                  <a:lnTo>
                    <a:pt x="32145" y="127248"/>
                  </a:lnTo>
                  <a:lnTo>
                    <a:pt x="19452" y="162840"/>
                  </a:lnTo>
                  <a:lnTo>
                    <a:pt x="8792" y="198625"/>
                  </a:lnTo>
                  <a:lnTo>
                    <a:pt x="3770" y="232223"/>
                  </a:lnTo>
                  <a:lnTo>
                    <a:pt x="0" y="247890"/>
                  </a:lnTo>
                  <a:lnTo>
                    <a:pt x="2276" y="263319"/>
                  </a:lnTo>
                  <a:lnTo>
                    <a:pt x="16116" y="300704"/>
                  </a:lnTo>
                  <a:lnTo>
                    <a:pt x="24704" y="318341"/>
                  </a:lnTo>
                  <a:lnTo>
                    <a:pt x="37597" y="333445"/>
                  </a:lnTo>
                  <a:lnTo>
                    <a:pt x="72226" y="354695"/>
                  </a:lnTo>
                  <a:lnTo>
                    <a:pt x="82354" y="359048"/>
                  </a:lnTo>
                  <a:lnTo>
                    <a:pt x="117889" y="36253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880"/>
            <p:cNvSpPr/>
            <p:nvPr/>
          </p:nvSpPr>
          <p:spPr>
            <a:xfrm>
              <a:off x="4229585" y="3810000"/>
              <a:ext cx="208331" cy="209743"/>
            </a:xfrm>
            <a:custGeom>
              <a:avLst/>
              <a:gdLst/>
              <a:ahLst/>
              <a:cxnLst/>
              <a:rect l="0" t="0" r="0" b="0"/>
              <a:pathLst>
                <a:path w="208331" h="209743">
                  <a:moveTo>
                    <a:pt x="121434" y="0"/>
                  </a:moveTo>
                  <a:lnTo>
                    <a:pt x="94943" y="846"/>
                  </a:lnTo>
                  <a:lnTo>
                    <a:pt x="85389" y="4045"/>
                  </a:lnTo>
                  <a:lnTo>
                    <a:pt x="60411" y="23727"/>
                  </a:lnTo>
                  <a:lnTo>
                    <a:pt x="29989" y="61704"/>
                  </a:lnTo>
                  <a:lnTo>
                    <a:pt x="10677" y="99158"/>
                  </a:lnTo>
                  <a:lnTo>
                    <a:pt x="1970" y="129559"/>
                  </a:lnTo>
                  <a:lnTo>
                    <a:pt x="0" y="155978"/>
                  </a:lnTo>
                  <a:lnTo>
                    <a:pt x="3703" y="172275"/>
                  </a:lnTo>
                  <a:lnTo>
                    <a:pt x="10163" y="187828"/>
                  </a:lnTo>
                  <a:lnTo>
                    <a:pt x="17230" y="195803"/>
                  </a:lnTo>
                  <a:lnTo>
                    <a:pt x="21484" y="199115"/>
                  </a:lnTo>
                  <a:lnTo>
                    <a:pt x="32985" y="202796"/>
                  </a:lnTo>
                  <a:lnTo>
                    <a:pt x="68489" y="209742"/>
                  </a:lnTo>
                  <a:lnTo>
                    <a:pt x="106246" y="202389"/>
                  </a:lnTo>
                  <a:lnTo>
                    <a:pt x="141075" y="192033"/>
                  </a:lnTo>
                  <a:lnTo>
                    <a:pt x="154435" y="183843"/>
                  </a:lnTo>
                  <a:lnTo>
                    <a:pt x="187250" y="148240"/>
                  </a:lnTo>
                  <a:lnTo>
                    <a:pt x="207329" y="116920"/>
                  </a:lnTo>
                  <a:lnTo>
                    <a:pt x="208330" y="111813"/>
                  </a:lnTo>
                  <a:lnTo>
                    <a:pt x="207186" y="101624"/>
                  </a:lnTo>
                  <a:lnTo>
                    <a:pt x="201782" y="90412"/>
                  </a:lnTo>
                  <a:lnTo>
                    <a:pt x="190773" y="77682"/>
                  </a:lnTo>
                  <a:lnTo>
                    <a:pt x="181603" y="72625"/>
                  </a:lnTo>
                  <a:lnTo>
                    <a:pt x="167155" y="685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881"/>
            <p:cNvSpPr/>
            <p:nvPr/>
          </p:nvSpPr>
          <p:spPr>
            <a:xfrm>
              <a:off x="3985259" y="3863783"/>
              <a:ext cx="190501" cy="174369"/>
            </a:xfrm>
            <a:custGeom>
              <a:avLst/>
              <a:gdLst/>
              <a:ahLst/>
              <a:cxnLst/>
              <a:rect l="0" t="0" r="0" b="0"/>
              <a:pathLst>
                <a:path w="190501" h="174369">
                  <a:moveTo>
                    <a:pt x="0" y="37657"/>
                  </a:moveTo>
                  <a:lnTo>
                    <a:pt x="4045" y="37657"/>
                  </a:lnTo>
                  <a:lnTo>
                    <a:pt x="5237" y="36810"/>
                  </a:lnTo>
                  <a:lnTo>
                    <a:pt x="6032" y="35399"/>
                  </a:lnTo>
                  <a:lnTo>
                    <a:pt x="6561" y="33612"/>
                  </a:lnTo>
                  <a:lnTo>
                    <a:pt x="7761" y="32420"/>
                  </a:lnTo>
                  <a:lnTo>
                    <a:pt x="15770" y="28249"/>
                  </a:lnTo>
                  <a:lnTo>
                    <a:pt x="51295" y="7130"/>
                  </a:lnTo>
                  <a:lnTo>
                    <a:pt x="54517" y="4605"/>
                  </a:lnTo>
                  <a:lnTo>
                    <a:pt x="62612" y="1801"/>
                  </a:lnTo>
                  <a:lnTo>
                    <a:pt x="77562" y="0"/>
                  </a:lnTo>
                  <a:lnTo>
                    <a:pt x="90056" y="3733"/>
                  </a:lnTo>
                  <a:lnTo>
                    <a:pt x="100438" y="10201"/>
                  </a:lnTo>
                  <a:lnTo>
                    <a:pt x="102519" y="13426"/>
                  </a:lnTo>
                  <a:lnTo>
                    <a:pt x="110178" y="35605"/>
                  </a:lnTo>
                  <a:lnTo>
                    <a:pt x="110210" y="47751"/>
                  </a:lnTo>
                  <a:lnTo>
                    <a:pt x="101062" y="83703"/>
                  </a:lnTo>
                  <a:lnTo>
                    <a:pt x="84784" y="121519"/>
                  </a:lnTo>
                  <a:lnTo>
                    <a:pt x="70966" y="150271"/>
                  </a:lnTo>
                  <a:lnTo>
                    <a:pt x="62303" y="159110"/>
                  </a:lnTo>
                  <a:lnTo>
                    <a:pt x="52809" y="163602"/>
                  </a:lnTo>
                  <a:lnTo>
                    <a:pt x="43791" y="166446"/>
                  </a:lnTo>
                  <a:lnTo>
                    <a:pt x="32401" y="173547"/>
                  </a:lnTo>
                  <a:lnTo>
                    <a:pt x="30914" y="173123"/>
                  </a:lnTo>
                  <a:lnTo>
                    <a:pt x="24088" y="168144"/>
                  </a:lnTo>
                  <a:lnTo>
                    <a:pt x="22968" y="146068"/>
                  </a:lnTo>
                  <a:lnTo>
                    <a:pt x="26937" y="131397"/>
                  </a:lnTo>
                  <a:lnTo>
                    <a:pt x="35864" y="117353"/>
                  </a:lnTo>
                  <a:lnTo>
                    <a:pt x="40775" y="111742"/>
                  </a:lnTo>
                  <a:lnTo>
                    <a:pt x="45780" y="108683"/>
                  </a:lnTo>
                  <a:lnTo>
                    <a:pt x="55616" y="106961"/>
                  </a:lnTo>
                  <a:lnTo>
                    <a:pt x="70065" y="106380"/>
                  </a:lnTo>
                  <a:lnTo>
                    <a:pt x="75731" y="108558"/>
                  </a:lnTo>
                  <a:lnTo>
                    <a:pt x="93953" y="124153"/>
                  </a:lnTo>
                  <a:lnTo>
                    <a:pt x="112605" y="148718"/>
                  </a:lnTo>
                  <a:lnTo>
                    <a:pt x="147268" y="171412"/>
                  </a:lnTo>
                  <a:lnTo>
                    <a:pt x="157559" y="173808"/>
                  </a:lnTo>
                  <a:lnTo>
                    <a:pt x="166265" y="174368"/>
                  </a:lnTo>
                  <a:lnTo>
                    <a:pt x="173520" y="172360"/>
                  </a:lnTo>
                  <a:lnTo>
                    <a:pt x="179567" y="169491"/>
                  </a:lnTo>
                  <a:lnTo>
                    <a:pt x="190500" y="16719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882"/>
            <p:cNvSpPr/>
            <p:nvPr/>
          </p:nvSpPr>
          <p:spPr>
            <a:xfrm>
              <a:off x="3810000" y="3893819"/>
              <a:ext cx="76201" cy="15149"/>
            </a:xfrm>
            <a:custGeom>
              <a:avLst/>
              <a:gdLst/>
              <a:ahLst/>
              <a:cxnLst/>
              <a:rect l="0" t="0" r="0" b="0"/>
              <a:pathLst>
                <a:path w="76201" h="15149">
                  <a:moveTo>
                    <a:pt x="0" y="7621"/>
                  </a:moveTo>
                  <a:lnTo>
                    <a:pt x="0" y="14181"/>
                  </a:lnTo>
                  <a:lnTo>
                    <a:pt x="846" y="14534"/>
                  </a:lnTo>
                  <a:lnTo>
                    <a:pt x="10605" y="15148"/>
                  </a:lnTo>
                  <a:lnTo>
                    <a:pt x="46200" y="7475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883"/>
            <p:cNvSpPr/>
            <p:nvPr/>
          </p:nvSpPr>
          <p:spPr>
            <a:xfrm>
              <a:off x="3878580" y="3794759"/>
              <a:ext cx="22861" cy="190501"/>
            </a:xfrm>
            <a:custGeom>
              <a:avLst/>
              <a:gdLst/>
              <a:ahLst/>
              <a:cxnLst/>
              <a:rect l="0" t="0" r="0" b="0"/>
              <a:pathLst>
                <a:path w="22861" h="190501">
                  <a:moveTo>
                    <a:pt x="22860" y="0"/>
                  </a:moveTo>
                  <a:lnTo>
                    <a:pt x="22013" y="26492"/>
                  </a:lnTo>
                  <a:lnTo>
                    <a:pt x="15099" y="62060"/>
                  </a:lnTo>
                  <a:lnTo>
                    <a:pt x="9348" y="93916"/>
                  </a:lnTo>
                  <a:lnTo>
                    <a:pt x="3916" y="128524"/>
                  </a:lnTo>
                  <a:lnTo>
                    <a:pt x="343" y="164565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884"/>
            <p:cNvSpPr/>
            <p:nvPr/>
          </p:nvSpPr>
          <p:spPr>
            <a:xfrm>
              <a:off x="3771900" y="3840480"/>
              <a:ext cx="38101" cy="152401"/>
            </a:xfrm>
            <a:custGeom>
              <a:avLst/>
              <a:gdLst/>
              <a:ahLst/>
              <a:cxnLst/>
              <a:rect l="0" t="0" r="0" b="0"/>
              <a:pathLst>
                <a:path w="38101" h="152401">
                  <a:moveTo>
                    <a:pt x="38100" y="0"/>
                  </a:moveTo>
                  <a:lnTo>
                    <a:pt x="34054" y="4045"/>
                  </a:lnTo>
                  <a:lnTo>
                    <a:pt x="32068" y="8288"/>
                  </a:lnTo>
                  <a:lnTo>
                    <a:pt x="30572" y="42605"/>
                  </a:lnTo>
                  <a:lnTo>
                    <a:pt x="24460" y="76793"/>
                  </a:lnTo>
                  <a:lnTo>
                    <a:pt x="19131" y="106796"/>
                  </a:lnTo>
                  <a:lnTo>
                    <a:pt x="9021" y="141804"/>
                  </a:lnTo>
                  <a:lnTo>
                    <a:pt x="7707" y="145336"/>
                  </a:lnTo>
                  <a:lnTo>
                    <a:pt x="5984" y="147690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885"/>
            <p:cNvSpPr/>
            <p:nvPr/>
          </p:nvSpPr>
          <p:spPr>
            <a:xfrm>
              <a:off x="4358648" y="3528980"/>
              <a:ext cx="143681" cy="159101"/>
            </a:xfrm>
            <a:custGeom>
              <a:avLst/>
              <a:gdLst/>
              <a:ahLst/>
              <a:cxnLst/>
              <a:rect l="0" t="0" r="0" b="0"/>
              <a:pathLst>
                <a:path w="143681" h="159101">
                  <a:moveTo>
                    <a:pt x="22852" y="44800"/>
                  </a:moveTo>
                  <a:lnTo>
                    <a:pt x="22852" y="59450"/>
                  </a:lnTo>
                  <a:lnTo>
                    <a:pt x="20594" y="66269"/>
                  </a:lnTo>
                  <a:lnTo>
                    <a:pt x="18806" y="69272"/>
                  </a:lnTo>
                  <a:lnTo>
                    <a:pt x="8763" y="106903"/>
                  </a:lnTo>
                  <a:lnTo>
                    <a:pt x="7953" y="115506"/>
                  </a:lnTo>
                  <a:lnTo>
                    <a:pt x="6993" y="117337"/>
                  </a:lnTo>
                  <a:lnTo>
                    <a:pt x="5505" y="118558"/>
                  </a:lnTo>
                  <a:lnTo>
                    <a:pt x="87" y="120957"/>
                  </a:lnTo>
                  <a:lnTo>
                    <a:pt x="0" y="106345"/>
                  </a:lnTo>
                  <a:lnTo>
                    <a:pt x="6077" y="87593"/>
                  </a:lnTo>
                  <a:lnTo>
                    <a:pt x="25637" y="51382"/>
                  </a:lnTo>
                  <a:lnTo>
                    <a:pt x="39896" y="23993"/>
                  </a:lnTo>
                  <a:lnTo>
                    <a:pt x="53866" y="9566"/>
                  </a:lnTo>
                  <a:lnTo>
                    <a:pt x="63729" y="3740"/>
                  </a:lnTo>
                  <a:lnTo>
                    <a:pt x="83858" y="0"/>
                  </a:lnTo>
                  <a:lnTo>
                    <a:pt x="93992" y="335"/>
                  </a:lnTo>
                  <a:lnTo>
                    <a:pt x="119374" y="9740"/>
                  </a:lnTo>
                  <a:lnTo>
                    <a:pt x="127275" y="16800"/>
                  </a:lnTo>
                  <a:lnTo>
                    <a:pt x="139246" y="35129"/>
                  </a:lnTo>
                  <a:lnTo>
                    <a:pt x="143680" y="60293"/>
                  </a:lnTo>
                  <a:lnTo>
                    <a:pt x="143601" y="77988"/>
                  </a:lnTo>
                  <a:lnTo>
                    <a:pt x="136983" y="115154"/>
                  </a:lnTo>
                  <a:lnTo>
                    <a:pt x="131269" y="130086"/>
                  </a:lnTo>
                  <a:lnTo>
                    <a:pt x="125060" y="141095"/>
                  </a:lnTo>
                  <a:lnTo>
                    <a:pt x="121911" y="1591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886"/>
            <p:cNvSpPr/>
            <p:nvPr/>
          </p:nvSpPr>
          <p:spPr>
            <a:xfrm>
              <a:off x="4297680" y="3508430"/>
              <a:ext cx="7621" cy="4390"/>
            </a:xfrm>
            <a:custGeom>
              <a:avLst/>
              <a:gdLst/>
              <a:ahLst/>
              <a:cxnLst/>
              <a:rect l="0" t="0" r="0" b="0"/>
              <a:pathLst>
                <a:path w="7621" h="4390">
                  <a:moveTo>
                    <a:pt x="0" y="4389"/>
                  </a:moveTo>
                  <a:lnTo>
                    <a:pt x="0" y="0"/>
                  </a:lnTo>
                  <a:lnTo>
                    <a:pt x="0" y="3644"/>
                  </a:lnTo>
                  <a:lnTo>
                    <a:pt x="7620" y="438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887"/>
            <p:cNvSpPr/>
            <p:nvPr/>
          </p:nvSpPr>
          <p:spPr>
            <a:xfrm>
              <a:off x="4251959" y="3573780"/>
              <a:ext cx="30482" cy="106680"/>
            </a:xfrm>
            <a:custGeom>
              <a:avLst/>
              <a:gdLst/>
              <a:ahLst/>
              <a:cxnLst/>
              <a:rect l="0" t="0" r="0" b="0"/>
              <a:pathLst>
                <a:path w="30482" h="106680">
                  <a:moveTo>
                    <a:pt x="30481" y="0"/>
                  </a:moveTo>
                  <a:lnTo>
                    <a:pt x="30481" y="4045"/>
                  </a:lnTo>
                  <a:lnTo>
                    <a:pt x="28223" y="8288"/>
                  </a:lnTo>
                  <a:lnTo>
                    <a:pt x="26436" y="10605"/>
                  </a:lnTo>
                  <a:lnTo>
                    <a:pt x="19129" y="42605"/>
                  </a:lnTo>
                  <a:lnTo>
                    <a:pt x="11537" y="80170"/>
                  </a:lnTo>
                  <a:lnTo>
                    <a:pt x="0" y="1066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888"/>
            <p:cNvSpPr/>
            <p:nvPr/>
          </p:nvSpPr>
          <p:spPr>
            <a:xfrm>
              <a:off x="3970019" y="3596954"/>
              <a:ext cx="128955" cy="129122"/>
            </a:xfrm>
            <a:custGeom>
              <a:avLst/>
              <a:gdLst/>
              <a:ahLst/>
              <a:cxnLst/>
              <a:rect l="0" t="0" r="0" b="0"/>
              <a:pathLst>
                <a:path w="128955" h="129122">
                  <a:moveTo>
                    <a:pt x="106681" y="7305"/>
                  </a:moveTo>
                  <a:lnTo>
                    <a:pt x="95329" y="7305"/>
                  </a:lnTo>
                  <a:lnTo>
                    <a:pt x="90911" y="5048"/>
                  </a:lnTo>
                  <a:lnTo>
                    <a:pt x="88547" y="3260"/>
                  </a:lnTo>
                  <a:lnTo>
                    <a:pt x="81406" y="1274"/>
                  </a:lnTo>
                  <a:lnTo>
                    <a:pt x="63023" y="0"/>
                  </a:lnTo>
                  <a:lnTo>
                    <a:pt x="28873" y="6847"/>
                  </a:lnTo>
                  <a:lnTo>
                    <a:pt x="20453" y="7948"/>
                  </a:lnTo>
                  <a:lnTo>
                    <a:pt x="10952" y="13329"/>
                  </a:lnTo>
                  <a:lnTo>
                    <a:pt x="5432" y="17885"/>
                  </a:lnTo>
                  <a:lnTo>
                    <a:pt x="2415" y="22732"/>
                  </a:lnTo>
                  <a:lnTo>
                    <a:pt x="477" y="28697"/>
                  </a:lnTo>
                  <a:lnTo>
                    <a:pt x="8232" y="33776"/>
                  </a:lnTo>
                  <a:lnTo>
                    <a:pt x="43576" y="48287"/>
                  </a:lnTo>
                  <a:lnTo>
                    <a:pt x="64425" y="57326"/>
                  </a:lnTo>
                  <a:lnTo>
                    <a:pt x="84000" y="61356"/>
                  </a:lnTo>
                  <a:lnTo>
                    <a:pt x="119525" y="83175"/>
                  </a:lnTo>
                  <a:lnTo>
                    <a:pt x="125089" y="88438"/>
                  </a:lnTo>
                  <a:lnTo>
                    <a:pt x="127562" y="93600"/>
                  </a:lnTo>
                  <a:lnTo>
                    <a:pt x="128954" y="101266"/>
                  </a:lnTo>
                  <a:lnTo>
                    <a:pt x="127022" y="106357"/>
                  </a:lnTo>
                  <a:lnTo>
                    <a:pt x="118883" y="116524"/>
                  </a:lnTo>
                  <a:lnTo>
                    <a:pt x="111822" y="119347"/>
                  </a:lnTo>
                  <a:lnTo>
                    <a:pt x="74550" y="128034"/>
                  </a:lnTo>
                  <a:lnTo>
                    <a:pt x="36896" y="129121"/>
                  </a:lnTo>
                  <a:lnTo>
                    <a:pt x="26841" y="126921"/>
                  </a:lnTo>
                  <a:lnTo>
                    <a:pt x="0" y="11398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889"/>
            <p:cNvSpPr/>
            <p:nvPr/>
          </p:nvSpPr>
          <p:spPr>
            <a:xfrm>
              <a:off x="3802834" y="3604392"/>
              <a:ext cx="98464" cy="125304"/>
            </a:xfrm>
            <a:custGeom>
              <a:avLst/>
              <a:gdLst/>
              <a:ahLst/>
              <a:cxnLst/>
              <a:rect l="0" t="0" r="0" b="0"/>
              <a:pathLst>
                <a:path w="98464" h="125304">
                  <a:moveTo>
                    <a:pt x="14785" y="60827"/>
                  </a:moveTo>
                  <a:lnTo>
                    <a:pt x="10396" y="60827"/>
                  </a:lnTo>
                  <a:lnTo>
                    <a:pt x="45800" y="60827"/>
                  </a:lnTo>
                  <a:lnTo>
                    <a:pt x="68530" y="52539"/>
                  </a:lnTo>
                  <a:lnTo>
                    <a:pt x="84480" y="42915"/>
                  </a:lnTo>
                  <a:lnTo>
                    <a:pt x="93103" y="35388"/>
                  </a:lnTo>
                  <a:lnTo>
                    <a:pt x="96160" y="30330"/>
                  </a:lnTo>
                  <a:lnTo>
                    <a:pt x="98122" y="20184"/>
                  </a:lnTo>
                  <a:lnTo>
                    <a:pt x="98463" y="12567"/>
                  </a:lnTo>
                  <a:lnTo>
                    <a:pt x="96817" y="10027"/>
                  </a:lnTo>
                  <a:lnTo>
                    <a:pt x="90473" y="4947"/>
                  </a:lnTo>
                  <a:lnTo>
                    <a:pt x="82009" y="2125"/>
                  </a:lnTo>
                  <a:lnTo>
                    <a:pt x="54287" y="0"/>
                  </a:lnTo>
                  <a:lnTo>
                    <a:pt x="47017" y="2184"/>
                  </a:lnTo>
                  <a:lnTo>
                    <a:pt x="27559" y="13719"/>
                  </a:lnTo>
                  <a:lnTo>
                    <a:pt x="12590" y="35914"/>
                  </a:lnTo>
                  <a:lnTo>
                    <a:pt x="3000" y="61080"/>
                  </a:lnTo>
                  <a:lnTo>
                    <a:pt x="0" y="88467"/>
                  </a:lnTo>
                  <a:lnTo>
                    <a:pt x="3725" y="103918"/>
                  </a:lnTo>
                  <a:lnTo>
                    <a:pt x="10192" y="115176"/>
                  </a:lnTo>
                  <a:lnTo>
                    <a:pt x="13416" y="117380"/>
                  </a:lnTo>
                  <a:lnTo>
                    <a:pt x="35594" y="125252"/>
                  </a:lnTo>
                  <a:lnTo>
                    <a:pt x="45483" y="125303"/>
                  </a:lnTo>
                  <a:lnTo>
                    <a:pt x="83366" y="12178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890"/>
            <p:cNvSpPr/>
            <p:nvPr/>
          </p:nvSpPr>
          <p:spPr>
            <a:xfrm>
              <a:off x="3688080" y="3703319"/>
              <a:ext cx="83821" cy="22862"/>
            </a:xfrm>
            <a:custGeom>
              <a:avLst/>
              <a:gdLst/>
              <a:ahLst/>
              <a:cxnLst/>
              <a:rect l="0" t="0" r="0" b="0"/>
              <a:pathLst>
                <a:path w="83821" h="22862">
                  <a:moveTo>
                    <a:pt x="0" y="0"/>
                  </a:moveTo>
                  <a:lnTo>
                    <a:pt x="6560" y="0"/>
                  </a:lnTo>
                  <a:lnTo>
                    <a:pt x="13494" y="5237"/>
                  </a:lnTo>
                  <a:lnTo>
                    <a:pt x="18132" y="6561"/>
                  </a:lnTo>
                  <a:lnTo>
                    <a:pt x="38815" y="9739"/>
                  </a:lnTo>
                  <a:lnTo>
                    <a:pt x="53552" y="13610"/>
                  </a:lnTo>
                  <a:lnTo>
                    <a:pt x="72684" y="15873"/>
                  </a:lnTo>
                  <a:lnTo>
                    <a:pt x="83820" y="228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891"/>
            <p:cNvSpPr/>
            <p:nvPr/>
          </p:nvSpPr>
          <p:spPr>
            <a:xfrm>
              <a:off x="3642676" y="3573780"/>
              <a:ext cx="121605" cy="190033"/>
            </a:xfrm>
            <a:custGeom>
              <a:avLst/>
              <a:gdLst/>
              <a:ahLst/>
              <a:cxnLst/>
              <a:rect l="0" t="0" r="0" b="0"/>
              <a:pathLst>
                <a:path w="121605" h="190033">
                  <a:moveTo>
                    <a:pt x="7304" y="0"/>
                  </a:moveTo>
                  <a:lnTo>
                    <a:pt x="3258" y="4045"/>
                  </a:lnTo>
                  <a:lnTo>
                    <a:pt x="2913" y="6083"/>
                  </a:lnTo>
                  <a:lnTo>
                    <a:pt x="3530" y="8288"/>
                  </a:lnTo>
                  <a:lnTo>
                    <a:pt x="4788" y="10605"/>
                  </a:lnTo>
                  <a:lnTo>
                    <a:pt x="6807" y="27338"/>
                  </a:lnTo>
                  <a:lnTo>
                    <a:pt x="11283" y="61550"/>
                  </a:lnTo>
                  <a:lnTo>
                    <a:pt x="14205" y="92403"/>
                  </a:lnTo>
                  <a:lnTo>
                    <a:pt x="14782" y="125716"/>
                  </a:lnTo>
                  <a:lnTo>
                    <a:pt x="12624" y="145904"/>
                  </a:lnTo>
                  <a:lnTo>
                    <a:pt x="7442" y="182512"/>
                  </a:lnTo>
                  <a:lnTo>
                    <a:pt x="7396" y="185175"/>
                  </a:lnTo>
                  <a:lnTo>
                    <a:pt x="6519" y="186950"/>
                  </a:lnTo>
                  <a:lnTo>
                    <a:pt x="5087" y="188133"/>
                  </a:lnTo>
                  <a:lnTo>
                    <a:pt x="751" y="190032"/>
                  </a:lnTo>
                  <a:lnTo>
                    <a:pt x="395" y="189341"/>
                  </a:lnTo>
                  <a:lnTo>
                    <a:pt x="0" y="186316"/>
                  </a:lnTo>
                  <a:lnTo>
                    <a:pt x="2082" y="182149"/>
                  </a:lnTo>
                  <a:lnTo>
                    <a:pt x="3823" y="179852"/>
                  </a:lnTo>
                  <a:lnTo>
                    <a:pt x="11043" y="143845"/>
                  </a:lnTo>
                  <a:lnTo>
                    <a:pt x="22701" y="106556"/>
                  </a:lnTo>
                  <a:lnTo>
                    <a:pt x="36780" y="76175"/>
                  </a:lnTo>
                  <a:lnTo>
                    <a:pt x="68374" y="41083"/>
                  </a:lnTo>
                  <a:lnTo>
                    <a:pt x="81749" y="29576"/>
                  </a:lnTo>
                  <a:lnTo>
                    <a:pt x="100592" y="18949"/>
                  </a:lnTo>
                  <a:lnTo>
                    <a:pt x="110486" y="15492"/>
                  </a:lnTo>
                  <a:lnTo>
                    <a:pt x="121604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892"/>
            <p:cNvSpPr/>
            <p:nvPr/>
          </p:nvSpPr>
          <p:spPr>
            <a:xfrm>
              <a:off x="3383849" y="3657913"/>
              <a:ext cx="212792" cy="129047"/>
            </a:xfrm>
            <a:custGeom>
              <a:avLst/>
              <a:gdLst/>
              <a:ahLst/>
              <a:cxnLst/>
              <a:rect l="0" t="0" r="0" b="0"/>
              <a:pathLst>
                <a:path w="212792" h="129047">
                  <a:moveTo>
                    <a:pt x="113731" y="7306"/>
                  </a:moveTo>
                  <a:lnTo>
                    <a:pt x="103124" y="7306"/>
                  </a:lnTo>
                  <a:lnTo>
                    <a:pt x="98293" y="5049"/>
                  </a:lnTo>
                  <a:lnTo>
                    <a:pt x="93323" y="2070"/>
                  </a:lnTo>
                  <a:lnTo>
                    <a:pt x="83233" y="157"/>
                  </a:lnTo>
                  <a:lnTo>
                    <a:pt x="80699" y="0"/>
                  </a:lnTo>
                  <a:lnTo>
                    <a:pt x="59720" y="8017"/>
                  </a:lnTo>
                  <a:lnTo>
                    <a:pt x="54863" y="10320"/>
                  </a:lnTo>
                  <a:lnTo>
                    <a:pt x="47210" y="17394"/>
                  </a:lnTo>
                  <a:lnTo>
                    <a:pt x="16885" y="54676"/>
                  </a:lnTo>
                  <a:lnTo>
                    <a:pt x="5919" y="72330"/>
                  </a:lnTo>
                  <a:lnTo>
                    <a:pt x="1353" y="92330"/>
                  </a:lnTo>
                  <a:lnTo>
                    <a:pt x="0" y="110298"/>
                  </a:lnTo>
                  <a:lnTo>
                    <a:pt x="1942" y="118838"/>
                  </a:lnTo>
                  <a:lnTo>
                    <a:pt x="3645" y="122301"/>
                  </a:lnTo>
                  <a:lnTo>
                    <a:pt x="5627" y="124609"/>
                  </a:lnTo>
                  <a:lnTo>
                    <a:pt x="10087" y="127175"/>
                  </a:lnTo>
                  <a:lnTo>
                    <a:pt x="20695" y="128821"/>
                  </a:lnTo>
                  <a:lnTo>
                    <a:pt x="28919" y="129046"/>
                  </a:lnTo>
                  <a:lnTo>
                    <a:pt x="35961" y="126889"/>
                  </a:lnTo>
                  <a:lnTo>
                    <a:pt x="65824" y="107264"/>
                  </a:lnTo>
                  <a:lnTo>
                    <a:pt x="82628" y="83290"/>
                  </a:lnTo>
                  <a:lnTo>
                    <a:pt x="100994" y="47934"/>
                  </a:lnTo>
                  <a:lnTo>
                    <a:pt x="105662" y="32117"/>
                  </a:lnTo>
                  <a:lnTo>
                    <a:pt x="106658" y="31467"/>
                  </a:lnTo>
                  <a:lnTo>
                    <a:pt x="112632" y="30337"/>
                  </a:lnTo>
                  <a:lnTo>
                    <a:pt x="112998" y="31127"/>
                  </a:lnTo>
                  <a:lnTo>
                    <a:pt x="114571" y="65894"/>
                  </a:lnTo>
                  <a:lnTo>
                    <a:pt x="124336" y="88943"/>
                  </a:lnTo>
                  <a:lnTo>
                    <a:pt x="129169" y="94389"/>
                  </a:lnTo>
                  <a:lnTo>
                    <a:pt x="147780" y="103410"/>
                  </a:lnTo>
                  <a:lnTo>
                    <a:pt x="183385" y="106251"/>
                  </a:lnTo>
                  <a:lnTo>
                    <a:pt x="199958" y="105497"/>
                  </a:lnTo>
                  <a:lnTo>
                    <a:pt x="212791" y="9874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893"/>
            <p:cNvSpPr/>
            <p:nvPr/>
          </p:nvSpPr>
          <p:spPr>
            <a:xfrm>
              <a:off x="3192780" y="3573780"/>
              <a:ext cx="205740" cy="91440"/>
            </a:xfrm>
            <a:custGeom>
              <a:avLst/>
              <a:gdLst/>
              <a:ahLst/>
              <a:cxnLst/>
              <a:rect l="0" t="0" r="0" b="0"/>
              <a:pathLst>
                <a:path w="205740" h="91440">
                  <a:moveTo>
                    <a:pt x="0" y="91439"/>
                  </a:moveTo>
                  <a:lnTo>
                    <a:pt x="4045" y="87394"/>
                  </a:lnTo>
                  <a:lnTo>
                    <a:pt x="8288" y="85409"/>
                  </a:lnTo>
                  <a:lnTo>
                    <a:pt x="26491" y="77945"/>
                  </a:lnTo>
                  <a:lnTo>
                    <a:pt x="62059" y="62583"/>
                  </a:lnTo>
                  <a:lnTo>
                    <a:pt x="99204" y="44230"/>
                  </a:lnTo>
                  <a:lnTo>
                    <a:pt x="137178" y="30618"/>
                  </a:lnTo>
                  <a:lnTo>
                    <a:pt x="174592" y="15252"/>
                  </a:lnTo>
                  <a:lnTo>
                    <a:pt x="185123" y="11012"/>
                  </a:lnTo>
                  <a:lnTo>
                    <a:pt x="198878" y="7778"/>
                  </a:lnTo>
                  <a:lnTo>
                    <a:pt x="201165" y="6032"/>
                  </a:lnTo>
                  <a:lnTo>
                    <a:pt x="20573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894"/>
            <p:cNvSpPr/>
            <p:nvPr/>
          </p:nvSpPr>
          <p:spPr>
            <a:xfrm>
              <a:off x="3284221" y="3649980"/>
              <a:ext cx="30480" cy="175261"/>
            </a:xfrm>
            <a:custGeom>
              <a:avLst/>
              <a:gdLst/>
              <a:ahLst/>
              <a:cxnLst/>
              <a:rect l="0" t="0" r="0" b="0"/>
              <a:pathLst>
                <a:path w="30480" h="175261">
                  <a:moveTo>
                    <a:pt x="30479" y="0"/>
                  </a:moveTo>
                  <a:lnTo>
                    <a:pt x="30479" y="4045"/>
                  </a:lnTo>
                  <a:lnTo>
                    <a:pt x="17481" y="40335"/>
                  </a:lnTo>
                  <a:lnTo>
                    <a:pt x="7560" y="74885"/>
                  </a:lnTo>
                  <a:lnTo>
                    <a:pt x="1492" y="106420"/>
                  </a:lnTo>
                  <a:lnTo>
                    <a:pt x="130" y="144286"/>
                  </a:lnTo>
                  <a:lnTo>
                    <a:pt x="0" y="173731"/>
                  </a:lnTo>
                  <a:lnTo>
                    <a:pt x="846" y="174240"/>
                  </a:lnTo>
                  <a:lnTo>
                    <a:pt x="7619" y="1752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194"/>
          <p:cNvGrpSpPr/>
          <p:nvPr/>
        </p:nvGrpSpPr>
        <p:grpSpPr>
          <a:xfrm>
            <a:off x="137543" y="4061459"/>
            <a:ext cx="997694" cy="662942"/>
            <a:chOff x="137543" y="4061459"/>
            <a:chExt cx="997694" cy="662942"/>
          </a:xfrm>
        </p:grpSpPr>
        <p:sp>
          <p:nvSpPr>
            <p:cNvPr id="39" name="SMARTInkShape-1895"/>
            <p:cNvSpPr/>
            <p:nvPr/>
          </p:nvSpPr>
          <p:spPr>
            <a:xfrm>
              <a:off x="137543" y="4137659"/>
              <a:ext cx="136292" cy="175135"/>
            </a:xfrm>
            <a:custGeom>
              <a:avLst/>
              <a:gdLst/>
              <a:ahLst/>
              <a:cxnLst/>
              <a:rect l="0" t="0" r="0" b="0"/>
              <a:pathLst>
                <a:path w="136292" h="175135">
                  <a:moveTo>
                    <a:pt x="121537" y="0"/>
                  </a:moveTo>
                  <a:lnTo>
                    <a:pt x="98066" y="847"/>
                  </a:lnTo>
                  <a:lnTo>
                    <a:pt x="79804" y="6032"/>
                  </a:lnTo>
                  <a:lnTo>
                    <a:pt x="68275" y="7761"/>
                  </a:lnTo>
                  <a:lnTo>
                    <a:pt x="57025" y="13495"/>
                  </a:lnTo>
                  <a:lnTo>
                    <a:pt x="51096" y="18134"/>
                  </a:lnTo>
                  <a:lnTo>
                    <a:pt x="43381" y="20760"/>
                  </a:lnTo>
                  <a:lnTo>
                    <a:pt x="35154" y="22773"/>
                  </a:lnTo>
                  <a:lnTo>
                    <a:pt x="13227" y="35776"/>
                  </a:lnTo>
                  <a:lnTo>
                    <a:pt x="8165" y="42398"/>
                  </a:lnTo>
                  <a:lnTo>
                    <a:pt x="3980" y="44243"/>
                  </a:lnTo>
                  <a:lnTo>
                    <a:pt x="2526" y="45582"/>
                  </a:lnTo>
                  <a:lnTo>
                    <a:pt x="0" y="52151"/>
                  </a:lnTo>
                  <a:lnTo>
                    <a:pt x="719" y="52548"/>
                  </a:lnTo>
                  <a:lnTo>
                    <a:pt x="33875" y="58557"/>
                  </a:lnTo>
                  <a:lnTo>
                    <a:pt x="64649" y="64689"/>
                  </a:lnTo>
                  <a:lnTo>
                    <a:pt x="101158" y="81350"/>
                  </a:lnTo>
                  <a:lnTo>
                    <a:pt x="122564" y="93990"/>
                  </a:lnTo>
                  <a:lnTo>
                    <a:pt x="131248" y="105648"/>
                  </a:lnTo>
                  <a:lnTo>
                    <a:pt x="135138" y="115782"/>
                  </a:lnTo>
                  <a:lnTo>
                    <a:pt x="136291" y="128193"/>
                  </a:lnTo>
                  <a:lnTo>
                    <a:pt x="134303" y="135432"/>
                  </a:lnTo>
                  <a:lnTo>
                    <a:pt x="126166" y="146526"/>
                  </a:lnTo>
                  <a:lnTo>
                    <a:pt x="118514" y="154023"/>
                  </a:lnTo>
                  <a:lnTo>
                    <a:pt x="81566" y="170392"/>
                  </a:lnTo>
                  <a:lnTo>
                    <a:pt x="48158" y="174833"/>
                  </a:lnTo>
                  <a:lnTo>
                    <a:pt x="36765" y="175134"/>
                  </a:lnTo>
                  <a:lnTo>
                    <a:pt x="30803" y="172946"/>
                  </a:lnTo>
                  <a:lnTo>
                    <a:pt x="22476" y="1676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896"/>
            <p:cNvSpPr/>
            <p:nvPr/>
          </p:nvSpPr>
          <p:spPr>
            <a:xfrm>
              <a:off x="350519" y="4061459"/>
              <a:ext cx="30350" cy="236222"/>
            </a:xfrm>
            <a:custGeom>
              <a:avLst/>
              <a:gdLst/>
              <a:ahLst/>
              <a:cxnLst/>
              <a:rect l="0" t="0" r="0" b="0"/>
              <a:pathLst>
                <a:path w="30350" h="236222">
                  <a:moveTo>
                    <a:pt x="0" y="0"/>
                  </a:moveTo>
                  <a:lnTo>
                    <a:pt x="4046" y="0"/>
                  </a:lnTo>
                  <a:lnTo>
                    <a:pt x="8289" y="2258"/>
                  </a:lnTo>
                  <a:lnTo>
                    <a:pt x="17913" y="10607"/>
                  </a:lnTo>
                  <a:lnTo>
                    <a:pt x="25440" y="21958"/>
                  </a:lnTo>
                  <a:lnTo>
                    <a:pt x="28987" y="32001"/>
                  </a:lnTo>
                  <a:lnTo>
                    <a:pt x="30349" y="69383"/>
                  </a:lnTo>
                  <a:lnTo>
                    <a:pt x="29608" y="105302"/>
                  </a:lnTo>
                  <a:lnTo>
                    <a:pt x="25236" y="134965"/>
                  </a:lnTo>
                  <a:lnTo>
                    <a:pt x="23564" y="164356"/>
                  </a:lnTo>
                  <a:lnTo>
                    <a:pt x="22953" y="201262"/>
                  </a:lnTo>
                  <a:lnTo>
                    <a:pt x="22861" y="2362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897"/>
            <p:cNvSpPr/>
            <p:nvPr/>
          </p:nvSpPr>
          <p:spPr>
            <a:xfrm>
              <a:off x="327660" y="4168140"/>
              <a:ext cx="114301" cy="30480"/>
            </a:xfrm>
            <a:custGeom>
              <a:avLst/>
              <a:gdLst/>
              <a:ahLst/>
              <a:cxnLst/>
              <a:rect l="0" t="0" r="0" b="0"/>
              <a:pathLst>
                <a:path w="114301" h="30480">
                  <a:moveTo>
                    <a:pt x="0" y="30479"/>
                  </a:moveTo>
                  <a:lnTo>
                    <a:pt x="4045" y="30479"/>
                  </a:lnTo>
                  <a:lnTo>
                    <a:pt x="5236" y="29633"/>
                  </a:lnTo>
                  <a:lnTo>
                    <a:pt x="6031" y="28222"/>
                  </a:lnTo>
                  <a:lnTo>
                    <a:pt x="6560" y="26434"/>
                  </a:lnTo>
                  <a:lnTo>
                    <a:pt x="11664" y="22191"/>
                  </a:lnTo>
                  <a:lnTo>
                    <a:pt x="19577" y="18329"/>
                  </a:lnTo>
                  <a:lnTo>
                    <a:pt x="54501" y="9427"/>
                  </a:lnTo>
                  <a:lnTo>
                    <a:pt x="87547" y="140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898"/>
            <p:cNvSpPr/>
            <p:nvPr/>
          </p:nvSpPr>
          <p:spPr>
            <a:xfrm>
              <a:off x="464952" y="4175759"/>
              <a:ext cx="112847" cy="135857"/>
            </a:xfrm>
            <a:custGeom>
              <a:avLst/>
              <a:gdLst/>
              <a:ahLst/>
              <a:cxnLst/>
              <a:rect l="0" t="0" r="0" b="0"/>
              <a:pathLst>
                <a:path w="112847" h="135857">
                  <a:moveTo>
                    <a:pt x="60828" y="0"/>
                  </a:moveTo>
                  <a:lnTo>
                    <a:pt x="56782" y="0"/>
                  </a:lnTo>
                  <a:lnTo>
                    <a:pt x="55591" y="847"/>
                  </a:lnTo>
                  <a:lnTo>
                    <a:pt x="54796" y="2258"/>
                  </a:lnTo>
                  <a:lnTo>
                    <a:pt x="54267" y="4045"/>
                  </a:lnTo>
                  <a:lnTo>
                    <a:pt x="49476" y="10607"/>
                  </a:lnTo>
                  <a:lnTo>
                    <a:pt x="31779" y="25177"/>
                  </a:lnTo>
                  <a:lnTo>
                    <a:pt x="12651" y="58556"/>
                  </a:lnTo>
                  <a:lnTo>
                    <a:pt x="3271" y="79614"/>
                  </a:lnTo>
                  <a:lnTo>
                    <a:pt x="67" y="115420"/>
                  </a:lnTo>
                  <a:lnTo>
                    <a:pt x="0" y="120127"/>
                  </a:lnTo>
                  <a:lnTo>
                    <a:pt x="803" y="123265"/>
                  </a:lnTo>
                  <a:lnTo>
                    <a:pt x="2184" y="125357"/>
                  </a:lnTo>
                  <a:lnTo>
                    <a:pt x="14530" y="132759"/>
                  </a:lnTo>
                  <a:lnTo>
                    <a:pt x="24344" y="135856"/>
                  </a:lnTo>
                  <a:lnTo>
                    <a:pt x="40704" y="132729"/>
                  </a:lnTo>
                  <a:lnTo>
                    <a:pt x="66761" y="119215"/>
                  </a:lnTo>
                  <a:lnTo>
                    <a:pt x="96462" y="93520"/>
                  </a:lnTo>
                  <a:lnTo>
                    <a:pt x="102065" y="85873"/>
                  </a:lnTo>
                  <a:lnTo>
                    <a:pt x="111194" y="60071"/>
                  </a:lnTo>
                  <a:lnTo>
                    <a:pt x="112846" y="48994"/>
                  </a:lnTo>
                  <a:lnTo>
                    <a:pt x="111322" y="40684"/>
                  </a:lnTo>
                  <a:lnTo>
                    <a:pt x="107962" y="31246"/>
                  </a:lnTo>
                  <a:lnTo>
                    <a:pt x="107491" y="28451"/>
                  </a:lnTo>
                  <a:lnTo>
                    <a:pt x="104709" y="23087"/>
                  </a:lnTo>
                  <a:lnTo>
                    <a:pt x="83687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899"/>
            <p:cNvSpPr/>
            <p:nvPr/>
          </p:nvSpPr>
          <p:spPr>
            <a:xfrm>
              <a:off x="624839" y="4134380"/>
              <a:ext cx="205741" cy="155509"/>
            </a:xfrm>
            <a:custGeom>
              <a:avLst/>
              <a:gdLst/>
              <a:ahLst/>
              <a:cxnLst/>
              <a:rect l="0" t="0" r="0" b="0"/>
              <a:pathLst>
                <a:path w="205741" h="155509">
                  <a:moveTo>
                    <a:pt x="0" y="41379"/>
                  </a:moveTo>
                  <a:lnTo>
                    <a:pt x="0" y="75632"/>
                  </a:lnTo>
                  <a:lnTo>
                    <a:pt x="847" y="94990"/>
                  </a:lnTo>
                  <a:lnTo>
                    <a:pt x="7150" y="132687"/>
                  </a:lnTo>
                  <a:lnTo>
                    <a:pt x="7618" y="155508"/>
                  </a:lnTo>
                  <a:lnTo>
                    <a:pt x="7621" y="119633"/>
                  </a:lnTo>
                  <a:lnTo>
                    <a:pt x="13652" y="86367"/>
                  </a:lnTo>
                  <a:lnTo>
                    <a:pt x="16228" y="71534"/>
                  </a:lnTo>
                  <a:lnTo>
                    <a:pt x="29421" y="45831"/>
                  </a:lnTo>
                  <a:lnTo>
                    <a:pt x="43888" y="24876"/>
                  </a:lnTo>
                  <a:lnTo>
                    <a:pt x="62423" y="15312"/>
                  </a:lnTo>
                  <a:lnTo>
                    <a:pt x="65322" y="14688"/>
                  </a:lnTo>
                  <a:lnTo>
                    <a:pt x="68102" y="15118"/>
                  </a:lnTo>
                  <a:lnTo>
                    <a:pt x="76059" y="17512"/>
                  </a:lnTo>
                  <a:lnTo>
                    <a:pt x="78646" y="17847"/>
                  </a:lnTo>
                  <a:lnTo>
                    <a:pt x="83778" y="22736"/>
                  </a:lnTo>
                  <a:lnTo>
                    <a:pt x="93972" y="39672"/>
                  </a:lnTo>
                  <a:lnTo>
                    <a:pt x="97553" y="54326"/>
                  </a:lnTo>
                  <a:lnTo>
                    <a:pt x="101120" y="79512"/>
                  </a:lnTo>
                  <a:lnTo>
                    <a:pt x="102973" y="84581"/>
                  </a:lnTo>
                  <a:lnTo>
                    <a:pt x="102775" y="94729"/>
                  </a:lnTo>
                  <a:lnTo>
                    <a:pt x="101537" y="99806"/>
                  </a:lnTo>
                  <a:lnTo>
                    <a:pt x="101558" y="104037"/>
                  </a:lnTo>
                  <a:lnTo>
                    <a:pt x="103940" y="114037"/>
                  </a:lnTo>
                  <a:lnTo>
                    <a:pt x="99132" y="131616"/>
                  </a:lnTo>
                  <a:lnTo>
                    <a:pt x="99061" y="97917"/>
                  </a:lnTo>
                  <a:lnTo>
                    <a:pt x="99907" y="79016"/>
                  </a:lnTo>
                  <a:lnTo>
                    <a:pt x="105991" y="61468"/>
                  </a:lnTo>
                  <a:lnTo>
                    <a:pt x="127229" y="25206"/>
                  </a:lnTo>
                  <a:lnTo>
                    <a:pt x="154603" y="901"/>
                  </a:lnTo>
                  <a:lnTo>
                    <a:pt x="157255" y="0"/>
                  </a:lnTo>
                  <a:lnTo>
                    <a:pt x="159870" y="247"/>
                  </a:lnTo>
                  <a:lnTo>
                    <a:pt x="165034" y="2778"/>
                  </a:lnTo>
                  <a:lnTo>
                    <a:pt x="177792" y="13708"/>
                  </a:lnTo>
                  <a:lnTo>
                    <a:pt x="185418" y="25184"/>
                  </a:lnTo>
                  <a:lnTo>
                    <a:pt x="195440" y="59252"/>
                  </a:lnTo>
                  <a:lnTo>
                    <a:pt x="200221" y="94725"/>
                  </a:lnTo>
                  <a:lnTo>
                    <a:pt x="204105" y="109961"/>
                  </a:lnTo>
                  <a:lnTo>
                    <a:pt x="205740" y="1328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900"/>
            <p:cNvSpPr/>
            <p:nvPr/>
          </p:nvSpPr>
          <p:spPr>
            <a:xfrm>
              <a:off x="907262" y="4156192"/>
              <a:ext cx="190018" cy="133868"/>
            </a:xfrm>
            <a:custGeom>
              <a:avLst/>
              <a:gdLst/>
              <a:ahLst/>
              <a:cxnLst/>
              <a:rect l="0" t="0" r="0" b="0"/>
              <a:pathLst>
                <a:path w="190018" h="133868">
                  <a:moveTo>
                    <a:pt x="90958" y="11948"/>
                  </a:moveTo>
                  <a:lnTo>
                    <a:pt x="90958" y="5387"/>
                  </a:lnTo>
                  <a:lnTo>
                    <a:pt x="90111" y="5034"/>
                  </a:lnTo>
                  <a:lnTo>
                    <a:pt x="86912" y="4641"/>
                  </a:lnTo>
                  <a:lnTo>
                    <a:pt x="82669" y="2209"/>
                  </a:lnTo>
                  <a:lnTo>
                    <a:pt x="80352" y="375"/>
                  </a:lnTo>
                  <a:lnTo>
                    <a:pt x="77960" y="0"/>
                  </a:lnTo>
                  <a:lnTo>
                    <a:pt x="75519" y="595"/>
                  </a:lnTo>
                  <a:lnTo>
                    <a:pt x="69703" y="2669"/>
                  </a:lnTo>
                  <a:lnTo>
                    <a:pt x="57755" y="4683"/>
                  </a:lnTo>
                  <a:lnTo>
                    <a:pt x="51365" y="8154"/>
                  </a:lnTo>
                  <a:lnTo>
                    <a:pt x="20448" y="37720"/>
                  </a:lnTo>
                  <a:lnTo>
                    <a:pt x="5012" y="62796"/>
                  </a:lnTo>
                  <a:lnTo>
                    <a:pt x="603" y="82231"/>
                  </a:lnTo>
                  <a:lnTo>
                    <a:pt x="0" y="89186"/>
                  </a:lnTo>
                  <a:lnTo>
                    <a:pt x="1990" y="95100"/>
                  </a:lnTo>
                  <a:lnTo>
                    <a:pt x="3706" y="97863"/>
                  </a:lnTo>
                  <a:lnTo>
                    <a:pt x="5696" y="99704"/>
                  </a:lnTo>
                  <a:lnTo>
                    <a:pt x="17442" y="106948"/>
                  </a:lnTo>
                  <a:lnTo>
                    <a:pt x="19934" y="107454"/>
                  </a:lnTo>
                  <a:lnTo>
                    <a:pt x="22442" y="106945"/>
                  </a:lnTo>
                  <a:lnTo>
                    <a:pt x="27486" y="104969"/>
                  </a:lnTo>
                  <a:lnTo>
                    <a:pt x="35086" y="103010"/>
                  </a:lnTo>
                  <a:lnTo>
                    <a:pt x="55398" y="85494"/>
                  </a:lnTo>
                  <a:lnTo>
                    <a:pt x="64711" y="75425"/>
                  </a:lnTo>
                  <a:lnTo>
                    <a:pt x="66592" y="70358"/>
                  </a:lnTo>
                  <a:lnTo>
                    <a:pt x="68647" y="60205"/>
                  </a:lnTo>
                  <a:lnTo>
                    <a:pt x="74070" y="50047"/>
                  </a:lnTo>
                  <a:lnTo>
                    <a:pt x="75621" y="42874"/>
                  </a:lnTo>
                  <a:lnTo>
                    <a:pt x="75709" y="53073"/>
                  </a:lnTo>
                  <a:lnTo>
                    <a:pt x="77972" y="57883"/>
                  </a:lnTo>
                  <a:lnTo>
                    <a:pt x="96972" y="83233"/>
                  </a:lnTo>
                  <a:lnTo>
                    <a:pt x="134273" y="112396"/>
                  </a:lnTo>
                  <a:lnTo>
                    <a:pt x="163329" y="123838"/>
                  </a:lnTo>
                  <a:lnTo>
                    <a:pt x="190017" y="13386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901"/>
            <p:cNvSpPr/>
            <p:nvPr/>
          </p:nvSpPr>
          <p:spPr>
            <a:xfrm>
              <a:off x="397350" y="4465319"/>
              <a:ext cx="135565" cy="129362"/>
            </a:xfrm>
            <a:custGeom>
              <a:avLst/>
              <a:gdLst/>
              <a:ahLst/>
              <a:cxnLst/>
              <a:rect l="0" t="0" r="0" b="0"/>
              <a:pathLst>
                <a:path w="135565" h="129362">
                  <a:moveTo>
                    <a:pt x="128430" y="0"/>
                  </a:moveTo>
                  <a:lnTo>
                    <a:pt x="110297" y="0"/>
                  </a:lnTo>
                  <a:lnTo>
                    <a:pt x="76429" y="11352"/>
                  </a:lnTo>
                  <a:lnTo>
                    <a:pt x="62309" y="21403"/>
                  </a:lnTo>
                  <a:lnTo>
                    <a:pt x="31474" y="53553"/>
                  </a:lnTo>
                  <a:lnTo>
                    <a:pt x="23531" y="63595"/>
                  </a:lnTo>
                  <a:lnTo>
                    <a:pt x="11535" y="73702"/>
                  </a:lnTo>
                  <a:lnTo>
                    <a:pt x="4510" y="86097"/>
                  </a:lnTo>
                  <a:lnTo>
                    <a:pt x="0" y="110705"/>
                  </a:lnTo>
                  <a:lnTo>
                    <a:pt x="1641" y="119194"/>
                  </a:lnTo>
                  <a:lnTo>
                    <a:pt x="3264" y="122643"/>
                  </a:lnTo>
                  <a:lnTo>
                    <a:pt x="6039" y="124942"/>
                  </a:lnTo>
                  <a:lnTo>
                    <a:pt x="13638" y="127497"/>
                  </a:lnTo>
                  <a:lnTo>
                    <a:pt x="42249" y="129361"/>
                  </a:lnTo>
                  <a:lnTo>
                    <a:pt x="67662" y="123422"/>
                  </a:lnTo>
                  <a:lnTo>
                    <a:pt x="100283" y="108283"/>
                  </a:lnTo>
                  <a:lnTo>
                    <a:pt x="121817" y="89948"/>
                  </a:lnTo>
                  <a:lnTo>
                    <a:pt x="130515" y="77546"/>
                  </a:lnTo>
                  <a:lnTo>
                    <a:pt x="134410" y="63147"/>
                  </a:lnTo>
                  <a:lnTo>
                    <a:pt x="135564" y="48156"/>
                  </a:lnTo>
                  <a:lnTo>
                    <a:pt x="129446" y="21817"/>
                  </a:lnTo>
                  <a:lnTo>
                    <a:pt x="126624" y="15905"/>
                  </a:lnTo>
                  <a:lnTo>
                    <a:pt x="117913" y="5211"/>
                  </a:lnTo>
                  <a:lnTo>
                    <a:pt x="113031" y="2316"/>
                  </a:lnTo>
                  <a:lnTo>
                    <a:pt x="10556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902"/>
            <p:cNvSpPr/>
            <p:nvPr/>
          </p:nvSpPr>
          <p:spPr>
            <a:xfrm>
              <a:off x="586739" y="4472940"/>
              <a:ext cx="30482" cy="251461"/>
            </a:xfrm>
            <a:custGeom>
              <a:avLst/>
              <a:gdLst/>
              <a:ahLst/>
              <a:cxnLst/>
              <a:rect l="0" t="0" r="0" b="0"/>
              <a:pathLst>
                <a:path w="30482" h="251461">
                  <a:moveTo>
                    <a:pt x="30481" y="0"/>
                  </a:moveTo>
                  <a:lnTo>
                    <a:pt x="30481" y="10605"/>
                  </a:lnTo>
                  <a:lnTo>
                    <a:pt x="28223" y="15437"/>
                  </a:lnTo>
                  <a:lnTo>
                    <a:pt x="25244" y="20408"/>
                  </a:lnTo>
                  <a:lnTo>
                    <a:pt x="23567" y="29659"/>
                  </a:lnTo>
                  <a:lnTo>
                    <a:pt x="23916" y="47734"/>
                  </a:lnTo>
                  <a:lnTo>
                    <a:pt x="29449" y="84085"/>
                  </a:lnTo>
                  <a:lnTo>
                    <a:pt x="29430" y="119589"/>
                  </a:lnTo>
                  <a:lnTo>
                    <a:pt x="24409" y="154197"/>
                  </a:lnTo>
                  <a:lnTo>
                    <a:pt x="21062" y="178897"/>
                  </a:lnTo>
                  <a:lnTo>
                    <a:pt x="10770" y="212992"/>
                  </a:lnTo>
                  <a:lnTo>
                    <a:pt x="7707" y="229431"/>
                  </a:lnTo>
                  <a:lnTo>
                    <a:pt x="789" y="243310"/>
                  </a:lnTo>
                  <a:lnTo>
                    <a:pt x="0" y="2514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903"/>
            <p:cNvSpPr/>
            <p:nvPr/>
          </p:nvSpPr>
          <p:spPr>
            <a:xfrm>
              <a:off x="609913" y="4419798"/>
              <a:ext cx="162707" cy="129309"/>
            </a:xfrm>
            <a:custGeom>
              <a:avLst/>
              <a:gdLst/>
              <a:ahLst/>
              <a:cxnLst/>
              <a:rect l="0" t="0" r="0" b="0"/>
              <a:pathLst>
                <a:path w="162707" h="129309">
                  <a:moveTo>
                    <a:pt x="7307" y="45521"/>
                  </a:moveTo>
                  <a:lnTo>
                    <a:pt x="3261" y="45521"/>
                  </a:lnTo>
                  <a:lnTo>
                    <a:pt x="2070" y="44675"/>
                  </a:lnTo>
                  <a:lnTo>
                    <a:pt x="1275" y="43264"/>
                  </a:lnTo>
                  <a:lnTo>
                    <a:pt x="0" y="34916"/>
                  </a:lnTo>
                  <a:lnTo>
                    <a:pt x="2084" y="30083"/>
                  </a:lnTo>
                  <a:lnTo>
                    <a:pt x="10320" y="20082"/>
                  </a:lnTo>
                  <a:lnTo>
                    <a:pt x="35734" y="4878"/>
                  </a:lnTo>
                  <a:lnTo>
                    <a:pt x="50631" y="1306"/>
                  </a:lnTo>
                  <a:lnTo>
                    <a:pt x="84195" y="0"/>
                  </a:lnTo>
                  <a:lnTo>
                    <a:pt x="98206" y="736"/>
                  </a:lnTo>
                  <a:lnTo>
                    <a:pt x="130326" y="10419"/>
                  </a:lnTo>
                  <a:lnTo>
                    <a:pt x="140440" y="17502"/>
                  </a:lnTo>
                  <a:lnTo>
                    <a:pt x="153831" y="35847"/>
                  </a:lnTo>
                  <a:lnTo>
                    <a:pt x="162011" y="54791"/>
                  </a:lnTo>
                  <a:lnTo>
                    <a:pt x="162706" y="66857"/>
                  </a:lnTo>
                  <a:lnTo>
                    <a:pt x="156254" y="88400"/>
                  </a:lnTo>
                  <a:lnTo>
                    <a:pt x="149276" y="99807"/>
                  </a:lnTo>
                  <a:lnTo>
                    <a:pt x="133756" y="112594"/>
                  </a:lnTo>
                  <a:lnTo>
                    <a:pt x="122491" y="117665"/>
                  </a:lnTo>
                  <a:lnTo>
                    <a:pt x="88946" y="127396"/>
                  </a:lnTo>
                  <a:lnTo>
                    <a:pt x="53504" y="129171"/>
                  </a:lnTo>
                  <a:lnTo>
                    <a:pt x="32801" y="129308"/>
                  </a:lnTo>
                  <a:lnTo>
                    <a:pt x="29383" y="128472"/>
                  </a:lnTo>
                  <a:lnTo>
                    <a:pt x="27104" y="127069"/>
                  </a:lnTo>
                  <a:lnTo>
                    <a:pt x="14926" y="11410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904"/>
            <p:cNvSpPr/>
            <p:nvPr/>
          </p:nvSpPr>
          <p:spPr>
            <a:xfrm>
              <a:off x="807720" y="4381634"/>
              <a:ext cx="327517" cy="159886"/>
            </a:xfrm>
            <a:custGeom>
              <a:avLst/>
              <a:gdLst/>
              <a:ahLst/>
              <a:cxnLst/>
              <a:rect l="0" t="0" r="0" b="0"/>
              <a:pathLst>
                <a:path w="327517" h="159886">
                  <a:moveTo>
                    <a:pt x="0" y="60825"/>
                  </a:moveTo>
                  <a:lnTo>
                    <a:pt x="0" y="72398"/>
                  </a:lnTo>
                  <a:lnTo>
                    <a:pt x="846" y="73620"/>
                  </a:lnTo>
                  <a:lnTo>
                    <a:pt x="2257" y="74435"/>
                  </a:lnTo>
                  <a:lnTo>
                    <a:pt x="6930" y="75341"/>
                  </a:lnTo>
                  <a:lnTo>
                    <a:pt x="24473" y="75970"/>
                  </a:lnTo>
                  <a:lnTo>
                    <a:pt x="62240" y="66655"/>
                  </a:lnTo>
                  <a:lnTo>
                    <a:pt x="89294" y="53048"/>
                  </a:lnTo>
                  <a:lnTo>
                    <a:pt x="101176" y="43014"/>
                  </a:lnTo>
                  <a:lnTo>
                    <a:pt x="104233" y="35694"/>
                  </a:lnTo>
                  <a:lnTo>
                    <a:pt x="106637" y="5038"/>
                  </a:lnTo>
                  <a:lnTo>
                    <a:pt x="105805" y="3314"/>
                  </a:lnTo>
                  <a:lnTo>
                    <a:pt x="104403" y="2165"/>
                  </a:lnTo>
                  <a:lnTo>
                    <a:pt x="100588" y="887"/>
                  </a:lnTo>
                  <a:lnTo>
                    <a:pt x="88766" y="0"/>
                  </a:lnTo>
                  <a:lnTo>
                    <a:pt x="83760" y="2183"/>
                  </a:lnTo>
                  <a:lnTo>
                    <a:pt x="65875" y="13717"/>
                  </a:lnTo>
                  <a:lnTo>
                    <a:pt x="43601" y="48059"/>
                  </a:lnTo>
                  <a:lnTo>
                    <a:pt x="26971" y="77928"/>
                  </a:lnTo>
                  <a:lnTo>
                    <a:pt x="24687" y="88464"/>
                  </a:lnTo>
                  <a:lnTo>
                    <a:pt x="25929" y="98791"/>
                  </a:lnTo>
                  <a:lnTo>
                    <a:pt x="31574" y="123461"/>
                  </a:lnTo>
                  <a:lnTo>
                    <a:pt x="51185" y="146197"/>
                  </a:lnTo>
                  <a:lnTo>
                    <a:pt x="78996" y="156969"/>
                  </a:lnTo>
                  <a:lnTo>
                    <a:pt x="89014" y="158590"/>
                  </a:lnTo>
                  <a:lnTo>
                    <a:pt x="104173" y="155456"/>
                  </a:lnTo>
                  <a:lnTo>
                    <a:pt x="141183" y="141940"/>
                  </a:lnTo>
                  <a:lnTo>
                    <a:pt x="176807" y="112372"/>
                  </a:lnTo>
                  <a:lnTo>
                    <a:pt x="188700" y="98394"/>
                  </a:lnTo>
                  <a:lnTo>
                    <a:pt x="211055" y="61481"/>
                  </a:lnTo>
                  <a:lnTo>
                    <a:pt x="212904" y="50795"/>
                  </a:lnTo>
                  <a:lnTo>
                    <a:pt x="213903" y="49059"/>
                  </a:lnTo>
                  <a:lnTo>
                    <a:pt x="215415" y="47901"/>
                  </a:lnTo>
                  <a:lnTo>
                    <a:pt x="219880" y="46043"/>
                  </a:lnTo>
                  <a:lnTo>
                    <a:pt x="220247" y="46737"/>
                  </a:lnTo>
                  <a:lnTo>
                    <a:pt x="220883" y="56231"/>
                  </a:lnTo>
                  <a:lnTo>
                    <a:pt x="218679" y="61042"/>
                  </a:lnTo>
                  <a:lnTo>
                    <a:pt x="216906" y="63510"/>
                  </a:lnTo>
                  <a:lnTo>
                    <a:pt x="214410" y="75073"/>
                  </a:lnTo>
                  <a:lnTo>
                    <a:pt x="212574" y="109176"/>
                  </a:lnTo>
                  <a:lnTo>
                    <a:pt x="199495" y="141639"/>
                  </a:lnTo>
                  <a:lnTo>
                    <a:pt x="190603" y="152149"/>
                  </a:lnTo>
                  <a:lnTo>
                    <a:pt x="190509" y="141649"/>
                  </a:lnTo>
                  <a:lnTo>
                    <a:pt x="199907" y="104072"/>
                  </a:lnTo>
                  <a:lnTo>
                    <a:pt x="208527" y="82953"/>
                  </a:lnTo>
                  <a:lnTo>
                    <a:pt x="226270" y="46336"/>
                  </a:lnTo>
                  <a:lnTo>
                    <a:pt x="234902" y="34348"/>
                  </a:lnTo>
                  <a:lnTo>
                    <a:pt x="244383" y="27891"/>
                  </a:lnTo>
                  <a:lnTo>
                    <a:pt x="256983" y="21998"/>
                  </a:lnTo>
                  <a:lnTo>
                    <a:pt x="260222" y="19701"/>
                  </a:lnTo>
                  <a:lnTo>
                    <a:pt x="268336" y="17148"/>
                  </a:lnTo>
                  <a:lnTo>
                    <a:pt x="272871" y="16467"/>
                  </a:lnTo>
                  <a:lnTo>
                    <a:pt x="282424" y="17968"/>
                  </a:lnTo>
                  <a:lnTo>
                    <a:pt x="306557" y="23793"/>
                  </a:lnTo>
                  <a:lnTo>
                    <a:pt x="313483" y="30537"/>
                  </a:lnTo>
                  <a:lnTo>
                    <a:pt x="322142" y="43855"/>
                  </a:lnTo>
                  <a:lnTo>
                    <a:pt x="326025" y="58525"/>
                  </a:lnTo>
                  <a:lnTo>
                    <a:pt x="327516" y="88786"/>
                  </a:lnTo>
                  <a:lnTo>
                    <a:pt x="321086" y="125808"/>
                  </a:lnTo>
                  <a:lnTo>
                    <a:pt x="318247" y="134298"/>
                  </a:lnTo>
                  <a:lnTo>
                    <a:pt x="315009" y="140893"/>
                  </a:lnTo>
                  <a:lnTo>
                    <a:pt x="312419" y="15988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SMARTInkShape-Group195"/>
          <p:cNvGrpSpPr/>
          <p:nvPr/>
        </p:nvGrpSpPr>
        <p:grpSpPr>
          <a:xfrm>
            <a:off x="1325972" y="5654039"/>
            <a:ext cx="1134934" cy="578948"/>
            <a:chOff x="1325972" y="5654039"/>
            <a:chExt cx="1134934" cy="578948"/>
          </a:xfrm>
        </p:grpSpPr>
        <p:sp>
          <p:nvSpPr>
            <p:cNvPr id="50" name="SMARTInkShape-1905"/>
            <p:cNvSpPr/>
            <p:nvPr/>
          </p:nvSpPr>
          <p:spPr>
            <a:xfrm>
              <a:off x="1371705" y="5707380"/>
              <a:ext cx="83716" cy="327384"/>
            </a:xfrm>
            <a:custGeom>
              <a:avLst/>
              <a:gdLst/>
              <a:ahLst/>
              <a:cxnLst/>
              <a:rect l="0" t="0" r="0" b="0"/>
              <a:pathLst>
                <a:path w="83716" h="327384">
                  <a:moveTo>
                    <a:pt x="83715" y="0"/>
                  </a:moveTo>
                  <a:lnTo>
                    <a:pt x="79669" y="0"/>
                  </a:lnTo>
                  <a:lnTo>
                    <a:pt x="78478" y="846"/>
                  </a:lnTo>
                  <a:lnTo>
                    <a:pt x="77683" y="2257"/>
                  </a:lnTo>
                  <a:lnTo>
                    <a:pt x="69561" y="36045"/>
                  </a:lnTo>
                  <a:lnTo>
                    <a:pt x="60329" y="71570"/>
                  </a:lnTo>
                  <a:lnTo>
                    <a:pt x="55336" y="99945"/>
                  </a:lnTo>
                  <a:lnTo>
                    <a:pt x="51599" y="129802"/>
                  </a:lnTo>
                  <a:lnTo>
                    <a:pt x="45130" y="160097"/>
                  </a:lnTo>
                  <a:lnTo>
                    <a:pt x="35593" y="192780"/>
                  </a:lnTo>
                  <a:lnTo>
                    <a:pt x="24301" y="224760"/>
                  </a:lnTo>
                  <a:lnTo>
                    <a:pt x="12900" y="258321"/>
                  </a:lnTo>
                  <a:lnTo>
                    <a:pt x="5966" y="294822"/>
                  </a:lnTo>
                  <a:lnTo>
                    <a:pt x="0" y="326727"/>
                  </a:lnTo>
                  <a:lnTo>
                    <a:pt x="2199" y="327245"/>
                  </a:lnTo>
                  <a:lnTo>
                    <a:pt x="3971" y="327383"/>
                  </a:lnTo>
                  <a:lnTo>
                    <a:pt x="5152" y="326629"/>
                  </a:lnTo>
                  <a:lnTo>
                    <a:pt x="5940" y="325278"/>
                  </a:lnTo>
                  <a:lnTo>
                    <a:pt x="6465" y="323532"/>
                  </a:lnTo>
                  <a:lnTo>
                    <a:pt x="15135" y="3124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906"/>
            <p:cNvSpPr/>
            <p:nvPr/>
          </p:nvSpPr>
          <p:spPr>
            <a:xfrm>
              <a:off x="1325972" y="5654039"/>
              <a:ext cx="327569" cy="15214"/>
            </a:xfrm>
            <a:custGeom>
              <a:avLst/>
              <a:gdLst/>
              <a:ahLst/>
              <a:cxnLst/>
              <a:rect l="0" t="0" r="0" b="0"/>
              <a:pathLst>
                <a:path w="327569" h="15214">
                  <a:moveTo>
                    <a:pt x="7528" y="7621"/>
                  </a:moveTo>
                  <a:lnTo>
                    <a:pt x="0" y="7621"/>
                  </a:lnTo>
                  <a:lnTo>
                    <a:pt x="19840" y="8467"/>
                  </a:lnTo>
                  <a:lnTo>
                    <a:pt x="53865" y="14181"/>
                  </a:lnTo>
                  <a:lnTo>
                    <a:pt x="84381" y="14927"/>
                  </a:lnTo>
                  <a:lnTo>
                    <a:pt x="116189" y="15148"/>
                  </a:lnTo>
                  <a:lnTo>
                    <a:pt x="151107" y="15213"/>
                  </a:lnTo>
                  <a:lnTo>
                    <a:pt x="188264" y="11188"/>
                  </a:lnTo>
                  <a:lnTo>
                    <a:pt x="222040" y="8677"/>
                  </a:lnTo>
                  <a:lnTo>
                    <a:pt x="253496" y="7934"/>
                  </a:lnTo>
                  <a:lnTo>
                    <a:pt x="287536" y="6836"/>
                  </a:lnTo>
                  <a:lnTo>
                    <a:pt x="325444" y="211"/>
                  </a:lnTo>
                  <a:lnTo>
                    <a:pt x="32756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907"/>
            <p:cNvSpPr/>
            <p:nvPr/>
          </p:nvSpPr>
          <p:spPr>
            <a:xfrm>
              <a:off x="1555698" y="5798819"/>
              <a:ext cx="196903" cy="181943"/>
            </a:xfrm>
            <a:custGeom>
              <a:avLst/>
              <a:gdLst/>
              <a:ahLst/>
              <a:cxnLst/>
              <a:rect l="0" t="0" r="0" b="0"/>
              <a:pathLst>
                <a:path w="196903" h="181943">
                  <a:moveTo>
                    <a:pt x="59742" y="0"/>
                  </a:moveTo>
                  <a:lnTo>
                    <a:pt x="53181" y="6562"/>
                  </a:lnTo>
                  <a:lnTo>
                    <a:pt x="51484" y="13495"/>
                  </a:lnTo>
                  <a:lnTo>
                    <a:pt x="46947" y="21403"/>
                  </a:lnTo>
                  <a:lnTo>
                    <a:pt x="44379" y="33247"/>
                  </a:lnTo>
                  <a:lnTo>
                    <a:pt x="22572" y="70442"/>
                  </a:lnTo>
                  <a:lnTo>
                    <a:pt x="12510" y="87947"/>
                  </a:lnTo>
                  <a:lnTo>
                    <a:pt x="2893" y="125858"/>
                  </a:lnTo>
                  <a:lnTo>
                    <a:pt x="0" y="145947"/>
                  </a:lnTo>
                  <a:lnTo>
                    <a:pt x="1581" y="156023"/>
                  </a:lnTo>
                  <a:lnTo>
                    <a:pt x="4973" y="166456"/>
                  </a:lnTo>
                  <a:lnTo>
                    <a:pt x="5449" y="169391"/>
                  </a:lnTo>
                  <a:lnTo>
                    <a:pt x="8307" y="172194"/>
                  </a:lnTo>
                  <a:lnTo>
                    <a:pt x="18255" y="177566"/>
                  </a:lnTo>
                  <a:lnTo>
                    <a:pt x="39254" y="181831"/>
                  </a:lnTo>
                  <a:lnTo>
                    <a:pt x="75124" y="181942"/>
                  </a:lnTo>
                  <a:lnTo>
                    <a:pt x="92898" y="175923"/>
                  </a:lnTo>
                  <a:lnTo>
                    <a:pt x="128674" y="154358"/>
                  </a:lnTo>
                  <a:lnTo>
                    <a:pt x="160437" y="129464"/>
                  </a:lnTo>
                  <a:lnTo>
                    <a:pt x="177631" y="114278"/>
                  </a:lnTo>
                  <a:lnTo>
                    <a:pt x="188087" y="96796"/>
                  </a:lnTo>
                  <a:lnTo>
                    <a:pt x="195160" y="76223"/>
                  </a:lnTo>
                  <a:lnTo>
                    <a:pt x="196800" y="43033"/>
                  </a:lnTo>
                  <a:lnTo>
                    <a:pt x="196902" y="152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908"/>
            <p:cNvSpPr/>
            <p:nvPr/>
          </p:nvSpPr>
          <p:spPr>
            <a:xfrm>
              <a:off x="1821179" y="5791200"/>
              <a:ext cx="114301" cy="205689"/>
            </a:xfrm>
            <a:custGeom>
              <a:avLst/>
              <a:gdLst/>
              <a:ahLst/>
              <a:cxnLst/>
              <a:rect l="0" t="0" r="0" b="0"/>
              <a:pathLst>
                <a:path w="114301" h="205689">
                  <a:moveTo>
                    <a:pt x="15241" y="76200"/>
                  </a:moveTo>
                  <a:lnTo>
                    <a:pt x="15241" y="86805"/>
                  </a:lnTo>
                  <a:lnTo>
                    <a:pt x="7480" y="123247"/>
                  </a:lnTo>
                  <a:lnTo>
                    <a:pt x="3440" y="144326"/>
                  </a:lnTo>
                  <a:lnTo>
                    <a:pt x="5159" y="161673"/>
                  </a:lnTo>
                  <a:lnTo>
                    <a:pt x="251" y="199120"/>
                  </a:lnTo>
                  <a:lnTo>
                    <a:pt x="2" y="205688"/>
                  </a:lnTo>
                  <a:lnTo>
                    <a:pt x="0" y="172273"/>
                  </a:lnTo>
                  <a:lnTo>
                    <a:pt x="2258" y="151515"/>
                  </a:lnTo>
                  <a:lnTo>
                    <a:pt x="12998" y="115030"/>
                  </a:lnTo>
                  <a:lnTo>
                    <a:pt x="25440" y="82745"/>
                  </a:lnTo>
                  <a:lnTo>
                    <a:pt x="40644" y="48611"/>
                  </a:lnTo>
                  <a:lnTo>
                    <a:pt x="47980" y="40513"/>
                  </a:lnTo>
                  <a:lnTo>
                    <a:pt x="85468" y="1530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909"/>
            <p:cNvSpPr/>
            <p:nvPr/>
          </p:nvSpPr>
          <p:spPr>
            <a:xfrm>
              <a:off x="1882140" y="5814087"/>
              <a:ext cx="257548" cy="418900"/>
            </a:xfrm>
            <a:custGeom>
              <a:avLst/>
              <a:gdLst/>
              <a:ahLst/>
              <a:cxnLst/>
              <a:rect l="0" t="0" r="0" b="0"/>
              <a:pathLst>
                <a:path w="257548" h="418900">
                  <a:moveTo>
                    <a:pt x="198119" y="7593"/>
                  </a:moveTo>
                  <a:lnTo>
                    <a:pt x="184998" y="1031"/>
                  </a:lnTo>
                  <a:lnTo>
                    <a:pt x="162507" y="0"/>
                  </a:lnTo>
                  <a:lnTo>
                    <a:pt x="129240" y="15412"/>
                  </a:lnTo>
                  <a:lnTo>
                    <a:pt x="114211" y="25149"/>
                  </a:lnTo>
                  <a:lnTo>
                    <a:pt x="78734" y="58528"/>
                  </a:lnTo>
                  <a:lnTo>
                    <a:pt x="58865" y="88884"/>
                  </a:lnTo>
                  <a:lnTo>
                    <a:pt x="54977" y="100071"/>
                  </a:lnTo>
                  <a:lnTo>
                    <a:pt x="55278" y="103111"/>
                  </a:lnTo>
                  <a:lnTo>
                    <a:pt x="57870" y="108747"/>
                  </a:lnTo>
                  <a:lnTo>
                    <a:pt x="77855" y="124393"/>
                  </a:lnTo>
                  <a:lnTo>
                    <a:pt x="85684" y="127237"/>
                  </a:lnTo>
                  <a:lnTo>
                    <a:pt x="104508" y="129063"/>
                  </a:lnTo>
                  <a:lnTo>
                    <a:pt x="119489" y="125334"/>
                  </a:lnTo>
                  <a:lnTo>
                    <a:pt x="134652" y="118867"/>
                  </a:lnTo>
                  <a:lnTo>
                    <a:pt x="142536" y="111799"/>
                  </a:lnTo>
                  <a:lnTo>
                    <a:pt x="167581" y="74519"/>
                  </a:lnTo>
                  <a:lnTo>
                    <a:pt x="172984" y="62700"/>
                  </a:lnTo>
                  <a:lnTo>
                    <a:pt x="175095" y="56638"/>
                  </a:lnTo>
                  <a:lnTo>
                    <a:pt x="181687" y="47301"/>
                  </a:lnTo>
                  <a:lnTo>
                    <a:pt x="181238" y="46765"/>
                  </a:lnTo>
                  <a:lnTo>
                    <a:pt x="175542" y="45735"/>
                  </a:lnTo>
                  <a:lnTo>
                    <a:pt x="175343" y="49750"/>
                  </a:lnTo>
                  <a:lnTo>
                    <a:pt x="177555" y="53987"/>
                  </a:lnTo>
                  <a:lnTo>
                    <a:pt x="179330" y="56302"/>
                  </a:lnTo>
                  <a:lnTo>
                    <a:pt x="181302" y="63390"/>
                  </a:lnTo>
                  <a:lnTo>
                    <a:pt x="184365" y="87503"/>
                  </a:lnTo>
                  <a:lnTo>
                    <a:pt x="200019" y="122381"/>
                  </a:lnTo>
                  <a:lnTo>
                    <a:pt x="213275" y="160057"/>
                  </a:lnTo>
                  <a:lnTo>
                    <a:pt x="227548" y="194531"/>
                  </a:lnTo>
                  <a:lnTo>
                    <a:pt x="240590" y="227869"/>
                  </a:lnTo>
                  <a:lnTo>
                    <a:pt x="251319" y="261171"/>
                  </a:lnTo>
                  <a:lnTo>
                    <a:pt x="257547" y="296066"/>
                  </a:lnTo>
                  <a:lnTo>
                    <a:pt x="253540" y="328264"/>
                  </a:lnTo>
                  <a:lnTo>
                    <a:pt x="249613" y="361844"/>
                  </a:lnTo>
                  <a:lnTo>
                    <a:pt x="244712" y="374164"/>
                  </a:lnTo>
                  <a:lnTo>
                    <a:pt x="222966" y="401065"/>
                  </a:lnTo>
                  <a:lnTo>
                    <a:pt x="208115" y="412420"/>
                  </a:lnTo>
                  <a:lnTo>
                    <a:pt x="188945" y="417101"/>
                  </a:lnTo>
                  <a:lnTo>
                    <a:pt x="151204" y="418899"/>
                  </a:lnTo>
                  <a:lnTo>
                    <a:pt x="120837" y="417345"/>
                  </a:lnTo>
                  <a:lnTo>
                    <a:pt x="87619" y="404746"/>
                  </a:lnTo>
                  <a:lnTo>
                    <a:pt x="53683" y="390407"/>
                  </a:lnTo>
                  <a:lnTo>
                    <a:pt x="25779" y="367842"/>
                  </a:lnTo>
                  <a:lnTo>
                    <a:pt x="14317" y="352905"/>
                  </a:lnTo>
                  <a:lnTo>
                    <a:pt x="2775" y="318311"/>
                  </a:lnTo>
                  <a:lnTo>
                    <a:pt x="0" y="30477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910"/>
            <p:cNvSpPr/>
            <p:nvPr/>
          </p:nvSpPr>
          <p:spPr>
            <a:xfrm>
              <a:off x="2156459" y="5859780"/>
              <a:ext cx="38101" cy="129500"/>
            </a:xfrm>
            <a:custGeom>
              <a:avLst/>
              <a:gdLst/>
              <a:ahLst/>
              <a:cxnLst/>
              <a:rect l="0" t="0" r="0" b="0"/>
              <a:pathLst>
                <a:path w="38101" h="129500">
                  <a:moveTo>
                    <a:pt x="38100" y="0"/>
                  </a:moveTo>
                  <a:lnTo>
                    <a:pt x="38100" y="18133"/>
                  </a:lnTo>
                  <a:lnTo>
                    <a:pt x="28694" y="55809"/>
                  </a:lnTo>
                  <a:lnTo>
                    <a:pt x="21115" y="90987"/>
                  </a:lnTo>
                  <a:lnTo>
                    <a:pt x="13498" y="113591"/>
                  </a:lnTo>
                  <a:lnTo>
                    <a:pt x="37" y="129499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911"/>
            <p:cNvSpPr/>
            <p:nvPr/>
          </p:nvSpPr>
          <p:spPr>
            <a:xfrm>
              <a:off x="2278958" y="5731573"/>
              <a:ext cx="181948" cy="333947"/>
            </a:xfrm>
            <a:custGeom>
              <a:avLst/>
              <a:gdLst/>
              <a:ahLst/>
              <a:cxnLst/>
              <a:rect l="0" t="0" r="0" b="0"/>
              <a:pathLst>
                <a:path w="181948" h="333947">
                  <a:moveTo>
                    <a:pt x="151821" y="143446"/>
                  </a:moveTo>
                  <a:lnTo>
                    <a:pt x="151821" y="139401"/>
                  </a:lnTo>
                  <a:lnTo>
                    <a:pt x="150975" y="138209"/>
                  </a:lnTo>
                  <a:lnTo>
                    <a:pt x="149564" y="137416"/>
                  </a:lnTo>
                  <a:lnTo>
                    <a:pt x="147776" y="136886"/>
                  </a:lnTo>
                  <a:lnTo>
                    <a:pt x="136383" y="127677"/>
                  </a:lnTo>
                  <a:lnTo>
                    <a:pt x="133909" y="125313"/>
                  </a:lnTo>
                  <a:lnTo>
                    <a:pt x="126645" y="122687"/>
                  </a:lnTo>
                  <a:lnTo>
                    <a:pt x="122337" y="121987"/>
                  </a:lnTo>
                  <a:lnTo>
                    <a:pt x="119465" y="120673"/>
                  </a:lnTo>
                  <a:lnTo>
                    <a:pt x="117551" y="118951"/>
                  </a:lnTo>
                  <a:lnTo>
                    <a:pt x="116274" y="116956"/>
                  </a:lnTo>
                  <a:lnTo>
                    <a:pt x="113730" y="115627"/>
                  </a:lnTo>
                  <a:lnTo>
                    <a:pt x="92734" y="113317"/>
                  </a:lnTo>
                  <a:lnTo>
                    <a:pt x="77964" y="117115"/>
                  </a:lnTo>
                  <a:lnTo>
                    <a:pt x="57803" y="132068"/>
                  </a:lnTo>
                  <a:lnTo>
                    <a:pt x="22279" y="166384"/>
                  </a:lnTo>
                  <a:lnTo>
                    <a:pt x="12967" y="177348"/>
                  </a:lnTo>
                  <a:lnTo>
                    <a:pt x="3811" y="196954"/>
                  </a:lnTo>
                  <a:lnTo>
                    <a:pt x="0" y="220369"/>
                  </a:lnTo>
                  <a:lnTo>
                    <a:pt x="1936" y="226459"/>
                  </a:lnTo>
                  <a:lnTo>
                    <a:pt x="12453" y="244250"/>
                  </a:lnTo>
                  <a:lnTo>
                    <a:pt x="17349" y="247515"/>
                  </a:lnTo>
                  <a:lnTo>
                    <a:pt x="24865" y="249353"/>
                  </a:lnTo>
                  <a:lnTo>
                    <a:pt x="36500" y="249897"/>
                  </a:lnTo>
                  <a:lnTo>
                    <a:pt x="50671" y="246014"/>
                  </a:lnTo>
                  <a:lnTo>
                    <a:pt x="61549" y="239500"/>
                  </a:lnTo>
                  <a:lnTo>
                    <a:pt x="83730" y="216658"/>
                  </a:lnTo>
                  <a:lnTo>
                    <a:pt x="107859" y="181153"/>
                  </a:lnTo>
                  <a:lnTo>
                    <a:pt x="127489" y="143395"/>
                  </a:lnTo>
                  <a:lnTo>
                    <a:pt x="146106" y="112109"/>
                  </a:lnTo>
                  <a:lnTo>
                    <a:pt x="158814" y="78711"/>
                  </a:lnTo>
                  <a:lnTo>
                    <a:pt x="171212" y="44736"/>
                  </a:lnTo>
                  <a:lnTo>
                    <a:pt x="181505" y="7522"/>
                  </a:lnTo>
                  <a:lnTo>
                    <a:pt x="181947" y="3166"/>
                  </a:lnTo>
                  <a:lnTo>
                    <a:pt x="181219" y="1666"/>
                  </a:lnTo>
                  <a:lnTo>
                    <a:pt x="179886" y="667"/>
                  </a:lnTo>
                  <a:lnTo>
                    <a:pt x="178151" y="0"/>
                  </a:lnTo>
                  <a:lnTo>
                    <a:pt x="176995" y="402"/>
                  </a:lnTo>
                  <a:lnTo>
                    <a:pt x="176224" y="1517"/>
                  </a:lnTo>
                  <a:lnTo>
                    <a:pt x="175139" y="7131"/>
                  </a:lnTo>
                  <a:lnTo>
                    <a:pt x="173895" y="25181"/>
                  </a:lnTo>
                  <a:lnTo>
                    <a:pt x="164083" y="57703"/>
                  </a:lnTo>
                  <a:lnTo>
                    <a:pt x="154275" y="90573"/>
                  </a:lnTo>
                  <a:lnTo>
                    <a:pt x="144184" y="126543"/>
                  </a:lnTo>
                  <a:lnTo>
                    <a:pt x="134038" y="162403"/>
                  </a:lnTo>
                  <a:lnTo>
                    <a:pt x="126421" y="192055"/>
                  </a:lnTo>
                  <a:lnTo>
                    <a:pt x="127581" y="227178"/>
                  </a:lnTo>
                  <a:lnTo>
                    <a:pt x="130246" y="255086"/>
                  </a:lnTo>
                  <a:lnTo>
                    <a:pt x="143201" y="287701"/>
                  </a:lnTo>
                  <a:lnTo>
                    <a:pt x="161923" y="324369"/>
                  </a:lnTo>
                  <a:lnTo>
                    <a:pt x="167061" y="33394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912"/>
            <p:cNvSpPr/>
            <p:nvPr/>
          </p:nvSpPr>
          <p:spPr>
            <a:xfrm>
              <a:off x="2226099" y="5798819"/>
              <a:ext cx="6561" cy="1"/>
            </a:xfrm>
            <a:custGeom>
              <a:avLst/>
              <a:gdLst/>
              <a:ahLst/>
              <a:cxnLst/>
              <a:rect l="0" t="0" r="0" b="0"/>
              <a:pathLst>
                <a:path w="6561" h="1">
                  <a:moveTo>
                    <a:pt x="6560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196"/>
          <p:cNvGrpSpPr/>
          <p:nvPr/>
        </p:nvGrpSpPr>
        <p:grpSpPr>
          <a:xfrm>
            <a:off x="5013960" y="3284219"/>
            <a:ext cx="471041" cy="319554"/>
            <a:chOff x="5013960" y="3284219"/>
            <a:chExt cx="471041" cy="319554"/>
          </a:xfrm>
        </p:grpSpPr>
        <p:sp>
          <p:nvSpPr>
            <p:cNvPr id="59" name="SMARTInkShape-1913"/>
            <p:cNvSpPr/>
            <p:nvPr/>
          </p:nvSpPr>
          <p:spPr>
            <a:xfrm>
              <a:off x="5346148" y="3368040"/>
              <a:ext cx="138853" cy="173904"/>
            </a:xfrm>
            <a:custGeom>
              <a:avLst/>
              <a:gdLst/>
              <a:ahLst/>
              <a:cxnLst/>
              <a:rect l="0" t="0" r="0" b="0"/>
              <a:pathLst>
                <a:path w="138853" h="173904">
                  <a:moveTo>
                    <a:pt x="94532" y="22860"/>
                  </a:moveTo>
                  <a:lnTo>
                    <a:pt x="90486" y="22860"/>
                  </a:lnTo>
                  <a:lnTo>
                    <a:pt x="86242" y="20602"/>
                  </a:lnTo>
                  <a:lnTo>
                    <a:pt x="81534" y="17623"/>
                  </a:lnTo>
                  <a:lnTo>
                    <a:pt x="76619" y="16299"/>
                  </a:lnTo>
                  <a:lnTo>
                    <a:pt x="74124" y="16792"/>
                  </a:lnTo>
                  <a:lnTo>
                    <a:pt x="57455" y="25938"/>
                  </a:lnTo>
                  <a:lnTo>
                    <a:pt x="50395" y="32977"/>
                  </a:lnTo>
                  <a:lnTo>
                    <a:pt x="24564" y="70231"/>
                  </a:lnTo>
                  <a:lnTo>
                    <a:pt x="13479" y="103776"/>
                  </a:lnTo>
                  <a:lnTo>
                    <a:pt x="582" y="137948"/>
                  </a:lnTo>
                  <a:lnTo>
                    <a:pt x="0" y="150492"/>
                  </a:lnTo>
                  <a:lnTo>
                    <a:pt x="2565" y="160018"/>
                  </a:lnTo>
                  <a:lnTo>
                    <a:pt x="4433" y="162559"/>
                  </a:lnTo>
                  <a:lnTo>
                    <a:pt x="17562" y="170681"/>
                  </a:lnTo>
                  <a:lnTo>
                    <a:pt x="31556" y="173903"/>
                  </a:lnTo>
                  <a:lnTo>
                    <a:pt x="41424" y="172398"/>
                  </a:lnTo>
                  <a:lnTo>
                    <a:pt x="71859" y="161336"/>
                  </a:lnTo>
                  <a:lnTo>
                    <a:pt x="103347" y="139204"/>
                  </a:lnTo>
                  <a:lnTo>
                    <a:pt x="113407" y="127062"/>
                  </a:lnTo>
                  <a:lnTo>
                    <a:pt x="133957" y="91960"/>
                  </a:lnTo>
                  <a:lnTo>
                    <a:pt x="138386" y="73720"/>
                  </a:lnTo>
                  <a:lnTo>
                    <a:pt x="138852" y="53451"/>
                  </a:lnTo>
                  <a:lnTo>
                    <a:pt x="135960" y="41818"/>
                  </a:lnTo>
                  <a:lnTo>
                    <a:pt x="125528" y="25748"/>
                  </a:lnTo>
                  <a:lnTo>
                    <a:pt x="107667" y="14308"/>
                  </a:lnTo>
                  <a:lnTo>
                    <a:pt x="72136" y="2469"/>
                  </a:lnTo>
                  <a:lnTo>
                    <a:pt x="64052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914"/>
            <p:cNvSpPr/>
            <p:nvPr/>
          </p:nvSpPr>
          <p:spPr>
            <a:xfrm>
              <a:off x="5212215" y="3452277"/>
              <a:ext cx="159886" cy="151496"/>
            </a:xfrm>
            <a:custGeom>
              <a:avLst/>
              <a:gdLst/>
              <a:ahLst/>
              <a:cxnLst/>
              <a:rect l="0" t="0" r="0" b="0"/>
              <a:pathLst>
                <a:path w="159886" h="151496">
                  <a:moveTo>
                    <a:pt x="30345" y="30063"/>
                  </a:moveTo>
                  <a:lnTo>
                    <a:pt x="30345" y="26018"/>
                  </a:lnTo>
                  <a:lnTo>
                    <a:pt x="32602" y="21774"/>
                  </a:lnTo>
                  <a:lnTo>
                    <a:pt x="34390" y="19456"/>
                  </a:lnTo>
                  <a:lnTo>
                    <a:pt x="40891" y="16882"/>
                  </a:lnTo>
                  <a:lnTo>
                    <a:pt x="48579" y="14891"/>
                  </a:lnTo>
                  <a:lnTo>
                    <a:pt x="74354" y="1696"/>
                  </a:lnTo>
                  <a:lnTo>
                    <a:pt x="85887" y="0"/>
                  </a:lnTo>
                  <a:lnTo>
                    <a:pt x="91155" y="2026"/>
                  </a:lnTo>
                  <a:lnTo>
                    <a:pt x="93744" y="3751"/>
                  </a:lnTo>
                  <a:lnTo>
                    <a:pt x="95471" y="5748"/>
                  </a:lnTo>
                  <a:lnTo>
                    <a:pt x="97389" y="10225"/>
                  </a:lnTo>
                  <a:lnTo>
                    <a:pt x="98790" y="35631"/>
                  </a:lnTo>
                  <a:lnTo>
                    <a:pt x="94840" y="54572"/>
                  </a:lnTo>
                  <a:lnTo>
                    <a:pt x="74448" y="92226"/>
                  </a:lnTo>
                  <a:lnTo>
                    <a:pt x="52657" y="120992"/>
                  </a:lnTo>
                  <a:lnTo>
                    <a:pt x="37802" y="134333"/>
                  </a:lnTo>
                  <a:lnTo>
                    <a:pt x="15760" y="149513"/>
                  </a:lnTo>
                  <a:lnTo>
                    <a:pt x="5074" y="151495"/>
                  </a:lnTo>
                  <a:lnTo>
                    <a:pt x="3337" y="150811"/>
                  </a:lnTo>
                  <a:lnTo>
                    <a:pt x="2179" y="149508"/>
                  </a:lnTo>
                  <a:lnTo>
                    <a:pt x="893" y="145802"/>
                  </a:lnTo>
                  <a:lnTo>
                    <a:pt x="0" y="134058"/>
                  </a:lnTo>
                  <a:lnTo>
                    <a:pt x="3950" y="122494"/>
                  </a:lnTo>
                  <a:lnTo>
                    <a:pt x="10483" y="112389"/>
                  </a:lnTo>
                  <a:lnTo>
                    <a:pt x="17565" y="108985"/>
                  </a:lnTo>
                  <a:lnTo>
                    <a:pt x="40828" y="102231"/>
                  </a:lnTo>
                  <a:lnTo>
                    <a:pt x="55841" y="105539"/>
                  </a:lnTo>
                  <a:lnTo>
                    <a:pt x="93706" y="119716"/>
                  </a:lnTo>
                  <a:lnTo>
                    <a:pt x="116626" y="133422"/>
                  </a:lnTo>
                  <a:lnTo>
                    <a:pt x="126935" y="135759"/>
                  </a:lnTo>
                  <a:lnTo>
                    <a:pt x="146023" y="136613"/>
                  </a:lnTo>
                  <a:lnTo>
                    <a:pt x="151749" y="134427"/>
                  </a:lnTo>
                  <a:lnTo>
                    <a:pt x="159885" y="12912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915"/>
            <p:cNvSpPr/>
            <p:nvPr/>
          </p:nvSpPr>
          <p:spPr>
            <a:xfrm>
              <a:off x="5052060" y="3429000"/>
              <a:ext cx="91441" cy="22860"/>
            </a:xfrm>
            <a:custGeom>
              <a:avLst/>
              <a:gdLst/>
              <a:ahLst/>
              <a:cxnLst/>
              <a:rect l="0" t="0" r="0" b="0"/>
              <a:pathLst>
                <a:path w="91441" h="22860">
                  <a:moveTo>
                    <a:pt x="0" y="22859"/>
                  </a:moveTo>
                  <a:lnTo>
                    <a:pt x="4045" y="18814"/>
                  </a:lnTo>
                  <a:lnTo>
                    <a:pt x="10546" y="16828"/>
                  </a:lnTo>
                  <a:lnTo>
                    <a:pt x="46646" y="9348"/>
                  </a:lnTo>
                  <a:lnTo>
                    <a:pt x="77011" y="7001"/>
                  </a:lnTo>
                  <a:lnTo>
                    <a:pt x="914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916"/>
            <p:cNvSpPr/>
            <p:nvPr/>
          </p:nvSpPr>
          <p:spPr>
            <a:xfrm>
              <a:off x="5128260" y="3284219"/>
              <a:ext cx="53341" cy="236222"/>
            </a:xfrm>
            <a:custGeom>
              <a:avLst/>
              <a:gdLst/>
              <a:ahLst/>
              <a:cxnLst/>
              <a:rect l="0" t="0" r="0" b="0"/>
              <a:pathLst>
                <a:path w="53341" h="236222">
                  <a:moveTo>
                    <a:pt x="53340" y="0"/>
                  </a:moveTo>
                  <a:lnTo>
                    <a:pt x="52493" y="12167"/>
                  </a:lnTo>
                  <a:lnTo>
                    <a:pt x="40342" y="47747"/>
                  </a:lnTo>
                  <a:lnTo>
                    <a:pt x="30421" y="84723"/>
                  </a:lnTo>
                  <a:lnTo>
                    <a:pt x="22842" y="116826"/>
                  </a:lnTo>
                  <a:lnTo>
                    <a:pt x="15234" y="150891"/>
                  </a:lnTo>
                  <a:lnTo>
                    <a:pt x="5078" y="184652"/>
                  </a:lnTo>
                  <a:lnTo>
                    <a:pt x="668" y="212925"/>
                  </a:lnTo>
                  <a:lnTo>
                    <a:pt x="0" y="2362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917"/>
            <p:cNvSpPr/>
            <p:nvPr/>
          </p:nvSpPr>
          <p:spPr>
            <a:xfrm>
              <a:off x="5013960" y="3299459"/>
              <a:ext cx="60960" cy="228601"/>
            </a:xfrm>
            <a:custGeom>
              <a:avLst/>
              <a:gdLst/>
              <a:ahLst/>
              <a:cxnLst/>
              <a:rect l="0" t="0" r="0" b="0"/>
              <a:pathLst>
                <a:path w="60960" h="228601">
                  <a:moveTo>
                    <a:pt x="60959" y="0"/>
                  </a:moveTo>
                  <a:lnTo>
                    <a:pt x="60959" y="4046"/>
                  </a:lnTo>
                  <a:lnTo>
                    <a:pt x="58702" y="8289"/>
                  </a:lnTo>
                  <a:lnTo>
                    <a:pt x="56914" y="10607"/>
                  </a:lnTo>
                  <a:lnTo>
                    <a:pt x="54929" y="17697"/>
                  </a:lnTo>
                  <a:lnTo>
                    <a:pt x="49387" y="54990"/>
                  </a:lnTo>
                  <a:lnTo>
                    <a:pt x="40360" y="90230"/>
                  </a:lnTo>
                  <a:lnTo>
                    <a:pt x="32937" y="120621"/>
                  </a:lnTo>
                  <a:lnTo>
                    <a:pt x="25375" y="154368"/>
                  </a:lnTo>
                  <a:lnTo>
                    <a:pt x="15234" y="187126"/>
                  </a:lnTo>
                  <a:lnTo>
                    <a:pt x="1002" y="224079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SMARTInkShape-Group197"/>
          <p:cNvGrpSpPr/>
          <p:nvPr/>
        </p:nvGrpSpPr>
        <p:grpSpPr>
          <a:xfrm>
            <a:off x="5509270" y="3672840"/>
            <a:ext cx="281931" cy="338482"/>
            <a:chOff x="5509270" y="3672840"/>
            <a:chExt cx="281931" cy="338482"/>
          </a:xfrm>
        </p:grpSpPr>
        <p:sp>
          <p:nvSpPr>
            <p:cNvPr id="65" name="SMARTInkShape-1918"/>
            <p:cNvSpPr/>
            <p:nvPr/>
          </p:nvSpPr>
          <p:spPr>
            <a:xfrm>
              <a:off x="5707380" y="3718559"/>
              <a:ext cx="83821" cy="7622"/>
            </a:xfrm>
            <a:custGeom>
              <a:avLst/>
              <a:gdLst/>
              <a:ahLst/>
              <a:cxnLst/>
              <a:rect l="0" t="0" r="0" b="0"/>
              <a:pathLst>
                <a:path w="83821" h="7622">
                  <a:moveTo>
                    <a:pt x="0" y="7621"/>
                  </a:moveTo>
                  <a:lnTo>
                    <a:pt x="32563" y="7621"/>
                  </a:lnTo>
                  <a:lnTo>
                    <a:pt x="70097" y="707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919"/>
            <p:cNvSpPr/>
            <p:nvPr/>
          </p:nvSpPr>
          <p:spPr>
            <a:xfrm>
              <a:off x="5745573" y="3672840"/>
              <a:ext cx="7528" cy="114301"/>
            </a:xfrm>
            <a:custGeom>
              <a:avLst/>
              <a:gdLst/>
              <a:ahLst/>
              <a:cxnLst/>
              <a:rect l="0" t="0" r="0" b="0"/>
              <a:pathLst>
                <a:path w="7528" h="114301">
                  <a:moveTo>
                    <a:pt x="7527" y="0"/>
                  </a:moveTo>
                  <a:lnTo>
                    <a:pt x="7527" y="4045"/>
                  </a:lnTo>
                  <a:lnTo>
                    <a:pt x="5269" y="8288"/>
                  </a:lnTo>
                  <a:lnTo>
                    <a:pt x="3481" y="10605"/>
                  </a:lnTo>
                  <a:lnTo>
                    <a:pt x="1495" y="17695"/>
                  </a:lnTo>
                  <a:lnTo>
                    <a:pt x="0" y="50943"/>
                  </a:lnTo>
                  <a:lnTo>
                    <a:pt x="759" y="85522"/>
                  </a:lnTo>
                  <a:lnTo>
                    <a:pt x="6468" y="101155"/>
                  </a:lnTo>
                  <a:lnTo>
                    <a:pt x="7527" y="1143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920"/>
            <p:cNvSpPr/>
            <p:nvPr/>
          </p:nvSpPr>
          <p:spPr>
            <a:xfrm>
              <a:off x="5554980" y="3817619"/>
              <a:ext cx="133545" cy="129541"/>
            </a:xfrm>
            <a:custGeom>
              <a:avLst/>
              <a:gdLst/>
              <a:ahLst/>
              <a:cxnLst/>
              <a:rect l="0" t="0" r="0" b="0"/>
              <a:pathLst>
                <a:path w="133545" h="129541">
                  <a:moveTo>
                    <a:pt x="0" y="0"/>
                  </a:moveTo>
                  <a:lnTo>
                    <a:pt x="4045" y="0"/>
                  </a:lnTo>
                  <a:lnTo>
                    <a:pt x="5237" y="847"/>
                  </a:lnTo>
                  <a:lnTo>
                    <a:pt x="6030" y="2258"/>
                  </a:lnTo>
                  <a:lnTo>
                    <a:pt x="6560" y="4046"/>
                  </a:lnTo>
                  <a:lnTo>
                    <a:pt x="7760" y="5237"/>
                  </a:lnTo>
                  <a:lnTo>
                    <a:pt x="26638" y="12648"/>
                  </a:lnTo>
                  <a:lnTo>
                    <a:pt x="55988" y="21097"/>
                  </a:lnTo>
                  <a:lnTo>
                    <a:pt x="91446" y="38146"/>
                  </a:lnTo>
                  <a:lnTo>
                    <a:pt x="115994" y="51653"/>
                  </a:lnTo>
                  <a:lnTo>
                    <a:pt x="122955" y="59928"/>
                  </a:lnTo>
                  <a:lnTo>
                    <a:pt x="126613" y="69251"/>
                  </a:lnTo>
                  <a:lnTo>
                    <a:pt x="133544" y="94069"/>
                  </a:lnTo>
                  <a:lnTo>
                    <a:pt x="129745" y="124018"/>
                  </a:lnTo>
                  <a:lnTo>
                    <a:pt x="128830" y="125859"/>
                  </a:lnTo>
                  <a:lnTo>
                    <a:pt x="127373" y="127086"/>
                  </a:lnTo>
                  <a:lnTo>
                    <a:pt x="122997" y="129055"/>
                  </a:lnTo>
                  <a:lnTo>
                    <a:pt x="114300" y="1295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921"/>
            <p:cNvSpPr/>
            <p:nvPr/>
          </p:nvSpPr>
          <p:spPr>
            <a:xfrm>
              <a:off x="5527791" y="3733800"/>
              <a:ext cx="95770" cy="137160"/>
            </a:xfrm>
            <a:custGeom>
              <a:avLst/>
              <a:gdLst/>
              <a:ahLst/>
              <a:cxnLst/>
              <a:rect l="0" t="0" r="0" b="0"/>
              <a:pathLst>
                <a:path w="95770" h="137160">
                  <a:moveTo>
                    <a:pt x="11948" y="137159"/>
                  </a:moveTo>
                  <a:lnTo>
                    <a:pt x="7903" y="137159"/>
                  </a:lnTo>
                  <a:lnTo>
                    <a:pt x="6712" y="136313"/>
                  </a:lnTo>
                  <a:lnTo>
                    <a:pt x="5917" y="134902"/>
                  </a:lnTo>
                  <a:lnTo>
                    <a:pt x="3691" y="124162"/>
                  </a:lnTo>
                  <a:lnTo>
                    <a:pt x="376" y="119247"/>
                  </a:lnTo>
                  <a:lnTo>
                    <a:pt x="0" y="116751"/>
                  </a:lnTo>
                  <a:lnTo>
                    <a:pt x="596" y="114241"/>
                  </a:lnTo>
                  <a:lnTo>
                    <a:pt x="2670" y="108347"/>
                  </a:lnTo>
                  <a:lnTo>
                    <a:pt x="4684" y="96355"/>
                  </a:lnTo>
                  <a:lnTo>
                    <a:pt x="8155" y="89955"/>
                  </a:lnTo>
                  <a:lnTo>
                    <a:pt x="36646" y="53182"/>
                  </a:lnTo>
                  <a:lnTo>
                    <a:pt x="50593" y="40311"/>
                  </a:lnTo>
                  <a:lnTo>
                    <a:pt x="59604" y="33156"/>
                  </a:lnTo>
                  <a:lnTo>
                    <a:pt x="74545" y="17022"/>
                  </a:lnTo>
                  <a:lnTo>
                    <a:pt x="9576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922"/>
            <p:cNvSpPr/>
            <p:nvPr/>
          </p:nvSpPr>
          <p:spPr>
            <a:xfrm>
              <a:off x="5509270" y="3710940"/>
              <a:ext cx="22850" cy="300382"/>
            </a:xfrm>
            <a:custGeom>
              <a:avLst/>
              <a:gdLst/>
              <a:ahLst/>
              <a:cxnLst/>
              <a:rect l="0" t="0" r="0" b="0"/>
              <a:pathLst>
                <a:path w="22850" h="300382">
                  <a:moveTo>
                    <a:pt x="22849" y="0"/>
                  </a:moveTo>
                  <a:lnTo>
                    <a:pt x="22849" y="4045"/>
                  </a:lnTo>
                  <a:lnTo>
                    <a:pt x="22003" y="5236"/>
                  </a:lnTo>
                  <a:lnTo>
                    <a:pt x="20592" y="6031"/>
                  </a:lnTo>
                  <a:lnTo>
                    <a:pt x="18804" y="6560"/>
                  </a:lnTo>
                  <a:lnTo>
                    <a:pt x="17612" y="8606"/>
                  </a:lnTo>
                  <a:lnTo>
                    <a:pt x="15543" y="28739"/>
                  </a:lnTo>
                  <a:lnTo>
                    <a:pt x="15292" y="60584"/>
                  </a:lnTo>
                  <a:lnTo>
                    <a:pt x="15248" y="89541"/>
                  </a:lnTo>
                  <a:lnTo>
                    <a:pt x="15235" y="120416"/>
                  </a:lnTo>
                  <a:lnTo>
                    <a:pt x="14384" y="155999"/>
                  </a:lnTo>
                  <a:lnTo>
                    <a:pt x="9147" y="192507"/>
                  </a:lnTo>
                  <a:lnTo>
                    <a:pt x="3079" y="224302"/>
                  </a:lnTo>
                  <a:lnTo>
                    <a:pt x="599" y="258231"/>
                  </a:lnTo>
                  <a:lnTo>
                    <a:pt x="13" y="294012"/>
                  </a:lnTo>
                  <a:lnTo>
                    <a:pt x="0" y="299441"/>
                  </a:lnTo>
                  <a:lnTo>
                    <a:pt x="843" y="300381"/>
                  </a:lnTo>
                  <a:lnTo>
                    <a:pt x="2252" y="300160"/>
                  </a:lnTo>
                  <a:lnTo>
                    <a:pt x="7610" y="2971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SMARTInkShape-Group198"/>
          <p:cNvGrpSpPr/>
          <p:nvPr/>
        </p:nvGrpSpPr>
        <p:grpSpPr>
          <a:xfrm>
            <a:off x="7356026" y="3246119"/>
            <a:ext cx="553535" cy="266023"/>
            <a:chOff x="7356026" y="3246119"/>
            <a:chExt cx="553535" cy="266023"/>
          </a:xfrm>
        </p:grpSpPr>
        <p:sp>
          <p:nvSpPr>
            <p:cNvPr id="71" name="SMARTInkShape-1923"/>
            <p:cNvSpPr/>
            <p:nvPr/>
          </p:nvSpPr>
          <p:spPr>
            <a:xfrm>
              <a:off x="7757160" y="3246119"/>
              <a:ext cx="152401" cy="30482"/>
            </a:xfrm>
            <a:custGeom>
              <a:avLst/>
              <a:gdLst/>
              <a:ahLst/>
              <a:cxnLst/>
              <a:rect l="0" t="0" r="0" b="0"/>
              <a:pathLst>
                <a:path w="152401" h="30482">
                  <a:moveTo>
                    <a:pt x="0" y="30481"/>
                  </a:moveTo>
                  <a:lnTo>
                    <a:pt x="11351" y="30481"/>
                  </a:lnTo>
                  <a:lnTo>
                    <a:pt x="15768" y="28223"/>
                  </a:lnTo>
                  <a:lnTo>
                    <a:pt x="18132" y="26435"/>
                  </a:lnTo>
                  <a:lnTo>
                    <a:pt x="25274" y="24449"/>
                  </a:lnTo>
                  <a:lnTo>
                    <a:pt x="55508" y="17833"/>
                  </a:lnTo>
                  <a:lnTo>
                    <a:pt x="92370" y="13495"/>
                  </a:lnTo>
                  <a:lnTo>
                    <a:pt x="130195" y="7547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924"/>
            <p:cNvSpPr/>
            <p:nvPr/>
          </p:nvSpPr>
          <p:spPr>
            <a:xfrm>
              <a:off x="7635239" y="3291840"/>
              <a:ext cx="38101" cy="205741"/>
            </a:xfrm>
            <a:custGeom>
              <a:avLst/>
              <a:gdLst/>
              <a:ahLst/>
              <a:cxnLst/>
              <a:rect l="0" t="0" r="0" b="0"/>
              <a:pathLst>
                <a:path w="38101" h="205741">
                  <a:moveTo>
                    <a:pt x="38100" y="0"/>
                  </a:moveTo>
                  <a:lnTo>
                    <a:pt x="38100" y="6560"/>
                  </a:lnTo>
                  <a:lnTo>
                    <a:pt x="32068" y="24058"/>
                  </a:lnTo>
                  <a:lnTo>
                    <a:pt x="28694" y="38455"/>
                  </a:lnTo>
                  <a:lnTo>
                    <a:pt x="25453" y="49264"/>
                  </a:lnTo>
                  <a:lnTo>
                    <a:pt x="21115" y="79158"/>
                  </a:lnTo>
                  <a:lnTo>
                    <a:pt x="16401" y="113379"/>
                  </a:lnTo>
                  <a:lnTo>
                    <a:pt x="10233" y="144598"/>
                  </a:lnTo>
                  <a:lnTo>
                    <a:pt x="3919" y="178810"/>
                  </a:lnTo>
                  <a:lnTo>
                    <a:pt x="0" y="2057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925"/>
            <p:cNvSpPr/>
            <p:nvPr/>
          </p:nvSpPr>
          <p:spPr>
            <a:xfrm>
              <a:off x="7356026" y="3296023"/>
              <a:ext cx="195394" cy="216119"/>
            </a:xfrm>
            <a:custGeom>
              <a:avLst/>
              <a:gdLst/>
              <a:ahLst/>
              <a:cxnLst/>
              <a:rect l="0" t="0" r="0" b="0"/>
              <a:pathLst>
                <a:path w="195394" h="216119">
                  <a:moveTo>
                    <a:pt x="164913" y="49157"/>
                  </a:moveTo>
                  <a:lnTo>
                    <a:pt x="164913" y="23717"/>
                  </a:lnTo>
                  <a:lnTo>
                    <a:pt x="160868" y="12080"/>
                  </a:lnTo>
                  <a:lnTo>
                    <a:pt x="158830" y="9199"/>
                  </a:lnTo>
                  <a:lnTo>
                    <a:pt x="154307" y="5997"/>
                  </a:lnTo>
                  <a:lnTo>
                    <a:pt x="142956" y="150"/>
                  </a:lnTo>
                  <a:lnTo>
                    <a:pt x="131448" y="0"/>
                  </a:lnTo>
                  <a:lnTo>
                    <a:pt x="94482" y="11424"/>
                  </a:lnTo>
                  <a:lnTo>
                    <a:pt x="81117" y="17146"/>
                  </a:lnTo>
                  <a:lnTo>
                    <a:pt x="49446" y="43509"/>
                  </a:lnTo>
                  <a:lnTo>
                    <a:pt x="26833" y="72406"/>
                  </a:lnTo>
                  <a:lnTo>
                    <a:pt x="6476" y="110168"/>
                  </a:lnTo>
                  <a:lnTo>
                    <a:pt x="0" y="132992"/>
                  </a:lnTo>
                  <a:lnTo>
                    <a:pt x="743" y="145966"/>
                  </a:lnTo>
                  <a:lnTo>
                    <a:pt x="8119" y="172137"/>
                  </a:lnTo>
                  <a:lnTo>
                    <a:pt x="15076" y="182272"/>
                  </a:lnTo>
                  <a:lnTo>
                    <a:pt x="33340" y="195678"/>
                  </a:lnTo>
                  <a:lnTo>
                    <a:pt x="69919" y="211646"/>
                  </a:lnTo>
                  <a:lnTo>
                    <a:pt x="104489" y="216118"/>
                  </a:lnTo>
                  <a:lnTo>
                    <a:pt x="126972" y="214337"/>
                  </a:lnTo>
                  <a:lnTo>
                    <a:pt x="164088" y="209009"/>
                  </a:lnTo>
                  <a:lnTo>
                    <a:pt x="180850" y="203295"/>
                  </a:lnTo>
                  <a:lnTo>
                    <a:pt x="195393" y="19393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SMARTInkShape-Group199"/>
          <p:cNvGrpSpPr/>
          <p:nvPr/>
        </p:nvGrpSpPr>
        <p:grpSpPr>
          <a:xfrm>
            <a:off x="6918960" y="5029200"/>
            <a:ext cx="1645921" cy="798009"/>
            <a:chOff x="6918960" y="5029200"/>
            <a:chExt cx="1645921" cy="798009"/>
          </a:xfrm>
        </p:grpSpPr>
        <p:sp>
          <p:nvSpPr>
            <p:cNvPr id="75" name="SMARTInkShape-1926"/>
            <p:cNvSpPr/>
            <p:nvPr/>
          </p:nvSpPr>
          <p:spPr>
            <a:xfrm>
              <a:off x="6918960" y="5075015"/>
              <a:ext cx="158402" cy="242594"/>
            </a:xfrm>
            <a:custGeom>
              <a:avLst/>
              <a:gdLst/>
              <a:ahLst/>
              <a:cxnLst/>
              <a:rect l="0" t="0" r="0" b="0"/>
              <a:pathLst>
                <a:path w="158402" h="242594">
                  <a:moveTo>
                    <a:pt x="91440" y="15145"/>
                  </a:moveTo>
                  <a:lnTo>
                    <a:pt x="87395" y="11100"/>
                  </a:lnTo>
                  <a:lnTo>
                    <a:pt x="83150" y="9113"/>
                  </a:lnTo>
                  <a:lnTo>
                    <a:pt x="47802" y="991"/>
                  </a:lnTo>
                  <a:lnTo>
                    <a:pt x="28345" y="0"/>
                  </a:lnTo>
                  <a:lnTo>
                    <a:pt x="10220" y="6474"/>
                  </a:lnTo>
                  <a:lnTo>
                    <a:pt x="4345" y="15303"/>
                  </a:lnTo>
                  <a:lnTo>
                    <a:pt x="1287" y="24599"/>
                  </a:lnTo>
                  <a:lnTo>
                    <a:pt x="2829" y="32329"/>
                  </a:lnTo>
                  <a:lnTo>
                    <a:pt x="13072" y="55194"/>
                  </a:lnTo>
                  <a:lnTo>
                    <a:pt x="34902" y="84610"/>
                  </a:lnTo>
                  <a:lnTo>
                    <a:pt x="69163" y="111446"/>
                  </a:lnTo>
                  <a:lnTo>
                    <a:pt x="100726" y="143067"/>
                  </a:lnTo>
                  <a:lnTo>
                    <a:pt x="117898" y="159445"/>
                  </a:lnTo>
                  <a:lnTo>
                    <a:pt x="146025" y="195457"/>
                  </a:lnTo>
                  <a:lnTo>
                    <a:pt x="157591" y="218623"/>
                  </a:lnTo>
                  <a:lnTo>
                    <a:pt x="158401" y="221917"/>
                  </a:lnTo>
                  <a:lnTo>
                    <a:pt x="157247" y="224959"/>
                  </a:lnTo>
                  <a:lnTo>
                    <a:pt x="151449" y="230598"/>
                  </a:lnTo>
                  <a:lnTo>
                    <a:pt x="138666" y="238532"/>
                  </a:lnTo>
                  <a:lnTo>
                    <a:pt x="124153" y="242200"/>
                  </a:lnTo>
                  <a:lnTo>
                    <a:pt x="97996" y="242593"/>
                  </a:lnTo>
                  <a:lnTo>
                    <a:pt x="64864" y="237143"/>
                  </a:lnTo>
                  <a:lnTo>
                    <a:pt x="32249" y="227969"/>
                  </a:lnTo>
                  <a:lnTo>
                    <a:pt x="21952" y="222340"/>
                  </a:lnTo>
                  <a:lnTo>
                    <a:pt x="11396" y="209650"/>
                  </a:lnTo>
                  <a:lnTo>
                    <a:pt x="3753" y="195166"/>
                  </a:lnTo>
                  <a:lnTo>
                    <a:pt x="0" y="16754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927"/>
            <p:cNvSpPr/>
            <p:nvPr/>
          </p:nvSpPr>
          <p:spPr>
            <a:xfrm>
              <a:off x="7200900" y="5029200"/>
              <a:ext cx="30477" cy="297181"/>
            </a:xfrm>
            <a:custGeom>
              <a:avLst/>
              <a:gdLst/>
              <a:ahLst/>
              <a:cxnLst/>
              <a:rect l="0" t="0" r="0" b="0"/>
              <a:pathLst>
                <a:path w="30477" h="297181">
                  <a:moveTo>
                    <a:pt x="22860" y="0"/>
                  </a:moveTo>
                  <a:lnTo>
                    <a:pt x="29420" y="0"/>
                  </a:lnTo>
                  <a:lnTo>
                    <a:pt x="29774" y="846"/>
                  </a:lnTo>
                  <a:lnTo>
                    <a:pt x="30476" y="33563"/>
                  </a:lnTo>
                  <a:lnTo>
                    <a:pt x="29633" y="69832"/>
                  </a:lnTo>
                  <a:lnTo>
                    <a:pt x="22190" y="107429"/>
                  </a:lnTo>
                  <a:lnTo>
                    <a:pt x="15041" y="139639"/>
                  </a:lnTo>
                  <a:lnTo>
                    <a:pt x="9819" y="173737"/>
                  </a:lnTo>
                  <a:lnTo>
                    <a:pt x="6013" y="205288"/>
                  </a:lnTo>
                  <a:lnTo>
                    <a:pt x="1187" y="242245"/>
                  </a:lnTo>
                  <a:lnTo>
                    <a:pt x="68" y="278005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928"/>
            <p:cNvSpPr/>
            <p:nvPr/>
          </p:nvSpPr>
          <p:spPr>
            <a:xfrm>
              <a:off x="7127930" y="5166387"/>
              <a:ext cx="179651" cy="22833"/>
            </a:xfrm>
            <a:custGeom>
              <a:avLst/>
              <a:gdLst/>
              <a:ahLst/>
              <a:cxnLst/>
              <a:rect l="0" t="0" r="0" b="0"/>
              <a:pathLst>
                <a:path w="179651" h="22833">
                  <a:moveTo>
                    <a:pt x="4389" y="7593"/>
                  </a:moveTo>
                  <a:lnTo>
                    <a:pt x="344" y="3547"/>
                  </a:lnTo>
                  <a:lnTo>
                    <a:pt x="0" y="2356"/>
                  </a:lnTo>
                  <a:lnTo>
                    <a:pt x="616" y="1561"/>
                  </a:lnTo>
                  <a:lnTo>
                    <a:pt x="3559" y="679"/>
                  </a:lnTo>
                  <a:lnTo>
                    <a:pt x="36887" y="0"/>
                  </a:lnTo>
                  <a:lnTo>
                    <a:pt x="67441" y="5215"/>
                  </a:lnTo>
                  <a:lnTo>
                    <a:pt x="99648" y="7735"/>
                  </a:lnTo>
                  <a:lnTo>
                    <a:pt x="131862" y="13467"/>
                  </a:lnTo>
                  <a:lnTo>
                    <a:pt x="168956" y="20732"/>
                  </a:lnTo>
                  <a:lnTo>
                    <a:pt x="179650" y="2283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1929"/>
            <p:cNvSpPr/>
            <p:nvPr/>
          </p:nvSpPr>
          <p:spPr>
            <a:xfrm>
              <a:off x="7324457" y="5166360"/>
              <a:ext cx="157898" cy="167403"/>
            </a:xfrm>
            <a:custGeom>
              <a:avLst/>
              <a:gdLst/>
              <a:ahLst/>
              <a:cxnLst/>
              <a:rect l="0" t="0" r="0" b="0"/>
              <a:pathLst>
                <a:path w="157898" h="167403">
                  <a:moveTo>
                    <a:pt x="143143" y="22859"/>
                  </a:moveTo>
                  <a:lnTo>
                    <a:pt x="109939" y="23706"/>
                  </a:lnTo>
                  <a:lnTo>
                    <a:pt x="75619" y="38297"/>
                  </a:lnTo>
                  <a:lnTo>
                    <a:pt x="59636" y="48036"/>
                  </a:lnTo>
                  <a:lnTo>
                    <a:pt x="28870" y="78660"/>
                  </a:lnTo>
                  <a:lnTo>
                    <a:pt x="6654" y="113847"/>
                  </a:lnTo>
                  <a:lnTo>
                    <a:pt x="2047" y="124258"/>
                  </a:lnTo>
                  <a:lnTo>
                    <a:pt x="0" y="134531"/>
                  </a:lnTo>
                  <a:lnTo>
                    <a:pt x="1348" y="142482"/>
                  </a:lnTo>
                  <a:lnTo>
                    <a:pt x="9112" y="158531"/>
                  </a:lnTo>
                  <a:lnTo>
                    <a:pt x="12302" y="161567"/>
                  </a:lnTo>
                  <a:lnTo>
                    <a:pt x="20362" y="164941"/>
                  </a:lnTo>
                  <a:lnTo>
                    <a:pt x="52593" y="167284"/>
                  </a:lnTo>
                  <a:lnTo>
                    <a:pt x="59917" y="167402"/>
                  </a:lnTo>
                  <a:lnTo>
                    <a:pt x="74827" y="163019"/>
                  </a:lnTo>
                  <a:lnTo>
                    <a:pt x="112016" y="142785"/>
                  </a:lnTo>
                  <a:lnTo>
                    <a:pt x="132856" y="120020"/>
                  </a:lnTo>
                  <a:lnTo>
                    <a:pt x="150077" y="89601"/>
                  </a:lnTo>
                  <a:lnTo>
                    <a:pt x="155922" y="70293"/>
                  </a:lnTo>
                  <a:lnTo>
                    <a:pt x="157897" y="48598"/>
                  </a:lnTo>
                  <a:lnTo>
                    <a:pt x="147734" y="13764"/>
                  </a:lnTo>
                  <a:lnTo>
                    <a:pt x="143143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1930"/>
            <p:cNvSpPr/>
            <p:nvPr/>
          </p:nvSpPr>
          <p:spPr>
            <a:xfrm>
              <a:off x="7536211" y="5117643"/>
              <a:ext cx="281909" cy="215871"/>
            </a:xfrm>
            <a:custGeom>
              <a:avLst/>
              <a:gdLst/>
              <a:ahLst/>
              <a:cxnLst/>
              <a:rect l="0" t="0" r="0" b="0"/>
              <a:pathLst>
                <a:path w="281909" h="215871">
                  <a:moveTo>
                    <a:pt x="53308" y="71576"/>
                  </a:moveTo>
                  <a:lnTo>
                    <a:pt x="53308" y="105106"/>
                  </a:lnTo>
                  <a:lnTo>
                    <a:pt x="46747" y="141484"/>
                  </a:lnTo>
                  <a:lnTo>
                    <a:pt x="37539" y="170142"/>
                  </a:lnTo>
                  <a:lnTo>
                    <a:pt x="28035" y="185730"/>
                  </a:lnTo>
                  <a:lnTo>
                    <a:pt x="11660" y="205174"/>
                  </a:lnTo>
                  <a:lnTo>
                    <a:pt x="9398" y="210822"/>
                  </a:lnTo>
                  <a:lnTo>
                    <a:pt x="7948" y="212667"/>
                  </a:lnTo>
                  <a:lnTo>
                    <a:pt x="1187" y="215870"/>
                  </a:lnTo>
                  <a:lnTo>
                    <a:pt x="781" y="215186"/>
                  </a:lnTo>
                  <a:lnTo>
                    <a:pt x="0" y="194387"/>
                  </a:lnTo>
                  <a:lnTo>
                    <a:pt x="8261" y="162130"/>
                  </a:lnTo>
                  <a:lnTo>
                    <a:pt x="21926" y="132362"/>
                  </a:lnTo>
                  <a:lnTo>
                    <a:pt x="45904" y="94414"/>
                  </a:lnTo>
                  <a:lnTo>
                    <a:pt x="66052" y="67997"/>
                  </a:lnTo>
                  <a:lnTo>
                    <a:pt x="91414" y="49583"/>
                  </a:lnTo>
                  <a:lnTo>
                    <a:pt x="101571" y="44868"/>
                  </a:lnTo>
                  <a:lnTo>
                    <a:pt x="122924" y="41594"/>
                  </a:lnTo>
                  <a:lnTo>
                    <a:pt x="128840" y="43575"/>
                  </a:lnTo>
                  <a:lnTo>
                    <a:pt x="131603" y="45289"/>
                  </a:lnTo>
                  <a:lnTo>
                    <a:pt x="139536" y="55791"/>
                  </a:lnTo>
                  <a:lnTo>
                    <a:pt x="143204" y="69627"/>
                  </a:lnTo>
                  <a:lnTo>
                    <a:pt x="144613" y="103614"/>
                  </a:lnTo>
                  <a:lnTo>
                    <a:pt x="142473" y="134330"/>
                  </a:lnTo>
                  <a:lnTo>
                    <a:pt x="136986" y="158706"/>
                  </a:lnTo>
                  <a:lnTo>
                    <a:pt x="130661" y="168898"/>
                  </a:lnTo>
                  <a:lnTo>
                    <a:pt x="130276" y="168631"/>
                  </a:lnTo>
                  <a:lnTo>
                    <a:pt x="129576" y="162774"/>
                  </a:lnTo>
                  <a:lnTo>
                    <a:pt x="129511" y="134522"/>
                  </a:lnTo>
                  <a:lnTo>
                    <a:pt x="143829" y="99057"/>
                  </a:lnTo>
                  <a:lnTo>
                    <a:pt x="151113" y="81250"/>
                  </a:lnTo>
                  <a:lnTo>
                    <a:pt x="174228" y="49122"/>
                  </a:lnTo>
                  <a:lnTo>
                    <a:pt x="192430" y="28234"/>
                  </a:lnTo>
                  <a:lnTo>
                    <a:pt x="228071" y="3874"/>
                  </a:lnTo>
                  <a:lnTo>
                    <a:pt x="233317" y="1042"/>
                  </a:lnTo>
                  <a:lnTo>
                    <a:pt x="238508" y="0"/>
                  </a:lnTo>
                  <a:lnTo>
                    <a:pt x="260054" y="2435"/>
                  </a:lnTo>
                  <a:lnTo>
                    <a:pt x="265986" y="5004"/>
                  </a:lnTo>
                  <a:lnTo>
                    <a:pt x="268754" y="6875"/>
                  </a:lnTo>
                  <a:lnTo>
                    <a:pt x="276695" y="17598"/>
                  </a:lnTo>
                  <a:lnTo>
                    <a:pt x="280364" y="31500"/>
                  </a:lnTo>
                  <a:lnTo>
                    <a:pt x="281705" y="64700"/>
                  </a:lnTo>
                  <a:lnTo>
                    <a:pt x="279590" y="87037"/>
                  </a:lnTo>
                  <a:lnTo>
                    <a:pt x="268904" y="124099"/>
                  </a:lnTo>
                  <a:lnTo>
                    <a:pt x="261246" y="147113"/>
                  </a:lnTo>
                  <a:lnTo>
                    <a:pt x="259177" y="172692"/>
                  </a:lnTo>
                  <a:lnTo>
                    <a:pt x="259981" y="174547"/>
                  </a:lnTo>
                  <a:lnTo>
                    <a:pt x="261364" y="175783"/>
                  </a:lnTo>
                  <a:lnTo>
                    <a:pt x="265157" y="177157"/>
                  </a:lnTo>
                  <a:lnTo>
                    <a:pt x="281908" y="17825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931"/>
            <p:cNvSpPr/>
            <p:nvPr/>
          </p:nvSpPr>
          <p:spPr>
            <a:xfrm>
              <a:off x="7880818" y="5159919"/>
              <a:ext cx="348783" cy="204562"/>
            </a:xfrm>
            <a:custGeom>
              <a:avLst/>
              <a:gdLst/>
              <a:ahLst/>
              <a:cxnLst/>
              <a:rect l="0" t="0" r="0" b="0"/>
              <a:pathLst>
                <a:path w="348783" h="204562">
                  <a:moveTo>
                    <a:pt x="143042" y="21681"/>
                  </a:moveTo>
                  <a:lnTo>
                    <a:pt x="138996" y="17635"/>
                  </a:lnTo>
                  <a:lnTo>
                    <a:pt x="137010" y="13391"/>
                  </a:lnTo>
                  <a:lnTo>
                    <a:pt x="136481" y="11075"/>
                  </a:lnTo>
                  <a:lnTo>
                    <a:pt x="135281" y="9530"/>
                  </a:lnTo>
                  <a:lnTo>
                    <a:pt x="121640" y="1475"/>
                  </a:lnTo>
                  <a:lnTo>
                    <a:pt x="113492" y="0"/>
                  </a:lnTo>
                  <a:lnTo>
                    <a:pt x="99384" y="3215"/>
                  </a:lnTo>
                  <a:lnTo>
                    <a:pt x="65294" y="20808"/>
                  </a:lnTo>
                  <a:lnTo>
                    <a:pt x="27547" y="56328"/>
                  </a:lnTo>
                  <a:lnTo>
                    <a:pt x="13617" y="76255"/>
                  </a:lnTo>
                  <a:lnTo>
                    <a:pt x="2173" y="99661"/>
                  </a:lnTo>
                  <a:lnTo>
                    <a:pt x="0" y="110243"/>
                  </a:lnTo>
                  <a:lnTo>
                    <a:pt x="1292" y="118333"/>
                  </a:lnTo>
                  <a:lnTo>
                    <a:pt x="6780" y="127647"/>
                  </a:lnTo>
                  <a:lnTo>
                    <a:pt x="9020" y="130425"/>
                  </a:lnTo>
                  <a:lnTo>
                    <a:pt x="16025" y="133512"/>
                  </a:lnTo>
                  <a:lnTo>
                    <a:pt x="34320" y="135493"/>
                  </a:lnTo>
                  <a:lnTo>
                    <a:pt x="59477" y="129801"/>
                  </a:lnTo>
                  <a:lnTo>
                    <a:pt x="76325" y="122108"/>
                  </a:lnTo>
                  <a:lnTo>
                    <a:pt x="111812" y="89778"/>
                  </a:lnTo>
                  <a:lnTo>
                    <a:pt x="137338" y="54539"/>
                  </a:lnTo>
                  <a:lnTo>
                    <a:pt x="144740" y="48138"/>
                  </a:lnTo>
                  <a:lnTo>
                    <a:pt x="150431" y="37408"/>
                  </a:lnTo>
                  <a:lnTo>
                    <a:pt x="146548" y="41110"/>
                  </a:lnTo>
                  <a:lnTo>
                    <a:pt x="144600" y="47531"/>
                  </a:lnTo>
                  <a:lnTo>
                    <a:pt x="143350" y="65451"/>
                  </a:lnTo>
                  <a:lnTo>
                    <a:pt x="153674" y="99437"/>
                  </a:lnTo>
                  <a:lnTo>
                    <a:pt x="170385" y="128668"/>
                  </a:lnTo>
                  <a:lnTo>
                    <a:pt x="183134" y="143737"/>
                  </a:lnTo>
                  <a:lnTo>
                    <a:pt x="212682" y="162456"/>
                  </a:lnTo>
                  <a:lnTo>
                    <a:pt x="248248" y="178726"/>
                  </a:lnTo>
                  <a:lnTo>
                    <a:pt x="281552" y="190227"/>
                  </a:lnTo>
                  <a:lnTo>
                    <a:pt x="312869" y="198996"/>
                  </a:lnTo>
                  <a:lnTo>
                    <a:pt x="348782" y="2045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932"/>
            <p:cNvSpPr/>
            <p:nvPr/>
          </p:nvSpPr>
          <p:spPr>
            <a:xfrm>
              <a:off x="7538160" y="5463635"/>
              <a:ext cx="196141" cy="241805"/>
            </a:xfrm>
            <a:custGeom>
              <a:avLst/>
              <a:gdLst/>
              <a:ahLst/>
              <a:cxnLst/>
              <a:rect l="0" t="0" r="0" b="0"/>
              <a:pathLst>
                <a:path w="196141" h="241805">
                  <a:moveTo>
                    <a:pt x="173279" y="15145"/>
                  </a:moveTo>
                  <a:lnTo>
                    <a:pt x="169234" y="11099"/>
                  </a:lnTo>
                  <a:lnTo>
                    <a:pt x="164991" y="9113"/>
                  </a:lnTo>
                  <a:lnTo>
                    <a:pt x="152871" y="6887"/>
                  </a:lnTo>
                  <a:lnTo>
                    <a:pt x="144467" y="2349"/>
                  </a:lnTo>
                  <a:lnTo>
                    <a:pt x="107106" y="0"/>
                  </a:lnTo>
                  <a:lnTo>
                    <a:pt x="87915" y="3978"/>
                  </a:lnTo>
                  <a:lnTo>
                    <a:pt x="50165" y="28425"/>
                  </a:lnTo>
                  <a:lnTo>
                    <a:pt x="16140" y="58376"/>
                  </a:lnTo>
                  <a:lnTo>
                    <a:pt x="4706" y="77625"/>
                  </a:lnTo>
                  <a:lnTo>
                    <a:pt x="0" y="99415"/>
                  </a:lnTo>
                  <a:lnTo>
                    <a:pt x="4494" y="129534"/>
                  </a:lnTo>
                  <a:lnTo>
                    <a:pt x="12827" y="152331"/>
                  </a:lnTo>
                  <a:lnTo>
                    <a:pt x="30629" y="174326"/>
                  </a:lnTo>
                  <a:lnTo>
                    <a:pt x="66880" y="202659"/>
                  </a:lnTo>
                  <a:lnTo>
                    <a:pt x="103218" y="222490"/>
                  </a:lnTo>
                  <a:lnTo>
                    <a:pt x="132953" y="232555"/>
                  </a:lnTo>
                  <a:lnTo>
                    <a:pt x="168826" y="241284"/>
                  </a:lnTo>
                  <a:lnTo>
                    <a:pt x="180613" y="241804"/>
                  </a:lnTo>
                  <a:lnTo>
                    <a:pt x="196140" y="23612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933"/>
            <p:cNvSpPr/>
            <p:nvPr/>
          </p:nvSpPr>
          <p:spPr>
            <a:xfrm>
              <a:off x="7826450" y="5402580"/>
              <a:ext cx="87501" cy="312421"/>
            </a:xfrm>
            <a:custGeom>
              <a:avLst/>
              <a:gdLst/>
              <a:ahLst/>
              <a:cxnLst/>
              <a:rect l="0" t="0" r="0" b="0"/>
              <a:pathLst>
                <a:path w="87501" h="312421">
                  <a:moveTo>
                    <a:pt x="83110" y="0"/>
                  </a:moveTo>
                  <a:lnTo>
                    <a:pt x="87155" y="0"/>
                  </a:lnTo>
                  <a:lnTo>
                    <a:pt x="87500" y="846"/>
                  </a:lnTo>
                  <a:lnTo>
                    <a:pt x="85625" y="4045"/>
                  </a:lnTo>
                  <a:lnTo>
                    <a:pt x="72725" y="21957"/>
                  </a:lnTo>
                  <a:lnTo>
                    <a:pt x="66251" y="56482"/>
                  </a:lnTo>
                  <a:lnTo>
                    <a:pt x="57512" y="82493"/>
                  </a:lnTo>
                  <a:lnTo>
                    <a:pt x="46457" y="110802"/>
                  </a:lnTo>
                  <a:lnTo>
                    <a:pt x="37819" y="143743"/>
                  </a:lnTo>
                  <a:lnTo>
                    <a:pt x="27639" y="177210"/>
                  </a:lnTo>
                  <a:lnTo>
                    <a:pt x="16156" y="209422"/>
                  </a:lnTo>
                  <a:lnTo>
                    <a:pt x="4691" y="243062"/>
                  </a:lnTo>
                  <a:lnTo>
                    <a:pt x="0" y="279579"/>
                  </a:lnTo>
                  <a:lnTo>
                    <a:pt x="452" y="290204"/>
                  </a:lnTo>
                  <a:lnTo>
                    <a:pt x="3475" y="297748"/>
                  </a:lnTo>
                  <a:lnTo>
                    <a:pt x="14530" y="3124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934"/>
            <p:cNvSpPr/>
            <p:nvPr/>
          </p:nvSpPr>
          <p:spPr>
            <a:xfrm>
              <a:off x="7932989" y="5539739"/>
              <a:ext cx="134715" cy="189951"/>
            </a:xfrm>
            <a:custGeom>
              <a:avLst/>
              <a:gdLst/>
              <a:ahLst/>
              <a:cxnLst/>
              <a:rect l="0" t="0" r="0" b="0"/>
              <a:pathLst>
                <a:path w="134715" h="189951">
                  <a:moveTo>
                    <a:pt x="98491" y="38100"/>
                  </a:moveTo>
                  <a:lnTo>
                    <a:pt x="98491" y="34055"/>
                  </a:lnTo>
                  <a:lnTo>
                    <a:pt x="97644" y="32864"/>
                  </a:lnTo>
                  <a:lnTo>
                    <a:pt x="96233" y="32069"/>
                  </a:lnTo>
                  <a:lnTo>
                    <a:pt x="90730" y="30689"/>
                  </a:lnTo>
                  <a:lnTo>
                    <a:pt x="87140" y="30573"/>
                  </a:lnTo>
                  <a:lnTo>
                    <a:pt x="82721" y="32780"/>
                  </a:lnTo>
                  <a:lnTo>
                    <a:pt x="50759" y="52583"/>
                  </a:lnTo>
                  <a:lnTo>
                    <a:pt x="26636" y="86806"/>
                  </a:lnTo>
                  <a:lnTo>
                    <a:pt x="5919" y="118269"/>
                  </a:lnTo>
                  <a:lnTo>
                    <a:pt x="1353" y="134291"/>
                  </a:lnTo>
                  <a:lnTo>
                    <a:pt x="0" y="149763"/>
                  </a:lnTo>
                  <a:lnTo>
                    <a:pt x="1942" y="157720"/>
                  </a:lnTo>
                  <a:lnTo>
                    <a:pt x="13308" y="177654"/>
                  </a:lnTo>
                  <a:lnTo>
                    <a:pt x="21402" y="184227"/>
                  </a:lnTo>
                  <a:lnTo>
                    <a:pt x="30645" y="187712"/>
                  </a:lnTo>
                  <a:lnTo>
                    <a:pt x="54421" y="189950"/>
                  </a:lnTo>
                  <a:lnTo>
                    <a:pt x="72074" y="186292"/>
                  </a:lnTo>
                  <a:lnTo>
                    <a:pt x="88029" y="175801"/>
                  </a:lnTo>
                  <a:lnTo>
                    <a:pt x="111433" y="146106"/>
                  </a:lnTo>
                  <a:lnTo>
                    <a:pt x="128769" y="108386"/>
                  </a:lnTo>
                  <a:lnTo>
                    <a:pt x="133114" y="96432"/>
                  </a:lnTo>
                  <a:lnTo>
                    <a:pt x="134714" y="76268"/>
                  </a:lnTo>
                  <a:lnTo>
                    <a:pt x="128098" y="53856"/>
                  </a:lnTo>
                  <a:lnTo>
                    <a:pt x="121092" y="40511"/>
                  </a:lnTo>
                  <a:lnTo>
                    <a:pt x="93126" y="2416"/>
                  </a:lnTo>
                  <a:lnTo>
                    <a:pt x="9087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935"/>
            <p:cNvSpPr/>
            <p:nvPr/>
          </p:nvSpPr>
          <p:spPr>
            <a:xfrm>
              <a:off x="8138160" y="5554980"/>
              <a:ext cx="135210" cy="197905"/>
            </a:xfrm>
            <a:custGeom>
              <a:avLst/>
              <a:gdLst/>
              <a:ahLst/>
              <a:cxnLst/>
              <a:rect l="0" t="0" r="0" b="0"/>
              <a:pathLst>
                <a:path w="135210" h="197905">
                  <a:moveTo>
                    <a:pt x="129540" y="7620"/>
                  </a:moveTo>
                  <a:lnTo>
                    <a:pt x="125495" y="3574"/>
                  </a:lnTo>
                  <a:lnTo>
                    <a:pt x="121250" y="1588"/>
                  </a:lnTo>
                  <a:lnTo>
                    <a:pt x="85157" y="27"/>
                  </a:lnTo>
                  <a:lnTo>
                    <a:pt x="47914" y="0"/>
                  </a:lnTo>
                  <a:lnTo>
                    <a:pt x="36962" y="0"/>
                  </a:lnTo>
                  <a:lnTo>
                    <a:pt x="31103" y="2258"/>
                  </a:lnTo>
                  <a:lnTo>
                    <a:pt x="28355" y="4045"/>
                  </a:lnTo>
                  <a:lnTo>
                    <a:pt x="26523" y="6083"/>
                  </a:lnTo>
                  <a:lnTo>
                    <a:pt x="24488" y="10605"/>
                  </a:lnTo>
                  <a:lnTo>
                    <a:pt x="23342" y="17911"/>
                  </a:lnTo>
                  <a:lnTo>
                    <a:pt x="27047" y="29484"/>
                  </a:lnTo>
                  <a:lnTo>
                    <a:pt x="36732" y="43328"/>
                  </a:lnTo>
                  <a:lnTo>
                    <a:pt x="73805" y="81384"/>
                  </a:lnTo>
                  <a:lnTo>
                    <a:pt x="109228" y="116845"/>
                  </a:lnTo>
                  <a:lnTo>
                    <a:pt x="130575" y="142240"/>
                  </a:lnTo>
                  <a:lnTo>
                    <a:pt x="135209" y="157479"/>
                  </a:lnTo>
                  <a:lnTo>
                    <a:pt x="134035" y="167639"/>
                  </a:lnTo>
                  <a:lnTo>
                    <a:pt x="130691" y="176953"/>
                  </a:lnTo>
                  <a:lnTo>
                    <a:pt x="119197" y="192593"/>
                  </a:lnTo>
                  <a:lnTo>
                    <a:pt x="109702" y="195663"/>
                  </a:lnTo>
                  <a:lnTo>
                    <a:pt x="76465" y="197904"/>
                  </a:lnTo>
                  <a:lnTo>
                    <a:pt x="66157" y="197177"/>
                  </a:lnTo>
                  <a:lnTo>
                    <a:pt x="40655" y="187501"/>
                  </a:lnTo>
                  <a:lnTo>
                    <a:pt x="23530" y="175199"/>
                  </a:lnTo>
                  <a:lnTo>
                    <a:pt x="5118" y="157476"/>
                  </a:lnTo>
                  <a:lnTo>
                    <a:pt x="2275" y="152398"/>
                  </a:lnTo>
                  <a:lnTo>
                    <a:pt x="0" y="1447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936"/>
            <p:cNvSpPr/>
            <p:nvPr/>
          </p:nvSpPr>
          <p:spPr>
            <a:xfrm>
              <a:off x="8331735" y="5594088"/>
              <a:ext cx="233146" cy="233121"/>
            </a:xfrm>
            <a:custGeom>
              <a:avLst/>
              <a:gdLst/>
              <a:ahLst/>
              <a:cxnLst/>
              <a:rect l="0" t="0" r="0" b="0"/>
              <a:pathLst>
                <a:path w="233146" h="233121">
                  <a:moveTo>
                    <a:pt x="4545" y="52331"/>
                  </a:moveTo>
                  <a:lnTo>
                    <a:pt x="8590" y="52331"/>
                  </a:lnTo>
                  <a:lnTo>
                    <a:pt x="12833" y="54589"/>
                  </a:lnTo>
                  <a:lnTo>
                    <a:pt x="17542" y="57568"/>
                  </a:lnTo>
                  <a:lnTo>
                    <a:pt x="53956" y="67650"/>
                  </a:lnTo>
                  <a:lnTo>
                    <a:pt x="84805" y="74031"/>
                  </a:lnTo>
                  <a:lnTo>
                    <a:pt x="121325" y="67363"/>
                  </a:lnTo>
                  <a:lnTo>
                    <a:pt x="135760" y="61677"/>
                  </a:lnTo>
                  <a:lnTo>
                    <a:pt x="155461" y="49684"/>
                  </a:lnTo>
                  <a:lnTo>
                    <a:pt x="158496" y="46333"/>
                  </a:lnTo>
                  <a:lnTo>
                    <a:pt x="170241" y="22318"/>
                  </a:lnTo>
                  <a:lnTo>
                    <a:pt x="171800" y="11784"/>
                  </a:lnTo>
                  <a:lnTo>
                    <a:pt x="169756" y="6652"/>
                  </a:lnTo>
                  <a:lnTo>
                    <a:pt x="168026" y="4099"/>
                  </a:lnTo>
                  <a:lnTo>
                    <a:pt x="165178" y="2397"/>
                  </a:lnTo>
                  <a:lnTo>
                    <a:pt x="153081" y="0"/>
                  </a:lnTo>
                  <a:lnTo>
                    <a:pt x="138772" y="137"/>
                  </a:lnTo>
                  <a:lnTo>
                    <a:pt x="102567" y="12862"/>
                  </a:lnTo>
                  <a:lnTo>
                    <a:pt x="70662" y="32462"/>
                  </a:lnTo>
                  <a:lnTo>
                    <a:pt x="34167" y="62728"/>
                  </a:lnTo>
                  <a:lnTo>
                    <a:pt x="7306" y="98417"/>
                  </a:lnTo>
                  <a:lnTo>
                    <a:pt x="0" y="116975"/>
                  </a:lnTo>
                  <a:lnTo>
                    <a:pt x="1881" y="137243"/>
                  </a:lnTo>
                  <a:lnTo>
                    <a:pt x="7876" y="149619"/>
                  </a:lnTo>
                  <a:lnTo>
                    <a:pt x="31230" y="181795"/>
                  </a:lnTo>
                  <a:lnTo>
                    <a:pt x="44345" y="193408"/>
                  </a:lnTo>
                  <a:lnTo>
                    <a:pt x="79543" y="209425"/>
                  </a:lnTo>
                  <a:lnTo>
                    <a:pt x="109081" y="222303"/>
                  </a:lnTo>
                  <a:lnTo>
                    <a:pt x="139282" y="231011"/>
                  </a:lnTo>
                  <a:lnTo>
                    <a:pt x="168832" y="233120"/>
                  </a:lnTo>
                  <a:lnTo>
                    <a:pt x="204261" y="226676"/>
                  </a:lnTo>
                  <a:lnTo>
                    <a:pt x="233145" y="21997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SMARTInkShape-Group200"/>
          <p:cNvGrpSpPr/>
          <p:nvPr/>
        </p:nvGrpSpPr>
        <p:grpSpPr>
          <a:xfrm>
            <a:off x="579835" y="1737359"/>
            <a:ext cx="1316675" cy="937261"/>
            <a:chOff x="579835" y="1737359"/>
            <a:chExt cx="1316675" cy="937261"/>
          </a:xfrm>
        </p:grpSpPr>
        <p:sp>
          <p:nvSpPr>
            <p:cNvPr id="87" name="SMARTInkShape-1937"/>
            <p:cNvSpPr/>
            <p:nvPr/>
          </p:nvSpPr>
          <p:spPr>
            <a:xfrm>
              <a:off x="579835" y="1935572"/>
              <a:ext cx="273605" cy="722481"/>
            </a:xfrm>
            <a:custGeom>
              <a:avLst/>
              <a:gdLst/>
              <a:ahLst/>
              <a:cxnLst/>
              <a:rect l="0" t="0" r="0" b="0"/>
              <a:pathLst>
                <a:path w="273605" h="722481">
                  <a:moveTo>
                    <a:pt x="144065" y="7528"/>
                  </a:moveTo>
                  <a:lnTo>
                    <a:pt x="144065" y="0"/>
                  </a:lnTo>
                  <a:lnTo>
                    <a:pt x="131067" y="13757"/>
                  </a:lnTo>
                  <a:lnTo>
                    <a:pt x="107536" y="48101"/>
                  </a:lnTo>
                  <a:lnTo>
                    <a:pt x="92070" y="80641"/>
                  </a:lnTo>
                  <a:lnTo>
                    <a:pt x="77670" y="113763"/>
                  </a:lnTo>
                  <a:lnTo>
                    <a:pt x="62680" y="146343"/>
                  </a:lnTo>
                  <a:lnTo>
                    <a:pt x="52578" y="171670"/>
                  </a:lnTo>
                  <a:lnTo>
                    <a:pt x="43290" y="199860"/>
                  </a:lnTo>
                  <a:lnTo>
                    <a:pt x="36340" y="229322"/>
                  </a:lnTo>
                  <a:lnTo>
                    <a:pt x="28172" y="257092"/>
                  </a:lnTo>
                  <a:lnTo>
                    <a:pt x="19743" y="284392"/>
                  </a:lnTo>
                  <a:lnTo>
                    <a:pt x="13175" y="313458"/>
                  </a:lnTo>
                  <a:lnTo>
                    <a:pt x="7434" y="345568"/>
                  </a:lnTo>
                  <a:lnTo>
                    <a:pt x="2906" y="378748"/>
                  </a:lnTo>
                  <a:lnTo>
                    <a:pt x="894" y="410428"/>
                  </a:lnTo>
                  <a:lnTo>
                    <a:pt x="0" y="439183"/>
                  </a:lnTo>
                  <a:lnTo>
                    <a:pt x="449" y="466074"/>
                  </a:lnTo>
                  <a:lnTo>
                    <a:pt x="3471" y="492137"/>
                  </a:lnTo>
                  <a:lnTo>
                    <a:pt x="7636" y="517832"/>
                  </a:lnTo>
                  <a:lnTo>
                    <a:pt x="16999" y="553840"/>
                  </a:lnTo>
                  <a:lnTo>
                    <a:pt x="30498" y="585958"/>
                  </a:lnTo>
                  <a:lnTo>
                    <a:pt x="45222" y="616923"/>
                  </a:lnTo>
                  <a:lnTo>
                    <a:pt x="62567" y="645289"/>
                  </a:lnTo>
                  <a:lnTo>
                    <a:pt x="91183" y="673584"/>
                  </a:lnTo>
                  <a:lnTo>
                    <a:pt x="126532" y="695480"/>
                  </a:lnTo>
                  <a:lnTo>
                    <a:pt x="151005" y="709299"/>
                  </a:lnTo>
                  <a:lnTo>
                    <a:pt x="182030" y="717085"/>
                  </a:lnTo>
                  <a:lnTo>
                    <a:pt x="212618" y="722480"/>
                  </a:lnTo>
                  <a:lnTo>
                    <a:pt x="250272" y="717130"/>
                  </a:lnTo>
                  <a:lnTo>
                    <a:pt x="273604" y="71618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938"/>
            <p:cNvSpPr/>
            <p:nvPr/>
          </p:nvSpPr>
          <p:spPr>
            <a:xfrm>
              <a:off x="746760" y="1901087"/>
              <a:ext cx="762000" cy="346681"/>
            </a:xfrm>
            <a:custGeom>
              <a:avLst/>
              <a:gdLst/>
              <a:ahLst/>
              <a:cxnLst/>
              <a:rect l="0" t="0" r="0" b="0"/>
              <a:pathLst>
                <a:path w="762000" h="346681">
                  <a:moveTo>
                    <a:pt x="0" y="186792"/>
                  </a:moveTo>
                  <a:lnTo>
                    <a:pt x="13494" y="172452"/>
                  </a:lnTo>
                  <a:lnTo>
                    <a:pt x="28268" y="149117"/>
                  </a:lnTo>
                  <a:lnTo>
                    <a:pt x="29005" y="146435"/>
                  </a:lnTo>
                  <a:lnTo>
                    <a:pt x="34340" y="141198"/>
                  </a:lnTo>
                  <a:lnTo>
                    <a:pt x="69151" y="118216"/>
                  </a:lnTo>
                  <a:lnTo>
                    <a:pt x="78993" y="113981"/>
                  </a:lnTo>
                  <a:lnTo>
                    <a:pt x="115344" y="110725"/>
                  </a:lnTo>
                  <a:lnTo>
                    <a:pt x="132788" y="111465"/>
                  </a:lnTo>
                  <a:lnTo>
                    <a:pt x="146683" y="116684"/>
                  </a:lnTo>
                  <a:lnTo>
                    <a:pt x="153528" y="121202"/>
                  </a:lnTo>
                  <a:lnTo>
                    <a:pt x="170055" y="142593"/>
                  </a:lnTo>
                  <a:lnTo>
                    <a:pt x="172947" y="150497"/>
                  </a:lnTo>
                  <a:lnTo>
                    <a:pt x="181685" y="184358"/>
                  </a:lnTo>
                  <a:lnTo>
                    <a:pt x="182775" y="221303"/>
                  </a:lnTo>
                  <a:lnTo>
                    <a:pt x="183706" y="242465"/>
                  </a:lnTo>
                  <a:lnTo>
                    <a:pt x="190028" y="278220"/>
                  </a:lnTo>
                  <a:lnTo>
                    <a:pt x="191136" y="288387"/>
                  </a:lnTo>
                  <a:lnTo>
                    <a:pt x="196521" y="302784"/>
                  </a:lnTo>
                  <a:lnTo>
                    <a:pt x="215936" y="326360"/>
                  </a:lnTo>
                  <a:lnTo>
                    <a:pt x="230862" y="339175"/>
                  </a:lnTo>
                  <a:lnTo>
                    <a:pt x="239765" y="343418"/>
                  </a:lnTo>
                  <a:lnTo>
                    <a:pt x="275394" y="346680"/>
                  </a:lnTo>
                  <a:lnTo>
                    <a:pt x="298050" y="345940"/>
                  </a:lnTo>
                  <a:lnTo>
                    <a:pt x="330900" y="333813"/>
                  </a:lnTo>
                  <a:lnTo>
                    <a:pt x="368427" y="318846"/>
                  </a:lnTo>
                  <a:lnTo>
                    <a:pt x="405630" y="302783"/>
                  </a:lnTo>
                  <a:lnTo>
                    <a:pt x="440449" y="271961"/>
                  </a:lnTo>
                  <a:lnTo>
                    <a:pt x="471811" y="238497"/>
                  </a:lnTo>
                  <a:lnTo>
                    <a:pt x="487624" y="203478"/>
                  </a:lnTo>
                  <a:lnTo>
                    <a:pt x="502915" y="165648"/>
                  </a:lnTo>
                  <a:lnTo>
                    <a:pt x="508281" y="149201"/>
                  </a:lnTo>
                  <a:lnTo>
                    <a:pt x="512128" y="133603"/>
                  </a:lnTo>
                  <a:lnTo>
                    <a:pt x="516372" y="118257"/>
                  </a:lnTo>
                  <a:lnTo>
                    <a:pt x="519888" y="102986"/>
                  </a:lnTo>
                  <a:lnTo>
                    <a:pt x="533915" y="66660"/>
                  </a:lnTo>
                  <a:lnTo>
                    <a:pt x="554586" y="37708"/>
                  </a:lnTo>
                  <a:lnTo>
                    <a:pt x="591952" y="16643"/>
                  </a:lnTo>
                  <a:lnTo>
                    <a:pt x="612166" y="7305"/>
                  </a:lnTo>
                  <a:lnTo>
                    <a:pt x="647701" y="1853"/>
                  </a:lnTo>
                  <a:lnTo>
                    <a:pt x="652781" y="0"/>
                  </a:lnTo>
                  <a:lnTo>
                    <a:pt x="665198" y="198"/>
                  </a:lnTo>
                  <a:lnTo>
                    <a:pt x="700569" y="3587"/>
                  </a:lnTo>
                  <a:lnTo>
                    <a:pt x="710990" y="4614"/>
                  </a:lnTo>
                  <a:lnTo>
                    <a:pt x="744489" y="13311"/>
                  </a:lnTo>
                  <a:lnTo>
                    <a:pt x="750831" y="16556"/>
                  </a:lnTo>
                  <a:lnTo>
                    <a:pt x="761999" y="1915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939"/>
            <p:cNvSpPr/>
            <p:nvPr/>
          </p:nvSpPr>
          <p:spPr>
            <a:xfrm>
              <a:off x="1074420" y="2034540"/>
              <a:ext cx="68581" cy="640080"/>
            </a:xfrm>
            <a:custGeom>
              <a:avLst/>
              <a:gdLst/>
              <a:ahLst/>
              <a:cxnLst/>
              <a:rect l="0" t="0" r="0" b="0"/>
              <a:pathLst>
                <a:path w="68581" h="640080">
                  <a:moveTo>
                    <a:pt x="0" y="0"/>
                  </a:moveTo>
                  <a:lnTo>
                    <a:pt x="4045" y="4045"/>
                  </a:lnTo>
                  <a:lnTo>
                    <a:pt x="6031" y="8288"/>
                  </a:lnTo>
                  <a:lnTo>
                    <a:pt x="6560" y="10605"/>
                  </a:lnTo>
                  <a:lnTo>
                    <a:pt x="11664" y="15438"/>
                  </a:lnTo>
                  <a:lnTo>
                    <a:pt x="15396" y="17912"/>
                  </a:lnTo>
                  <a:lnTo>
                    <a:pt x="17884" y="21254"/>
                  </a:lnTo>
                  <a:lnTo>
                    <a:pt x="28506" y="54648"/>
                  </a:lnTo>
                  <a:lnTo>
                    <a:pt x="36669" y="91612"/>
                  </a:lnTo>
                  <a:lnTo>
                    <a:pt x="37817" y="128037"/>
                  </a:lnTo>
                  <a:lnTo>
                    <a:pt x="37169" y="157787"/>
                  </a:lnTo>
                  <a:lnTo>
                    <a:pt x="32838" y="188051"/>
                  </a:lnTo>
                  <a:lnTo>
                    <a:pt x="30332" y="219313"/>
                  </a:lnTo>
                  <a:lnTo>
                    <a:pt x="25450" y="255011"/>
                  </a:lnTo>
                  <a:lnTo>
                    <a:pt x="22780" y="292399"/>
                  </a:lnTo>
                  <a:lnTo>
                    <a:pt x="17850" y="330288"/>
                  </a:lnTo>
                  <a:lnTo>
                    <a:pt x="15166" y="368326"/>
                  </a:lnTo>
                  <a:lnTo>
                    <a:pt x="11538" y="393711"/>
                  </a:lnTo>
                  <a:lnTo>
                    <a:pt x="9361" y="421363"/>
                  </a:lnTo>
                  <a:lnTo>
                    <a:pt x="8393" y="449739"/>
                  </a:lnTo>
                  <a:lnTo>
                    <a:pt x="7963" y="476461"/>
                  </a:lnTo>
                  <a:lnTo>
                    <a:pt x="10030" y="502449"/>
                  </a:lnTo>
                  <a:lnTo>
                    <a:pt x="15954" y="538622"/>
                  </a:lnTo>
                  <a:lnTo>
                    <a:pt x="23071" y="568531"/>
                  </a:lnTo>
                  <a:lnTo>
                    <a:pt x="37107" y="601393"/>
                  </a:lnTo>
                  <a:lnTo>
                    <a:pt x="68580" y="6400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940"/>
            <p:cNvSpPr/>
            <p:nvPr/>
          </p:nvSpPr>
          <p:spPr>
            <a:xfrm>
              <a:off x="1584959" y="1905000"/>
              <a:ext cx="68582" cy="30480"/>
            </a:xfrm>
            <a:custGeom>
              <a:avLst/>
              <a:gdLst/>
              <a:ahLst/>
              <a:cxnLst/>
              <a:rect l="0" t="0" r="0" b="0"/>
              <a:pathLst>
                <a:path w="68582" h="30480">
                  <a:moveTo>
                    <a:pt x="0" y="30479"/>
                  </a:moveTo>
                  <a:lnTo>
                    <a:pt x="4046" y="26434"/>
                  </a:lnTo>
                  <a:lnTo>
                    <a:pt x="8289" y="24448"/>
                  </a:lnTo>
                  <a:lnTo>
                    <a:pt x="10606" y="23919"/>
                  </a:lnTo>
                  <a:lnTo>
                    <a:pt x="47076" y="7463"/>
                  </a:lnTo>
                  <a:lnTo>
                    <a:pt x="6858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941"/>
            <p:cNvSpPr/>
            <p:nvPr/>
          </p:nvSpPr>
          <p:spPr>
            <a:xfrm>
              <a:off x="1668779" y="1737359"/>
              <a:ext cx="227731" cy="861061"/>
            </a:xfrm>
            <a:custGeom>
              <a:avLst/>
              <a:gdLst/>
              <a:ahLst/>
              <a:cxnLst/>
              <a:rect l="0" t="0" r="0" b="0"/>
              <a:pathLst>
                <a:path w="227731" h="861061">
                  <a:moveTo>
                    <a:pt x="53341" y="0"/>
                  </a:moveTo>
                  <a:lnTo>
                    <a:pt x="53341" y="4046"/>
                  </a:lnTo>
                  <a:lnTo>
                    <a:pt x="55598" y="8289"/>
                  </a:lnTo>
                  <a:lnTo>
                    <a:pt x="89386" y="43638"/>
                  </a:lnTo>
                  <a:lnTo>
                    <a:pt x="116622" y="76930"/>
                  </a:lnTo>
                  <a:lnTo>
                    <a:pt x="141194" y="110870"/>
                  </a:lnTo>
                  <a:lnTo>
                    <a:pt x="161215" y="140189"/>
                  </a:lnTo>
                  <a:lnTo>
                    <a:pt x="179189" y="174371"/>
                  </a:lnTo>
                  <a:lnTo>
                    <a:pt x="195239" y="211310"/>
                  </a:lnTo>
                  <a:lnTo>
                    <a:pt x="210719" y="249065"/>
                  </a:lnTo>
                  <a:lnTo>
                    <a:pt x="218678" y="276643"/>
                  </a:lnTo>
                  <a:lnTo>
                    <a:pt x="224190" y="304986"/>
                  </a:lnTo>
                  <a:lnTo>
                    <a:pt x="226640" y="331694"/>
                  </a:lnTo>
                  <a:lnTo>
                    <a:pt x="227730" y="362191"/>
                  </a:lnTo>
                  <a:lnTo>
                    <a:pt x="227367" y="394654"/>
                  </a:lnTo>
                  <a:lnTo>
                    <a:pt x="224383" y="426015"/>
                  </a:lnTo>
                  <a:lnTo>
                    <a:pt x="217977" y="456887"/>
                  </a:lnTo>
                  <a:lnTo>
                    <a:pt x="209486" y="487541"/>
                  </a:lnTo>
                  <a:lnTo>
                    <a:pt x="200067" y="518099"/>
                  </a:lnTo>
                  <a:lnTo>
                    <a:pt x="187979" y="548613"/>
                  </a:lnTo>
                  <a:lnTo>
                    <a:pt x="174140" y="579108"/>
                  </a:lnTo>
                  <a:lnTo>
                    <a:pt x="159522" y="609595"/>
                  </a:lnTo>
                  <a:lnTo>
                    <a:pt x="144559" y="642336"/>
                  </a:lnTo>
                  <a:lnTo>
                    <a:pt x="128595" y="674949"/>
                  </a:lnTo>
                  <a:lnTo>
                    <a:pt x="110212" y="703556"/>
                  </a:lnTo>
                  <a:lnTo>
                    <a:pt x="90752" y="732638"/>
                  </a:lnTo>
                  <a:lnTo>
                    <a:pt x="70815" y="761651"/>
                  </a:lnTo>
                  <a:lnTo>
                    <a:pt x="50665" y="788656"/>
                  </a:lnTo>
                  <a:lnTo>
                    <a:pt x="28371" y="819570"/>
                  </a:lnTo>
                  <a:lnTo>
                    <a:pt x="0" y="8610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942"/>
            <p:cNvSpPr/>
            <p:nvPr/>
          </p:nvSpPr>
          <p:spPr>
            <a:xfrm>
              <a:off x="1539625" y="1882167"/>
              <a:ext cx="228216" cy="80476"/>
            </a:xfrm>
            <a:custGeom>
              <a:avLst/>
              <a:gdLst/>
              <a:ahLst/>
              <a:cxnLst/>
              <a:rect l="0" t="0" r="0" b="0"/>
              <a:pathLst>
                <a:path w="228216" h="80476">
                  <a:moveTo>
                    <a:pt x="75815" y="45692"/>
                  </a:moveTo>
                  <a:lnTo>
                    <a:pt x="75815" y="41647"/>
                  </a:lnTo>
                  <a:lnTo>
                    <a:pt x="77508" y="40456"/>
                  </a:lnTo>
                  <a:lnTo>
                    <a:pt x="97027" y="34341"/>
                  </a:lnTo>
                  <a:lnTo>
                    <a:pt x="113363" y="22676"/>
                  </a:lnTo>
                  <a:lnTo>
                    <a:pt x="128011" y="12642"/>
                  </a:lnTo>
                  <a:lnTo>
                    <a:pt x="138223" y="9088"/>
                  </a:lnTo>
                  <a:lnTo>
                    <a:pt x="154459" y="7724"/>
                  </a:lnTo>
                  <a:lnTo>
                    <a:pt x="156184" y="6833"/>
                  </a:lnTo>
                  <a:lnTo>
                    <a:pt x="157334" y="5393"/>
                  </a:lnTo>
                  <a:lnTo>
                    <a:pt x="159180" y="1043"/>
                  </a:lnTo>
                  <a:lnTo>
                    <a:pt x="161690" y="448"/>
                  </a:lnTo>
                  <a:lnTo>
                    <a:pt x="163935" y="184"/>
                  </a:lnTo>
                  <a:lnTo>
                    <a:pt x="160368" y="0"/>
                  </a:lnTo>
                  <a:lnTo>
                    <a:pt x="159852" y="4026"/>
                  </a:lnTo>
                  <a:lnTo>
                    <a:pt x="158086" y="5215"/>
                  </a:lnTo>
                  <a:lnTo>
                    <a:pt x="151608" y="6536"/>
                  </a:lnTo>
                  <a:lnTo>
                    <a:pt x="148357" y="8581"/>
                  </a:lnTo>
                  <a:lnTo>
                    <a:pt x="138043" y="18704"/>
                  </a:lnTo>
                  <a:lnTo>
                    <a:pt x="103354" y="35393"/>
                  </a:lnTo>
                  <a:lnTo>
                    <a:pt x="67246" y="50760"/>
                  </a:lnTo>
                  <a:lnTo>
                    <a:pt x="29834" y="71092"/>
                  </a:lnTo>
                  <a:lnTo>
                    <a:pt x="21230" y="73914"/>
                  </a:lnTo>
                  <a:lnTo>
                    <a:pt x="9999" y="75726"/>
                  </a:lnTo>
                  <a:lnTo>
                    <a:pt x="4008" y="80086"/>
                  </a:lnTo>
                  <a:lnTo>
                    <a:pt x="2544" y="80475"/>
                  </a:lnTo>
                  <a:lnTo>
                    <a:pt x="1567" y="79887"/>
                  </a:lnTo>
                  <a:lnTo>
                    <a:pt x="0" y="76906"/>
                  </a:lnTo>
                  <a:lnTo>
                    <a:pt x="10254" y="65631"/>
                  </a:lnTo>
                  <a:lnTo>
                    <a:pt x="26959" y="55777"/>
                  </a:lnTo>
                  <a:lnTo>
                    <a:pt x="64198" y="40606"/>
                  </a:lnTo>
                  <a:lnTo>
                    <a:pt x="101556" y="27912"/>
                  </a:lnTo>
                  <a:lnTo>
                    <a:pt x="134896" y="21243"/>
                  </a:lnTo>
                  <a:lnTo>
                    <a:pt x="167164" y="10770"/>
                  </a:lnTo>
                  <a:lnTo>
                    <a:pt x="202943" y="7778"/>
                  </a:lnTo>
                  <a:lnTo>
                    <a:pt x="228215" y="759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6" descr="st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1122363" y="2533650"/>
            <a:ext cx="64738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0463" name="Group 47"/>
          <p:cNvGraphicFramePr>
            <a:graphicFrameLocks noGrp="1"/>
          </p:cNvGraphicFramePr>
          <p:nvPr/>
        </p:nvGraphicFramePr>
        <p:xfrm>
          <a:off x="0" y="0"/>
          <a:ext cx="9144000" cy="2743200"/>
        </p:xfrm>
        <a:graphic>
          <a:graphicData uri="http://schemas.openxmlformats.org/drawingml/2006/table">
            <a:tbl>
              <a:tblPr/>
              <a:tblGrid>
                <a:gridCol w="1752600"/>
                <a:gridCol w="3773488"/>
                <a:gridCol w="3617912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ea typeface="Times New Roman" pitchFamily="18" charset="0"/>
                          <a:cs typeface="Arial" charset="0"/>
                        </a:rPr>
                        <a:t>Closed for Business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ea typeface="Times New Roman" pitchFamily="18" charset="0"/>
                          <a:cs typeface="Arial" charset="0"/>
                        </a:rPr>
                        <a:t>Open for Business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0192" name="Picture 44" descr="BB7800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62350"/>
            <a:ext cx="4343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3" name="Picture 46" descr="67669753704314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SMARTInkShape-Group201"/>
          <p:cNvGrpSpPr/>
          <p:nvPr/>
        </p:nvGrpSpPr>
        <p:grpSpPr>
          <a:xfrm>
            <a:off x="1988820" y="327660"/>
            <a:ext cx="1948730" cy="623202"/>
            <a:chOff x="1988820" y="327660"/>
            <a:chExt cx="1948730" cy="623202"/>
          </a:xfrm>
        </p:grpSpPr>
        <p:sp>
          <p:nvSpPr>
            <p:cNvPr id="6" name="SMARTInkShape-1943"/>
            <p:cNvSpPr/>
            <p:nvPr/>
          </p:nvSpPr>
          <p:spPr>
            <a:xfrm>
              <a:off x="3718559" y="396724"/>
              <a:ext cx="218991" cy="266216"/>
            </a:xfrm>
            <a:custGeom>
              <a:avLst/>
              <a:gdLst/>
              <a:ahLst/>
              <a:cxnLst/>
              <a:rect l="0" t="0" r="0" b="0"/>
              <a:pathLst>
                <a:path w="218991" h="266216">
                  <a:moveTo>
                    <a:pt x="15241" y="90956"/>
                  </a:moveTo>
                  <a:lnTo>
                    <a:pt x="15241" y="86910"/>
                  </a:lnTo>
                  <a:lnTo>
                    <a:pt x="17498" y="82667"/>
                  </a:lnTo>
                  <a:lnTo>
                    <a:pt x="19286" y="80350"/>
                  </a:lnTo>
                  <a:lnTo>
                    <a:pt x="21272" y="73260"/>
                  </a:lnTo>
                  <a:lnTo>
                    <a:pt x="21801" y="68998"/>
                  </a:lnTo>
                  <a:lnTo>
                    <a:pt x="26905" y="59748"/>
                  </a:lnTo>
                  <a:lnTo>
                    <a:pt x="49922" y="29932"/>
                  </a:lnTo>
                  <a:lnTo>
                    <a:pt x="69826" y="16994"/>
                  </a:lnTo>
                  <a:lnTo>
                    <a:pt x="106845" y="3197"/>
                  </a:lnTo>
                  <a:lnTo>
                    <a:pt x="144802" y="0"/>
                  </a:lnTo>
                  <a:lnTo>
                    <a:pt x="167647" y="3704"/>
                  </a:lnTo>
                  <a:lnTo>
                    <a:pt x="186457" y="14209"/>
                  </a:lnTo>
                  <a:lnTo>
                    <a:pt x="202755" y="32091"/>
                  </a:lnTo>
                  <a:lnTo>
                    <a:pt x="214264" y="53477"/>
                  </a:lnTo>
                  <a:lnTo>
                    <a:pt x="218990" y="79945"/>
                  </a:lnTo>
                  <a:lnTo>
                    <a:pt x="216346" y="105191"/>
                  </a:lnTo>
                  <a:lnTo>
                    <a:pt x="201783" y="141714"/>
                  </a:lnTo>
                  <a:lnTo>
                    <a:pt x="180343" y="174266"/>
                  </a:lnTo>
                  <a:lnTo>
                    <a:pt x="165666" y="188942"/>
                  </a:lnTo>
                  <a:lnTo>
                    <a:pt x="128649" y="214419"/>
                  </a:lnTo>
                  <a:lnTo>
                    <a:pt x="92769" y="239615"/>
                  </a:lnTo>
                  <a:lnTo>
                    <a:pt x="56833" y="254815"/>
                  </a:lnTo>
                  <a:lnTo>
                    <a:pt x="29414" y="263713"/>
                  </a:lnTo>
                  <a:lnTo>
                    <a:pt x="0" y="26621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944"/>
            <p:cNvSpPr/>
            <p:nvPr/>
          </p:nvSpPr>
          <p:spPr>
            <a:xfrm>
              <a:off x="3741419" y="480060"/>
              <a:ext cx="38101" cy="312420"/>
            </a:xfrm>
            <a:custGeom>
              <a:avLst/>
              <a:gdLst/>
              <a:ahLst/>
              <a:cxnLst/>
              <a:rect l="0" t="0" r="0" b="0"/>
              <a:pathLst>
                <a:path w="38101" h="312420">
                  <a:moveTo>
                    <a:pt x="38100" y="0"/>
                  </a:moveTo>
                  <a:lnTo>
                    <a:pt x="38100" y="35392"/>
                  </a:lnTo>
                  <a:lnTo>
                    <a:pt x="34055" y="72090"/>
                  </a:lnTo>
                  <a:lnTo>
                    <a:pt x="31540" y="109977"/>
                  </a:lnTo>
                  <a:lnTo>
                    <a:pt x="28693" y="136367"/>
                  </a:lnTo>
                  <a:lnTo>
                    <a:pt x="24606" y="163054"/>
                  </a:lnTo>
                  <a:lnTo>
                    <a:pt x="19968" y="191848"/>
                  </a:lnTo>
                  <a:lnTo>
                    <a:pt x="16641" y="228529"/>
                  </a:lnTo>
                  <a:lnTo>
                    <a:pt x="11610" y="260846"/>
                  </a:lnTo>
                  <a:lnTo>
                    <a:pt x="5888" y="293482"/>
                  </a:lnTo>
                  <a:lnTo>
                    <a:pt x="1745" y="303704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945"/>
            <p:cNvSpPr/>
            <p:nvPr/>
          </p:nvSpPr>
          <p:spPr>
            <a:xfrm>
              <a:off x="3250694" y="450134"/>
              <a:ext cx="406907" cy="220279"/>
            </a:xfrm>
            <a:custGeom>
              <a:avLst/>
              <a:gdLst/>
              <a:ahLst/>
              <a:cxnLst/>
              <a:rect l="0" t="0" r="0" b="0"/>
              <a:pathLst>
                <a:path w="406907" h="220279">
                  <a:moveTo>
                    <a:pt x="10665" y="83266"/>
                  </a:moveTo>
                  <a:lnTo>
                    <a:pt x="10665" y="90572"/>
                  </a:lnTo>
                  <a:lnTo>
                    <a:pt x="14710" y="94838"/>
                  </a:lnTo>
                  <a:lnTo>
                    <a:pt x="18954" y="96875"/>
                  </a:lnTo>
                  <a:lnTo>
                    <a:pt x="40150" y="98410"/>
                  </a:lnTo>
                  <a:lnTo>
                    <a:pt x="59231" y="92403"/>
                  </a:lnTo>
                  <a:lnTo>
                    <a:pt x="77048" y="83064"/>
                  </a:lnTo>
                  <a:lnTo>
                    <a:pt x="100323" y="65750"/>
                  </a:lnTo>
                  <a:lnTo>
                    <a:pt x="113724" y="43173"/>
                  </a:lnTo>
                  <a:lnTo>
                    <a:pt x="121417" y="19880"/>
                  </a:lnTo>
                  <a:lnTo>
                    <a:pt x="119720" y="13325"/>
                  </a:lnTo>
                  <a:lnTo>
                    <a:pt x="118082" y="11239"/>
                  </a:lnTo>
                  <a:lnTo>
                    <a:pt x="114004" y="8920"/>
                  </a:lnTo>
                  <a:lnTo>
                    <a:pt x="103641" y="7432"/>
                  </a:lnTo>
                  <a:lnTo>
                    <a:pt x="95450" y="7228"/>
                  </a:lnTo>
                  <a:lnTo>
                    <a:pt x="88423" y="9396"/>
                  </a:lnTo>
                  <a:lnTo>
                    <a:pt x="72968" y="21731"/>
                  </a:lnTo>
                  <a:lnTo>
                    <a:pt x="43580" y="54463"/>
                  </a:lnTo>
                  <a:lnTo>
                    <a:pt x="24191" y="84444"/>
                  </a:lnTo>
                  <a:lnTo>
                    <a:pt x="11330" y="119842"/>
                  </a:lnTo>
                  <a:lnTo>
                    <a:pt x="636" y="151545"/>
                  </a:lnTo>
                  <a:lnTo>
                    <a:pt x="0" y="166952"/>
                  </a:lnTo>
                  <a:lnTo>
                    <a:pt x="3491" y="198238"/>
                  </a:lnTo>
                  <a:lnTo>
                    <a:pt x="6912" y="205767"/>
                  </a:lnTo>
                  <a:lnTo>
                    <a:pt x="13513" y="211935"/>
                  </a:lnTo>
                  <a:lnTo>
                    <a:pt x="22091" y="216652"/>
                  </a:lnTo>
                  <a:lnTo>
                    <a:pt x="46392" y="219929"/>
                  </a:lnTo>
                  <a:lnTo>
                    <a:pt x="65560" y="220278"/>
                  </a:lnTo>
                  <a:lnTo>
                    <a:pt x="87326" y="212291"/>
                  </a:lnTo>
                  <a:lnTo>
                    <a:pt x="125026" y="189543"/>
                  </a:lnTo>
                  <a:lnTo>
                    <a:pt x="155458" y="165501"/>
                  </a:lnTo>
                  <a:lnTo>
                    <a:pt x="187516" y="128777"/>
                  </a:lnTo>
                  <a:lnTo>
                    <a:pt x="204741" y="106064"/>
                  </a:lnTo>
                  <a:lnTo>
                    <a:pt x="223671" y="68689"/>
                  </a:lnTo>
                  <a:lnTo>
                    <a:pt x="229282" y="55240"/>
                  </a:lnTo>
                  <a:lnTo>
                    <a:pt x="231507" y="45755"/>
                  </a:lnTo>
                  <a:lnTo>
                    <a:pt x="231605" y="53431"/>
                  </a:lnTo>
                  <a:lnTo>
                    <a:pt x="229369" y="59563"/>
                  </a:lnTo>
                  <a:lnTo>
                    <a:pt x="227588" y="62384"/>
                  </a:lnTo>
                  <a:lnTo>
                    <a:pt x="220293" y="99348"/>
                  </a:lnTo>
                  <a:lnTo>
                    <a:pt x="216917" y="136716"/>
                  </a:lnTo>
                  <a:lnTo>
                    <a:pt x="216473" y="173873"/>
                  </a:lnTo>
                  <a:lnTo>
                    <a:pt x="216407" y="211558"/>
                  </a:lnTo>
                  <a:lnTo>
                    <a:pt x="216406" y="219090"/>
                  </a:lnTo>
                  <a:lnTo>
                    <a:pt x="217252" y="218689"/>
                  </a:lnTo>
                  <a:lnTo>
                    <a:pt x="220451" y="215985"/>
                  </a:lnTo>
                  <a:lnTo>
                    <a:pt x="222437" y="211961"/>
                  </a:lnTo>
                  <a:lnTo>
                    <a:pt x="223886" y="180913"/>
                  </a:lnTo>
                  <a:lnTo>
                    <a:pt x="223998" y="147521"/>
                  </a:lnTo>
                  <a:lnTo>
                    <a:pt x="228063" y="118297"/>
                  </a:lnTo>
                  <a:lnTo>
                    <a:pt x="234629" y="88189"/>
                  </a:lnTo>
                  <a:lnTo>
                    <a:pt x="244433" y="54605"/>
                  </a:lnTo>
                  <a:lnTo>
                    <a:pt x="257057" y="25420"/>
                  </a:lnTo>
                  <a:lnTo>
                    <a:pt x="262130" y="19456"/>
                  </a:lnTo>
                  <a:lnTo>
                    <a:pt x="264669" y="17866"/>
                  </a:lnTo>
                  <a:lnTo>
                    <a:pt x="276332" y="15628"/>
                  </a:lnTo>
                  <a:lnTo>
                    <a:pt x="283397" y="17362"/>
                  </a:lnTo>
                  <a:lnTo>
                    <a:pt x="286467" y="19010"/>
                  </a:lnTo>
                  <a:lnTo>
                    <a:pt x="294832" y="29419"/>
                  </a:lnTo>
                  <a:lnTo>
                    <a:pt x="310358" y="58044"/>
                  </a:lnTo>
                  <a:lnTo>
                    <a:pt x="314456" y="89541"/>
                  </a:lnTo>
                  <a:lnTo>
                    <a:pt x="315266" y="121100"/>
                  </a:lnTo>
                  <a:lnTo>
                    <a:pt x="315454" y="157523"/>
                  </a:lnTo>
                  <a:lnTo>
                    <a:pt x="315464" y="166246"/>
                  </a:lnTo>
                  <a:lnTo>
                    <a:pt x="313207" y="166712"/>
                  </a:lnTo>
                  <a:lnTo>
                    <a:pt x="311420" y="166837"/>
                  </a:lnTo>
                  <a:lnTo>
                    <a:pt x="310228" y="166073"/>
                  </a:lnTo>
                  <a:lnTo>
                    <a:pt x="309434" y="164717"/>
                  </a:lnTo>
                  <a:lnTo>
                    <a:pt x="308905" y="162967"/>
                  </a:lnTo>
                  <a:lnTo>
                    <a:pt x="314821" y="131982"/>
                  </a:lnTo>
                  <a:lnTo>
                    <a:pt x="317596" y="97091"/>
                  </a:lnTo>
                  <a:lnTo>
                    <a:pt x="322001" y="61631"/>
                  </a:lnTo>
                  <a:lnTo>
                    <a:pt x="326809" y="33863"/>
                  </a:lnTo>
                  <a:lnTo>
                    <a:pt x="333489" y="20951"/>
                  </a:lnTo>
                  <a:lnTo>
                    <a:pt x="350389" y="3657"/>
                  </a:lnTo>
                  <a:lnTo>
                    <a:pt x="355823" y="1317"/>
                  </a:lnTo>
                  <a:lnTo>
                    <a:pt x="363641" y="0"/>
                  </a:lnTo>
                  <a:lnTo>
                    <a:pt x="368768" y="1950"/>
                  </a:lnTo>
                  <a:lnTo>
                    <a:pt x="383003" y="14145"/>
                  </a:lnTo>
                  <a:lnTo>
                    <a:pt x="387816" y="23194"/>
                  </a:lnTo>
                  <a:lnTo>
                    <a:pt x="397359" y="61153"/>
                  </a:lnTo>
                  <a:lnTo>
                    <a:pt x="398905" y="95078"/>
                  </a:lnTo>
                  <a:lnTo>
                    <a:pt x="393973" y="127462"/>
                  </a:lnTo>
                  <a:lnTo>
                    <a:pt x="391970" y="156390"/>
                  </a:lnTo>
                  <a:lnTo>
                    <a:pt x="394058" y="164590"/>
                  </a:lnTo>
                  <a:lnTo>
                    <a:pt x="397737" y="173966"/>
                  </a:lnTo>
                  <a:lnTo>
                    <a:pt x="398980" y="180674"/>
                  </a:lnTo>
                  <a:lnTo>
                    <a:pt x="399928" y="181225"/>
                  </a:lnTo>
                  <a:lnTo>
                    <a:pt x="406906" y="18232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946"/>
            <p:cNvSpPr/>
            <p:nvPr/>
          </p:nvSpPr>
          <p:spPr>
            <a:xfrm>
              <a:off x="3032759" y="327660"/>
              <a:ext cx="281942" cy="68580"/>
            </a:xfrm>
            <a:custGeom>
              <a:avLst/>
              <a:gdLst/>
              <a:ahLst/>
              <a:cxnLst/>
              <a:rect l="0" t="0" r="0" b="0"/>
              <a:pathLst>
                <a:path w="281942" h="68580">
                  <a:moveTo>
                    <a:pt x="0" y="68579"/>
                  </a:moveTo>
                  <a:lnTo>
                    <a:pt x="4045" y="68579"/>
                  </a:lnTo>
                  <a:lnTo>
                    <a:pt x="8289" y="66322"/>
                  </a:lnTo>
                  <a:lnTo>
                    <a:pt x="21958" y="57974"/>
                  </a:lnTo>
                  <a:lnTo>
                    <a:pt x="56483" y="45661"/>
                  </a:lnTo>
                  <a:lnTo>
                    <a:pt x="87009" y="38082"/>
                  </a:lnTo>
                  <a:lnTo>
                    <a:pt x="120608" y="30474"/>
                  </a:lnTo>
                  <a:lnTo>
                    <a:pt x="154269" y="22858"/>
                  </a:lnTo>
                  <a:lnTo>
                    <a:pt x="188797" y="15239"/>
                  </a:lnTo>
                  <a:lnTo>
                    <a:pt x="220476" y="7619"/>
                  </a:lnTo>
                  <a:lnTo>
                    <a:pt x="253431" y="1505"/>
                  </a:lnTo>
                  <a:lnTo>
                    <a:pt x="28194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947"/>
            <p:cNvSpPr/>
            <p:nvPr/>
          </p:nvSpPr>
          <p:spPr>
            <a:xfrm>
              <a:off x="3124522" y="388619"/>
              <a:ext cx="22538" cy="285592"/>
            </a:xfrm>
            <a:custGeom>
              <a:avLst/>
              <a:gdLst/>
              <a:ahLst/>
              <a:cxnLst/>
              <a:rect l="0" t="0" r="0" b="0"/>
              <a:pathLst>
                <a:path w="22538" h="285592">
                  <a:moveTo>
                    <a:pt x="22537" y="0"/>
                  </a:moveTo>
                  <a:lnTo>
                    <a:pt x="22537" y="32017"/>
                  </a:lnTo>
                  <a:lnTo>
                    <a:pt x="22537" y="65309"/>
                  </a:lnTo>
                  <a:lnTo>
                    <a:pt x="18492" y="98562"/>
                  </a:lnTo>
                  <a:lnTo>
                    <a:pt x="15977" y="135225"/>
                  </a:lnTo>
                  <a:lnTo>
                    <a:pt x="13131" y="162547"/>
                  </a:lnTo>
                  <a:lnTo>
                    <a:pt x="9890" y="190777"/>
                  </a:lnTo>
                  <a:lnTo>
                    <a:pt x="8066" y="228776"/>
                  </a:lnTo>
                  <a:lnTo>
                    <a:pt x="5192" y="262972"/>
                  </a:lnTo>
                  <a:lnTo>
                    <a:pt x="0" y="284876"/>
                  </a:lnTo>
                  <a:lnTo>
                    <a:pt x="739" y="285591"/>
                  </a:lnTo>
                  <a:lnTo>
                    <a:pt x="2079" y="285220"/>
                  </a:lnTo>
                  <a:lnTo>
                    <a:pt x="6267" y="282588"/>
                  </a:lnTo>
                  <a:lnTo>
                    <a:pt x="6839" y="279971"/>
                  </a:lnTo>
                  <a:lnTo>
                    <a:pt x="7297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948"/>
            <p:cNvSpPr/>
            <p:nvPr/>
          </p:nvSpPr>
          <p:spPr>
            <a:xfrm>
              <a:off x="2615391" y="373380"/>
              <a:ext cx="135429" cy="316092"/>
            </a:xfrm>
            <a:custGeom>
              <a:avLst/>
              <a:gdLst/>
              <a:ahLst/>
              <a:cxnLst/>
              <a:rect l="0" t="0" r="0" b="0"/>
              <a:pathLst>
                <a:path w="135429" h="316092">
                  <a:moveTo>
                    <a:pt x="21128" y="0"/>
                  </a:moveTo>
                  <a:lnTo>
                    <a:pt x="20282" y="19927"/>
                  </a:lnTo>
                  <a:lnTo>
                    <a:pt x="16739" y="40335"/>
                  </a:lnTo>
                  <a:lnTo>
                    <a:pt x="19452" y="68301"/>
                  </a:lnTo>
                  <a:lnTo>
                    <a:pt x="20632" y="103869"/>
                  </a:lnTo>
                  <a:lnTo>
                    <a:pt x="20908" y="131677"/>
                  </a:lnTo>
                  <a:lnTo>
                    <a:pt x="21031" y="160970"/>
                  </a:lnTo>
                  <a:lnTo>
                    <a:pt x="21085" y="190075"/>
                  </a:lnTo>
                  <a:lnTo>
                    <a:pt x="21109" y="217122"/>
                  </a:lnTo>
                  <a:lnTo>
                    <a:pt x="21123" y="252104"/>
                  </a:lnTo>
                  <a:lnTo>
                    <a:pt x="21127" y="287335"/>
                  </a:lnTo>
                  <a:lnTo>
                    <a:pt x="21128" y="315387"/>
                  </a:lnTo>
                  <a:lnTo>
                    <a:pt x="20282" y="316091"/>
                  </a:lnTo>
                  <a:lnTo>
                    <a:pt x="18871" y="315714"/>
                  </a:lnTo>
                  <a:lnTo>
                    <a:pt x="17083" y="314616"/>
                  </a:lnTo>
                  <a:lnTo>
                    <a:pt x="15892" y="313037"/>
                  </a:lnTo>
                  <a:lnTo>
                    <a:pt x="14568" y="309025"/>
                  </a:lnTo>
                  <a:lnTo>
                    <a:pt x="8334" y="272122"/>
                  </a:lnTo>
                  <a:lnTo>
                    <a:pt x="4114" y="235284"/>
                  </a:lnTo>
                  <a:lnTo>
                    <a:pt x="0" y="203204"/>
                  </a:lnTo>
                  <a:lnTo>
                    <a:pt x="1039" y="169146"/>
                  </a:lnTo>
                  <a:lnTo>
                    <a:pt x="8976" y="131342"/>
                  </a:lnTo>
                  <a:lnTo>
                    <a:pt x="20256" y="111259"/>
                  </a:lnTo>
                  <a:lnTo>
                    <a:pt x="31748" y="102224"/>
                  </a:lnTo>
                  <a:lnTo>
                    <a:pt x="44475" y="96232"/>
                  </a:lnTo>
                  <a:lnTo>
                    <a:pt x="55776" y="93570"/>
                  </a:lnTo>
                  <a:lnTo>
                    <a:pt x="66443" y="94644"/>
                  </a:lnTo>
                  <a:lnTo>
                    <a:pt x="87088" y="102233"/>
                  </a:lnTo>
                  <a:lnTo>
                    <a:pt x="102385" y="113452"/>
                  </a:lnTo>
                  <a:lnTo>
                    <a:pt x="113596" y="131546"/>
                  </a:lnTo>
                  <a:lnTo>
                    <a:pt x="124123" y="166499"/>
                  </a:lnTo>
                  <a:lnTo>
                    <a:pt x="126716" y="195994"/>
                  </a:lnTo>
                  <a:lnTo>
                    <a:pt x="127593" y="234044"/>
                  </a:lnTo>
                  <a:lnTo>
                    <a:pt x="127766" y="266270"/>
                  </a:lnTo>
                  <a:lnTo>
                    <a:pt x="128647" y="289318"/>
                  </a:lnTo>
                  <a:lnTo>
                    <a:pt x="130061" y="291938"/>
                  </a:lnTo>
                  <a:lnTo>
                    <a:pt x="131850" y="293685"/>
                  </a:lnTo>
                  <a:lnTo>
                    <a:pt x="133838" y="297884"/>
                  </a:lnTo>
                  <a:lnTo>
                    <a:pt x="135428" y="30479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949"/>
            <p:cNvSpPr/>
            <p:nvPr/>
          </p:nvSpPr>
          <p:spPr>
            <a:xfrm>
              <a:off x="2341284" y="556260"/>
              <a:ext cx="232177" cy="394602"/>
            </a:xfrm>
            <a:custGeom>
              <a:avLst/>
              <a:gdLst/>
              <a:ahLst/>
              <a:cxnLst/>
              <a:rect l="0" t="0" r="0" b="0"/>
              <a:pathLst>
                <a:path w="232177" h="394602">
                  <a:moveTo>
                    <a:pt x="127596" y="0"/>
                  </a:moveTo>
                  <a:lnTo>
                    <a:pt x="116989" y="0"/>
                  </a:lnTo>
                  <a:lnTo>
                    <a:pt x="112157" y="2257"/>
                  </a:lnTo>
                  <a:lnTo>
                    <a:pt x="109683" y="4045"/>
                  </a:lnTo>
                  <a:lnTo>
                    <a:pt x="88309" y="8607"/>
                  </a:lnTo>
                  <a:lnTo>
                    <a:pt x="51357" y="33552"/>
                  </a:lnTo>
                  <a:lnTo>
                    <a:pt x="23785" y="58490"/>
                  </a:lnTo>
                  <a:lnTo>
                    <a:pt x="12358" y="77725"/>
                  </a:lnTo>
                  <a:lnTo>
                    <a:pt x="524" y="112243"/>
                  </a:lnTo>
                  <a:lnTo>
                    <a:pt x="0" y="123545"/>
                  </a:lnTo>
                  <a:lnTo>
                    <a:pt x="4464" y="138582"/>
                  </a:lnTo>
                  <a:lnTo>
                    <a:pt x="8806" y="145694"/>
                  </a:lnTo>
                  <a:lnTo>
                    <a:pt x="20056" y="154458"/>
                  </a:lnTo>
                  <a:lnTo>
                    <a:pt x="34113" y="158372"/>
                  </a:lnTo>
                  <a:lnTo>
                    <a:pt x="49003" y="159531"/>
                  </a:lnTo>
                  <a:lnTo>
                    <a:pt x="68184" y="155830"/>
                  </a:lnTo>
                  <a:lnTo>
                    <a:pt x="101886" y="135534"/>
                  </a:lnTo>
                  <a:lnTo>
                    <a:pt x="113299" y="123225"/>
                  </a:lnTo>
                  <a:lnTo>
                    <a:pt x="129995" y="89826"/>
                  </a:lnTo>
                  <a:lnTo>
                    <a:pt x="134528" y="61416"/>
                  </a:lnTo>
                  <a:lnTo>
                    <a:pt x="134757" y="56184"/>
                  </a:lnTo>
                  <a:lnTo>
                    <a:pt x="134063" y="52696"/>
                  </a:lnTo>
                  <a:lnTo>
                    <a:pt x="132754" y="50370"/>
                  </a:lnTo>
                  <a:lnTo>
                    <a:pt x="127897" y="45992"/>
                  </a:lnTo>
                  <a:lnTo>
                    <a:pt x="127622" y="56349"/>
                  </a:lnTo>
                  <a:lnTo>
                    <a:pt x="140594" y="91921"/>
                  </a:lnTo>
                  <a:lnTo>
                    <a:pt x="149698" y="109456"/>
                  </a:lnTo>
                  <a:lnTo>
                    <a:pt x="173749" y="145145"/>
                  </a:lnTo>
                  <a:lnTo>
                    <a:pt x="200340" y="182928"/>
                  </a:lnTo>
                  <a:lnTo>
                    <a:pt x="221277" y="220986"/>
                  </a:lnTo>
                  <a:lnTo>
                    <a:pt x="230048" y="243841"/>
                  </a:lnTo>
                  <a:lnTo>
                    <a:pt x="232176" y="266700"/>
                  </a:lnTo>
                  <a:lnTo>
                    <a:pt x="226974" y="289560"/>
                  </a:lnTo>
                  <a:lnTo>
                    <a:pt x="210475" y="317782"/>
                  </a:lnTo>
                  <a:lnTo>
                    <a:pt x="186864" y="339913"/>
                  </a:lnTo>
                  <a:lnTo>
                    <a:pt x="151658" y="360591"/>
                  </a:lnTo>
                  <a:lnTo>
                    <a:pt x="114349" y="378724"/>
                  </a:lnTo>
                  <a:lnTo>
                    <a:pt x="82269" y="390710"/>
                  </a:lnTo>
                  <a:lnTo>
                    <a:pt x="67223" y="394601"/>
                  </a:lnTo>
                  <a:lnTo>
                    <a:pt x="63640" y="393454"/>
                  </a:lnTo>
                  <a:lnTo>
                    <a:pt x="49130" y="378929"/>
                  </a:lnTo>
                  <a:lnTo>
                    <a:pt x="46155" y="373588"/>
                  </a:lnTo>
                  <a:lnTo>
                    <a:pt x="43775" y="3657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950"/>
            <p:cNvSpPr/>
            <p:nvPr/>
          </p:nvSpPr>
          <p:spPr>
            <a:xfrm>
              <a:off x="2270759" y="495300"/>
              <a:ext cx="7621" cy="7620"/>
            </a:xfrm>
            <a:custGeom>
              <a:avLst/>
              <a:gdLst/>
              <a:ahLst/>
              <a:cxnLst/>
              <a:rect l="0" t="0" r="0" b="0"/>
              <a:pathLst>
                <a:path w="7621" h="7620">
                  <a:moveTo>
                    <a:pt x="7620" y="0"/>
                  </a:moveTo>
                  <a:lnTo>
                    <a:pt x="1060" y="0"/>
                  </a:lnTo>
                  <a:lnTo>
                    <a:pt x="707" y="846"/>
                  </a:lnTo>
                  <a:lnTo>
                    <a:pt x="0" y="76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951"/>
            <p:cNvSpPr/>
            <p:nvPr/>
          </p:nvSpPr>
          <p:spPr>
            <a:xfrm>
              <a:off x="2240279" y="617220"/>
              <a:ext cx="15242" cy="129541"/>
            </a:xfrm>
            <a:custGeom>
              <a:avLst/>
              <a:gdLst/>
              <a:ahLst/>
              <a:cxnLst/>
              <a:rect l="0" t="0" r="0" b="0"/>
              <a:pathLst>
                <a:path w="15242" h="129541">
                  <a:moveTo>
                    <a:pt x="15241" y="0"/>
                  </a:moveTo>
                  <a:lnTo>
                    <a:pt x="14394" y="12166"/>
                  </a:lnTo>
                  <a:lnTo>
                    <a:pt x="9209" y="33134"/>
                  </a:lnTo>
                  <a:lnTo>
                    <a:pt x="2593" y="68929"/>
                  </a:lnTo>
                  <a:lnTo>
                    <a:pt x="342" y="102680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952"/>
            <p:cNvSpPr/>
            <p:nvPr/>
          </p:nvSpPr>
          <p:spPr>
            <a:xfrm>
              <a:off x="1988820" y="624839"/>
              <a:ext cx="106681" cy="76201"/>
            </a:xfrm>
            <a:custGeom>
              <a:avLst/>
              <a:gdLst/>
              <a:ahLst/>
              <a:cxnLst/>
              <a:rect l="0" t="0" r="0" b="0"/>
              <a:pathLst>
                <a:path w="106681" h="76201">
                  <a:moveTo>
                    <a:pt x="0" y="76200"/>
                  </a:moveTo>
                  <a:lnTo>
                    <a:pt x="0" y="72155"/>
                  </a:lnTo>
                  <a:lnTo>
                    <a:pt x="846" y="70964"/>
                  </a:lnTo>
                  <a:lnTo>
                    <a:pt x="2257" y="70169"/>
                  </a:lnTo>
                  <a:lnTo>
                    <a:pt x="4045" y="69640"/>
                  </a:lnTo>
                  <a:lnTo>
                    <a:pt x="13843" y="61860"/>
                  </a:lnTo>
                  <a:lnTo>
                    <a:pt x="27338" y="50408"/>
                  </a:lnTo>
                  <a:lnTo>
                    <a:pt x="61549" y="31798"/>
                  </a:lnTo>
                  <a:lnTo>
                    <a:pt x="99643" y="4319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953"/>
            <p:cNvSpPr/>
            <p:nvPr/>
          </p:nvSpPr>
          <p:spPr>
            <a:xfrm>
              <a:off x="2110778" y="434339"/>
              <a:ext cx="36910" cy="327159"/>
            </a:xfrm>
            <a:custGeom>
              <a:avLst/>
              <a:gdLst/>
              <a:ahLst/>
              <a:cxnLst/>
              <a:rect l="0" t="0" r="0" b="0"/>
              <a:pathLst>
                <a:path w="36910" h="327159">
                  <a:moveTo>
                    <a:pt x="22822" y="0"/>
                  </a:moveTo>
                  <a:lnTo>
                    <a:pt x="26867" y="0"/>
                  </a:lnTo>
                  <a:lnTo>
                    <a:pt x="28058" y="847"/>
                  </a:lnTo>
                  <a:lnTo>
                    <a:pt x="28853" y="2258"/>
                  </a:lnTo>
                  <a:lnTo>
                    <a:pt x="36909" y="32564"/>
                  </a:lnTo>
                  <a:lnTo>
                    <a:pt x="31750" y="68302"/>
                  </a:lnTo>
                  <a:lnTo>
                    <a:pt x="24997" y="103023"/>
                  </a:lnTo>
                  <a:lnTo>
                    <a:pt x="17633" y="140969"/>
                  </a:lnTo>
                  <a:lnTo>
                    <a:pt x="12614" y="169333"/>
                  </a:lnTo>
                  <a:lnTo>
                    <a:pt x="7560" y="198873"/>
                  </a:lnTo>
                  <a:lnTo>
                    <a:pt x="3339" y="227241"/>
                  </a:lnTo>
                  <a:lnTo>
                    <a:pt x="962" y="261406"/>
                  </a:lnTo>
                  <a:lnTo>
                    <a:pt x="159" y="293877"/>
                  </a:lnTo>
                  <a:lnTo>
                    <a:pt x="0" y="312803"/>
                  </a:lnTo>
                  <a:lnTo>
                    <a:pt x="2237" y="319082"/>
                  </a:lnTo>
                  <a:lnTo>
                    <a:pt x="7269" y="327158"/>
                  </a:lnTo>
                  <a:lnTo>
                    <a:pt x="7581" y="3200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954"/>
            <p:cNvSpPr/>
            <p:nvPr/>
          </p:nvSpPr>
          <p:spPr>
            <a:xfrm>
              <a:off x="2019300" y="457200"/>
              <a:ext cx="38101" cy="381001"/>
            </a:xfrm>
            <a:custGeom>
              <a:avLst/>
              <a:gdLst/>
              <a:ahLst/>
              <a:cxnLst/>
              <a:rect l="0" t="0" r="0" b="0"/>
              <a:pathLst>
                <a:path w="38101" h="381001">
                  <a:moveTo>
                    <a:pt x="38100" y="0"/>
                  </a:moveTo>
                  <a:lnTo>
                    <a:pt x="27494" y="25257"/>
                  </a:lnTo>
                  <a:lnTo>
                    <a:pt x="22928" y="60743"/>
                  </a:lnTo>
                  <a:lnTo>
                    <a:pt x="17894" y="96267"/>
                  </a:lnTo>
                  <a:lnTo>
                    <a:pt x="16419" y="124065"/>
                  </a:lnTo>
                  <a:lnTo>
                    <a:pt x="15764" y="153353"/>
                  </a:lnTo>
                  <a:lnTo>
                    <a:pt x="14626" y="183303"/>
                  </a:lnTo>
                  <a:lnTo>
                    <a:pt x="11298" y="213548"/>
                  </a:lnTo>
                  <a:lnTo>
                    <a:pt x="9254" y="241665"/>
                  </a:lnTo>
                  <a:lnTo>
                    <a:pt x="8104" y="279038"/>
                  </a:lnTo>
                  <a:lnTo>
                    <a:pt x="5505" y="311560"/>
                  </a:lnTo>
                  <a:lnTo>
                    <a:pt x="1087" y="344799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SMARTInkShape-Group202"/>
          <p:cNvGrpSpPr/>
          <p:nvPr/>
        </p:nvGrpSpPr>
        <p:grpSpPr>
          <a:xfrm>
            <a:off x="2843990" y="601980"/>
            <a:ext cx="2236522" cy="737956"/>
            <a:chOff x="2843990" y="601980"/>
            <a:chExt cx="2236522" cy="737956"/>
          </a:xfrm>
        </p:grpSpPr>
        <p:sp>
          <p:nvSpPr>
            <p:cNvPr id="19" name="SMARTInkShape-1955"/>
            <p:cNvSpPr/>
            <p:nvPr/>
          </p:nvSpPr>
          <p:spPr>
            <a:xfrm>
              <a:off x="3596644" y="868679"/>
              <a:ext cx="15237" cy="327661"/>
            </a:xfrm>
            <a:custGeom>
              <a:avLst/>
              <a:gdLst/>
              <a:ahLst/>
              <a:cxnLst/>
              <a:rect l="0" t="0" r="0" b="0"/>
              <a:pathLst>
                <a:path w="15237" h="327661">
                  <a:moveTo>
                    <a:pt x="7615" y="0"/>
                  </a:moveTo>
                  <a:lnTo>
                    <a:pt x="6769" y="32576"/>
                  </a:lnTo>
                  <a:lnTo>
                    <a:pt x="1584" y="63632"/>
                  </a:lnTo>
                  <a:lnTo>
                    <a:pt x="467" y="94490"/>
                  </a:lnTo>
                  <a:lnTo>
                    <a:pt x="135" y="130444"/>
                  </a:lnTo>
                  <a:lnTo>
                    <a:pt x="58" y="156189"/>
                  </a:lnTo>
                  <a:lnTo>
                    <a:pt x="23" y="184564"/>
                  </a:lnTo>
                  <a:lnTo>
                    <a:pt x="8" y="211851"/>
                  </a:lnTo>
                  <a:lnTo>
                    <a:pt x="0" y="248755"/>
                  </a:lnTo>
                  <a:lnTo>
                    <a:pt x="2254" y="278881"/>
                  </a:lnTo>
                  <a:lnTo>
                    <a:pt x="7302" y="313889"/>
                  </a:lnTo>
                  <a:lnTo>
                    <a:pt x="8253" y="315940"/>
                  </a:lnTo>
                  <a:lnTo>
                    <a:pt x="9734" y="317307"/>
                  </a:lnTo>
                  <a:lnTo>
                    <a:pt x="11568" y="318218"/>
                  </a:lnTo>
                  <a:lnTo>
                    <a:pt x="12790" y="319672"/>
                  </a:lnTo>
                  <a:lnTo>
                    <a:pt x="15236" y="3276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956"/>
            <p:cNvSpPr/>
            <p:nvPr/>
          </p:nvSpPr>
          <p:spPr>
            <a:xfrm>
              <a:off x="3497610" y="906779"/>
              <a:ext cx="30450" cy="300358"/>
            </a:xfrm>
            <a:custGeom>
              <a:avLst/>
              <a:gdLst/>
              <a:ahLst/>
              <a:cxnLst/>
              <a:rect l="0" t="0" r="0" b="0"/>
              <a:pathLst>
                <a:path w="30450" h="300358">
                  <a:moveTo>
                    <a:pt x="30449" y="0"/>
                  </a:moveTo>
                  <a:lnTo>
                    <a:pt x="30449" y="32564"/>
                  </a:lnTo>
                  <a:lnTo>
                    <a:pt x="25213" y="68302"/>
                  </a:lnTo>
                  <a:lnTo>
                    <a:pt x="23536" y="103023"/>
                  </a:lnTo>
                  <a:lnTo>
                    <a:pt x="22192" y="140122"/>
                  </a:lnTo>
                  <a:lnTo>
                    <a:pt x="16808" y="177925"/>
                  </a:lnTo>
                  <a:lnTo>
                    <a:pt x="10697" y="215091"/>
                  </a:lnTo>
                  <a:lnTo>
                    <a:pt x="7664" y="247081"/>
                  </a:lnTo>
                  <a:lnTo>
                    <a:pt x="757" y="284629"/>
                  </a:lnTo>
                  <a:lnTo>
                    <a:pt x="38" y="300357"/>
                  </a:lnTo>
                  <a:lnTo>
                    <a:pt x="0" y="299157"/>
                  </a:lnTo>
                  <a:lnTo>
                    <a:pt x="836" y="298498"/>
                  </a:lnTo>
                  <a:lnTo>
                    <a:pt x="4024" y="297766"/>
                  </a:lnTo>
                  <a:lnTo>
                    <a:pt x="5212" y="296724"/>
                  </a:lnTo>
                  <a:lnTo>
                    <a:pt x="7590" y="2895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957"/>
            <p:cNvSpPr/>
            <p:nvPr/>
          </p:nvSpPr>
          <p:spPr>
            <a:xfrm>
              <a:off x="3055767" y="1112550"/>
              <a:ext cx="205593" cy="217563"/>
            </a:xfrm>
            <a:custGeom>
              <a:avLst/>
              <a:gdLst/>
              <a:ahLst/>
              <a:cxnLst/>
              <a:rect l="0" t="0" r="0" b="0"/>
              <a:pathLst>
                <a:path w="205593" h="217563">
                  <a:moveTo>
                    <a:pt x="37952" y="53310"/>
                  </a:moveTo>
                  <a:lnTo>
                    <a:pt x="31392" y="53310"/>
                  </a:lnTo>
                  <a:lnTo>
                    <a:pt x="34692" y="49264"/>
                  </a:lnTo>
                  <a:lnTo>
                    <a:pt x="41031" y="42704"/>
                  </a:lnTo>
                  <a:lnTo>
                    <a:pt x="79062" y="25343"/>
                  </a:lnTo>
                  <a:lnTo>
                    <a:pt x="110504" y="12666"/>
                  </a:lnTo>
                  <a:lnTo>
                    <a:pt x="142187" y="7746"/>
                  </a:lnTo>
                  <a:lnTo>
                    <a:pt x="180183" y="499"/>
                  </a:lnTo>
                  <a:lnTo>
                    <a:pt x="196318" y="0"/>
                  </a:lnTo>
                  <a:lnTo>
                    <a:pt x="196870" y="837"/>
                  </a:lnTo>
                  <a:lnTo>
                    <a:pt x="197482" y="4024"/>
                  </a:lnTo>
                  <a:lnTo>
                    <a:pt x="195952" y="6059"/>
                  </a:lnTo>
                  <a:lnTo>
                    <a:pt x="162368" y="28782"/>
                  </a:lnTo>
                  <a:lnTo>
                    <a:pt x="130136" y="44106"/>
                  </a:lnTo>
                  <a:lnTo>
                    <a:pt x="95014" y="55537"/>
                  </a:lnTo>
                  <a:lnTo>
                    <a:pt x="61548" y="65948"/>
                  </a:lnTo>
                  <a:lnTo>
                    <a:pt x="26854" y="74656"/>
                  </a:lnTo>
                  <a:lnTo>
                    <a:pt x="18062" y="77755"/>
                  </a:lnTo>
                  <a:lnTo>
                    <a:pt x="11332" y="81107"/>
                  </a:lnTo>
                  <a:lnTo>
                    <a:pt x="0" y="83759"/>
                  </a:lnTo>
                  <a:lnTo>
                    <a:pt x="10472" y="83787"/>
                  </a:lnTo>
                  <a:lnTo>
                    <a:pt x="15296" y="86046"/>
                  </a:lnTo>
                  <a:lnTo>
                    <a:pt x="53396" y="112739"/>
                  </a:lnTo>
                  <a:lnTo>
                    <a:pt x="58408" y="115789"/>
                  </a:lnTo>
                  <a:lnTo>
                    <a:pt x="66235" y="125952"/>
                  </a:lnTo>
                  <a:lnTo>
                    <a:pt x="89511" y="159677"/>
                  </a:lnTo>
                  <a:lnTo>
                    <a:pt x="111543" y="195381"/>
                  </a:lnTo>
                  <a:lnTo>
                    <a:pt x="121324" y="212530"/>
                  </a:lnTo>
                  <a:lnTo>
                    <a:pt x="121684" y="217562"/>
                  </a:lnTo>
                  <a:lnTo>
                    <a:pt x="127009" y="181294"/>
                  </a:lnTo>
                  <a:lnTo>
                    <a:pt x="133437" y="149804"/>
                  </a:lnTo>
                  <a:lnTo>
                    <a:pt x="146466" y="115268"/>
                  </a:lnTo>
                  <a:lnTo>
                    <a:pt x="165811" y="80817"/>
                  </a:lnTo>
                  <a:lnTo>
                    <a:pt x="180818" y="59691"/>
                  </a:lnTo>
                  <a:lnTo>
                    <a:pt x="192137" y="54354"/>
                  </a:lnTo>
                  <a:lnTo>
                    <a:pt x="194082" y="52312"/>
                  </a:lnTo>
                  <a:lnTo>
                    <a:pt x="205592" y="3807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958"/>
            <p:cNvSpPr/>
            <p:nvPr/>
          </p:nvSpPr>
          <p:spPr>
            <a:xfrm>
              <a:off x="3125390" y="906779"/>
              <a:ext cx="44530" cy="312422"/>
            </a:xfrm>
            <a:custGeom>
              <a:avLst/>
              <a:gdLst/>
              <a:ahLst/>
              <a:cxnLst/>
              <a:rect l="0" t="0" r="0" b="0"/>
              <a:pathLst>
                <a:path w="44530" h="312422">
                  <a:moveTo>
                    <a:pt x="44529" y="0"/>
                  </a:moveTo>
                  <a:lnTo>
                    <a:pt x="37969" y="0"/>
                  </a:lnTo>
                  <a:lnTo>
                    <a:pt x="37616" y="847"/>
                  </a:lnTo>
                  <a:lnTo>
                    <a:pt x="36928" y="32576"/>
                  </a:lnTo>
                  <a:lnTo>
                    <a:pt x="34656" y="63632"/>
                  </a:lnTo>
                  <a:lnTo>
                    <a:pt x="28622" y="94490"/>
                  </a:lnTo>
                  <a:lnTo>
                    <a:pt x="21471" y="128186"/>
                  </a:lnTo>
                  <a:lnTo>
                    <a:pt x="13991" y="161877"/>
                  </a:lnTo>
                  <a:lnTo>
                    <a:pt x="8670" y="198671"/>
                  </a:lnTo>
                  <a:lnTo>
                    <a:pt x="4835" y="231868"/>
                  </a:lnTo>
                  <a:lnTo>
                    <a:pt x="0" y="265841"/>
                  </a:lnTo>
                  <a:lnTo>
                    <a:pt x="1596" y="277043"/>
                  </a:lnTo>
                  <a:lnTo>
                    <a:pt x="4997" y="290367"/>
                  </a:lnTo>
                  <a:lnTo>
                    <a:pt x="6147" y="305995"/>
                  </a:lnTo>
                  <a:lnTo>
                    <a:pt x="7088" y="308137"/>
                  </a:lnTo>
                  <a:lnTo>
                    <a:pt x="8562" y="309565"/>
                  </a:lnTo>
                  <a:lnTo>
                    <a:pt x="14050" y="3124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959"/>
            <p:cNvSpPr/>
            <p:nvPr/>
          </p:nvSpPr>
          <p:spPr>
            <a:xfrm>
              <a:off x="2843990" y="937260"/>
              <a:ext cx="120191" cy="402676"/>
            </a:xfrm>
            <a:custGeom>
              <a:avLst/>
              <a:gdLst/>
              <a:ahLst/>
              <a:cxnLst/>
              <a:rect l="0" t="0" r="0" b="0"/>
              <a:pathLst>
                <a:path w="120191" h="402676">
                  <a:moveTo>
                    <a:pt x="120190" y="0"/>
                  </a:moveTo>
                  <a:lnTo>
                    <a:pt x="116145" y="0"/>
                  </a:lnTo>
                  <a:lnTo>
                    <a:pt x="111901" y="4515"/>
                  </a:lnTo>
                  <a:lnTo>
                    <a:pt x="90705" y="39869"/>
                  </a:lnTo>
                  <a:lnTo>
                    <a:pt x="71625" y="75859"/>
                  </a:lnTo>
                  <a:lnTo>
                    <a:pt x="57446" y="109777"/>
                  </a:lnTo>
                  <a:lnTo>
                    <a:pt x="46659" y="142499"/>
                  </a:lnTo>
                  <a:lnTo>
                    <a:pt x="33962" y="177782"/>
                  </a:lnTo>
                  <a:lnTo>
                    <a:pt x="24462" y="210062"/>
                  </a:lnTo>
                  <a:lnTo>
                    <a:pt x="15438" y="241922"/>
                  </a:lnTo>
                  <a:lnTo>
                    <a:pt x="4109" y="276950"/>
                  </a:lnTo>
                  <a:lnTo>
                    <a:pt x="0" y="308307"/>
                  </a:lnTo>
                  <a:lnTo>
                    <a:pt x="869" y="344345"/>
                  </a:lnTo>
                  <a:lnTo>
                    <a:pt x="5351" y="362169"/>
                  </a:lnTo>
                  <a:lnTo>
                    <a:pt x="12988" y="375735"/>
                  </a:lnTo>
                  <a:lnTo>
                    <a:pt x="26808" y="388847"/>
                  </a:lnTo>
                  <a:lnTo>
                    <a:pt x="41627" y="398094"/>
                  </a:lnTo>
                  <a:lnTo>
                    <a:pt x="60787" y="402151"/>
                  </a:lnTo>
                  <a:lnTo>
                    <a:pt x="88324" y="402675"/>
                  </a:lnTo>
                  <a:lnTo>
                    <a:pt x="104950" y="3962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960"/>
            <p:cNvSpPr/>
            <p:nvPr/>
          </p:nvSpPr>
          <p:spPr>
            <a:xfrm>
              <a:off x="3475033" y="1074420"/>
              <a:ext cx="98748" cy="68581"/>
            </a:xfrm>
            <a:custGeom>
              <a:avLst/>
              <a:gdLst/>
              <a:ahLst/>
              <a:cxnLst/>
              <a:rect l="0" t="0" r="0" b="0"/>
              <a:pathLst>
                <a:path w="98748" h="68581">
                  <a:moveTo>
                    <a:pt x="7307" y="68580"/>
                  </a:moveTo>
                  <a:lnTo>
                    <a:pt x="0" y="68580"/>
                  </a:lnTo>
                  <a:lnTo>
                    <a:pt x="32258" y="40061"/>
                  </a:lnTo>
                  <a:lnTo>
                    <a:pt x="61906" y="20205"/>
                  </a:lnTo>
                  <a:lnTo>
                    <a:pt x="98747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961"/>
            <p:cNvSpPr/>
            <p:nvPr/>
          </p:nvSpPr>
          <p:spPr>
            <a:xfrm>
              <a:off x="3611880" y="1029266"/>
              <a:ext cx="190501" cy="250301"/>
            </a:xfrm>
            <a:custGeom>
              <a:avLst/>
              <a:gdLst/>
              <a:ahLst/>
              <a:cxnLst/>
              <a:rect l="0" t="0" r="0" b="0"/>
              <a:pathLst>
                <a:path w="190501" h="250301">
                  <a:moveTo>
                    <a:pt x="0" y="68013"/>
                  </a:moveTo>
                  <a:lnTo>
                    <a:pt x="6560" y="68013"/>
                  </a:lnTo>
                  <a:lnTo>
                    <a:pt x="43837" y="39201"/>
                  </a:lnTo>
                  <a:lnTo>
                    <a:pt x="59333" y="21619"/>
                  </a:lnTo>
                  <a:lnTo>
                    <a:pt x="66164" y="12681"/>
                  </a:lnTo>
                  <a:lnTo>
                    <a:pt x="74844" y="5886"/>
                  </a:lnTo>
                  <a:lnTo>
                    <a:pt x="84346" y="2301"/>
                  </a:lnTo>
                  <a:lnTo>
                    <a:pt x="100198" y="0"/>
                  </a:lnTo>
                  <a:lnTo>
                    <a:pt x="106057" y="1943"/>
                  </a:lnTo>
                  <a:lnTo>
                    <a:pt x="116717" y="10089"/>
                  </a:lnTo>
                  <a:lnTo>
                    <a:pt x="124423" y="21406"/>
                  </a:lnTo>
                  <a:lnTo>
                    <a:pt x="125008" y="35163"/>
                  </a:lnTo>
                  <a:lnTo>
                    <a:pt x="122530" y="71591"/>
                  </a:lnTo>
                  <a:lnTo>
                    <a:pt x="118055" y="105386"/>
                  </a:lnTo>
                  <a:lnTo>
                    <a:pt x="111367" y="138165"/>
                  </a:lnTo>
                  <a:lnTo>
                    <a:pt x="104023" y="169327"/>
                  </a:lnTo>
                  <a:lnTo>
                    <a:pt x="87873" y="203267"/>
                  </a:lnTo>
                  <a:lnTo>
                    <a:pt x="61569" y="240755"/>
                  </a:lnTo>
                  <a:lnTo>
                    <a:pt x="56150" y="246388"/>
                  </a:lnTo>
                  <a:lnTo>
                    <a:pt x="50920" y="248891"/>
                  </a:lnTo>
                  <a:lnTo>
                    <a:pt x="43215" y="250300"/>
                  </a:lnTo>
                  <a:lnTo>
                    <a:pt x="38115" y="248372"/>
                  </a:lnTo>
                  <a:lnTo>
                    <a:pt x="35570" y="246672"/>
                  </a:lnTo>
                  <a:lnTo>
                    <a:pt x="33873" y="243846"/>
                  </a:lnTo>
                  <a:lnTo>
                    <a:pt x="26387" y="217478"/>
                  </a:lnTo>
                  <a:lnTo>
                    <a:pt x="29773" y="196467"/>
                  </a:lnTo>
                  <a:lnTo>
                    <a:pt x="32423" y="190579"/>
                  </a:lnTo>
                  <a:lnTo>
                    <a:pt x="41024" y="179901"/>
                  </a:lnTo>
                  <a:lnTo>
                    <a:pt x="45890" y="177008"/>
                  </a:lnTo>
                  <a:lnTo>
                    <a:pt x="48374" y="176236"/>
                  </a:lnTo>
                  <a:lnTo>
                    <a:pt x="50875" y="176569"/>
                  </a:lnTo>
                  <a:lnTo>
                    <a:pt x="55913" y="179196"/>
                  </a:lnTo>
                  <a:lnTo>
                    <a:pt x="89346" y="200145"/>
                  </a:lnTo>
                  <a:lnTo>
                    <a:pt x="112101" y="210542"/>
                  </a:lnTo>
                  <a:lnTo>
                    <a:pt x="128070" y="212349"/>
                  </a:lnTo>
                  <a:lnTo>
                    <a:pt x="142557" y="208617"/>
                  </a:lnTo>
                  <a:lnTo>
                    <a:pt x="180634" y="189870"/>
                  </a:lnTo>
                  <a:lnTo>
                    <a:pt x="190500" y="18231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962"/>
            <p:cNvSpPr/>
            <p:nvPr/>
          </p:nvSpPr>
          <p:spPr>
            <a:xfrm>
              <a:off x="3776226" y="876613"/>
              <a:ext cx="197005" cy="256586"/>
            </a:xfrm>
            <a:custGeom>
              <a:avLst/>
              <a:gdLst/>
              <a:ahLst/>
              <a:cxnLst/>
              <a:rect l="0" t="0" r="0" b="0"/>
              <a:pathLst>
                <a:path w="197005" h="256586">
                  <a:moveTo>
                    <a:pt x="132833" y="7307"/>
                  </a:moveTo>
                  <a:lnTo>
                    <a:pt x="126273" y="746"/>
                  </a:lnTo>
                  <a:lnTo>
                    <a:pt x="121482" y="0"/>
                  </a:lnTo>
                  <a:lnTo>
                    <a:pt x="106195" y="595"/>
                  </a:lnTo>
                  <a:lnTo>
                    <a:pt x="81870" y="10301"/>
                  </a:lnTo>
                  <a:lnTo>
                    <a:pt x="62700" y="25692"/>
                  </a:lnTo>
                  <a:lnTo>
                    <a:pt x="39550" y="59731"/>
                  </a:lnTo>
                  <a:lnTo>
                    <a:pt x="24666" y="89915"/>
                  </a:lnTo>
                  <a:lnTo>
                    <a:pt x="14518" y="124446"/>
                  </a:lnTo>
                  <a:lnTo>
                    <a:pt x="6149" y="156503"/>
                  </a:lnTo>
                  <a:lnTo>
                    <a:pt x="0" y="186603"/>
                  </a:lnTo>
                  <a:lnTo>
                    <a:pt x="2788" y="211138"/>
                  </a:lnTo>
                  <a:lnTo>
                    <a:pt x="9823" y="229508"/>
                  </a:lnTo>
                  <a:lnTo>
                    <a:pt x="22256" y="244829"/>
                  </a:lnTo>
                  <a:lnTo>
                    <a:pt x="31759" y="252008"/>
                  </a:lnTo>
                  <a:lnTo>
                    <a:pt x="43885" y="255763"/>
                  </a:lnTo>
                  <a:lnTo>
                    <a:pt x="57741" y="256585"/>
                  </a:lnTo>
                  <a:lnTo>
                    <a:pt x="94879" y="247985"/>
                  </a:lnTo>
                  <a:lnTo>
                    <a:pt x="132853" y="233567"/>
                  </a:lnTo>
                  <a:lnTo>
                    <a:pt x="163318" y="211079"/>
                  </a:lnTo>
                  <a:lnTo>
                    <a:pt x="174039" y="194674"/>
                  </a:lnTo>
                  <a:lnTo>
                    <a:pt x="187822" y="160593"/>
                  </a:lnTo>
                  <a:lnTo>
                    <a:pt x="197004" y="124165"/>
                  </a:lnTo>
                  <a:lnTo>
                    <a:pt x="192420" y="91632"/>
                  </a:lnTo>
                  <a:lnTo>
                    <a:pt x="187256" y="76958"/>
                  </a:lnTo>
                  <a:lnTo>
                    <a:pt x="179317" y="64791"/>
                  </a:lnTo>
                  <a:lnTo>
                    <a:pt x="167886" y="55998"/>
                  </a:lnTo>
                  <a:lnTo>
                    <a:pt x="138516" y="41564"/>
                  </a:lnTo>
                  <a:lnTo>
                    <a:pt x="128021" y="39466"/>
                  </a:lnTo>
                  <a:lnTo>
                    <a:pt x="117713" y="40791"/>
                  </a:lnTo>
                  <a:lnTo>
                    <a:pt x="94733" y="4540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963"/>
            <p:cNvSpPr/>
            <p:nvPr/>
          </p:nvSpPr>
          <p:spPr>
            <a:xfrm>
              <a:off x="4206240" y="800100"/>
              <a:ext cx="53341" cy="312421"/>
            </a:xfrm>
            <a:custGeom>
              <a:avLst/>
              <a:gdLst/>
              <a:ahLst/>
              <a:cxnLst/>
              <a:rect l="0" t="0" r="0" b="0"/>
              <a:pathLst>
                <a:path w="53341" h="312421">
                  <a:moveTo>
                    <a:pt x="53340" y="0"/>
                  </a:moveTo>
                  <a:lnTo>
                    <a:pt x="52493" y="14690"/>
                  </a:lnTo>
                  <a:lnTo>
                    <a:pt x="46779" y="46651"/>
                  </a:lnTo>
                  <a:lnTo>
                    <a:pt x="39845" y="82467"/>
                  </a:lnTo>
                  <a:lnTo>
                    <a:pt x="32784" y="112111"/>
                  </a:lnTo>
                  <a:lnTo>
                    <a:pt x="25330" y="143190"/>
                  </a:lnTo>
                  <a:lnTo>
                    <a:pt x="17759" y="177987"/>
                  </a:lnTo>
                  <a:lnTo>
                    <a:pt x="11000" y="210969"/>
                  </a:lnTo>
                  <a:lnTo>
                    <a:pt x="7775" y="244637"/>
                  </a:lnTo>
                  <a:lnTo>
                    <a:pt x="1191" y="282212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964"/>
            <p:cNvSpPr/>
            <p:nvPr/>
          </p:nvSpPr>
          <p:spPr>
            <a:xfrm>
              <a:off x="4336228" y="922751"/>
              <a:ext cx="143093" cy="158673"/>
            </a:xfrm>
            <a:custGeom>
              <a:avLst/>
              <a:gdLst/>
              <a:ahLst/>
              <a:cxnLst/>
              <a:rect l="0" t="0" r="0" b="0"/>
              <a:pathLst>
                <a:path w="143093" h="158673">
                  <a:moveTo>
                    <a:pt x="60512" y="6888"/>
                  </a:moveTo>
                  <a:lnTo>
                    <a:pt x="56467" y="6888"/>
                  </a:lnTo>
                  <a:lnTo>
                    <a:pt x="52223" y="9146"/>
                  </a:lnTo>
                  <a:lnTo>
                    <a:pt x="34867" y="25969"/>
                  </a:lnTo>
                  <a:lnTo>
                    <a:pt x="22865" y="47503"/>
                  </a:lnTo>
                  <a:lnTo>
                    <a:pt x="9771" y="83420"/>
                  </a:lnTo>
                  <a:lnTo>
                    <a:pt x="1821" y="113634"/>
                  </a:lnTo>
                  <a:lnTo>
                    <a:pt x="0" y="140016"/>
                  </a:lnTo>
                  <a:lnTo>
                    <a:pt x="2008" y="148747"/>
                  </a:lnTo>
                  <a:lnTo>
                    <a:pt x="3729" y="152261"/>
                  </a:lnTo>
                  <a:lnTo>
                    <a:pt x="6570" y="154604"/>
                  </a:lnTo>
                  <a:lnTo>
                    <a:pt x="14242" y="157206"/>
                  </a:lnTo>
                  <a:lnTo>
                    <a:pt x="28081" y="158672"/>
                  </a:lnTo>
                  <a:lnTo>
                    <a:pt x="46951" y="155061"/>
                  </a:lnTo>
                  <a:lnTo>
                    <a:pt x="83593" y="135537"/>
                  </a:lnTo>
                  <a:lnTo>
                    <a:pt x="109850" y="115932"/>
                  </a:lnTo>
                  <a:lnTo>
                    <a:pt x="137618" y="79052"/>
                  </a:lnTo>
                  <a:lnTo>
                    <a:pt x="142342" y="59033"/>
                  </a:lnTo>
                  <a:lnTo>
                    <a:pt x="143092" y="35596"/>
                  </a:lnTo>
                  <a:lnTo>
                    <a:pt x="140111" y="25009"/>
                  </a:lnTo>
                  <a:lnTo>
                    <a:pt x="133707" y="16918"/>
                  </a:lnTo>
                  <a:lnTo>
                    <a:pt x="116152" y="2972"/>
                  </a:lnTo>
                  <a:lnTo>
                    <a:pt x="98062" y="0"/>
                  </a:lnTo>
                  <a:lnTo>
                    <a:pt x="89054" y="440"/>
                  </a:lnTo>
                  <a:lnTo>
                    <a:pt x="68131" y="688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965"/>
            <p:cNvSpPr/>
            <p:nvPr/>
          </p:nvSpPr>
          <p:spPr>
            <a:xfrm>
              <a:off x="4543153" y="861060"/>
              <a:ext cx="125946" cy="181345"/>
            </a:xfrm>
            <a:custGeom>
              <a:avLst/>
              <a:gdLst/>
              <a:ahLst/>
              <a:cxnLst/>
              <a:rect l="0" t="0" r="0" b="0"/>
              <a:pathLst>
                <a:path w="125946" h="181345">
                  <a:moveTo>
                    <a:pt x="74566" y="0"/>
                  </a:moveTo>
                  <a:lnTo>
                    <a:pt x="56870" y="15438"/>
                  </a:lnTo>
                  <a:lnTo>
                    <a:pt x="19437" y="35567"/>
                  </a:lnTo>
                  <a:lnTo>
                    <a:pt x="3880" y="48261"/>
                  </a:lnTo>
                  <a:lnTo>
                    <a:pt x="817" y="53340"/>
                  </a:lnTo>
                  <a:lnTo>
                    <a:pt x="0" y="55880"/>
                  </a:lnTo>
                  <a:lnTo>
                    <a:pt x="303" y="58420"/>
                  </a:lnTo>
                  <a:lnTo>
                    <a:pt x="2895" y="63500"/>
                  </a:lnTo>
                  <a:lnTo>
                    <a:pt x="4773" y="65193"/>
                  </a:lnTo>
                  <a:lnTo>
                    <a:pt x="9116" y="67074"/>
                  </a:lnTo>
                  <a:lnTo>
                    <a:pt x="45421" y="73728"/>
                  </a:lnTo>
                  <a:lnTo>
                    <a:pt x="78317" y="75874"/>
                  </a:lnTo>
                  <a:lnTo>
                    <a:pt x="94493" y="80148"/>
                  </a:lnTo>
                  <a:lnTo>
                    <a:pt x="117977" y="97656"/>
                  </a:lnTo>
                  <a:lnTo>
                    <a:pt x="121287" y="100664"/>
                  </a:lnTo>
                  <a:lnTo>
                    <a:pt x="124964" y="108521"/>
                  </a:lnTo>
                  <a:lnTo>
                    <a:pt x="125945" y="112987"/>
                  </a:lnTo>
                  <a:lnTo>
                    <a:pt x="124777" y="122465"/>
                  </a:lnTo>
                  <a:lnTo>
                    <a:pt x="123280" y="127363"/>
                  </a:lnTo>
                  <a:lnTo>
                    <a:pt x="117102" y="135063"/>
                  </a:lnTo>
                  <a:lnTo>
                    <a:pt x="109557" y="142155"/>
                  </a:lnTo>
                  <a:lnTo>
                    <a:pt x="99704" y="154820"/>
                  </a:lnTo>
                  <a:lnTo>
                    <a:pt x="61757" y="177696"/>
                  </a:lnTo>
                  <a:lnTo>
                    <a:pt x="46594" y="181344"/>
                  </a:lnTo>
                  <a:lnTo>
                    <a:pt x="38709" y="179939"/>
                  </a:lnTo>
                  <a:lnTo>
                    <a:pt x="31537" y="177339"/>
                  </a:lnTo>
                  <a:lnTo>
                    <a:pt x="19672" y="175029"/>
                  </a:lnTo>
                  <a:lnTo>
                    <a:pt x="17650" y="173413"/>
                  </a:lnTo>
                  <a:lnTo>
                    <a:pt x="13606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966"/>
            <p:cNvSpPr/>
            <p:nvPr/>
          </p:nvSpPr>
          <p:spPr>
            <a:xfrm>
              <a:off x="4721093" y="861060"/>
              <a:ext cx="143742" cy="128867"/>
            </a:xfrm>
            <a:custGeom>
              <a:avLst/>
              <a:gdLst/>
              <a:ahLst/>
              <a:cxnLst/>
              <a:rect l="0" t="0" r="0" b="0"/>
              <a:pathLst>
                <a:path w="143742" h="128867">
                  <a:moveTo>
                    <a:pt x="71887" y="0"/>
                  </a:moveTo>
                  <a:lnTo>
                    <a:pt x="53975" y="0"/>
                  </a:lnTo>
                  <a:lnTo>
                    <a:pt x="20601" y="9407"/>
                  </a:lnTo>
                  <a:lnTo>
                    <a:pt x="14379" y="12647"/>
                  </a:lnTo>
                  <a:lnTo>
                    <a:pt x="6117" y="15318"/>
                  </a:lnTo>
                  <a:lnTo>
                    <a:pt x="886" y="18943"/>
                  </a:lnTo>
                  <a:lnTo>
                    <a:pt x="0" y="20249"/>
                  </a:lnTo>
                  <a:lnTo>
                    <a:pt x="256" y="21119"/>
                  </a:lnTo>
                  <a:lnTo>
                    <a:pt x="4661" y="24602"/>
                  </a:lnTo>
                  <a:lnTo>
                    <a:pt x="6749" y="26561"/>
                  </a:lnTo>
                  <a:lnTo>
                    <a:pt x="13586" y="28738"/>
                  </a:lnTo>
                  <a:lnTo>
                    <a:pt x="47671" y="30327"/>
                  </a:lnTo>
                  <a:lnTo>
                    <a:pt x="66123" y="32692"/>
                  </a:lnTo>
                  <a:lnTo>
                    <a:pt x="101764" y="38234"/>
                  </a:lnTo>
                  <a:lnTo>
                    <a:pt x="118369" y="43972"/>
                  </a:lnTo>
                  <a:lnTo>
                    <a:pt x="125847" y="48612"/>
                  </a:lnTo>
                  <a:lnTo>
                    <a:pt x="134818" y="60029"/>
                  </a:lnTo>
                  <a:lnTo>
                    <a:pt x="142838" y="74136"/>
                  </a:lnTo>
                  <a:lnTo>
                    <a:pt x="143741" y="79057"/>
                  </a:lnTo>
                  <a:lnTo>
                    <a:pt x="142486" y="89041"/>
                  </a:lnTo>
                  <a:lnTo>
                    <a:pt x="136849" y="96864"/>
                  </a:lnTo>
                  <a:lnTo>
                    <a:pt x="119432" y="108786"/>
                  </a:lnTo>
                  <a:lnTo>
                    <a:pt x="83043" y="124421"/>
                  </a:lnTo>
                  <a:lnTo>
                    <a:pt x="48489" y="128866"/>
                  </a:lnTo>
                  <a:lnTo>
                    <a:pt x="35241" y="128393"/>
                  </a:lnTo>
                  <a:lnTo>
                    <a:pt x="10926" y="1219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967"/>
            <p:cNvSpPr/>
            <p:nvPr/>
          </p:nvSpPr>
          <p:spPr>
            <a:xfrm>
              <a:off x="4869207" y="601980"/>
              <a:ext cx="211305" cy="480060"/>
            </a:xfrm>
            <a:custGeom>
              <a:avLst/>
              <a:gdLst/>
              <a:ahLst/>
              <a:cxnLst/>
              <a:rect l="0" t="0" r="0" b="0"/>
              <a:pathLst>
                <a:path w="211305" h="480060">
                  <a:moveTo>
                    <a:pt x="7593" y="0"/>
                  </a:moveTo>
                  <a:lnTo>
                    <a:pt x="65" y="0"/>
                  </a:lnTo>
                  <a:lnTo>
                    <a:pt x="0" y="4045"/>
                  </a:lnTo>
                  <a:lnTo>
                    <a:pt x="2242" y="8288"/>
                  </a:lnTo>
                  <a:lnTo>
                    <a:pt x="31181" y="45935"/>
                  </a:lnTo>
                  <a:lnTo>
                    <a:pt x="54962" y="66082"/>
                  </a:lnTo>
                  <a:lnTo>
                    <a:pt x="90201" y="87215"/>
                  </a:lnTo>
                  <a:lnTo>
                    <a:pt x="127517" y="117228"/>
                  </a:lnTo>
                  <a:lnTo>
                    <a:pt x="151781" y="145647"/>
                  </a:lnTo>
                  <a:lnTo>
                    <a:pt x="175057" y="175517"/>
                  </a:lnTo>
                  <a:lnTo>
                    <a:pt x="188701" y="196540"/>
                  </a:lnTo>
                  <a:lnTo>
                    <a:pt x="201142" y="231330"/>
                  </a:lnTo>
                  <a:lnTo>
                    <a:pt x="209345" y="263463"/>
                  </a:lnTo>
                  <a:lnTo>
                    <a:pt x="211304" y="295280"/>
                  </a:lnTo>
                  <a:lnTo>
                    <a:pt x="206052" y="330295"/>
                  </a:lnTo>
                  <a:lnTo>
                    <a:pt x="193301" y="362495"/>
                  </a:lnTo>
                  <a:lnTo>
                    <a:pt x="173813" y="394332"/>
                  </a:lnTo>
                  <a:lnTo>
                    <a:pt x="150259" y="430199"/>
                  </a:lnTo>
                  <a:lnTo>
                    <a:pt x="121454" y="463405"/>
                  </a:lnTo>
                  <a:lnTo>
                    <a:pt x="106653" y="4800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MARTInkShape-Group203"/>
          <p:cNvGrpSpPr/>
          <p:nvPr/>
        </p:nvGrpSpPr>
        <p:grpSpPr>
          <a:xfrm>
            <a:off x="2150844" y="1783079"/>
            <a:ext cx="2040157" cy="631897"/>
            <a:chOff x="2150844" y="1783079"/>
            <a:chExt cx="2040157" cy="631897"/>
          </a:xfrm>
        </p:grpSpPr>
        <p:sp>
          <p:nvSpPr>
            <p:cNvPr id="33" name="SMARTInkShape-1968"/>
            <p:cNvSpPr/>
            <p:nvPr/>
          </p:nvSpPr>
          <p:spPr>
            <a:xfrm>
              <a:off x="3873055" y="1988859"/>
              <a:ext cx="317946" cy="228398"/>
            </a:xfrm>
            <a:custGeom>
              <a:avLst/>
              <a:gdLst/>
              <a:ahLst/>
              <a:cxnLst/>
              <a:rect l="0" t="0" r="0" b="0"/>
              <a:pathLst>
                <a:path w="317946" h="228398">
                  <a:moveTo>
                    <a:pt x="28385" y="68541"/>
                  </a:moveTo>
                  <a:lnTo>
                    <a:pt x="32430" y="68541"/>
                  </a:lnTo>
                  <a:lnTo>
                    <a:pt x="33621" y="67694"/>
                  </a:lnTo>
                  <a:lnTo>
                    <a:pt x="34416" y="66283"/>
                  </a:lnTo>
                  <a:lnTo>
                    <a:pt x="34945" y="64495"/>
                  </a:lnTo>
                  <a:lnTo>
                    <a:pt x="39736" y="57935"/>
                  </a:lnTo>
                  <a:lnTo>
                    <a:pt x="50562" y="50628"/>
                  </a:lnTo>
                  <a:lnTo>
                    <a:pt x="84896" y="38043"/>
                  </a:lnTo>
                  <a:lnTo>
                    <a:pt x="122991" y="27897"/>
                  </a:lnTo>
                  <a:lnTo>
                    <a:pt x="153030" y="20279"/>
                  </a:lnTo>
                  <a:lnTo>
                    <a:pt x="188284" y="10120"/>
                  </a:lnTo>
                  <a:lnTo>
                    <a:pt x="224725" y="2218"/>
                  </a:lnTo>
                  <a:lnTo>
                    <a:pt x="258287" y="258"/>
                  </a:lnTo>
                  <a:lnTo>
                    <a:pt x="276671" y="0"/>
                  </a:lnTo>
                  <a:lnTo>
                    <a:pt x="277729" y="833"/>
                  </a:lnTo>
                  <a:lnTo>
                    <a:pt x="278904" y="4017"/>
                  </a:lnTo>
                  <a:lnTo>
                    <a:pt x="279566" y="10570"/>
                  </a:lnTo>
                  <a:lnTo>
                    <a:pt x="277966" y="12960"/>
                  </a:lnTo>
                  <a:lnTo>
                    <a:pt x="271672" y="17874"/>
                  </a:lnTo>
                  <a:lnTo>
                    <a:pt x="240669" y="30458"/>
                  </a:lnTo>
                  <a:lnTo>
                    <a:pt x="207006" y="40604"/>
                  </a:lnTo>
                  <a:lnTo>
                    <a:pt x="177735" y="48222"/>
                  </a:lnTo>
                  <a:lnTo>
                    <a:pt x="147614" y="55841"/>
                  </a:lnTo>
                  <a:lnTo>
                    <a:pt x="117240" y="63461"/>
                  </a:lnTo>
                  <a:lnTo>
                    <a:pt x="86791" y="71080"/>
                  </a:lnTo>
                  <a:lnTo>
                    <a:pt x="52245" y="76004"/>
                  </a:lnTo>
                  <a:lnTo>
                    <a:pt x="17322" y="82589"/>
                  </a:lnTo>
                  <a:lnTo>
                    <a:pt x="0" y="83676"/>
                  </a:lnTo>
                  <a:lnTo>
                    <a:pt x="4402" y="84607"/>
                  </a:lnTo>
                  <a:lnTo>
                    <a:pt x="39725" y="105035"/>
                  </a:lnTo>
                  <a:lnTo>
                    <a:pt x="75968" y="127955"/>
                  </a:lnTo>
                  <a:lnTo>
                    <a:pt x="112302" y="162050"/>
                  </a:lnTo>
                  <a:lnTo>
                    <a:pt x="132324" y="182748"/>
                  </a:lnTo>
                  <a:lnTo>
                    <a:pt x="157853" y="219151"/>
                  </a:lnTo>
                  <a:lnTo>
                    <a:pt x="165411" y="228397"/>
                  </a:lnTo>
                  <a:lnTo>
                    <a:pt x="169587" y="195993"/>
                  </a:lnTo>
                  <a:lnTo>
                    <a:pt x="178541" y="160258"/>
                  </a:lnTo>
                  <a:lnTo>
                    <a:pt x="186799" y="126384"/>
                  </a:lnTo>
                  <a:lnTo>
                    <a:pt x="200441" y="95369"/>
                  </a:lnTo>
                  <a:lnTo>
                    <a:pt x="227377" y="61704"/>
                  </a:lnTo>
                  <a:lnTo>
                    <a:pt x="257157" y="34641"/>
                  </a:lnTo>
                  <a:lnTo>
                    <a:pt x="292849" y="16088"/>
                  </a:lnTo>
                  <a:lnTo>
                    <a:pt x="317945" y="75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969"/>
            <p:cNvSpPr/>
            <p:nvPr/>
          </p:nvSpPr>
          <p:spPr>
            <a:xfrm>
              <a:off x="4023359" y="1783079"/>
              <a:ext cx="38101" cy="327662"/>
            </a:xfrm>
            <a:custGeom>
              <a:avLst/>
              <a:gdLst/>
              <a:ahLst/>
              <a:cxnLst/>
              <a:rect l="0" t="0" r="0" b="0"/>
              <a:pathLst>
                <a:path w="38101" h="327662">
                  <a:moveTo>
                    <a:pt x="38100" y="0"/>
                  </a:moveTo>
                  <a:lnTo>
                    <a:pt x="38100" y="32564"/>
                  </a:lnTo>
                  <a:lnTo>
                    <a:pt x="38100" y="62219"/>
                  </a:lnTo>
                  <a:lnTo>
                    <a:pt x="37254" y="90873"/>
                  </a:lnTo>
                  <a:lnTo>
                    <a:pt x="32864" y="124951"/>
                  </a:lnTo>
                  <a:lnTo>
                    <a:pt x="30340" y="156873"/>
                  </a:lnTo>
                  <a:lnTo>
                    <a:pt x="25453" y="187781"/>
                  </a:lnTo>
                  <a:lnTo>
                    <a:pt x="22782" y="218387"/>
                  </a:lnTo>
                  <a:lnTo>
                    <a:pt x="17851" y="248058"/>
                  </a:lnTo>
                  <a:lnTo>
                    <a:pt x="11539" y="285067"/>
                  </a:lnTo>
                  <a:lnTo>
                    <a:pt x="5879" y="309906"/>
                  </a:lnTo>
                  <a:lnTo>
                    <a:pt x="2613" y="316383"/>
                  </a:lnTo>
                  <a:lnTo>
                    <a:pt x="0" y="3276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970"/>
            <p:cNvSpPr/>
            <p:nvPr/>
          </p:nvSpPr>
          <p:spPr>
            <a:xfrm>
              <a:off x="2150844" y="1859381"/>
              <a:ext cx="386616" cy="502228"/>
            </a:xfrm>
            <a:custGeom>
              <a:avLst/>
              <a:gdLst/>
              <a:ahLst/>
              <a:cxnLst/>
              <a:rect l="0" t="0" r="0" b="0"/>
              <a:pathLst>
                <a:path w="386616" h="502228">
                  <a:moveTo>
                    <a:pt x="386615" y="15139"/>
                  </a:moveTo>
                  <a:lnTo>
                    <a:pt x="375264" y="3787"/>
                  </a:lnTo>
                  <a:lnTo>
                    <a:pt x="368588" y="1627"/>
                  </a:lnTo>
                  <a:lnTo>
                    <a:pt x="335652" y="0"/>
                  </a:lnTo>
                  <a:lnTo>
                    <a:pt x="304143" y="6849"/>
                  </a:lnTo>
                  <a:lnTo>
                    <a:pt x="268066" y="25888"/>
                  </a:lnTo>
                  <a:lnTo>
                    <a:pt x="232957" y="46546"/>
                  </a:lnTo>
                  <a:lnTo>
                    <a:pt x="195742" y="73269"/>
                  </a:lnTo>
                  <a:lnTo>
                    <a:pt x="160163" y="107998"/>
                  </a:lnTo>
                  <a:lnTo>
                    <a:pt x="125914" y="145099"/>
                  </a:lnTo>
                  <a:lnTo>
                    <a:pt x="91213" y="182903"/>
                  </a:lnTo>
                  <a:lnTo>
                    <a:pt x="70752" y="209081"/>
                  </a:lnTo>
                  <a:lnTo>
                    <a:pt x="53192" y="237648"/>
                  </a:lnTo>
                  <a:lnTo>
                    <a:pt x="39178" y="265021"/>
                  </a:lnTo>
                  <a:lnTo>
                    <a:pt x="27306" y="292144"/>
                  </a:lnTo>
                  <a:lnTo>
                    <a:pt x="16384" y="321132"/>
                  </a:lnTo>
                  <a:lnTo>
                    <a:pt x="4761" y="357922"/>
                  </a:lnTo>
                  <a:lnTo>
                    <a:pt x="0" y="394316"/>
                  </a:lnTo>
                  <a:lnTo>
                    <a:pt x="2635" y="423821"/>
                  </a:lnTo>
                  <a:lnTo>
                    <a:pt x="12823" y="448650"/>
                  </a:lnTo>
                  <a:lnTo>
                    <a:pt x="26566" y="468048"/>
                  </a:lnTo>
                  <a:lnTo>
                    <a:pt x="45407" y="484520"/>
                  </a:lnTo>
                  <a:lnTo>
                    <a:pt x="71122" y="496080"/>
                  </a:lnTo>
                  <a:lnTo>
                    <a:pt x="100190" y="500822"/>
                  </a:lnTo>
                  <a:lnTo>
                    <a:pt x="130252" y="502227"/>
                  </a:lnTo>
                  <a:lnTo>
                    <a:pt x="164653" y="494553"/>
                  </a:lnTo>
                  <a:lnTo>
                    <a:pt x="197612" y="485600"/>
                  </a:lnTo>
                  <a:lnTo>
                    <a:pt x="241835" y="4723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971"/>
            <p:cNvSpPr/>
            <p:nvPr/>
          </p:nvSpPr>
          <p:spPr>
            <a:xfrm>
              <a:off x="2550729" y="1912620"/>
              <a:ext cx="266508" cy="409205"/>
            </a:xfrm>
            <a:custGeom>
              <a:avLst/>
              <a:gdLst/>
              <a:ahLst/>
              <a:cxnLst/>
              <a:rect l="0" t="0" r="0" b="0"/>
              <a:pathLst>
                <a:path w="266508" h="409205">
                  <a:moveTo>
                    <a:pt x="200090" y="0"/>
                  </a:moveTo>
                  <a:lnTo>
                    <a:pt x="192000" y="0"/>
                  </a:lnTo>
                  <a:lnTo>
                    <a:pt x="185770" y="2257"/>
                  </a:lnTo>
                  <a:lnTo>
                    <a:pt x="153113" y="17695"/>
                  </a:lnTo>
                  <a:lnTo>
                    <a:pt x="123642" y="40090"/>
                  </a:lnTo>
                  <a:lnTo>
                    <a:pt x="94208" y="75056"/>
                  </a:lnTo>
                  <a:lnTo>
                    <a:pt x="75773" y="106247"/>
                  </a:lnTo>
                  <a:lnTo>
                    <a:pt x="61865" y="132734"/>
                  </a:lnTo>
                  <a:lnTo>
                    <a:pt x="47217" y="159181"/>
                  </a:lnTo>
                  <a:lnTo>
                    <a:pt x="33087" y="186740"/>
                  </a:lnTo>
                  <a:lnTo>
                    <a:pt x="21162" y="218744"/>
                  </a:lnTo>
                  <a:lnTo>
                    <a:pt x="12476" y="248208"/>
                  </a:lnTo>
                  <a:lnTo>
                    <a:pt x="5793" y="276261"/>
                  </a:lnTo>
                  <a:lnTo>
                    <a:pt x="0" y="305662"/>
                  </a:lnTo>
                  <a:lnTo>
                    <a:pt x="70" y="342685"/>
                  </a:lnTo>
                  <a:lnTo>
                    <a:pt x="5452" y="371058"/>
                  </a:lnTo>
                  <a:lnTo>
                    <a:pt x="16455" y="391506"/>
                  </a:lnTo>
                  <a:lnTo>
                    <a:pt x="30439" y="404244"/>
                  </a:lnTo>
                  <a:lnTo>
                    <a:pt x="42563" y="408264"/>
                  </a:lnTo>
                  <a:lnTo>
                    <a:pt x="57265" y="409204"/>
                  </a:lnTo>
                  <a:lnTo>
                    <a:pt x="94299" y="402908"/>
                  </a:lnTo>
                  <a:lnTo>
                    <a:pt x="114125" y="396663"/>
                  </a:lnTo>
                  <a:lnTo>
                    <a:pt x="144327" y="378021"/>
                  </a:lnTo>
                  <a:lnTo>
                    <a:pt x="174725" y="351424"/>
                  </a:lnTo>
                  <a:lnTo>
                    <a:pt x="203488" y="321248"/>
                  </a:lnTo>
                  <a:lnTo>
                    <a:pt x="223487" y="285872"/>
                  </a:lnTo>
                  <a:lnTo>
                    <a:pt x="240137" y="248580"/>
                  </a:lnTo>
                  <a:lnTo>
                    <a:pt x="254948" y="211566"/>
                  </a:lnTo>
                  <a:lnTo>
                    <a:pt x="264228" y="178773"/>
                  </a:lnTo>
                  <a:lnTo>
                    <a:pt x="266507" y="147608"/>
                  </a:lnTo>
                  <a:lnTo>
                    <a:pt x="260122" y="111252"/>
                  </a:lnTo>
                  <a:lnTo>
                    <a:pt x="246662" y="83218"/>
                  </a:lnTo>
                  <a:lnTo>
                    <a:pt x="227697" y="60151"/>
                  </a:lnTo>
                  <a:lnTo>
                    <a:pt x="192451" y="38349"/>
                  </a:lnTo>
                  <a:lnTo>
                    <a:pt x="179482" y="32811"/>
                  </a:lnTo>
                  <a:lnTo>
                    <a:pt x="154371" y="304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972"/>
            <p:cNvSpPr/>
            <p:nvPr/>
          </p:nvSpPr>
          <p:spPr>
            <a:xfrm>
              <a:off x="2820444" y="2165724"/>
              <a:ext cx="288516" cy="249252"/>
            </a:xfrm>
            <a:custGeom>
              <a:avLst/>
              <a:gdLst/>
              <a:ahLst/>
              <a:cxnLst/>
              <a:rect l="0" t="0" r="0" b="0"/>
              <a:pathLst>
                <a:path w="288516" h="249252">
                  <a:moveTo>
                    <a:pt x="6575" y="97416"/>
                  </a:moveTo>
                  <a:lnTo>
                    <a:pt x="6575" y="86810"/>
                  </a:lnTo>
                  <a:lnTo>
                    <a:pt x="17182" y="57325"/>
                  </a:lnTo>
                  <a:lnTo>
                    <a:pt x="26529" y="45449"/>
                  </a:lnTo>
                  <a:lnTo>
                    <a:pt x="59661" y="15974"/>
                  </a:lnTo>
                  <a:lnTo>
                    <a:pt x="80185" y="3905"/>
                  </a:lnTo>
                  <a:lnTo>
                    <a:pt x="95461" y="0"/>
                  </a:lnTo>
                  <a:lnTo>
                    <a:pt x="105629" y="1344"/>
                  </a:lnTo>
                  <a:lnTo>
                    <a:pt x="114946" y="4764"/>
                  </a:lnTo>
                  <a:lnTo>
                    <a:pt x="121909" y="9106"/>
                  </a:lnTo>
                  <a:lnTo>
                    <a:pt x="130589" y="20356"/>
                  </a:lnTo>
                  <a:lnTo>
                    <a:pt x="140260" y="45411"/>
                  </a:lnTo>
                  <a:lnTo>
                    <a:pt x="141859" y="68178"/>
                  </a:lnTo>
                  <a:lnTo>
                    <a:pt x="137347" y="96843"/>
                  </a:lnTo>
                  <a:lnTo>
                    <a:pt x="129801" y="130078"/>
                  </a:lnTo>
                  <a:lnTo>
                    <a:pt x="110252" y="167179"/>
                  </a:lnTo>
                  <a:lnTo>
                    <a:pt x="86227" y="202824"/>
                  </a:lnTo>
                  <a:lnTo>
                    <a:pt x="73303" y="214255"/>
                  </a:lnTo>
                  <a:lnTo>
                    <a:pt x="60785" y="223004"/>
                  </a:lnTo>
                  <a:lnTo>
                    <a:pt x="47285" y="236603"/>
                  </a:lnTo>
                  <a:lnTo>
                    <a:pt x="25341" y="246955"/>
                  </a:lnTo>
                  <a:lnTo>
                    <a:pt x="12352" y="249251"/>
                  </a:lnTo>
                  <a:lnTo>
                    <a:pt x="6885" y="247307"/>
                  </a:lnTo>
                  <a:lnTo>
                    <a:pt x="4242" y="245603"/>
                  </a:lnTo>
                  <a:lnTo>
                    <a:pt x="2480" y="242774"/>
                  </a:lnTo>
                  <a:lnTo>
                    <a:pt x="0" y="230702"/>
                  </a:lnTo>
                  <a:lnTo>
                    <a:pt x="112" y="216400"/>
                  </a:lnTo>
                  <a:lnTo>
                    <a:pt x="9602" y="191343"/>
                  </a:lnTo>
                  <a:lnTo>
                    <a:pt x="20925" y="176140"/>
                  </a:lnTo>
                  <a:lnTo>
                    <a:pt x="35004" y="164956"/>
                  </a:lnTo>
                  <a:lnTo>
                    <a:pt x="60169" y="154439"/>
                  </a:lnTo>
                  <a:lnTo>
                    <a:pt x="91599" y="151241"/>
                  </a:lnTo>
                  <a:lnTo>
                    <a:pt x="109567" y="154945"/>
                  </a:lnTo>
                  <a:lnTo>
                    <a:pt x="141094" y="168680"/>
                  </a:lnTo>
                  <a:lnTo>
                    <a:pt x="175712" y="190349"/>
                  </a:lnTo>
                  <a:lnTo>
                    <a:pt x="209461" y="206544"/>
                  </a:lnTo>
                  <a:lnTo>
                    <a:pt x="241166" y="211034"/>
                  </a:lnTo>
                  <a:lnTo>
                    <a:pt x="267134" y="210779"/>
                  </a:lnTo>
                  <a:lnTo>
                    <a:pt x="274215" y="207630"/>
                  </a:lnTo>
                  <a:lnTo>
                    <a:pt x="288515" y="19647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973"/>
            <p:cNvSpPr/>
            <p:nvPr/>
          </p:nvSpPr>
          <p:spPr>
            <a:xfrm>
              <a:off x="3375659" y="2034540"/>
              <a:ext cx="30482" cy="175261"/>
            </a:xfrm>
            <a:custGeom>
              <a:avLst/>
              <a:gdLst/>
              <a:ahLst/>
              <a:cxnLst/>
              <a:rect l="0" t="0" r="0" b="0"/>
              <a:pathLst>
                <a:path w="30482" h="175261">
                  <a:moveTo>
                    <a:pt x="30481" y="0"/>
                  </a:moveTo>
                  <a:lnTo>
                    <a:pt x="29634" y="27338"/>
                  </a:lnTo>
                  <a:lnTo>
                    <a:pt x="23920" y="61549"/>
                  </a:lnTo>
                  <a:lnTo>
                    <a:pt x="16986" y="96793"/>
                  </a:lnTo>
                  <a:lnTo>
                    <a:pt x="9721" y="129092"/>
                  </a:lnTo>
                  <a:lnTo>
                    <a:pt x="7708" y="142887"/>
                  </a:lnTo>
                  <a:lnTo>
                    <a:pt x="789" y="164487"/>
                  </a:lnTo>
                  <a:lnTo>
                    <a:pt x="0" y="1752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974"/>
            <p:cNvSpPr/>
            <p:nvPr/>
          </p:nvSpPr>
          <p:spPr>
            <a:xfrm>
              <a:off x="3406140" y="1973579"/>
              <a:ext cx="15241" cy="7622"/>
            </a:xfrm>
            <a:custGeom>
              <a:avLst/>
              <a:gdLst/>
              <a:ahLst/>
              <a:cxnLst/>
              <a:rect l="0" t="0" r="0" b="0"/>
              <a:pathLst>
                <a:path w="15241" h="7622">
                  <a:moveTo>
                    <a:pt x="0" y="0"/>
                  </a:moveTo>
                  <a:lnTo>
                    <a:pt x="10605" y="0"/>
                  </a:lnTo>
                  <a:lnTo>
                    <a:pt x="12150" y="847"/>
                  </a:lnTo>
                  <a:lnTo>
                    <a:pt x="13180" y="2258"/>
                  </a:lnTo>
                  <a:lnTo>
                    <a:pt x="15240" y="76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975"/>
            <p:cNvSpPr/>
            <p:nvPr/>
          </p:nvSpPr>
          <p:spPr>
            <a:xfrm>
              <a:off x="3505757" y="2004059"/>
              <a:ext cx="143634" cy="190360"/>
            </a:xfrm>
            <a:custGeom>
              <a:avLst/>
              <a:gdLst/>
              <a:ahLst/>
              <a:cxnLst/>
              <a:rect l="0" t="0" r="0" b="0"/>
              <a:pathLst>
                <a:path w="143634" h="190360">
                  <a:moveTo>
                    <a:pt x="98502" y="0"/>
                  </a:moveTo>
                  <a:lnTo>
                    <a:pt x="94457" y="4046"/>
                  </a:lnTo>
                  <a:lnTo>
                    <a:pt x="87956" y="6032"/>
                  </a:lnTo>
                  <a:lnTo>
                    <a:pt x="80269" y="7761"/>
                  </a:lnTo>
                  <a:lnTo>
                    <a:pt x="43293" y="29550"/>
                  </a:lnTo>
                  <a:lnTo>
                    <a:pt x="5797" y="55790"/>
                  </a:lnTo>
                  <a:lnTo>
                    <a:pt x="2267" y="60920"/>
                  </a:lnTo>
                  <a:lnTo>
                    <a:pt x="0" y="67067"/>
                  </a:lnTo>
                  <a:lnTo>
                    <a:pt x="1948" y="70166"/>
                  </a:lnTo>
                  <a:lnTo>
                    <a:pt x="3653" y="72177"/>
                  </a:lnTo>
                  <a:lnTo>
                    <a:pt x="10062" y="74412"/>
                  </a:lnTo>
                  <a:lnTo>
                    <a:pt x="46843" y="80141"/>
                  </a:lnTo>
                  <a:lnTo>
                    <a:pt x="83483" y="89367"/>
                  </a:lnTo>
                  <a:lnTo>
                    <a:pt x="97754" y="92212"/>
                  </a:lnTo>
                  <a:lnTo>
                    <a:pt x="115308" y="103334"/>
                  </a:lnTo>
                  <a:lnTo>
                    <a:pt x="134152" y="122263"/>
                  </a:lnTo>
                  <a:lnTo>
                    <a:pt x="139747" y="132233"/>
                  </a:lnTo>
                  <a:lnTo>
                    <a:pt x="143633" y="153455"/>
                  </a:lnTo>
                  <a:lnTo>
                    <a:pt x="140003" y="166166"/>
                  </a:lnTo>
                  <a:lnTo>
                    <a:pt x="133598" y="173476"/>
                  </a:lnTo>
                  <a:lnTo>
                    <a:pt x="115689" y="185068"/>
                  </a:lnTo>
                  <a:lnTo>
                    <a:pt x="100867" y="188891"/>
                  </a:lnTo>
                  <a:lnTo>
                    <a:pt x="63986" y="190359"/>
                  </a:lnTo>
                  <a:lnTo>
                    <a:pt x="37592" y="189626"/>
                  </a:lnTo>
                  <a:lnTo>
                    <a:pt x="21376" y="184409"/>
                  </a:lnTo>
                  <a:lnTo>
                    <a:pt x="7062" y="1752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204"/>
          <p:cNvGrpSpPr/>
          <p:nvPr/>
        </p:nvGrpSpPr>
        <p:grpSpPr>
          <a:xfrm>
            <a:off x="6035392" y="190500"/>
            <a:ext cx="982628" cy="467513"/>
            <a:chOff x="6035392" y="190500"/>
            <a:chExt cx="982628" cy="467513"/>
          </a:xfrm>
        </p:grpSpPr>
        <p:sp>
          <p:nvSpPr>
            <p:cNvPr id="42" name="SMARTInkShape-1976"/>
            <p:cNvSpPr/>
            <p:nvPr/>
          </p:nvSpPr>
          <p:spPr>
            <a:xfrm>
              <a:off x="6859058" y="289559"/>
              <a:ext cx="158962" cy="45722"/>
            </a:xfrm>
            <a:custGeom>
              <a:avLst/>
              <a:gdLst/>
              <a:ahLst/>
              <a:cxnLst/>
              <a:rect l="0" t="0" r="0" b="0"/>
              <a:pathLst>
                <a:path w="158962" h="45722">
                  <a:moveTo>
                    <a:pt x="6561" y="45721"/>
                  </a:moveTo>
                  <a:lnTo>
                    <a:pt x="0" y="45721"/>
                  </a:lnTo>
                  <a:lnTo>
                    <a:pt x="3301" y="45721"/>
                  </a:lnTo>
                  <a:lnTo>
                    <a:pt x="7370" y="43463"/>
                  </a:lnTo>
                  <a:lnTo>
                    <a:pt x="13694" y="39637"/>
                  </a:lnTo>
                  <a:lnTo>
                    <a:pt x="49646" y="27808"/>
                  </a:lnTo>
                  <a:lnTo>
                    <a:pt x="83088" y="17754"/>
                  </a:lnTo>
                  <a:lnTo>
                    <a:pt x="119170" y="7615"/>
                  </a:lnTo>
                  <a:lnTo>
                    <a:pt x="15896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977"/>
            <p:cNvSpPr/>
            <p:nvPr/>
          </p:nvSpPr>
          <p:spPr>
            <a:xfrm>
              <a:off x="6920016" y="190500"/>
              <a:ext cx="37045" cy="220981"/>
            </a:xfrm>
            <a:custGeom>
              <a:avLst/>
              <a:gdLst/>
              <a:ahLst/>
              <a:cxnLst/>
              <a:rect l="0" t="0" r="0" b="0"/>
              <a:pathLst>
                <a:path w="37045" h="220981">
                  <a:moveTo>
                    <a:pt x="6564" y="0"/>
                  </a:moveTo>
                  <a:lnTo>
                    <a:pt x="5717" y="19927"/>
                  </a:lnTo>
                  <a:lnTo>
                    <a:pt x="2" y="53957"/>
                  </a:lnTo>
                  <a:lnTo>
                    <a:pt x="0" y="90025"/>
                  </a:lnTo>
                  <a:lnTo>
                    <a:pt x="5089" y="119713"/>
                  </a:lnTo>
                  <a:lnTo>
                    <a:pt x="11959" y="149958"/>
                  </a:lnTo>
                  <a:lnTo>
                    <a:pt x="19608" y="186003"/>
                  </a:lnTo>
                  <a:lnTo>
                    <a:pt x="21675" y="197815"/>
                  </a:lnTo>
                  <a:lnTo>
                    <a:pt x="27598" y="209224"/>
                  </a:lnTo>
                  <a:lnTo>
                    <a:pt x="37044" y="2209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978"/>
            <p:cNvSpPr/>
            <p:nvPr/>
          </p:nvSpPr>
          <p:spPr>
            <a:xfrm>
              <a:off x="6667500" y="236219"/>
              <a:ext cx="167640" cy="243663"/>
            </a:xfrm>
            <a:custGeom>
              <a:avLst/>
              <a:gdLst/>
              <a:ahLst/>
              <a:cxnLst/>
              <a:rect l="0" t="0" r="0" b="0"/>
              <a:pathLst>
                <a:path w="167640" h="243663">
                  <a:moveTo>
                    <a:pt x="0" y="0"/>
                  </a:moveTo>
                  <a:lnTo>
                    <a:pt x="0" y="4046"/>
                  </a:lnTo>
                  <a:lnTo>
                    <a:pt x="12150" y="39489"/>
                  </a:lnTo>
                  <a:lnTo>
                    <a:pt x="16888" y="73370"/>
                  </a:lnTo>
                  <a:lnTo>
                    <a:pt x="21090" y="105842"/>
                  </a:lnTo>
                  <a:lnTo>
                    <a:pt x="24593" y="139170"/>
                  </a:lnTo>
                  <a:lnTo>
                    <a:pt x="30993" y="173598"/>
                  </a:lnTo>
                  <a:lnTo>
                    <a:pt x="36696" y="207482"/>
                  </a:lnTo>
                  <a:lnTo>
                    <a:pt x="44537" y="236962"/>
                  </a:lnTo>
                  <a:lnTo>
                    <a:pt x="45778" y="239255"/>
                  </a:lnTo>
                  <a:lnTo>
                    <a:pt x="47452" y="240783"/>
                  </a:lnTo>
                  <a:lnTo>
                    <a:pt x="52995" y="243662"/>
                  </a:lnTo>
                  <a:lnTo>
                    <a:pt x="53326" y="210699"/>
                  </a:lnTo>
                  <a:lnTo>
                    <a:pt x="53337" y="174063"/>
                  </a:lnTo>
                  <a:lnTo>
                    <a:pt x="55597" y="138680"/>
                  </a:lnTo>
                  <a:lnTo>
                    <a:pt x="61100" y="100954"/>
                  </a:lnTo>
                  <a:lnTo>
                    <a:pt x="66834" y="88427"/>
                  </a:lnTo>
                  <a:lnTo>
                    <a:pt x="78844" y="73933"/>
                  </a:lnTo>
                  <a:lnTo>
                    <a:pt x="86124" y="70959"/>
                  </a:lnTo>
                  <a:lnTo>
                    <a:pt x="90436" y="70166"/>
                  </a:lnTo>
                  <a:lnTo>
                    <a:pt x="97484" y="71543"/>
                  </a:lnTo>
                  <a:lnTo>
                    <a:pt x="104286" y="75824"/>
                  </a:lnTo>
                  <a:lnTo>
                    <a:pt x="116789" y="87754"/>
                  </a:lnTo>
                  <a:lnTo>
                    <a:pt x="134392" y="117810"/>
                  </a:lnTo>
                  <a:lnTo>
                    <a:pt x="141326" y="139047"/>
                  </a:lnTo>
                  <a:lnTo>
                    <a:pt x="146355" y="173877"/>
                  </a:lnTo>
                  <a:lnTo>
                    <a:pt x="156840" y="207095"/>
                  </a:lnTo>
                  <a:lnTo>
                    <a:pt x="159924" y="222323"/>
                  </a:lnTo>
                  <a:lnTo>
                    <a:pt x="166456" y="234223"/>
                  </a:lnTo>
                  <a:lnTo>
                    <a:pt x="166851" y="234042"/>
                  </a:lnTo>
                  <a:lnTo>
                    <a:pt x="167639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979"/>
            <p:cNvSpPr/>
            <p:nvPr/>
          </p:nvSpPr>
          <p:spPr>
            <a:xfrm>
              <a:off x="6439115" y="350519"/>
              <a:ext cx="212909" cy="303655"/>
            </a:xfrm>
            <a:custGeom>
              <a:avLst/>
              <a:gdLst/>
              <a:ahLst/>
              <a:cxnLst/>
              <a:rect l="0" t="0" r="0" b="0"/>
              <a:pathLst>
                <a:path w="212909" h="303655">
                  <a:moveTo>
                    <a:pt x="83604" y="0"/>
                  </a:moveTo>
                  <a:lnTo>
                    <a:pt x="75514" y="0"/>
                  </a:lnTo>
                  <a:lnTo>
                    <a:pt x="69285" y="2258"/>
                  </a:lnTo>
                  <a:lnTo>
                    <a:pt x="35084" y="20409"/>
                  </a:lnTo>
                  <a:lnTo>
                    <a:pt x="20874" y="28813"/>
                  </a:lnTo>
                  <a:lnTo>
                    <a:pt x="13955" y="37077"/>
                  </a:lnTo>
                  <a:lnTo>
                    <a:pt x="3462" y="61417"/>
                  </a:lnTo>
                  <a:lnTo>
                    <a:pt x="0" y="98939"/>
                  </a:lnTo>
                  <a:lnTo>
                    <a:pt x="727" y="109166"/>
                  </a:lnTo>
                  <a:lnTo>
                    <a:pt x="3872" y="119356"/>
                  </a:lnTo>
                  <a:lnTo>
                    <a:pt x="5897" y="122751"/>
                  </a:lnTo>
                  <a:lnTo>
                    <a:pt x="10403" y="126523"/>
                  </a:lnTo>
                  <a:lnTo>
                    <a:pt x="26278" y="134181"/>
                  </a:lnTo>
                  <a:lnTo>
                    <a:pt x="35830" y="135836"/>
                  </a:lnTo>
                  <a:lnTo>
                    <a:pt x="45720" y="134314"/>
                  </a:lnTo>
                  <a:lnTo>
                    <a:pt x="81077" y="119214"/>
                  </a:lnTo>
                  <a:lnTo>
                    <a:pt x="100540" y="108341"/>
                  </a:lnTo>
                  <a:lnTo>
                    <a:pt x="118021" y="87064"/>
                  </a:lnTo>
                  <a:lnTo>
                    <a:pt x="120067" y="81593"/>
                  </a:lnTo>
                  <a:lnTo>
                    <a:pt x="121561" y="59507"/>
                  </a:lnTo>
                  <a:lnTo>
                    <a:pt x="119383" y="53823"/>
                  </a:lnTo>
                  <a:lnTo>
                    <a:pt x="115132" y="47321"/>
                  </a:lnTo>
                  <a:lnTo>
                    <a:pt x="112292" y="46432"/>
                  </a:lnTo>
                  <a:lnTo>
                    <a:pt x="110349" y="46195"/>
                  </a:lnTo>
                  <a:lnTo>
                    <a:pt x="109055" y="46883"/>
                  </a:lnTo>
                  <a:lnTo>
                    <a:pt x="108190" y="48189"/>
                  </a:lnTo>
                  <a:lnTo>
                    <a:pt x="107616" y="49906"/>
                  </a:lnTo>
                  <a:lnTo>
                    <a:pt x="108079" y="51898"/>
                  </a:lnTo>
                  <a:lnTo>
                    <a:pt x="127739" y="86686"/>
                  </a:lnTo>
                  <a:lnTo>
                    <a:pt x="155032" y="122953"/>
                  </a:lnTo>
                  <a:lnTo>
                    <a:pt x="180165" y="156111"/>
                  </a:lnTo>
                  <a:lnTo>
                    <a:pt x="199499" y="190989"/>
                  </a:lnTo>
                  <a:lnTo>
                    <a:pt x="207080" y="205111"/>
                  </a:lnTo>
                  <a:lnTo>
                    <a:pt x="211947" y="227974"/>
                  </a:lnTo>
                  <a:lnTo>
                    <a:pt x="212908" y="248797"/>
                  </a:lnTo>
                  <a:lnTo>
                    <a:pt x="208524" y="259026"/>
                  </a:lnTo>
                  <a:lnTo>
                    <a:pt x="200931" y="268369"/>
                  </a:lnTo>
                  <a:lnTo>
                    <a:pt x="177314" y="284031"/>
                  </a:lnTo>
                  <a:lnTo>
                    <a:pt x="141602" y="297121"/>
                  </a:lnTo>
                  <a:lnTo>
                    <a:pt x="107384" y="303284"/>
                  </a:lnTo>
                  <a:lnTo>
                    <a:pt x="77860" y="303654"/>
                  </a:lnTo>
                  <a:lnTo>
                    <a:pt x="53124" y="2971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980"/>
            <p:cNvSpPr/>
            <p:nvPr/>
          </p:nvSpPr>
          <p:spPr>
            <a:xfrm>
              <a:off x="6385560" y="32766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981"/>
            <p:cNvSpPr/>
            <p:nvPr/>
          </p:nvSpPr>
          <p:spPr>
            <a:xfrm>
              <a:off x="6362700" y="373380"/>
              <a:ext cx="15240" cy="152401"/>
            </a:xfrm>
            <a:custGeom>
              <a:avLst/>
              <a:gdLst/>
              <a:ahLst/>
              <a:cxnLst/>
              <a:rect l="0" t="0" r="0" b="0"/>
              <a:pathLst>
                <a:path w="15240" h="152401">
                  <a:moveTo>
                    <a:pt x="0" y="0"/>
                  </a:moveTo>
                  <a:lnTo>
                    <a:pt x="4045" y="4045"/>
                  </a:lnTo>
                  <a:lnTo>
                    <a:pt x="6031" y="8288"/>
                  </a:lnTo>
                  <a:lnTo>
                    <a:pt x="11572" y="40090"/>
                  </a:lnTo>
                  <a:lnTo>
                    <a:pt x="14515" y="69819"/>
                  </a:lnTo>
                  <a:lnTo>
                    <a:pt x="15096" y="102911"/>
                  </a:lnTo>
                  <a:lnTo>
                    <a:pt x="15227" y="140602"/>
                  </a:lnTo>
                  <a:lnTo>
                    <a:pt x="15239" y="1524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982"/>
            <p:cNvSpPr/>
            <p:nvPr/>
          </p:nvSpPr>
          <p:spPr>
            <a:xfrm>
              <a:off x="6035392" y="324131"/>
              <a:ext cx="239381" cy="333882"/>
            </a:xfrm>
            <a:custGeom>
              <a:avLst/>
              <a:gdLst/>
              <a:ahLst/>
              <a:cxnLst/>
              <a:rect l="0" t="0" r="0" b="0"/>
              <a:pathLst>
                <a:path w="239381" h="333882">
                  <a:moveTo>
                    <a:pt x="52988" y="64488"/>
                  </a:moveTo>
                  <a:lnTo>
                    <a:pt x="52988" y="68534"/>
                  </a:lnTo>
                  <a:lnTo>
                    <a:pt x="52141" y="69725"/>
                  </a:lnTo>
                  <a:lnTo>
                    <a:pt x="50730" y="70520"/>
                  </a:lnTo>
                  <a:lnTo>
                    <a:pt x="48942" y="71049"/>
                  </a:lnTo>
                  <a:lnTo>
                    <a:pt x="47751" y="73096"/>
                  </a:lnTo>
                  <a:lnTo>
                    <a:pt x="45681" y="93227"/>
                  </a:lnTo>
                  <a:lnTo>
                    <a:pt x="43151" y="130738"/>
                  </a:lnTo>
                  <a:lnTo>
                    <a:pt x="39348" y="162858"/>
                  </a:lnTo>
                  <a:lnTo>
                    <a:pt x="35964" y="198340"/>
                  </a:lnTo>
                  <a:lnTo>
                    <a:pt x="31875" y="224731"/>
                  </a:lnTo>
                  <a:lnTo>
                    <a:pt x="24813" y="258629"/>
                  </a:lnTo>
                  <a:lnTo>
                    <a:pt x="17358" y="289275"/>
                  </a:lnTo>
                  <a:lnTo>
                    <a:pt x="7418" y="326307"/>
                  </a:lnTo>
                  <a:lnTo>
                    <a:pt x="3665" y="332688"/>
                  </a:lnTo>
                  <a:lnTo>
                    <a:pt x="2326" y="333881"/>
                  </a:lnTo>
                  <a:lnTo>
                    <a:pt x="1433" y="333830"/>
                  </a:lnTo>
                  <a:lnTo>
                    <a:pt x="838" y="332950"/>
                  </a:lnTo>
                  <a:lnTo>
                    <a:pt x="0" y="327665"/>
                  </a:lnTo>
                  <a:lnTo>
                    <a:pt x="7429" y="290883"/>
                  </a:lnTo>
                  <a:lnTo>
                    <a:pt x="12301" y="262896"/>
                  </a:lnTo>
                  <a:lnTo>
                    <a:pt x="14968" y="228168"/>
                  </a:lnTo>
                  <a:lnTo>
                    <a:pt x="20744" y="190221"/>
                  </a:lnTo>
                  <a:lnTo>
                    <a:pt x="25393" y="161856"/>
                  </a:lnTo>
                  <a:lnTo>
                    <a:pt x="32770" y="125417"/>
                  </a:lnTo>
                  <a:lnTo>
                    <a:pt x="36273" y="93172"/>
                  </a:lnTo>
                  <a:lnTo>
                    <a:pt x="44179" y="56791"/>
                  </a:lnTo>
                  <a:lnTo>
                    <a:pt x="45263" y="43350"/>
                  </a:lnTo>
                  <a:lnTo>
                    <a:pt x="45365" y="74237"/>
                  </a:lnTo>
                  <a:lnTo>
                    <a:pt x="45367" y="109092"/>
                  </a:lnTo>
                  <a:lnTo>
                    <a:pt x="45368" y="138570"/>
                  </a:lnTo>
                  <a:lnTo>
                    <a:pt x="46214" y="168753"/>
                  </a:lnTo>
                  <a:lnTo>
                    <a:pt x="52298" y="199146"/>
                  </a:lnTo>
                  <a:lnTo>
                    <a:pt x="64448" y="227059"/>
                  </a:lnTo>
                  <a:lnTo>
                    <a:pt x="78773" y="241821"/>
                  </a:lnTo>
                  <a:lnTo>
                    <a:pt x="88719" y="248572"/>
                  </a:lnTo>
                  <a:lnTo>
                    <a:pt x="101041" y="249879"/>
                  </a:lnTo>
                  <a:lnTo>
                    <a:pt x="120002" y="245855"/>
                  </a:lnTo>
                  <a:lnTo>
                    <a:pt x="145623" y="232864"/>
                  </a:lnTo>
                  <a:lnTo>
                    <a:pt x="169907" y="202672"/>
                  </a:lnTo>
                  <a:lnTo>
                    <a:pt x="196027" y="169113"/>
                  </a:lnTo>
                  <a:lnTo>
                    <a:pt x="212492" y="140079"/>
                  </a:lnTo>
                  <a:lnTo>
                    <a:pt x="225836" y="107770"/>
                  </a:lnTo>
                  <a:lnTo>
                    <a:pt x="232895" y="73644"/>
                  </a:lnTo>
                  <a:lnTo>
                    <a:pt x="239325" y="39862"/>
                  </a:lnTo>
                  <a:lnTo>
                    <a:pt x="239380" y="25603"/>
                  </a:lnTo>
                  <a:lnTo>
                    <a:pt x="236561" y="7889"/>
                  </a:lnTo>
                  <a:lnTo>
                    <a:pt x="232028" y="775"/>
                  </a:lnTo>
                  <a:lnTo>
                    <a:pt x="229075" y="0"/>
                  </a:lnTo>
                  <a:lnTo>
                    <a:pt x="205388" y="352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SMARTInkShape-Group205"/>
          <p:cNvGrpSpPr/>
          <p:nvPr/>
        </p:nvGrpSpPr>
        <p:grpSpPr>
          <a:xfrm>
            <a:off x="5661974" y="342908"/>
            <a:ext cx="2902907" cy="899152"/>
            <a:chOff x="5661974" y="342908"/>
            <a:chExt cx="2902907" cy="899152"/>
          </a:xfrm>
        </p:grpSpPr>
        <p:sp>
          <p:nvSpPr>
            <p:cNvPr id="50" name="SMARTInkShape-1983"/>
            <p:cNvSpPr/>
            <p:nvPr/>
          </p:nvSpPr>
          <p:spPr>
            <a:xfrm>
              <a:off x="6797039" y="853439"/>
              <a:ext cx="137162" cy="60962"/>
            </a:xfrm>
            <a:custGeom>
              <a:avLst/>
              <a:gdLst/>
              <a:ahLst/>
              <a:cxnLst/>
              <a:rect l="0" t="0" r="0" b="0"/>
              <a:pathLst>
                <a:path w="137162" h="60962">
                  <a:moveTo>
                    <a:pt x="0" y="60961"/>
                  </a:moveTo>
                  <a:lnTo>
                    <a:pt x="4046" y="56915"/>
                  </a:lnTo>
                  <a:lnTo>
                    <a:pt x="8289" y="54929"/>
                  </a:lnTo>
                  <a:lnTo>
                    <a:pt x="46201" y="40405"/>
                  </a:lnTo>
                  <a:lnTo>
                    <a:pt x="77435" y="27909"/>
                  </a:lnTo>
                  <a:lnTo>
                    <a:pt x="112205" y="15236"/>
                  </a:lnTo>
                  <a:lnTo>
                    <a:pt x="13716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984"/>
            <p:cNvSpPr/>
            <p:nvPr/>
          </p:nvSpPr>
          <p:spPr>
            <a:xfrm>
              <a:off x="6835233" y="723900"/>
              <a:ext cx="38007" cy="277497"/>
            </a:xfrm>
            <a:custGeom>
              <a:avLst/>
              <a:gdLst/>
              <a:ahLst/>
              <a:cxnLst/>
              <a:rect l="0" t="0" r="0" b="0"/>
              <a:pathLst>
                <a:path w="38007" h="277497">
                  <a:moveTo>
                    <a:pt x="7527" y="0"/>
                  </a:moveTo>
                  <a:lnTo>
                    <a:pt x="3481" y="4045"/>
                  </a:lnTo>
                  <a:lnTo>
                    <a:pt x="1495" y="8288"/>
                  </a:lnTo>
                  <a:lnTo>
                    <a:pt x="0" y="44135"/>
                  </a:lnTo>
                  <a:lnTo>
                    <a:pt x="3979" y="72155"/>
                  </a:lnTo>
                  <a:lnTo>
                    <a:pt x="10521" y="105952"/>
                  </a:lnTo>
                  <a:lnTo>
                    <a:pt x="13776" y="142776"/>
                  </a:lnTo>
                  <a:lnTo>
                    <a:pt x="14741" y="180499"/>
                  </a:lnTo>
                  <a:lnTo>
                    <a:pt x="19071" y="214441"/>
                  </a:lnTo>
                  <a:lnTo>
                    <a:pt x="22884" y="248475"/>
                  </a:lnTo>
                  <a:lnTo>
                    <a:pt x="29873" y="273848"/>
                  </a:lnTo>
                  <a:lnTo>
                    <a:pt x="30044" y="276545"/>
                  </a:lnTo>
                  <a:lnTo>
                    <a:pt x="31005" y="277496"/>
                  </a:lnTo>
                  <a:lnTo>
                    <a:pt x="32493" y="277284"/>
                  </a:lnTo>
                  <a:lnTo>
                    <a:pt x="38006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985"/>
            <p:cNvSpPr/>
            <p:nvPr/>
          </p:nvSpPr>
          <p:spPr>
            <a:xfrm>
              <a:off x="6599080" y="876300"/>
              <a:ext cx="197960" cy="180864"/>
            </a:xfrm>
            <a:custGeom>
              <a:avLst/>
              <a:gdLst/>
              <a:ahLst/>
              <a:cxnLst/>
              <a:rect l="0" t="0" r="0" b="0"/>
              <a:pathLst>
                <a:path w="197960" h="180864">
                  <a:moveTo>
                    <a:pt x="98900" y="0"/>
                  </a:moveTo>
                  <a:lnTo>
                    <a:pt x="94854" y="4045"/>
                  </a:lnTo>
                  <a:lnTo>
                    <a:pt x="90610" y="6031"/>
                  </a:lnTo>
                  <a:lnTo>
                    <a:pt x="69950" y="9738"/>
                  </a:lnTo>
                  <a:lnTo>
                    <a:pt x="51056" y="25303"/>
                  </a:lnTo>
                  <a:lnTo>
                    <a:pt x="39569" y="38824"/>
                  </a:lnTo>
                  <a:lnTo>
                    <a:pt x="20584" y="70901"/>
                  </a:lnTo>
                  <a:lnTo>
                    <a:pt x="6007" y="99518"/>
                  </a:lnTo>
                  <a:lnTo>
                    <a:pt x="1058" y="134020"/>
                  </a:lnTo>
                  <a:lnTo>
                    <a:pt x="0" y="164352"/>
                  </a:lnTo>
                  <a:lnTo>
                    <a:pt x="2169" y="172669"/>
                  </a:lnTo>
                  <a:lnTo>
                    <a:pt x="3932" y="176073"/>
                  </a:lnTo>
                  <a:lnTo>
                    <a:pt x="6802" y="178342"/>
                  </a:lnTo>
                  <a:lnTo>
                    <a:pt x="14505" y="180863"/>
                  </a:lnTo>
                  <a:lnTo>
                    <a:pt x="18083" y="180688"/>
                  </a:lnTo>
                  <a:lnTo>
                    <a:pt x="51004" y="164915"/>
                  </a:lnTo>
                  <a:lnTo>
                    <a:pt x="58703" y="157680"/>
                  </a:lnTo>
                  <a:lnTo>
                    <a:pt x="85018" y="124323"/>
                  </a:lnTo>
                  <a:lnTo>
                    <a:pt x="95280" y="98876"/>
                  </a:lnTo>
                  <a:lnTo>
                    <a:pt x="98688" y="61097"/>
                  </a:lnTo>
                  <a:lnTo>
                    <a:pt x="98898" y="45799"/>
                  </a:lnTo>
                  <a:lnTo>
                    <a:pt x="98899" y="53833"/>
                  </a:lnTo>
                  <a:lnTo>
                    <a:pt x="101156" y="60050"/>
                  </a:lnTo>
                  <a:lnTo>
                    <a:pt x="102945" y="62893"/>
                  </a:lnTo>
                  <a:lnTo>
                    <a:pt x="114669" y="99234"/>
                  </a:lnTo>
                  <a:lnTo>
                    <a:pt x="124404" y="119414"/>
                  </a:lnTo>
                  <a:lnTo>
                    <a:pt x="131684" y="127297"/>
                  </a:lnTo>
                  <a:lnTo>
                    <a:pt x="139717" y="132776"/>
                  </a:lnTo>
                  <a:lnTo>
                    <a:pt x="146109" y="135211"/>
                  </a:lnTo>
                  <a:lnTo>
                    <a:pt x="158513" y="136582"/>
                  </a:lnTo>
                  <a:lnTo>
                    <a:pt x="172913" y="132943"/>
                  </a:lnTo>
                  <a:lnTo>
                    <a:pt x="186867" y="124128"/>
                  </a:lnTo>
                  <a:lnTo>
                    <a:pt x="197959" y="1143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986"/>
            <p:cNvSpPr/>
            <p:nvPr/>
          </p:nvSpPr>
          <p:spPr>
            <a:xfrm>
              <a:off x="6469380" y="861060"/>
              <a:ext cx="91440" cy="190327"/>
            </a:xfrm>
            <a:custGeom>
              <a:avLst/>
              <a:gdLst/>
              <a:ahLst/>
              <a:cxnLst/>
              <a:rect l="0" t="0" r="0" b="0"/>
              <a:pathLst>
                <a:path w="91440" h="190327">
                  <a:moveTo>
                    <a:pt x="0" y="60960"/>
                  </a:moveTo>
                  <a:lnTo>
                    <a:pt x="4045" y="60960"/>
                  </a:lnTo>
                  <a:lnTo>
                    <a:pt x="5237" y="61806"/>
                  </a:lnTo>
                  <a:lnTo>
                    <a:pt x="6031" y="63217"/>
                  </a:lnTo>
                  <a:lnTo>
                    <a:pt x="7306" y="71566"/>
                  </a:lnTo>
                  <a:lnTo>
                    <a:pt x="7601" y="107160"/>
                  </a:lnTo>
                  <a:lnTo>
                    <a:pt x="7618" y="144755"/>
                  </a:lnTo>
                  <a:lnTo>
                    <a:pt x="7620" y="180472"/>
                  </a:lnTo>
                  <a:lnTo>
                    <a:pt x="7620" y="190326"/>
                  </a:lnTo>
                  <a:lnTo>
                    <a:pt x="8466" y="170562"/>
                  </a:lnTo>
                  <a:lnTo>
                    <a:pt x="14181" y="136541"/>
                  </a:lnTo>
                  <a:lnTo>
                    <a:pt x="15877" y="105711"/>
                  </a:lnTo>
                  <a:lnTo>
                    <a:pt x="23487" y="70144"/>
                  </a:lnTo>
                  <a:lnTo>
                    <a:pt x="29065" y="54882"/>
                  </a:lnTo>
                  <a:lnTo>
                    <a:pt x="47237" y="25937"/>
                  </a:lnTo>
                  <a:lnTo>
                    <a:pt x="57401" y="17736"/>
                  </a:lnTo>
                  <a:lnTo>
                    <a:pt x="72887" y="10617"/>
                  </a:lnTo>
                  <a:lnTo>
                    <a:pt x="79807" y="8105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987"/>
            <p:cNvSpPr/>
            <p:nvPr/>
          </p:nvSpPr>
          <p:spPr>
            <a:xfrm>
              <a:off x="6370319" y="944879"/>
              <a:ext cx="22862" cy="144184"/>
            </a:xfrm>
            <a:custGeom>
              <a:avLst/>
              <a:gdLst/>
              <a:ahLst/>
              <a:cxnLst/>
              <a:rect l="0" t="0" r="0" b="0"/>
              <a:pathLst>
                <a:path w="22862" h="144184">
                  <a:moveTo>
                    <a:pt x="22861" y="0"/>
                  </a:moveTo>
                  <a:lnTo>
                    <a:pt x="22861" y="33466"/>
                  </a:lnTo>
                  <a:lnTo>
                    <a:pt x="22014" y="69820"/>
                  </a:lnTo>
                  <a:lnTo>
                    <a:pt x="16829" y="102912"/>
                  </a:lnTo>
                  <a:lnTo>
                    <a:pt x="13454" y="120804"/>
                  </a:lnTo>
                  <a:lnTo>
                    <a:pt x="7962" y="142764"/>
                  </a:lnTo>
                  <a:lnTo>
                    <a:pt x="7001" y="143436"/>
                  </a:lnTo>
                  <a:lnTo>
                    <a:pt x="3676" y="144183"/>
                  </a:lnTo>
                  <a:lnTo>
                    <a:pt x="2451" y="143535"/>
                  </a:lnTo>
                  <a:lnTo>
                    <a:pt x="1635" y="142257"/>
                  </a:lnTo>
                  <a:lnTo>
                    <a:pt x="0" y="1371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988"/>
            <p:cNvSpPr/>
            <p:nvPr/>
          </p:nvSpPr>
          <p:spPr>
            <a:xfrm>
              <a:off x="6173258" y="918160"/>
              <a:ext cx="169004" cy="217220"/>
            </a:xfrm>
            <a:custGeom>
              <a:avLst/>
              <a:gdLst/>
              <a:ahLst/>
              <a:cxnLst/>
              <a:rect l="0" t="0" r="0" b="0"/>
              <a:pathLst>
                <a:path w="169004" h="217220">
                  <a:moveTo>
                    <a:pt x="6561" y="95300"/>
                  </a:moveTo>
                  <a:lnTo>
                    <a:pt x="2516" y="91254"/>
                  </a:lnTo>
                  <a:lnTo>
                    <a:pt x="530" y="87011"/>
                  </a:lnTo>
                  <a:lnTo>
                    <a:pt x="0" y="84694"/>
                  </a:lnTo>
                  <a:lnTo>
                    <a:pt x="5595" y="63300"/>
                  </a:lnTo>
                  <a:lnTo>
                    <a:pt x="14365" y="50917"/>
                  </a:lnTo>
                  <a:lnTo>
                    <a:pt x="33346" y="32409"/>
                  </a:lnTo>
                  <a:lnTo>
                    <a:pt x="68038" y="12929"/>
                  </a:lnTo>
                  <a:lnTo>
                    <a:pt x="99659" y="2796"/>
                  </a:lnTo>
                  <a:lnTo>
                    <a:pt x="113131" y="0"/>
                  </a:lnTo>
                  <a:lnTo>
                    <a:pt x="130237" y="3186"/>
                  </a:lnTo>
                  <a:lnTo>
                    <a:pt x="146029" y="10339"/>
                  </a:lnTo>
                  <a:lnTo>
                    <a:pt x="156318" y="18311"/>
                  </a:lnTo>
                  <a:lnTo>
                    <a:pt x="167586" y="36364"/>
                  </a:lnTo>
                  <a:lnTo>
                    <a:pt x="169003" y="52737"/>
                  </a:lnTo>
                  <a:lnTo>
                    <a:pt x="167299" y="80995"/>
                  </a:lnTo>
                  <a:lnTo>
                    <a:pt x="165207" y="100795"/>
                  </a:lnTo>
                  <a:lnTo>
                    <a:pt x="153662" y="130136"/>
                  </a:lnTo>
                  <a:lnTo>
                    <a:pt x="129693" y="163235"/>
                  </a:lnTo>
                  <a:lnTo>
                    <a:pt x="111342" y="184291"/>
                  </a:lnTo>
                  <a:lnTo>
                    <a:pt x="86432" y="202531"/>
                  </a:lnTo>
                  <a:lnTo>
                    <a:pt x="59968" y="213440"/>
                  </a:lnTo>
                  <a:lnTo>
                    <a:pt x="21802" y="2172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989"/>
            <p:cNvSpPr/>
            <p:nvPr/>
          </p:nvSpPr>
          <p:spPr>
            <a:xfrm>
              <a:off x="6973451" y="876300"/>
              <a:ext cx="14089" cy="91440"/>
            </a:xfrm>
            <a:custGeom>
              <a:avLst/>
              <a:gdLst/>
              <a:ahLst/>
              <a:cxnLst/>
              <a:rect l="0" t="0" r="0" b="0"/>
              <a:pathLst>
                <a:path w="14089" h="91440">
                  <a:moveTo>
                    <a:pt x="14088" y="0"/>
                  </a:moveTo>
                  <a:lnTo>
                    <a:pt x="14088" y="4045"/>
                  </a:lnTo>
                  <a:lnTo>
                    <a:pt x="11831" y="8289"/>
                  </a:lnTo>
                  <a:lnTo>
                    <a:pt x="8851" y="12997"/>
                  </a:lnTo>
                  <a:lnTo>
                    <a:pt x="0" y="50198"/>
                  </a:lnTo>
                  <a:lnTo>
                    <a:pt x="6279" y="87745"/>
                  </a:lnTo>
                  <a:lnTo>
                    <a:pt x="6444" y="90953"/>
                  </a:lnTo>
                  <a:lnTo>
                    <a:pt x="14088" y="914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990"/>
            <p:cNvSpPr/>
            <p:nvPr/>
          </p:nvSpPr>
          <p:spPr>
            <a:xfrm>
              <a:off x="6995160" y="769620"/>
              <a:ext cx="1" cy="15241"/>
            </a:xfrm>
            <a:custGeom>
              <a:avLst/>
              <a:gdLst/>
              <a:ahLst/>
              <a:cxnLst/>
              <a:rect l="0" t="0" r="0" b="0"/>
              <a:pathLst>
                <a:path w="1" h="15241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991"/>
            <p:cNvSpPr/>
            <p:nvPr/>
          </p:nvSpPr>
          <p:spPr>
            <a:xfrm>
              <a:off x="7044704" y="838227"/>
              <a:ext cx="136378" cy="142985"/>
            </a:xfrm>
            <a:custGeom>
              <a:avLst/>
              <a:gdLst/>
              <a:ahLst/>
              <a:cxnLst/>
              <a:rect l="0" t="0" r="0" b="0"/>
              <a:pathLst>
                <a:path w="136378" h="142985">
                  <a:moveTo>
                    <a:pt x="102856" y="7593"/>
                  </a:moveTo>
                  <a:lnTo>
                    <a:pt x="102856" y="3547"/>
                  </a:lnTo>
                  <a:lnTo>
                    <a:pt x="102009" y="2356"/>
                  </a:lnTo>
                  <a:lnTo>
                    <a:pt x="100597" y="1561"/>
                  </a:lnTo>
                  <a:lnTo>
                    <a:pt x="96295" y="286"/>
                  </a:lnTo>
                  <a:lnTo>
                    <a:pt x="74117" y="0"/>
                  </a:lnTo>
                  <a:lnTo>
                    <a:pt x="64400" y="4500"/>
                  </a:lnTo>
                  <a:lnTo>
                    <a:pt x="29175" y="29237"/>
                  </a:lnTo>
                  <a:lnTo>
                    <a:pt x="13950" y="47590"/>
                  </a:lnTo>
                  <a:lnTo>
                    <a:pt x="8308" y="61776"/>
                  </a:lnTo>
                  <a:lnTo>
                    <a:pt x="0" y="99144"/>
                  </a:lnTo>
                  <a:lnTo>
                    <a:pt x="3141" y="120232"/>
                  </a:lnTo>
                  <a:lnTo>
                    <a:pt x="7174" y="129057"/>
                  </a:lnTo>
                  <a:lnTo>
                    <a:pt x="14045" y="135801"/>
                  </a:lnTo>
                  <a:lnTo>
                    <a:pt x="18249" y="138785"/>
                  </a:lnTo>
                  <a:lnTo>
                    <a:pt x="36300" y="142984"/>
                  </a:lnTo>
                  <a:lnTo>
                    <a:pt x="48158" y="141709"/>
                  </a:lnTo>
                  <a:lnTo>
                    <a:pt x="85908" y="133019"/>
                  </a:lnTo>
                  <a:lnTo>
                    <a:pt x="111944" y="116428"/>
                  </a:lnTo>
                  <a:lnTo>
                    <a:pt x="127780" y="93567"/>
                  </a:lnTo>
                  <a:lnTo>
                    <a:pt x="135735" y="74553"/>
                  </a:lnTo>
                  <a:lnTo>
                    <a:pt x="136377" y="62471"/>
                  </a:lnTo>
                  <a:lnTo>
                    <a:pt x="131344" y="32845"/>
                  </a:lnTo>
                  <a:lnTo>
                    <a:pt x="129468" y="29508"/>
                  </a:lnTo>
                  <a:lnTo>
                    <a:pt x="108878" y="12813"/>
                  </a:lnTo>
                  <a:lnTo>
                    <a:pt x="103275" y="9912"/>
                  </a:lnTo>
                  <a:lnTo>
                    <a:pt x="87615" y="759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992"/>
            <p:cNvSpPr/>
            <p:nvPr/>
          </p:nvSpPr>
          <p:spPr>
            <a:xfrm>
              <a:off x="7223760" y="786849"/>
              <a:ext cx="114301" cy="146796"/>
            </a:xfrm>
            <a:custGeom>
              <a:avLst/>
              <a:gdLst/>
              <a:ahLst/>
              <a:cxnLst/>
              <a:rect l="0" t="0" r="0" b="0"/>
              <a:pathLst>
                <a:path w="114301" h="146796">
                  <a:moveTo>
                    <a:pt x="15240" y="36111"/>
                  </a:moveTo>
                  <a:lnTo>
                    <a:pt x="8679" y="42671"/>
                  </a:lnTo>
                  <a:lnTo>
                    <a:pt x="7933" y="47462"/>
                  </a:lnTo>
                  <a:lnTo>
                    <a:pt x="6778" y="84688"/>
                  </a:lnTo>
                  <a:lnTo>
                    <a:pt x="706" y="114878"/>
                  </a:lnTo>
                  <a:lnTo>
                    <a:pt x="5" y="146795"/>
                  </a:lnTo>
                  <a:lnTo>
                    <a:pt x="0" y="114290"/>
                  </a:lnTo>
                  <a:lnTo>
                    <a:pt x="6032" y="81088"/>
                  </a:lnTo>
                  <a:lnTo>
                    <a:pt x="8607" y="66260"/>
                  </a:lnTo>
                  <a:lnTo>
                    <a:pt x="19577" y="44479"/>
                  </a:lnTo>
                  <a:lnTo>
                    <a:pt x="47414" y="8081"/>
                  </a:lnTo>
                  <a:lnTo>
                    <a:pt x="55786" y="2486"/>
                  </a:lnTo>
                  <a:lnTo>
                    <a:pt x="62328" y="0"/>
                  </a:lnTo>
                  <a:lnTo>
                    <a:pt x="64412" y="183"/>
                  </a:lnTo>
                  <a:lnTo>
                    <a:pt x="65802" y="1152"/>
                  </a:lnTo>
                  <a:lnTo>
                    <a:pt x="75144" y="16361"/>
                  </a:lnTo>
                  <a:lnTo>
                    <a:pt x="85858" y="26214"/>
                  </a:lnTo>
                  <a:lnTo>
                    <a:pt x="96186" y="59373"/>
                  </a:lnTo>
                  <a:lnTo>
                    <a:pt x="104922" y="96945"/>
                  </a:lnTo>
                  <a:lnTo>
                    <a:pt x="106577" y="122017"/>
                  </a:lnTo>
                  <a:lnTo>
                    <a:pt x="107458" y="123862"/>
                  </a:lnTo>
                  <a:lnTo>
                    <a:pt x="108891" y="125091"/>
                  </a:lnTo>
                  <a:lnTo>
                    <a:pt x="114300" y="12755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993"/>
            <p:cNvSpPr/>
            <p:nvPr/>
          </p:nvSpPr>
          <p:spPr>
            <a:xfrm>
              <a:off x="7537239" y="739139"/>
              <a:ext cx="14181" cy="144173"/>
            </a:xfrm>
            <a:custGeom>
              <a:avLst/>
              <a:gdLst/>
              <a:ahLst/>
              <a:cxnLst/>
              <a:rect l="0" t="0" r="0" b="0"/>
              <a:pathLst>
                <a:path w="14181" h="144173">
                  <a:moveTo>
                    <a:pt x="14180" y="0"/>
                  </a:moveTo>
                  <a:lnTo>
                    <a:pt x="13334" y="19578"/>
                  </a:lnTo>
                  <a:lnTo>
                    <a:pt x="8149" y="40713"/>
                  </a:lnTo>
                  <a:lnTo>
                    <a:pt x="6770" y="75698"/>
                  </a:lnTo>
                  <a:lnTo>
                    <a:pt x="6588" y="107785"/>
                  </a:lnTo>
                  <a:lnTo>
                    <a:pt x="5719" y="130449"/>
                  </a:lnTo>
                  <a:lnTo>
                    <a:pt x="0" y="142726"/>
                  </a:lnTo>
                  <a:lnTo>
                    <a:pt x="494" y="143411"/>
                  </a:lnTo>
                  <a:lnTo>
                    <a:pt x="3299" y="144172"/>
                  </a:lnTo>
                  <a:lnTo>
                    <a:pt x="4387" y="143528"/>
                  </a:lnTo>
                  <a:lnTo>
                    <a:pt x="5111" y="142252"/>
                  </a:lnTo>
                  <a:lnTo>
                    <a:pt x="6561" y="1371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994"/>
            <p:cNvSpPr/>
            <p:nvPr/>
          </p:nvSpPr>
          <p:spPr>
            <a:xfrm>
              <a:off x="7544113" y="655320"/>
              <a:ext cx="7307" cy="7620"/>
            </a:xfrm>
            <a:custGeom>
              <a:avLst/>
              <a:gdLst/>
              <a:ahLst/>
              <a:cxnLst/>
              <a:rect l="0" t="0" r="0" b="0"/>
              <a:pathLst>
                <a:path w="7307" h="7620">
                  <a:moveTo>
                    <a:pt x="7306" y="0"/>
                  </a:moveTo>
                  <a:lnTo>
                    <a:pt x="745" y="0"/>
                  </a:lnTo>
                  <a:lnTo>
                    <a:pt x="392" y="846"/>
                  </a:lnTo>
                  <a:lnTo>
                    <a:pt x="0" y="4045"/>
                  </a:lnTo>
                  <a:lnTo>
                    <a:pt x="742" y="5236"/>
                  </a:lnTo>
                  <a:lnTo>
                    <a:pt x="2083" y="6031"/>
                  </a:lnTo>
                  <a:lnTo>
                    <a:pt x="7306" y="76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995"/>
            <p:cNvSpPr/>
            <p:nvPr/>
          </p:nvSpPr>
          <p:spPr>
            <a:xfrm>
              <a:off x="7581900" y="685800"/>
              <a:ext cx="151822" cy="182880"/>
            </a:xfrm>
            <a:custGeom>
              <a:avLst/>
              <a:gdLst/>
              <a:ahLst/>
              <a:cxnLst/>
              <a:rect l="0" t="0" r="0" b="0"/>
              <a:pathLst>
                <a:path w="151822" h="182880">
                  <a:moveTo>
                    <a:pt x="129539" y="0"/>
                  </a:moveTo>
                  <a:lnTo>
                    <a:pt x="125494" y="0"/>
                  </a:lnTo>
                  <a:lnTo>
                    <a:pt x="121251" y="2257"/>
                  </a:lnTo>
                  <a:lnTo>
                    <a:pt x="85902" y="25439"/>
                  </a:lnTo>
                  <a:lnTo>
                    <a:pt x="48548" y="58211"/>
                  </a:lnTo>
                  <a:lnTo>
                    <a:pt x="43308" y="63407"/>
                  </a:lnTo>
                  <a:lnTo>
                    <a:pt x="42419" y="65131"/>
                  </a:lnTo>
                  <a:lnTo>
                    <a:pt x="42672" y="66280"/>
                  </a:lnTo>
                  <a:lnTo>
                    <a:pt x="45118" y="68125"/>
                  </a:lnTo>
                  <a:lnTo>
                    <a:pt x="79114" y="68572"/>
                  </a:lnTo>
                  <a:lnTo>
                    <a:pt x="114321" y="68579"/>
                  </a:lnTo>
                  <a:lnTo>
                    <a:pt x="138855" y="69426"/>
                  </a:lnTo>
                  <a:lnTo>
                    <a:pt x="145815" y="72625"/>
                  </a:lnTo>
                  <a:lnTo>
                    <a:pt x="148011" y="74663"/>
                  </a:lnTo>
                  <a:lnTo>
                    <a:pt x="150449" y="79185"/>
                  </a:lnTo>
                  <a:lnTo>
                    <a:pt x="151821" y="90537"/>
                  </a:lnTo>
                  <a:lnTo>
                    <a:pt x="148183" y="104625"/>
                  </a:lnTo>
                  <a:lnTo>
                    <a:pt x="128650" y="129603"/>
                  </a:lnTo>
                  <a:lnTo>
                    <a:pt x="98786" y="154101"/>
                  </a:lnTo>
                  <a:lnTo>
                    <a:pt x="67373" y="169735"/>
                  </a:lnTo>
                  <a:lnTo>
                    <a:pt x="32577" y="180563"/>
                  </a:lnTo>
                  <a:lnTo>
                    <a:pt x="0" y="1828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996"/>
            <p:cNvSpPr/>
            <p:nvPr/>
          </p:nvSpPr>
          <p:spPr>
            <a:xfrm>
              <a:off x="7909562" y="464819"/>
              <a:ext cx="106678" cy="281758"/>
            </a:xfrm>
            <a:custGeom>
              <a:avLst/>
              <a:gdLst/>
              <a:ahLst/>
              <a:cxnLst/>
              <a:rect l="0" t="0" r="0" b="0"/>
              <a:pathLst>
                <a:path w="106678" h="281758">
                  <a:moveTo>
                    <a:pt x="45718" y="0"/>
                  </a:moveTo>
                  <a:lnTo>
                    <a:pt x="45718" y="4046"/>
                  </a:lnTo>
                  <a:lnTo>
                    <a:pt x="46564" y="5237"/>
                  </a:lnTo>
                  <a:lnTo>
                    <a:pt x="47976" y="6032"/>
                  </a:lnTo>
                  <a:lnTo>
                    <a:pt x="49763" y="6561"/>
                  </a:lnTo>
                  <a:lnTo>
                    <a:pt x="50955" y="8608"/>
                  </a:lnTo>
                  <a:lnTo>
                    <a:pt x="53024" y="28739"/>
                  </a:lnTo>
                  <a:lnTo>
                    <a:pt x="53296" y="61735"/>
                  </a:lnTo>
                  <a:lnTo>
                    <a:pt x="49284" y="95639"/>
                  </a:lnTo>
                  <a:lnTo>
                    <a:pt x="42730" y="128997"/>
                  </a:lnTo>
                  <a:lnTo>
                    <a:pt x="35425" y="161647"/>
                  </a:lnTo>
                  <a:lnTo>
                    <a:pt x="27899" y="192770"/>
                  </a:lnTo>
                  <a:lnTo>
                    <a:pt x="17770" y="227544"/>
                  </a:lnTo>
                  <a:lnTo>
                    <a:pt x="9122" y="262516"/>
                  </a:lnTo>
                  <a:lnTo>
                    <a:pt x="6028" y="271332"/>
                  </a:lnTo>
                  <a:lnTo>
                    <a:pt x="102" y="281757"/>
                  </a:lnTo>
                  <a:lnTo>
                    <a:pt x="0" y="249372"/>
                  </a:lnTo>
                  <a:lnTo>
                    <a:pt x="6081" y="219721"/>
                  </a:lnTo>
                  <a:lnTo>
                    <a:pt x="15436" y="184388"/>
                  </a:lnTo>
                  <a:lnTo>
                    <a:pt x="25437" y="152698"/>
                  </a:lnTo>
                  <a:lnTo>
                    <a:pt x="33029" y="133674"/>
                  </a:lnTo>
                  <a:lnTo>
                    <a:pt x="40360" y="124886"/>
                  </a:lnTo>
                  <a:lnTo>
                    <a:pt x="58559" y="110458"/>
                  </a:lnTo>
                  <a:lnTo>
                    <a:pt x="67229" y="108359"/>
                  </a:lnTo>
                  <a:lnTo>
                    <a:pt x="74470" y="109684"/>
                  </a:lnTo>
                  <a:lnTo>
                    <a:pt x="83305" y="115191"/>
                  </a:lnTo>
                  <a:lnTo>
                    <a:pt x="88670" y="120623"/>
                  </a:lnTo>
                  <a:lnTo>
                    <a:pt x="93877" y="128681"/>
                  </a:lnTo>
                  <a:lnTo>
                    <a:pt x="97522" y="146784"/>
                  </a:lnTo>
                  <a:lnTo>
                    <a:pt x="98856" y="183144"/>
                  </a:lnTo>
                  <a:lnTo>
                    <a:pt x="99031" y="221015"/>
                  </a:lnTo>
                  <a:lnTo>
                    <a:pt x="99054" y="255040"/>
                  </a:lnTo>
                  <a:lnTo>
                    <a:pt x="99057" y="280264"/>
                  </a:lnTo>
                  <a:lnTo>
                    <a:pt x="99904" y="280823"/>
                  </a:lnTo>
                  <a:lnTo>
                    <a:pt x="103103" y="281444"/>
                  </a:lnTo>
                  <a:lnTo>
                    <a:pt x="104294" y="280763"/>
                  </a:lnTo>
                  <a:lnTo>
                    <a:pt x="105089" y="279462"/>
                  </a:lnTo>
                  <a:lnTo>
                    <a:pt x="106677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997"/>
            <p:cNvSpPr/>
            <p:nvPr/>
          </p:nvSpPr>
          <p:spPr>
            <a:xfrm>
              <a:off x="8084819" y="601980"/>
              <a:ext cx="15242" cy="105035"/>
            </a:xfrm>
            <a:custGeom>
              <a:avLst/>
              <a:gdLst/>
              <a:ahLst/>
              <a:cxnLst/>
              <a:rect l="0" t="0" r="0" b="0"/>
              <a:pathLst>
                <a:path w="15242" h="105035">
                  <a:moveTo>
                    <a:pt x="15241" y="0"/>
                  </a:moveTo>
                  <a:lnTo>
                    <a:pt x="11195" y="4045"/>
                  </a:lnTo>
                  <a:lnTo>
                    <a:pt x="9209" y="10546"/>
                  </a:lnTo>
                  <a:lnTo>
                    <a:pt x="5834" y="23727"/>
                  </a:lnTo>
                  <a:lnTo>
                    <a:pt x="2593" y="34252"/>
                  </a:lnTo>
                  <a:lnTo>
                    <a:pt x="228" y="70447"/>
                  </a:lnTo>
                  <a:lnTo>
                    <a:pt x="3" y="105034"/>
                  </a:lnTo>
                  <a:lnTo>
                    <a:pt x="0" y="990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998"/>
            <p:cNvSpPr/>
            <p:nvPr/>
          </p:nvSpPr>
          <p:spPr>
            <a:xfrm>
              <a:off x="8084819" y="472439"/>
              <a:ext cx="7621" cy="15242"/>
            </a:xfrm>
            <a:custGeom>
              <a:avLst/>
              <a:gdLst/>
              <a:ahLst/>
              <a:cxnLst/>
              <a:rect l="0" t="0" r="0" b="0"/>
              <a:pathLst>
                <a:path w="7621" h="15242">
                  <a:moveTo>
                    <a:pt x="7620" y="0"/>
                  </a:moveTo>
                  <a:lnTo>
                    <a:pt x="3575" y="0"/>
                  </a:lnTo>
                  <a:lnTo>
                    <a:pt x="2383" y="847"/>
                  </a:lnTo>
                  <a:lnTo>
                    <a:pt x="1588" y="2258"/>
                  </a:lnTo>
                  <a:lnTo>
                    <a:pt x="209" y="7761"/>
                  </a:lnTo>
                  <a:lnTo>
                    <a:pt x="0" y="152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999"/>
            <p:cNvSpPr/>
            <p:nvPr/>
          </p:nvSpPr>
          <p:spPr>
            <a:xfrm>
              <a:off x="8169727" y="518187"/>
              <a:ext cx="210348" cy="391482"/>
            </a:xfrm>
            <a:custGeom>
              <a:avLst/>
              <a:gdLst/>
              <a:ahLst/>
              <a:cxnLst/>
              <a:rect l="0" t="0" r="0" b="0"/>
              <a:pathLst>
                <a:path w="210348" h="391482">
                  <a:moveTo>
                    <a:pt x="67492" y="7593"/>
                  </a:moveTo>
                  <a:lnTo>
                    <a:pt x="60931" y="1032"/>
                  </a:lnTo>
                  <a:lnTo>
                    <a:pt x="56141" y="286"/>
                  </a:lnTo>
                  <a:lnTo>
                    <a:pt x="41988" y="0"/>
                  </a:lnTo>
                  <a:lnTo>
                    <a:pt x="39482" y="1684"/>
                  </a:lnTo>
                  <a:lnTo>
                    <a:pt x="27121" y="14296"/>
                  </a:lnTo>
                  <a:lnTo>
                    <a:pt x="19070" y="20732"/>
                  </a:lnTo>
                  <a:lnTo>
                    <a:pt x="12669" y="29237"/>
                  </a:lnTo>
                  <a:lnTo>
                    <a:pt x="9260" y="38661"/>
                  </a:lnTo>
                  <a:lnTo>
                    <a:pt x="740" y="70862"/>
                  </a:lnTo>
                  <a:lnTo>
                    <a:pt x="0" y="101720"/>
                  </a:lnTo>
                  <a:lnTo>
                    <a:pt x="5067" y="120995"/>
                  </a:lnTo>
                  <a:lnTo>
                    <a:pt x="9551" y="129396"/>
                  </a:lnTo>
                  <a:lnTo>
                    <a:pt x="20880" y="138885"/>
                  </a:lnTo>
                  <a:lnTo>
                    <a:pt x="30915" y="143014"/>
                  </a:lnTo>
                  <a:lnTo>
                    <a:pt x="43296" y="144237"/>
                  </a:lnTo>
                  <a:lnTo>
                    <a:pt x="57689" y="140555"/>
                  </a:lnTo>
                  <a:lnTo>
                    <a:pt x="83798" y="120266"/>
                  </a:lnTo>
                  <a:lnTo>
                    <a:pt x="100383" y="93587"/>
                  </a:lnTo>
                  <a:lnTo>
                    <a:pt x="104049" y="78604"/>
                  </a:lnTo>
                  <a:lnTo>
                    <a:pt x="105135" y="63440"/>
                  </a:lnTo>
                  <a:lnTo>
                    <a:pt x="103131" y="55556"/>
                  </a:lnTo>
                  <a:lnTo>
                    <a:pt x="99501" y="46357"/>
                  </a:lnTo>
                  <a:lnTo>
                    <a:pt x="98992" y="43596"/>
                  </a:lnTo>
                  <a:lnTo>
                    <a:pt x="91502" y="31997"/>
                  </a:lnTo>
                  <a:lnTo>
                    <a:pt x="91119" y="32329"/>
                  </a:lnTo>
                  <a:lnTo>
                    <a:pt x="90419" y="43540"/>
                  </a:lnTo>
                  <a:lnTo>
                    <a:pt x="90382" y="48405"/>
                  </a:lnTo>
                  <a:lnTo>
                    <a:pt x="105792" y="83997"/>
                  </a:lnTo>
                  <a:lnTo>
                    <a:pt x="108266" y="89009"/>
                  </a:lnTo>
                  <a:lnTo>
                    <a:pt x="140551" y="119364"/>
                  </a:lnTo>
                  <a:lnTo>
                    <a:pt x="165744" y="140522"/>
                  </a:lnTo>
                  <a:lnTo>
                    <a:pt x="187603" y="171634"/>
                  </a:lnTo>
                  <a:lnTo>
                    <a:pt x="201253" y="204124"/>
                  </a:lnTo>
                  <a:lnTo>
                    <a:pt x="209845" y="235879"/>
                  </a:lnTo>
                  <a:lnTo>
                    <a:pt x="210347" y="251293"/>
                  </a:lnTo>
                  <a:lnTo>
                    <a:pt x="203770" y="281885"/>
                  </a:lnTo>
                  <a:lnTo>
                    <a:pt x="197487" y="297140"/>
                  </a:lnTo>
                  <a:lnTo>
                    <a:pt x="172757" y="327630"/>
                  </a:lnTo>
                  <a:lnTo>
                    <a:pt x="135886" y="359649"/>
                  </a:lnTo>
                  <a:lnTo>
                    <a:pt x="97948" y="381875"/>
                  </a:lnTo>
                  <a:lnTo>
                    <a:pt x="75106" y="390647"/>
                  </a:lnTo>
                  <a:lnTo>
                    <a:pt x="62127" y="391481"/>
                  </a:lnTo>
                  <a:lnTo>
                    <a:pt x="51561" y="389030"/>
                  </a:lnTo>
                  <a:lnTo>
                    <a:pt x="44043" y="385118"/>
                  </a:lnTo>
                  <a:lnTo>
                    <a:pt x="35051" y="374110"/>
                  </a:lnTo>
                  <a:lnTo>
                    <a:pt x="31907" y="364940"/>
                  </a:lnTo>
                  <a:lnTo>
                    <a:pt x="29392" y="33525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000"/>
            <p:cNvSpPr/>
            <p:nvPr/>
          </p:nvSpPr>
          <p:spPr>
            <a:xfrm>
              <a:off x="8404887" y="342908"/>
              <a:ext cx="159994" cy="304614"/>
            </a:xfrm>
            <a:custGeom>
              <a:avLst/>
              <a:gdLst/>
              <a:ahLst/>
              <a:cxnLst/>
              <a:rect l="0" t="0" r="0" b="0"/>
              <a:pathLst>
                <a:path w="159994" h="304614">
                  <a:moveTo>
                    <a:pt x="7593" y="7611"/>
                  </a:moveTo>
                  <a:lnTo>
                    <a:pt x="7593" y="3566"/>
                  </a:lnTo>
                  <a:lnTo>
                    <a:pt x="6746" y="2375"/>
                  </a:lnTo>
                  <a:lnTo>
                    <a:pt x="5335" y="1580"/>
                  </a:lnTo>
                  <a:lnTo>
                    <a:pt x="0" y="0"/>
                  </a:lnTo>
                  <a:lnTo>
                    <a:pt x="6007" y="14313"/>
                  </a:lnTo>
                  <a:lnTo>
                    <a:pt x="15743" y="46969"/>
                  </a:lnTo>
                  <a:lnTo>
                    <a:pt x="25477" y="80485"/>
                  </a:lnTo>
                  <a:lnTo>
                    <a:pt x="33024" y="113776"/>
                  </a:lnTo>
                  <a:lnTo>
                    <a:pt x="36576" y="146406"/>
                  </a:lnTo>
                  <a:lnTo>
                    <a:pt x="41674" y="181568"/>
                  </a:lnTo>
                  <a:lnTo>
                    <a:pt x="44502" y="214753"/>
                  </a:lnTo>
                  <a:lnTo>
                    <a:pt x="45339" y="246034"/>
                  </a:lnTo>
                  <a:lnTo>
                    <a:pt x="51677" y="280549"/>
                  </a:lnTo>
                  <a:lnTo>
                    <a:pt x="53305" y="304613"/>
                  </a:lnTo>
                  <a:lnTo>
                    <a:pt x="53313" y="271650"/>
                  </a:lnTo>
                  <a:lnTo>
                    <a:pt x="53313" y="239261"/>
                  </a:lnTo>
                  <a:lnTo>
                    <a:pt x="53313" y="210210"/>
                  </a:lnTo>
                  <a:lnTo>
                    <a:pt x="59396" y="176136"/>
                  </a:lnTo>
                  <a:lnTo>
                    <a:pt x="71225" y="141313"/>
                  </a:lnTo>
                  <a:lnTo>
                    <a:pt x="78489" y="132510"/>
                  </a:lnTo>
                  <a:lnTo>
                    <a:pt x="86516" y="126622"/>
                  </a:lnTo>
                  <a:lnTo>
                    <a:pt x="95794" y="123307"/>
                  </a:lnTo>
                  <a:lnTo>
                    <a:pt x="101262" y="122532"/>
                  </a:lnTo>
                  <a:lnTo>
                    <a:pt x="103906" y="124018"/>
                  </a:lnTo>
                  <a:lnTo>
                    <a:pt x="124571" y="143552"/>
                  </a:lnTo>
                  <a:lnTo>
                    <a:pt x="139356" y="176094"/>
                  </a:lnTo>
                  <a:lnTo>
                    <a:pt x="146299" y="213463"/>
                  </a:lnTo>
                  <a:lnTo>
                    <a:pt x="152420" y="249773"/>
                  </a:lnTo>
                  <a:lnTo>
                    <a:pt x="159993" y="27431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001"/>
            <p:cNvSpPr/>
            <p:nvPr/>
          </p:nvSpPr>
          <p:spPr>
            <a:xfrm>
              <a:off x="6202680" y="1013460"/>
              <a:ext cx="15240" cy="220981"/>
            </a:xfrm>
            <a:custGeom>
              <a:avLst/>
              <a:gdLst/>
              <a:ahLst/>
              <a:cxnLst/>
              <a:rect l="0" t="0" r="0" b="0"/>
              <a:pathLst>
                <a:path w="15240" h="220981">
                  <a:moveTo>
                    <a:pt x="15239" y="0"/>
                  </a:moveTo>
                  <a:lnTo>
                    <a:pt x="15239" y="35391"/>
                  </a:lnTo>
                  <a:lnTo>
                    <a:pt x="15239" y="72090"/>
                  </a:lnTo>
                  <a:lnTo>
                    <a:pt x="15239" y="101887"/>
                  </a:lnTo>
                  <a:lnTo>
                    <a:pt x="15239" y="136210"/>
                  </a:lnTo>
                  <a:lnTo>
                    <a:pt x="10002" y="173567"/>
                  </a:lnTo>
                  <a:lnTo>
                    <a:pt x="5833" y="200890"/>
                  </a:lnTo>
                  <a:lnTo>
                    <a:pt x="1728" y="211923"/>
                  </a:lnTo>
                  <a:lnTo>
                    <a:pt x="0" y="2209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002"/>
            <p:cNvSpPr/>
            <p:nvPr/>
          </p:nvSpPr>
          <p:spPr>
            <a:xfrm>
              <a:off x="6042660" y="982979"/>
              <a:ext cx="106133" cy="205742"/>
            </a:xfrm>
            <a:custGeom>
              <a:avLst/>
              <a:gdLst/>
              <a:ahLst/>
              <a:cxnLst/>
              <a:rect l="0" t="0" r="0" b="0"/>
              <a:pathLst>
                <a:path w="106133" h="205742">
                  <a:moveTo>
                    <a:pt x="60959" y="0"/>
                  </a:moveTo>
                  <a:lnTo>
                    <a:pt x="24430" y="36529"/>
                  </a:lnTo>
                  <a:lnTo>
                    <a:pt x="17055" y="43905"/>
                  </a:lnTo>
                  <a:lnTo>
                    <a:pt x="16046" y="47171"/>
                  </a:lnTo>
                  <a:lnTo>
                    <a:pt x="15287" y="59540"/>
                  </a:lnTo>
                  <a:lnTo>
                    <a:pt x="16118" y="60014"/>
                  </a:lnTo>
                  <a:lnTo>
                    <a:pt x="51340" y="60944"/>
                  </a:lnTo>
                  <a:lnTo>
                    <a:pt x="67150" y="60957"/>
                  </a:lnTo>
                  <a:lnTo>
                    <a:pt x="71013" y="62652"/>
                  </a:lnTo>
                  <a:lnTo>
                    <a:pt x="100437" y="86179"/>
                  </a:lnTo>
                  <a:lnTo>
                    <a:pt x="103905" y="95875"/>
                  </a:lnTo>
                  <a:lnTo>
                    <a:pt x="106132" y="118751"/>
                  </a:lnTo>
                  <a:lnTo>
                    <a:pt x="102472" y="134434"/>
                  </a:lnTo>
                  <a:lnTo>
                    <a:pt x="92803" y="154904"/>
                  </a:lnTo>
                  <a:lnTo>
                    <a:pt x="59780" y="191534"/>
                  </a:lnTo>
                  <a:lnTo>
                    <a:pt x="43112" y="200214"/>
                  </a:lnTo>
                  <a:lnTo>
                    <a:pt x="17822" y="205013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003"/>
            <p:cNvSpPr/>
            <p:nvPr/>
          </p:nvSpPr>
          <p:spPr>
            <a:xfrm>
              <a:off x="5892134" y="1007383"/>
              <a:ext cx="97186" cy="179350"/>
            </a:xfrm>
            <a:custGeom>
              <a:avLst/>
              <a:gdLst/>
              <a:ahLst/>
              <a:cxnLst/>
              <a:rect l="0" t="0" r="0" b="0"/>
              <a:pathLst>
                <a:path w="97186" h="179350">
                  <a:moveTo>
                    <a:pt x="5746" y="97517"/>
                  </a:moveTo>
                  <a:lnTo>
                    <a:pt x="31185" y="97517"/>
                  </a:lnTo>
                  <a:lnTo>
                    <a:pt x="38500" y="93001"/>
                  </a:lnTo>
                  <a:lnTo>
                    <a:pt x="72598" y="64859"/>
                  </a:lnTo>
                  <a:lnTo>
                    <a:pt x="84144" y="46286"/>
                  </a:lnTo>
                  <a:lnTo>
                    <a:pt x="88495" y="27158"/>
                  </a:lnTo>
                  <a:lnTo>
                    <a:pt x="89424" y="11591"/>
                  </a:lnTo>
                  <a:lnTo>
                    <a:pt x="87245" y="6270"/>
                  </a:lnTo>
                  <a:lnTo>
                    <a:pt x="85479" y="3665"/>
                  </a:lnTo>
                  <a:lnTo>
                    <a:pt x="81258" y="772"/>
                  </a:lnTo>
                  <a:lnTo>
                    <a:pt x="78947" y="0"/>
                  </a:lnTo>
                  <a:lnTo>
                    <a:pt x="71864" y="1400"/>
                  </a:lnTo>
                  <a:lnTo>
                    <a:pt x="67605" y="2959"/>
                  </a:lnTo>
                  <a:lnTo>
                    <a:pt x="60614" y="9206"/>
                  </a:lnTo>
                  <a:lnTo>
                    <a:pt x="30789" y="45865"/>
                  </a:lnTo>
                  <a:lnTo>
                    <a:pt x="13988" y="80241"/>
                  </a:lnTo>
                  <a:lnTo>
                    <a:pt x="1594" y="113492"/>
                  </a:lnTo>
                  <a:lnTo>
                    <a:pt x="0" y="134988"/>
                  </a:lnTo>
                  <a:lnTo>
                    <a:pt x="6618" y="157851"/>
                  </a:lnTo>
                  <a:lnTo>
                    <a:pt x="13624" y="171273"/>
                  </a:lnTo>
                  <a:lnTo>
                    <a:pt x="16078" y="174628"/>
                  </a:lnTo>
                  <a:lnTo>
                    <a:pt x="19407" y="176864"/>
                  </a:lnTo>
                  <a:lnTo>
                    <a:pt x="27622" y="179349"/>
                  </a:lnTo>
                  <a:lnTo>
                    <a:pt x="36917" y="178195"/>
                  </a:lnTo>
                  <a:lnTo>
                    <a:pt x="60727" y="170556"/>
                  </a:lnTo>
                  <a:lnTo>
                    <a:pt x="70540" y="163563"/>
                  </a:lnTo>
                  <a:lnTo>
                    <a:pt x="74342" y="159327"/>
                  </a:lnTo>
                  <a:lnTo>
                    <a:pt x="83081" y="154621"/>
                  </a:lnTo>
                  <a:lnTo>
                    <a:pt x="97185" y="15085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004"/>
            <p:cNvSpPr/>
            <p:nvPr/>
          </p:nvSpPr>
          <p:spPr>
            <a:xfrm>
              <a:off x="5661974" y="847987"/>
              <a:ext cx="220666" cy="371214"/>
            </a:xfrm>
            <a:custGeom>
              <a:avLst/>
              <a:gdLst/>
              <a:ahLst/>
              <a:cxnLst/>
              <a:rect l="0" t="0" r="0" b="0"/>
              <a:pathLst>
                <a:path w="220666" h="371214">
                  <a:moveTo>
                    <a:pt x="7306" y="157852"/>
                  </a:moveTo>
                  <a:lnTo>
                    <a:pt x="7306" y="153807"/>
                  </a:lnTo>
                  <a:lnTo>
                    <a:pt x="5048" y="149564"/>
                  </a:lnTo>
                  <a:lnTo>
                    <a:pt x="3260" y="147247"/>
                  </a:lnTo>
                  <a:lnTo>
                    <a:pt x="1274" y="140157"/>
                  </a:lnTo>
                  <a:lnTo>
                    <a:pt x="0" y="125853"/>
                  </a:lnTo>
                  <a:lnTo>
                    <a:pt x="3824" y="109424"/>
                  </a:lnTo>
                  <a:lnTo>
                    <a:pt x="14364" y="88470"/>
                  </a:lnTo>
                  <a:lnTo>
                    <a:pt x="44077" y="57098"/>
                  </a:lnTo>
                  <a:lnTo>
                    <a:pt x="62510" y="37688"/>
                  </a:lnTo>
                  <a:lnTo>
                    <a:pt x="99838" y="11610"/>
                  </a:lnTo>
                  <a:lnTo>
                    <a:pt x="135305" y="805"/>
                  </a:lnTo>
                  <a:lnTo>
                    <a:pt x="150554" y="0"/>
                  </a:lnTo>
                  <a:lnTo>
                    <a:pt x="162976" y="2465"/>
                  </a:lnTo>
                  <a:lnTo>
                    <a:pt x="179489" y="12658"/>
                  </a:lnTo>
                  <a:lnTo>
                    <a:pt x="187689" y="23895"/>
                  </a:lnTo>
                  <a:lnTo>
                    <a:pt x="191061" y="30447"/>
                  </a:lnTo>
                  <a:lnTo>
                    <a:pt x="192550" y="46759"/>
                  </a:lnTo>
                  <a:lnTo>
                    <a:pt x="190886" y="77240"/>
                  </a:lnTo>
                  <a:lnTo>
                    <a:pt x="187957" y="100858"/>
                  </a:lnTo>
                  <a:lnTo>
                    <a:pt x="172874" y="137955"/>
                  </a:lnTo>
                  <a:lnTo>
                    <a:pt x="157304" y="174911"/>
                  </a:lnTo>
                  <a:lnTo>
                    <a:pt x="141967" y="206839"/>
                  </a:lnTo>
                  <a:lnTo>
                    <a:pt x="116531" y="244674"/>
                  </a:lnTo>
                  <a:lnTo>
                    <a:pt x="87049" y="275261"/>
                  </a:lnTo>
                  <a:lnTo>
                    <a:pt x="81411" y="277767"/>
                  </a:lnTo>
                  <a:lnTo>
                    <a:pt x="73478" y="279178"/>
                  </a:lnTo>
                  <a:lnTo>
                    <a:pt x="72587" y="278530"/>
                  </a:lnTo>
                  <a:lnTo>
                    <a:pt x="72840" y="277251"/>
                  </a:lnTo>
                  <a:lnTo>
                    <a:pt x="74532" y="273572"/>
                  </a:lnTo>
                  <a:lnTo>
                    <a:pt x="76331" y="266740"/>
                  </a:lnTo>
                  <a:lnTo>
                    <a:pt x="79753" y="261845"/>
                  </a:lnTo>
                  <a:lnTo>
                    <a:pt x="100343" y="246740"/>
                  </a:lnTo>
                  <a:lnTo>
                    <a:pt x="103197" y="245897"/>
                  </a:lnTo>
                  <a:lnTo>
                    <a:pt x="105947" y="246182"/>
                  </a:lnTo>
                  <a:lnTo>
                    <a:pt x="125094" y="255813"/>
                  </a:lnTo>
                  <a:lnTo>
                    <a:pt x="134727" y="263762"/>
                  </a:lnTo>
                  <a:lnTo>
                    <a:pt x="154216" y="299189"/>
                  </a:lnTo>
                  <a:lnTo>
                    <a:pt x="180436" y="337054"/>
                  </a:lnTo>
                  <a:lnTo>
                    <a:pt x="209526" y="366756"/>
                  </a:lnTo>
                  <a:lnTo>
                    <a:pt x="220665" y="37121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005"/>
            <p:cNvSpPr/>
            <p:nvPr/>
          </p:nvSpPr>
          <p:spPr>
            <a:xfrm>
              <a:off x="5730239" y="906779"/>
              <a:ext cx="22862" cy="335281"/>
            </a:xfrm>
            <a:custGeom>
              <a:avLst/>
              <a:gdLst/>
              <a:ahLst/>
              <a:cxnLst/>
              <a:rect l="0" t="0" r="0" b="0"/>
              <a:pathLst>
                <a:path w="22862" h="335281">
                  <a:moveTo>
                    <a:pt x="0" y="0"/>
                  </a:moveTo>
                  <a:lnTo>
                    <a:pt x="0" y="33466"/>
                  </a:lnTo>
                  <a:lnTo>
                    <a:pt x="0" y="65595"/>
                  </a:lnTo>
                  <a:lnTo>
                    <a:pt x="4045" y="98646"/>
                  </a:lnTo>
                  <a:lnTo>
                    <a:pt x="6032" y="125123"/>
                  </a:lnTo>
                  <a:lnTo>
                    <a:pt x="6914" y="152977"/>
                  </a:lnTo>
                  <a:lnTo>
                    <a:pt x="7307" y="179468"/>
                  </a:lnTo>
                  <a:lnTo>
                    <a:pt x="9739" y="207610"/>
                  </a:lnTo>
                  <a:lnTo>
                    <a:pt x="13642" y="235358"/>
                  </a:lnTo>
                  <a:lnTo>
                    <a:pt x="19753" y="269173"/>
                  </a:lnTo>
                  <a:lnTo>
                    <a:pt x="22247" y="301526"/>
                  </a:lnTo>
                  <a:lnTo>
                    <a:pt x="22861" y="3352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SMARTInkShape-Group206"/>
          <p:cNvGrpSpPr/>
          <p:nvPr/>
        </p:nvGrpSpPr>
        <p:grpSpPr>
          <a:xfrm>
            <a:off x="7201243" y="891539"/>
            <a:ext cx="1790358" cy="419102"/>
            <a:chOff x="7201243" y="891539"/>
            <a:chExt cx="1790358" cy="419102"/>
          </a:xfrm>
        </p:grpSpPr>
        <p:sp>
          <p:nvSpPr>
            <p:cNvPr id="74" name="SMARTInkShape-2006"/>
            <p:cNvSpPr/>
            <p:nvPr/>
          </p:nvSpPr>
          <p:spPr>
            <a:xfrm>
              <a:off x="7201243" y="1089660"/>
              <a:ext cx="280056" cy="220981"/>
            </a:xfrm>
            <a:custGeom>
              <a:avLst/>
              <a:gdLst/>
              <a:ahLst/>
              <a:cxnLst/>
              <a:rect l="0" t="0" r="0" b="0"/>
              <a:pathLst>
                <a:path w="280056" h="220981">
                  <a:moveTo>
                    <a:pt x="22517" y="0"/>
                  </a:moveTo>
                  <a:lnTo>
                    <a:pt x="22517" y="6560"/>
                  </a:lnTo>
                  <a:lnTo>
                    <a:pt x="21670" y="6913"/>
                  </a:lnTo>
                  <a:lnTo>
                    <a:pt x="18471" y="7306"/>
                  </a:lnTo>
                  <a:lnTo>
                    <a:pt x="17280" y="8257"/>
                  </a:lnTo>
                  <a:lnTo>
                    <a:pt x="15956" y="11572"/>
                  </a:lnTo>
                  <a:lnTo>
                    <a:pt x="14990" y="36129"/>
                  </a:lnTo>
                  <a:lnTo>
                    <a:pt x="19305" y="56839"/>
                  </a:lnTo>
                  <a:lnTo>
                    <a:pt x="15645" y="91900"/>
                  </a:lnTo>
                  <a:lnTo>
                    <a:pt x="8964" y="129600"/>
                  </a:lnTo>
                  <a:lnTo>
                    <a:pt x="5519" y="150160"/>
                  </a:lnTo>
                  <a:lnTo>
                    <a:pt x="429" y="171421"/>
                  </a:lnTo>
                  <a:lnTo>
                    <a:pt x="0" y="177222"/>
                  </a:lnTo>
                  <a:lnTo>
                    <a:pt x="2067" y="182623"/>
                  </a:lnTo>
                  <a:lnTo>
                    <a:pt x="3804" y="185249"/>
                  </a:lnTo>
                  <a:lnTo>
                    <a:pt x="5808" y="186999"/>
                  </a:lnTo>
                  <a:lnTo>
                    <a:pt x="10292" y="188944"/>
                  </a:lnTo>
                  <a:lnTo>
                    <a:pt x="17578" y="190039"/>
                  </a:lnTo>
                  <a:lnTo>
                    <a:pt x="53201" y="181074"/>
                  </a:lnTo>
                  <a:lnTo>
                    <a:pt x="88569" y="164994"/>
                  </a:lnTo>
                  <a:lnTo>
                    <a:pt x="125795" y="152550"/>
                  </a:lnTo>
                  <a:lnTo>
                    <a:pt x="142510" y="144307"/>
                  </a:lnTo>
                  <a:lnTo>
                    <a:pt x="145693" y="141925"/>
                  </a:lnTo>
                  <a:lnTo>
                    <a:pt x="153743" y="139277"/>
                  </a:lnTo>
                  <a:lnTo>
                    <a:pt x="164619" y="137578"/>
                  </a:lnTo>
                  <a:lnTo>
                    <a:pt x="172851" y="131159"/>
                  </a:lnTo>
                  <a:lnTo>
                    <a:pt x="179290" y="124187"/>
                  </a:lnTo>
                  <a:lnTo>
                    <a:pt x="181093" y="119258"/>
                  </a:lnTo>
                  <a:lnTo>
                    <a:pt x="182533" y="81279"/>
                  </a:lnTo>
                  <a:lnTo>
                    <a:pt x="181688" y="79586"/>
                  </a:lnTo>
                  <a:lnTo>
                    <a:pt x="180277" y="78457"/>
                  </a:lnTo>
                  <a:lnTo>
                    <a:pt x="178491" y="77705"/>
                  </a:lnTo>
                  <a:lnTo>
                    <a:pt x="177299" y="78050"/>
                  </a:lnTo>
                  <a:lnTo>
                    <a:pt x="176505" y="79126"/>
                  </a:lnTo>
                  <a:lnTo>
                    <a:pt x="175387" y="84687"/>
                  </a:lnTo>
                  <a:lnTo>
                    <a:pt x="175230" y="86938"/>
                  </a:lnTo>
                  <a:lnTo>
                    <a:pt x="172798" y="91696"/>
                  </a:lnTo>
                  <a:lnTo>
                    <a:pt x="170964" y="94151"/>
                  </a:lnTo>
                  <a:lnTo>
                    <a:pt x="168927" y="101393"/>
                  </a:lnTo>
                  <a:lnTo>
                    <a:pt x="167392" y="138801"/>
                  </a:lnTo>
                  <a:lnTo>
                    <a:pt x="167300" y="174456"/>
                  </a:lnTo>
                  <a:lnTo>
                    <a:pt x="167296" y="190363"/>
                  </a:lnTo>
                  <a:lnTo>
                    <a:pt x="171342" y="186414"/>
                  </a:lnTo>
                  <a:lnTo>
                    <a:pt x="173328" y="179935"/>
                  </a:lnTo>
                  <a:lnTo>
                    <a:pt x="173857" y="175836"/>
                  </a:lnTo>
                  <a:lnTo>
                    <a:pt x="172188" y="169025"/>
                  </a:lnTo>
                  <a:lnTo>
                    <a:pt x="170558" y="166023"/>
                  </a:lnTo>
                  <a:lnTo>
                    <a:pt x="167583" y="132774"/>
                  </a:lnTo>
                  <a:lnTo>
                    <a:pt x="167322" y="97615"/>
                  </a:lnTo>
                  <a:lnTo>
                    <a:pt x="167297" y="70311"/>
                  </a:lnTo>
                  <a:lnTo>
                    <a:pt x="168143" y="69734"/>
                  </a:lnTo>
                  <a:lnTo>
                    <a:pt x="175585" y="68808"/>
                  </a:lnTo>
                  <a:lnTo>
                    <a:pt x="185209" y="68625"/>
                  </a:lnTo>
                  <a:lnTo>
                    <a:pt x="221807" y="82448"/>
                  </a:lnTo>
                  <a:lnTo>
                    <a:pt x="259867" y="97651"/>
                  </a:lnTo>
                  <a:lnTo>
                    <a:pt x="278127" y="106738"/>
                  </a:lnTo>
                  <a:lnTo>
                    <a:pt x="279284" y="108412"/>
                  </a:lnTo>
                  <a:lnTo>
                    <a:pt x="280055" y="110374"/>
                  </a:lnTo>
                  <a:lnTo>
                    <a:pt x="279722" y="112529"/>
                  </a:lnTo>
                  <a:lnTo>
                    <a:pt x="267662" y="133151"/>
                  </a:lnTo>
                  <a:lnTo>
                    <a:pt x="233397" y="167702"/>
                  </a:lnTo>
                  <a:lnTo>
                    <a:pt x="198228" y="192094"/>
                  </a:lnTo>
                  <a:lnTo>
                    <a:pt x="167296" y="2209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007"/>
            <p:cNvSpPr/>
            <p:nvPr/>
          </p:nvSpPr>
          <p:spPr>
            <a:xfrm>
              <a:off x="7574280" y="1082039"/>
              <a:ext cx="30481" cy="198121"/>
            </a:xfrm>
            <a:custGeom>
              <a:avLst/>
              <a:gdLst/>
              <a:ahLst/>
              <a:cxnLst/>
              <a:rect l="0" t="0" r="0" b="0"/>
              <a:pathLst>
                <a:path w="30481" h="198121">
                  <a:moveTo>
                    <a:pt x="30480" y="0"/>
                  </a:moveTo>
                  <a:lnTo>
                    <a:pt x="29633" y="19578"/>
                  </a:lnTo>
                  <a:lnTo>
                    <a:pt x="23919" y="43417"/>
                  </a:lnTo>
                  <a:lnTo>
                    <a:pt x="20741" y="79158"/>
                  </a:lnTo>
                  <a:lnTo>
                    <a:pt x="12281" y="113380"/>
                  </a:lnTo>
                  <a:lnTo>
                    <a:pt x="5976" y="150022"/>
                  </a:lnTo>
                  <a:lnTo>
                    <a:pt x="1180" y="172251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008"/>
            <p:cNvSpPr/>
            <p:nvPr/>
          </p:nvSpPr>
          <p:spPr>
            <a:xfrm>
              <a:off x="7635592" y="1158239"/>
              <a:ext cx="87537" cy="106537"/>
            </a:xfrm>
            <a:custGeom>
              <a:avLst/>
              <a:gdLst/>
              <a:ahLst/>
              <a:cxnLst/>
              <a:rect l="0" t="0" r="0" b="0"/>
              <a:pathLst>
                <a:path w="87537" h="106537">
                  <a:moveTo>
                    <a:pt x="45368" y="0"/>
                  </a:moveTo>
                  <a:lnTo>
                    <a:pt x="38807" y="0"/>
                  </a:lnTo>
                  <a:lnTo>
                    <a:pt x="27234" y="10606"/>
                  </a:lnTo>
                  <a:lnTo>
                    <a:pt x="12317" y="32000"/>
                  </a:lnTo>
                  <a:lnTo>
                    <a:pt x="9511" y="42163"/>
                  </a:lnTo>
                  <a:lnTo>
                    <a:pt x="5674" y="59906"/>
                  </a:lnTo>
                  <a:lnTo>
                    <a:pt x="1433" y="75888"/>
                  </a:lnTo>
                  <a:lnTo>
                    <a:pt x="0" y="92414"/>
                  </a:lnTo>
                  <a:lnTo>
                    <a:pt x="2061" y="98364"/>
                  </a:lnTo>
                  <a:lnTo>
                    <a:pt x="3797" y="101136"/>
                  </a:lnTo>
                  <a:lnTo>
                    <a:pt x="5800" y="102984"/>
                  </a:lnTo>
                  <a:lnTo>
                    <a:pt x="10284" y="105038"/>
                  </a:lnTo>
                  <a:lnTo>
                    <a:pt x="31650" y="106536"/>
                  </a:lnTo>
                  <a:lnTo>
                    <a:pt x="44031" y="102593"/>
                  </a:lnTo>
                  <a:lnTo>
                    <a:pt x="77972" y="73934"/>
                  </a:lnTo>
                  <a:lnTo>
                    <a:pt x="81026" y="68702"/>
                  </a:lnTo>
                  <a:lnTo>
                    <a:pt x="87536" y="50660"/>
                  </a:lnTo>
                  <a:lnTo>
                    <a:pt x="84170" y="35876"/>
                  </a:lnTo>
                  <a:lnTo>
                    <a:pt x="83090" y="34078"/>
                  </a:lnTo>
                  <a:lnTo>
                    <a:pt x="81522" y="32879"/>
                  </a:lnTo>
                  <a:lnTo>
                    <a:pt x="77523" y="30700"/>
                  </a:lnTo>
                  <a:lnTo>
                    <a:pt x="70512" y="25560"/>
                  </a:lnTo>
                  <a:lnTo>
                    <a:pt x="63071" y="23660"/>
                  </a:lnTo>
                  <a:lnTo>
                    <a:pt x="52988" y="228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009"/>
            <p:cNvSpPr/>
            <p:nvPr/>
          </p:nvSpPr>
          <p:spPr>
            <a:xfrm>
              <a:off x="7818123" y="1043939"/>
              <a:ext cx="15238" cy="213362"/>
            </a:xfrm>
            <a:custGeom>
              <a:avLst/>
              <a:gdLst/>
              <a:ahLst/>
              <a:cxnLst/>
              <a:rect l="0" t="0" r="0" b="0"/>
              <a:pathLst>
                <a:path w="15238" h="213362">
                  <a:moveTo>
                    <a:pt x="15237" y="0"/>
                  </a:moveTo>
                  <a:lnTo>
                    <a:pt x="8676" y="6561"/>
                  </a:lnTo>
                  <a:lnTo>
                    <a:pt x="7931" y="11352"/>
                  </a:lnTo>
                  <a:lnTo>
                    <a:pt x="5400" y="33564"/>
                  </a:lnTo>
                  <a:lnTo>
                    <a:pt x="708" y="64597"/>
                  </a:lnTo>
                  <a:lnTo>
                    <a:pt x="137" y="98023"/>
                  </a:lnTo>
                  <a:lnTo>
                    <a:pt x="24" y="133381"/>
                  </a:lnTo>
                  <a:lnTo>
                    <a:pt x="0" y="166474"/>
                  </a:lnTo>
                  <a:lnTo>
                    <a:pt x="843" y="192040"/>
                  </a:lnTo>
                  <a:lnTo>
                    <a:pt x="7616" y="2133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010"/>
            <p:cNvSpPr/>
            <p:nvPr/>
          </p:nvSpPr>
          <p:spPr>
            <a:xfrm>
              <a:off x="7775630" y="1127760"/>
              <a:ext cx="95831" cy="38101"/>
            </a:xfrm>
            <a:custGeom>
              <a:avLst/>
              <a:gdLst/>
              <a:ahLst/>
              <a:cxnLst/>
              <a:rect l="0" t="0" r="0" b="0"/>
              <a:pathLst>
                <a:path w="95831" h="38101">
                  <a:moveTo>
                    <a:pt x="4389" y="38100"/>
                  </a:moveTo>
                  <a:lnTo>
                    <a:pt x="0" y="38100"/>
                  </a:lnTo>
                  <a:lnTo>
                    <a:pt x="1874" y="38100"/>
                  </a:lnTo>
                  <a:lnTo>
                    <a:pt x="2712" y="37253"/>
                  </a:lnTo>
                  <a:lnTo>
                    <a:pt x="3644" y="34054"/>
                  </a:lnTo>
                  <a:lnTo>
                    <a:pt x="4740" y="32863"/>
                  </a:lnTo>
                  <a:lnTo>
                    <a:pt x="8214" y="31539"/>
                  </a:lnTo>
                  <a:lnTo>
                    <a:pt x="28088" y="28361"/>
                  </a:lnTo>
                  <a:lnTo>
                    <a:pt x="60061" y="15054"/>
                  </a:lnTo>
                  <a:lnTo>
                    <a:pt x="76765" y="7564"/>
                  </a:lnTo>
                  <a:lnTo>
                    <a:pt x="83970" y="3362"/>
                  </a:lnTo>
                  <a:lnTo>
                    <a:pt x="9583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011"/>
            <p:cNvSpPr/>
            <p:nvPr/>
          </p:nvSpPr>
          <p:spPr>
            <a:xfrm>
              <a:off x="7894480" y="1097279"/>
              <a:ext cx="113593" cy="137128"/>
            </a:xfrm>
            <a:custGeom>
              <a:avLst/>
              <a:gdLst/>
              <a:ahLst/>
              <a:cxnLst/>
              <a:rect l="0" t="0" r="0" b="0"/>
              <a:pathLst>
                <a:path w="113593" h="137128">
                  <a:moveTo>
                    <a:pt x="68420" y="0"/>
                  </a:moveTo>
                  <a:lnTo>
                    <a:pt x="61859" y="0"/>
                  </a:lnTo>
                  <a:lnTo>
                    <a:pt x="24582" y="27967"/>
                  </a:lnTo>
                  <a:lnTo>
                    <a:pt x="12438" y="34722"/>
                  </a:lnTo>
                  <a:lnTo>
                    <a:pt x="6003" y="36599"/>
                  </a:lnTo>
                  <a:lnTo>
                    <a:pt x="3949" y="37946"/>
                  </a:lnTo>
                  <a:lnTo>
                    <a:pt x="2579" y="39691"/>
                  </a:lnTo>
                  <a:lnTo>
                    <a:pt x="0" y="45368"/>
                  </a:lnTo>
                  <a:lnTo>
                    <a:pt x="21801" y="45711"/>
                  </a:lnTo>
                  <a:lnTo>
                    <a:pt x="58606" y="38571"/>
                  </a:lnTo>
                  <a:lnTo>
                    <a:pt x="74571" y="38193"/>
                  </a:lnTo>
                  <a:lnTo>
                    <a:pt x="81878" y="40400"/>
                  </a:lnTo>
                  <a:lnTo>
                    <a:pt x="101362" y="51950"/>
                  </a:lnTo>
                  <a:lnTo>
                    <a:pt x="109977" y="63747"/>
                  </a:lnTo>
                  <a:lnTo>
                    <a:pt x="112290" y="70101"/>
                  </a:lnTo>
                  <a:lnTo>
                    <a:pt x="113592" y="82484"/>
                  </a:lnTo>
                  <a:lnTo>
                    <a:pt x="109932" y="96877"/>
                  </a:lnTo>
                  <a:lnTo>
                    <a:pt x="103486" y="107821"/>
                  </a:lnTo>
                  <a:lnTo>
                    <a:pt x="92168" y="120471"/>
                  </a:lnTo>
                  <a:lnTo>
                    <a:pt x="82925" y="125510"/>
                  </a:lnTo>
                  <a:lnTo>
                    <a:pt x="74020" y="128596"/>
                  </a:lnTo>
                  <a:lnTo>
                    <a:pt x="63400" y="134246"/>
                  </a:lnTo>
                  <a:lnTo>
                    <a:pt x="26179" y="137085"/>
                  </a:lnTo>
                  <a:lnTo>
                    <a:pt x="20577" y="137127"/>
                  </a:lnTo>
                  <a:lnTo>
                    <a:pt x="15265" y="134888"/>
                  </a:lnTo>
                  <a:lnTo>
                    <a:pt x="7459" y="1295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012"/>
            <p:cNvSpPr/>
            <p:nvPr/>
          </p:nvSpPr>
          <p:spPr>
            <a:xfrm>
              <a:off x="8192257" y="1051873"/>
              <a:ext cx="94751" cy="113529"/>
            </a:xfrm>
            <a:custGeom>
              <a:avLst/>
              <a:gdLst/>
              <a:ahLst/>
              <a:cxnLst/>
              <a:rect l="0" t="0" r="0" b="0"/>
              <a:pathLst>
                <a:path w="94751" h="113529">
                  <a:moveTo>
                    <a:pt x="60203" y="7306"/>
                  </a:moveTo>
                  <a:lnTo>
                    <a:pt x="66763" y="7306"/>
                  </a:lnTo>
                  <a:lnTo>
                    <a:pt x="63463" y="7306"/>
                  </a:lnTo>
                  <a:lnTo>
                    <a:pt x="62377" y="6460"/>
                  </a:lnTo>
                  <a:lnTo>
                    <a:pt x="61169" y="3261"/>
                  </a:lnTo>
                  <a:lnTo>
                    <a:pt x="60000" y="2070"/>
                  </a:lnTo>
                  <a:lnTo>
                    <a:pt x="56444" y="746"/>
                  </a:lnTo>
                  <a:lnTo>
                    <a:pt x="49681" y="0"/>
                  </a:lnTo>
                  <a:lnTo>
                    <a:pt x="48109" y="742"/>
                  </a:lnTo>
                  <a:lnTo>
                    <a:pt x="47060" y="2084"/>
                  </a:lnTo>
                  <a:lnTo>
                    <a:pt x="46361" y="3825"/>
                  </a:lnTo>
                  <a:lnTo>
                    <a:pt x="45047" y="4985"/>
                  </a:lnTo>
                  <a:lnTo>
                    <a:pt x="41331" y="6275"/>
                  </a:lnTo>
                  <a:lnTo>
                    <a:pt x="40001" y="7465"/>
                  </a:lnTo>
                  <a:lnTo>
                    <a:pt x="21950" y="41878"/>
                  </a:lnTo>
                  <a:lnTo>
                    <a:pt x="16108" y="53998"/>
                  </a:lnTo>
                  <a:lnTo>
                    <a:pt x="4993" y="70342"/>
                  </a:lnTo>
                  <a:lnTo>
                    <a:pt x="379" y="88777"/>
                  </a:lnTo>
                  <a:lnTo>
                    <a:pt x="0" y="92100"/>
                  </a:lnTo>
                  <a:lnTo>
                    <a:pt x="1837" y="98050"/>
                  </a:lnTo>
                  <a:lnTo>
                    <a:pt x="9915" y="108769"/>
                  </a:lnTo>
                  <a:lnTo>
                    <a:pt x="14711" y="111667"/>
                  </a:lnTo>
                  <a:lnTo>
                    <a:pt x="24687" y="113528"/>
                  </a:lnTo>
                  <a:lnTo>
                    <a:pt x="40894" y="107812"/>
                  </a:lnTo>
                  <a:lnTo>
                    <a:pt x="65416" y="96062"/>
                  </a:lnTo>
                  <a:lnTo>
                    <a:pt x="73244" y="88805"/>
                  </a:lnTo>
                  <a:lnTo>
                    <a:pt x="87006" y="70658"/>
                  </a:lnTo>
                  <a:lnTo>
                    <a:pt x="94750" y="42630"/>
                  </a:lnTo>
                  <a:lnTo>
                    <a:pt x="91385" y="21481"/>
                  </a:lnTo>
                  <a:lnTo>
                    <a:pt x="88737" y="15582"/>
                  </a:lnTo>
                  <a:lnTo>
                    <a:pt x="79349" y="3746"/>
                  </a:lnTo>
                  <a:lnTo>
                    <a:pt x="78047" y="3239"/>
                  </a:lnTo>
                  <a:lnTo>
                    <a:pt x="77179" y="3748"/>
                  </a:lnTo>
                  <a:lnTo>
                    <a:pt x="75443" y="730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013"/>
            <p:cNvSpPr/>
            <p:nvPr/>
          </p:nvSpPr>
          <p:spPr>
            <a:xfrm>
              <a:off x="8359246" y="930699"/>
              <a:ext cx="68474" cy="212302"/>
            </a:xfrm>
            <a:custGeom>
              <a:avLst/>
              <a:gdLst/>
              <a:ahLst/>
              <a:cxnLst/>
              <a:rect l="0" t="0" r="0" b="0"/>
              <a:pathLst>
                <a:path w="68474" h="212302">
                  <a:moveTo>
                    <a:pt x="68473" y="6561"/>
                  </a:moveTo>
                  <a:lnTo>
                    <a:pt x="64428" y="2515"/>
                  </a:lnTo>
                  <a:lnTo>
                    <a:pt x="60185" y="529"/>
                  </a:lnTo>
                  <a:lnTo>
                    <a:pt x="57868" y="0"/>
                  </a:lnTo>
                  <a:lnTo>
                    <a:pt x="28569" y="8389"/>
                  </a:lnTo>
                  <a:lnTo>
                    <a:pt x="16857" y="14722"/>
                  </a:lnTo>
                  <a:lnTo>
                    <a:pt x="11666" y="19501"/>
                  </a:lnTo>
                  <a:lnTo>
                    <a:pt x="2642" y="35368"/>
                  </a:lnTo>
                  <a:lnTo>
                    <a:pt x="0" y="72734"/>
                  </a:lnTo>
                  <a:lnTo>
                    <a:pt x="2166" y="100276"/>
                  </a:lnTo>
                  <a:lnTo>
                    <a:pt x="9302" y="135631"/>
                  </a:lnTo>
                  <a:lnTo>
                    <a:pt x="13405" y="151202"/>
                  </a:lnTo>
                  <a:lnTo>
                    <a:pt x="15752" y="175875"/>
                  </a:lnTo>
                  <a:lnTo>
                    <a:pt x="21664" y="191532"/>
                  </a:lnTo>
                  <a:lnTo>
                    <a:pt x="21181" y="194222"/>
                  </a:lnTo>
                  <a:lnTo>
                    <a:pt x="16579" y="204622"/>
                  </a:lnTo>
                  <a:lnTo>
                    <a:pt x="15419" y="210784"/>
                  </a:lnTo>
                  <a:lnTo>
                    <a:pt x="14477" y="211289"/>
                  </a:lnTo>
                  <a:lnTo>
                    <a:pt x="7514" y="21230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014"/>
            <p:cNvSpPr/>
            <p:nvPr/>
          </p:nvSpPr>
          <p:spPr>
            <a:xfrm>
              <a:off x="8305800" y="1059179"/>
              <a:ext cx="91440" cy="30482"/>
            </a:xfrm>
            <a:custGeom>
              <a:avLst/>
              <a:gdLst/>
              <a:ahLst/>
              <a:cxnLst/>
              <a:rect l="0" t="0" r="0" b="0"/>
              <a:pathLst>
                <a:path w="91440" h="30482">
                  <a:moveTo>
                    <a:pt x="0" y="30481"/>
                  </a:moveTo>
                  <a:lnTo>
                    <a:pt x="6930" y="24397"/>
                  </a:lnTo>
                  <a:lnTo>
                    <a:pt x="44387" y="7562"/>
                  </a:lnTo>
                  <a:lnTo>
                    <a:pt x="60565" y="2241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015"/>
            <p:cNvSpPr/>
            <p:nvPr/>
          </p:nvSpPr>
          <p:spPr>
            <a:xfrm>
              <a:off x="8542477" y="906779"/>
              <a:ext cx="121463" cy="198122"/>
            </a:xfrm>
            <a:custGeom>
              <a:avLst/>
              <a:gdLst/>
              <a:ahLst/>
              <a:cxnLst/>
              <a:rect l="0" t="0" r="0" b="0"/>
              <a:pathLst>
                <a:path w="121463" h="198122">
                  <a:moveTo>
                    <a:pt x="121462" y="0"/>
                  </a:moveTo>
                  <a:lnTo>
                    <a:pt x="100069" y="0"/>
                  </a:lnTo>
                  <a:lnTo>
                    <a:pt x="90947" y="4046"/>
                  </a:lnTo>
                  <a:lnTo>
                    <a:pt x="84476" y="10547"/>
                  </a:lnTo>
                  <a:lnTo>
                    <a:pt x="77930" y="18235"/>
                  </a:lnTo>
                  <a:lnTo>
                    <a:pt x="62190" y="32326"/>
                  </a:lnTo>
                  <a:lnTo>
                    <a:pt x="37121" y="67154"/>
                  </a:lnTo>
                  <a:lnTo>
                    <a:pt x="28098" y="78953"/>
                  </a:lnTo>
                  <a:lnTo>
                    <a:pt x="12658" y="114663"/>
                  </a:lnTo>
                  <a:lnTo>
                    <a:pt x="1855" y="146417"/>
                  </a:lnTo>
                  <a:lnTo>
                    <a:pt x="0" y="171539"/>
                  </a:lnTo>
                  <a:lnTo>
                    <a:pt x="2003" y="180097"/>
                  </a:lnTo>
                  <a:lnTo>
                    <a:pt x="10189" y="192491"/>
                  </a:lnTo>
                  <a:lnTo>
                    <a:pt x="14999" y="195618"/>
                  </a:lnTo>
                  <a:lnTo>
                    <a:pt x="20805" y="197009"/>
                  </a:lnTo>
                  <a:lnTo>
                    <a:pt x="55344" y="198055"/>
                  </a:lnTo>
                  <a:lnTo>
                    <a:pt x="75742" y="1981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016"/>
            <p:cNvSpPr/>
            <p:nvPr/>
          </p:nvSpPr>
          <p:spPr>
            <a:xfrm>
              <a:off x="8673073" y="891539"/>
              <a:ext cx="126318" cy="173706"/>
            </a:xfrm>
            <a:custGeom>
              <a:avLst/>
              <a:gdLst/>
              <a:ahLst/>
              <a:cxnLst/>
              <a:rect l="0" t="0" r="0" b="0"/>
              <a:pathLst>
                <a:path w="126318" h="173706">
                  <a:moveTo>
                    <a:pt x="89927" y="15240"/>
                  </a:moveTo>
                  <a:lnTo>
                    <a:pt x="78575" y="15240"/>
                  </a:lnTo>
                  <a:lnTo>
                    <a:pt x="67748" y="19286"/>
                  </a:lnTo>
                  <a:lnTo>
                    <a:pt x="52251" y="30679"/>
                  </a:lnTo>
                  <a:lnTo>
                    <a:pt x="33945" y="50137"/>
                  </a:lnTo>
                  <a:lnTo>
                    <a:pt x="16481" y="86591"/>
                  </a:lnTo>
                  <a:lnTo>
                    <a:pt x="3595" y="122285"/>
                  </a:lnTo>
                  <a:lnTo>
                    <a:pt x="0" y="140843"/>
                  </a:lnTo>
                  <a:lnTo>
                    <a:pt x="1417" y="149522"/>
                  </a:lnTo>
                  <a:lnTo>
                    <a:pt x="6975" y="159167"/>
                  </a:lnTo>
                  <a:lnTo>
                    <a:pt x="16438" y="170012"/>
                  </a:lnTo>
                  <a:lnTo>
                    <a:pt x="23681" y="172928"/>
                  </a:lnTo>
                  <a:lnTo>
                    <a:pt x="27983" y="173705"/>
                  </a:lnTo>
                  <a:lnTo>
                    <a:pt x="37278" y="172312"/>
                  </a:lnTo>
                  <a:lnTo>
                    <a:pt x="72186" y="157308"/>
                  </a:lnTo>
                  <a:lnTo>
                    <a:pt x="91628" y="146440"/>
                  </a:lnTo>
                  <a:lnTo>
                    <a:pt x="111307" y="124010"/>
                  </a:lnTo>
                  <a:lnTo>
                    <a:pt x="116363" y="111842"/>
                  </a:lnTo>
                  <a:lnTo>
                    <a:pt x="125110" y="75877"/>
                  </a:lnTo>
                  <a:lnTo>
                    <a:pt x="126317" y="54091"/>
                  </a:lnTo>
                  <a:lnTo>
                    <a:pt x="117307" y="25834"/>
                  </a:lnTo>
                  <a:lnTo>
                    <a:pt x="107596" y="6859"/>
                  </a:lnTo>
                  <a:lnTo>
                    <a:pt x="102578" y="3049"/>
                  </a:lnTo>
                  <a:lnTo>
                    <a:pt x="94992" y="904"/>
                  </a:lnTo>
                  <a:lnTo>
                    <a:pt x="74687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017"/>
            <p:cNvSpPr/>
            <p:nvPr/>
          </p:nvSpPr>
          <p:spPr>
            <a:xfrm>
              <a:off x="8823960" y="968317"/>
              <a:ext cx="167641" cy="212600"/>
            </a:xfrm>
            <a:custGeom>
              <a:avLst/>
              <a:gdLst/>
              <a:ahLst/>
              <a:cxnLst/>
              <a:rect l="0" t="0" r="0" b="0"/>
              <a:pathLst>
                <a:path w="167641" h="212600">
                  <a:moveTo>
                    <a:pt x="0" y="83243"/>
                  </a:moveTo>
                  <a:lnTo>
                    <a:pt x="0" y="72637"/>
                  </a:lnTo>
                  <a:lnTo>
                    <a:pt x="10606" y="47197"/>
                  </a:lnTo>
                  <a:lnTo>
                    <a:pt x="35726" y="12941"/>
                  </a:lnTo>
                  <a:lnTo>
                    <a:pt x="44383" y="5995"/>
                  </a:lnTo>
                  <a:lnTo>
                    <a:pt x="53874" y="2344"/>
                  </a:lnTo>
                  <a:lnTo>
                    <a:pt x="69720" y="0"/>
                  </a:lnTo>
                  <a:lnTo>
                    <a:pt x="75578" y="1937"/>
                  </a:lnTo>
                  <a:lnTo>
                    <a:pt x="78326" y="3639"/>
                  </a:lnTo>
                  <a:lnTo>
                    <a:pt x="86237" y="14124"/>
                  </a:lnTo>
                  <a:lnTo>
                    <a:pt x="95028" y="42778"/>
                  </a:lnTo>
                  <a:lnTo>
                    <a:pt x="93819" y="65985"/>
                  </a:lnTo>
                  <a:lnTo>
                    <a:pt x="88099" y="94310"/>
                  </a:lnTo>
                  <a:lnTo>
                    <a:pt x="81042" y="124151"/>
                  </a:lnTo>
                  <a:lnTo>
                    <a:pt x="64989" y="158492"/>
                  </a:lnTo>
                  <a:lnTo>
                    <a:pt x="44546" y="193372"/>
                  </a:lnTo>
                  <a:lnTo>
                    <a:pt x="35965" y="205714"/>
                  </a:lnTo>
                  <a:lnTo>
                    <a:pt x="30659" y="209641"/>
                  </a:lnTo>
                  <a:lnTo>
                    <a:pt x="24400" y="212162"/>
                  </a:lnTo>
                  <a:lnTo>
                    <a:pt x="19270" y="212599"/>
                  </a:lnTo>
                  <a:lnTo>
                    <a:pt x="14773" y="210443"/>
                  </a:lnTo>
                  <a:lnTo>
                    <a:pt x="12389" y="208683"/>
                  </a:lnTo>
                  <a:lnTo>
                    <a:pt x="9739" y="204469"/>
                  </a:lnTo>
                  <a:lnTo>
                    <a:pt x="9033" y="202160"/>
                  </a:lnTo>
                  <a:lnTo>
                    <a:pt x="10505" y="195079"/>
                  </a:lnTo>
                  <a:lnTo>
                    <a:pt x="20700" y="172665"/>
                  </a:lnTo>
                  <a:lnTo>
                    <a:pt x="25568" y="165884"/>
                  </a:lnTo>
                  <a:lnTo>
                    <a:pt x="37114" y="157306"/>
                  </a:lnTo>
                  <a:lnTo>
                    <a:pt x="51261" y="153447"/>
                  </a:lnTo>
                  <a:lnTo>
                    <a:pt x="87881" y="151965"/>
                  </a:lnTo>
                  <a:lnTo>
                    <a:pt x="103837" y="155910"/>
                  </a:lnTo>
                  <a:lnTo>
                    <a:pt x="123469" y="165009"/>
                  </a:lnTo>
                  <a:lnTo>
                    <a:pt x="137619" y="168712"/>
                  </a:lnTo>
                  <a:lnTo>
                    <a:pt x="153526" y="173503"/>
                  </a:lnTo>
                  <a:lnTo>
                    <a:pt x="167640" y="17468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SMARTInkShape-Group207"/>
          <p:cNvGrpSpPr/>
          <p:nvPr/>
        </p:nvGrpSpPr>
        <p:grpSpPr>
          <a:xfrm>
            <a:off x="5753103" y="1470659"/>
            <a:ext cx="2095498" cy="988829"/>
            <a:chOff x="5753103" y="1470659"/>
            <a:chExt cx="2095498" cy="988829"/>
          </a:xfrm>
        </p:grpSpPr>
        <p:sp>
          <p:nvSpPr>
            <p:cNvPr id="87" name="SMARTInkShape-2018"/>
            <p:cNvSpPr/>
            <p:nvPr/>
          </p:nvSpPr>
          <p:spPr>
            <a:xfrm>
              <a:off x="6164580" y="1539240"/>
              <a:ext cx="38101" cy="259081"/>
            </a:xfrm>
            <a:custGeom>
              <a:avLst/>
              <a:gdLst/>
              <a:ahLst/>
              <a:cxnLst/>
              <a:rect l="0" t="0" r="0" b="0"/>
              <a:pathLst>
                <a:path w="38101" h="259081">
                  <a:moveTo>
                    <a:pt x="38100" y="0"/>
                  </a:moveTo>
                  <a:lnTo>
                    <a:pt x="31538" y="6560"/>
                  </a:lnTo>
                  <a:lnTo>
                    <a:pt x="30521" y="40712"/>
                  </a:lnTo>
                  <a:lnTo>
                    <a:pt x="30488" y="73141"/>
                  </a:lnTo>
                  <a:lnTo>
                    <a:pt x="26437" y="102198"/>
                  </a:lnTo>
                  <a:lnTo>
                    <a:pt x="23920" y="136302"/>
                  </a:lnTo>
                  <a:lnTo>
                    <a:pt x="19128" y="169173"/>
                  </a:lnTo>
                  <a:lnTo>
                    <a:pt x="15161" y="204537"/>
                  </a:lnTo>
                  <a:lnTo>
                    <a:pt x="7546" y="239187"/>
                  </a:lnTo>
                  <a:lnTo>
                    <a:pt x="1741" y="251042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019"/>
            <p:cNvSpPr/>
            <p:nvPr/>
          </p:nvSpPr>
          <p:spPr>
            <a:xfrm>
              <a:off x="6149339" y="1501624"/>
              <a:ext cx="180807" cy="304317"/>
            </a:xfrm>
            <a:custGeom>
              <a:avLst/>
              <a:gdLst/>
              <a:ahLst/>
              <a:cxnLst/>
              <a:rect l="0" t="0" r="0" b="0"/>
              <a:pathLst>
                <a:path w="180807" h="304317">
                  <a:moveTo>
                    <a:pt x="0" y="83335"/>
                  </a:moveTo>
                  <a:lnTo>
                    <a:pt x="0" y="65423"/>
                  </a:lnTo>
                  <a:lnTo>
                    <a:pt x="4046" y="53851"/>
                  </a:lnTo>
                  <a:lnTo>
                    <a:pt x="28519" y="24780"/>
                  </a:lnTo>
                  <a:lnTo>
                    <a:pt x="43351" y="13680"/>
                  </a:lnTo>
                  <a:lnTo>
                    <a:pt x="69618" y="3191"/>
                  </a:lnTo>
                  <a:lnTo>
                    <a:pt x="102772" y="0"/>
                  </a:lnTo>
                  <a:lnTo>
                    <a:pt x="137650" y="1837"/>
                  </a:lnTo>
                  <a:lnTo>
                    <a:pt x="151771" y="6474"/>
                  </a:lnTo>
                  <a:lnTo>
                    <a:pt x="163691" y="14179"/>
                  </a:lnTo>
                  <a:lnTo>
                    <a:pt x="172376" y="25506"/>
                  </a:lnTo>
                  <a:lnTo>
                    <a:pt x="178212" y="39007"/>
                  </a:lnTo>
                  <a:lnTo>
                    <a:pt x="180806" y="53474"/>
                  </a:lnTo>
                  <a:lnTo>
                    <a:pt x="178221" y="83989"/>
                  </a:lnTo>
                  <a:lnTo>
                    <a:pt x="172092" y="115797"/>
                  </a:lnTo>
                  <a:lnTo>
                    <a:pt x="160870" y="150715"/>
                  </a:lnTo>
                  <a:lnTo>
                    <a:pt x="138729" y="183827"/>
                  </a:lnTo>
                  <a:lnTo>
                    <a:pt x="118810" y="215087"/>
                  </a:lnTo>
                  <a:lnTo>
                    <a:pt x="83411" y="251852"/>
                  </a:lnTo>
                  <a:lnTo>
                    <a:pt x="46354" y="282452"/>
                  </a:lnTo>
                  <a:lnTo>
                    <a:pt x="26487" y="300057"/>
                  </a:lnTo>
                  <a:lnTo>
                    <a:pt x="15241" y="30431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020"/>
            <p:cNvSpPr/>
            <p:nvPr/>
          </p:nvSpPr>
          <p:spPr>
            <a:xfrm>
              <a:off x="6317434" y="1656769"/>
              <a:ext cx="167186" cy="115077"/>
            </a:xfrm>
            <a:custGeom>
              <a:avLst/>
              <a:gdLst/>
              <a:ahLst/>
              <a:cxnLst/>
              <a:rect l="0" t="0" r="0" b="0"/>
              <a:pathLst>
                <a:path w="167186" h="115077">
                  <a:moveTo>
                    <a:pt x="68126" y="4390"/>
                  </a:moveTo>
                  <a:lnTo>
                    <a:pt x="68126" y="0"/>
                  </a:lnTo>
                  <a:lnTo>
                    <a:pt x="68126" y="3645"/>
                  </a:lnTo>
                  <a:lnTo>
                    <a:pt x="64080" y="8215"/>
                  </a:lnTo>
                  <a:lnTo>
                    <a:pt x="59837" y="10324"/>
                  </a:lnTo>
                  <a:lnTo>
                    <a:pt x="57519" y="10886"/>
                  </a:lnTo>
                  <a:lnTo>
                    <a:pt x="50213" y="15722"/>
                  </a:lnTo>
                  <a:lnTo>
                    <a:pt x="35370" y="33436"/>
                  </a:lnTo>
                  <a:lnTo>
                    <a:pt x="27321" y="40160"/>
                  </a:lnTo>
                  <a:lnTo>
                    <a:pt x="4718" y="78158"/>
                  </a:lnTo>
                  <a:lnTo>
                    <a:pt x="567" y="97545"/>
                  </a:lnTo>
                  <a:lnTo>
                    <a:pt x="0" y="104495"/>
                  </a:lnTo>
                  <a:lnTo>
                    <a:pt x="695" y="106687"/>
                  </a:lnTo>
                  <a:lnTo>
                    <a:pt x="2005" y="108148"/>
                  </a:lnTo>
                  <a:lnTo>
                    <a:pt x="10191" y="114538"/>
                  </a:lnTo>
                  <a:lnTo>
                    <a:pt x="12569" y="115076"/>
                  </a:lnTo>
                  <a:lnTo>
                    <a:pt x="15001" y="114587"/>
                  </a:lnTo>
                  <a:lnTo>
                    <a:pt x="19961" y="112634"/>
                  </a:lnTo>
                  <a:lnTo>
                    <a:pt x="27514" y="110687"/>
                  </a:lnTo>
                  <a:lnTo>
                    <a:pt x="40190" y="100525"/>
                  </a:lnTo>
                  <a:lnTo>
                    <a:pt x="47806" y="89131"/>
                  </a:lnTo>
                  <a:lnTo>
                    <a:pt x="64948" y="53417"/>
                  </a:lnTo>
                  <a:lnTo>
                    <a:pt x="67184" y="45258"/>
                  </a:lnTo>
                  <a:lnTo>
                    <a:pt x="68114" y="35005"/>
                  </a:lnTo>
                  <a:lnTo>
                    <a:pt x="68125" y="45488"/>
                  </a:lnTo>
                  <a:lnTo>
                    <a:pt x="70383" y="50314"/>
                  </a:lnTo>
                  <a:lnTo>
                    <a:pt x="86038" y="67902"/>
                  </a:lnTo>
                  <a:lnTo>
                    <a:pt x="120121" y="90751"/>
                  </a:lnTo>
                  <a:lnTo>
                    <a:pt x="130475" y="94325"/>
                  </a:lnTo>
                  <a:lnTo>
                    <a:pt x="142949" y="95385"/>
                  </a:lnTo>
                  <a:lnTo>
                    <a:pt x="150205" y="93375"/>
                  </a:lnTo>
                  <a:lnTo>
                    <a:pt x="167185" y="8059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021"/>
            <p:cNvSpPr/>
            <p:nvPr/>
          </p:nvSpPr>
          <p:spPr>
            <a:xfrm>
              <a:off x="6478058" y="1653540"/>
              <a:ext cx="90382" cy="83685"/>
            </a:xfrm>
            <a:custGeom>
              <a:avLst/>
              <a:gdLst/>
              <a:ahLst/>
              <a:cxnLst/>
              <a:rect l="0" t="0" r="0" b="0"/>
              <a:pathLst>
                <a:path w="90382" h="83685">
                  <a:moveTo>
                    <a:pt x="6561" y="0"/>
                  </a:moveTo>
                  <a:lnTo>
                    <a:pt x="6561" y="4045"/>
                  </a:lnTo>
                  <a:lnTo>
                    <a:pt x="5715" y="5236"/>
                  </a:lnTo>
                  <a:lnTo>
                    <a:pt x="4303" y="6031"/>
                  </a:lnTo>
                  <a:lnTo>
                    <a:pt x="2516" y="6560"/>
                  </a:lnTo>
                  <a:lnTo>
                    <a:pt x="1324" y="7760"/>
                  </a:lnTo>
                  <a:lnTo>
                    <a:pt x="0" y="11351"/>
                  </a:lnTo>
                  <a:lnTo>
                    <a:pt x="494" y="13494"/>
                  </a:lnTo>
                  <a:lnTo>
                    <a:pt x="5234" y="20555"/>
                  </a:lnTo>
                  <a:lnTo>
                    <a:pt x="19368" y="41664"/>
                  </a:lnTo>
                  <a:lnTo>
                    <a:pt x="27760" y="55336"/>
                  </a:lnTo>
                  <a:lnTo>
                    <a:pt x="58554" y="78619"/>
                  </a:lnTo>
                  <a:lnTo>
                    <a:pt x="68910" y="82279"/>
                  </a:lnTo>
                  <a:lnTo>
                    <a:pt x="85201" y="83684"/>
                  </a:lnTo>
                  <a:lnTo>
                    <a:pt x="86928" y="82883"/>
                  </a:lnTo>
                  <a:lnTo>
                    <a:pt x="88079" y="81502"/>
                  </a:lnTo>
                  <a:lnTo>
                    <a:pt x="90381" y="762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022"/>
            <p:cNvSpPr/>
            <p:nvPr/>
          </p:nvSpPr>
          <p:spPr>
            <a:xfrm>
              <a:off x="6545580" y="1593639"/>
              <a:ext cx="53340" cy="301957"/>
            </a:xfrm>
            <a:custGeom>
              <a:avLst/>
              <a:gdLst/>
              <a:ahLst/>
              <a:cxnLst/>
              <a:rect l="0" t="0" r="0" b="0"/>
              <a:pathLst>
                <a:path w="53340" h="301957">
                  <a:moveTo>
                    <a:pt x="53339" y="6561"/>
                  </a:moveTo>
                  <a:lnTo>
                    <a:pt x="53339" y="0"/>
                  </a:lnTo>
                  <a:lnTo>
                    <a:pt x="46778" y="5594"/>
                  </a:lnTo>
                  <a:lnTo>
                    <a:pt x="44935" y="38582"/>
                  </a:lnTo>
                  <a:lnTo>
                    <a:pt x="39700" y="70083"/>
                  </a:lnTo>
                  <a:lnTo>
                    <a:pt x="36316" y="101018"/>
                  </a:lnTo>
                  <a:lnTo>
                    <a:pt x="32209" y="136994"/>
                  </a:lnTo>
                  <a:lnTo>
                    <a:pt x="28734" y="174465"/>
                  </a:lnTo>
                  <a:lnTo>
                    <a:pt x="22343" y="210121"/>
                  </a:lnTo>
                  <a:lnTo>
                    <a:pt x="15086" y="239877"/>
                  </a:lnTo>
                  <a:lnTo>
                    <a:pt x="9095" y="272687"/>
                  </a:lnTo>
                  <a:lnTo>
                    <a:pt x="6017" y="283730"/>
                  </a:lnTo>
                  <a:lnTo>
                    <a:pt x="1782" y="294707"/>
                  </a:lnTo>
                  <a:lnTo>
                    <a:pt x="352" y="301956"/>
                  </a:lnTo>
                  <a:lnTo>
                    <a:pt x="235" y="301704"/>
                  </a:lnTo>
                  <a:lnTo>
                    <a:pt x="0" y="2961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023"/>
            <p:cNvSpPr/>
            <p:nvPr/>
          </p:nvSpPr>
          <p:spPr>
            <a:xfrm>
              <a:off x="6682739" y="1470659"/>
              <a:ext cx="60962" cy="304801"/>
            </a:xfrm>
            <a:custGeom>
              <a:avLst/>
              <a:gdLst/>
              <a:ahLst/>
              <a:cxnLst/>
              <a:rect l="0" t="0" r="0" b="0"/>
              <a:pathLst>
                <a:path w="60962" h="304801">
                  <a:moveTo>
                    <a:pt x="60961" y="0"/>
                  </a:moveTo>
                  <a:lnTo>
                    <a:pt x="60961" y="6561"/>
                  </a:lnTo>
                  <a:lnTo>
                    <a:pt x="55724" y="13495"/>
                  </a:lnTo>
                  <a:lnTo>
                    <a:pt x="47448" y="47105"/>
                  </a:lnTo>
                  <a:lnTo>
                    <a:pt x="42017" y="84564"/>
                  </a:lnTo>
                  <a:lnTo>
                    <a:pt x="35216" y="120353"/>
                  </a:lnTo>
                  <a:lnTo>
                    <a:pt x="27838" y="157769"/>
                  </a:lnTo>
                  <a:lnTo>
                    <a:pt x="20290" y="195666"/>
                  </a:lnTo>
                  <a:lnTo>
                    <a:pt x="12692" y="229661"/>
                  </a:lnTo>
                  <a:lnTo>
                    <a:pt x="5078" y="261182"/>
                  </a:lnTo>
                  <a:lnTo>
                    <a:pt x="446" y="297285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024"/>
            <p:cNvSpPr/>
            <p:nvPr/>
          </p:nvSpPr>
          <p:spPr>
            <a:xfrm>
              <a:off x="6659880" y="1630679"/>
              <a:ext cx="83821" cy="38101"/>
            </a:xfrm>
            <a:custGeom>
              <a:avLst/>
              <a:gdLst/>
              <a:ahLst/>
              <a:cxnLst/>
              <a:rect l="0" t="0" r="0" b="0"/>
              <a:pathLst>
                <a:path w="83821" h="38101">
                  <a:moveTo>
                    <a:pt x="0" y="38100"/>
                  </a:moveTo>
                  <a:lnTo>
                    <a:pt x="4045" y="38100"/>
                  </a:lnTo>
                  <a:lnTo>
                    <a:pt x="38356" y="22662"/>
                  </a:lnTo>
                  <a:lnTo>
                    <a:pt x="76191" y="5069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025"/>
            <p:cNvSpPr/>
            <p:nvPr/>
          </p:nvSpPr>
          <p:spPr>
            <a:xfrm>
              <a:off x="6819900" y="1630679"/>
              <a:ext cx="22861" cy="99062"/>
            </a:xfrm>
            <a:custGeom>
              <a:avLst/>
              <a:gdLst/>
              <a:ahLst/>
              <a:cxnLst/>
              <a:rect l="0" t="0" r="0" b="0"/>
              <a:pathLst>
                <a:path w="22861" h="99062">
                  <a:moveTo>
                    <a:pt x="22860" y="0"/>
                  </a:moveTo>
                  <a:lnTo>
                    <a:pt x="22860" y="4046"/>
                  </a:lnTo>
                  <a:lnTo>
                    <a:pt x="20601" y="8289"/>
                  </a:lnTo>
                  <a:lnTo>
                    <a:pt x="17623" y="12998"/>
                  </a:lnTo>
                  <a:lnTo>
                    <a:pt x="16299" y="17913"/>
                  </a:lnTo>
                  <a:lnTo>
                    <a:pt x="11287" y="54244"/>
                  </a:lnTo>
                  <a:lnTo>
                    <a:pt x="5845" y="81013"/>
                  </a:lnTo>
                  <a:lnTo>
                    <a:pt x="2598" y="87652"/>
                  </a:lnTo>
                  <a:lnTo>
                    <a:pt x="0" y="990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026"/>
            <p:cNvSpPr/>
            <p:nvPr/>
          </p:nvSpPr>
          <p:spPr>
            <a:xfrm>
              <a:off x="6835139" y="153162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027"/>
            <p:cNvSpPr/>
            <p:nvPr/>
          </p:nvSpPr>
          <p:spPr>
            <a:xfrm>
              <a:off x="6904033" y="1577948"/>
              <a:ext cx="220668" cy="159238"/>
            </a:xfrm>
            <a:custGeom>
              <a:avLst/>
              <a:gdLst/>
              <a:ahLst/>
              <a:cxnLst/>
              <a:rect l="0" t="0" r="0" b="0"/>
              <a:pathLst>
                <a:path w="220668" h="159238">
                  <a:moveTo>
                    <a:pt x="14927" y="37492"/>
                  </a:moveTo>
                  <a:lnTo>
                    <a:pt x="8895" y="51812"/>
                  </a:lnTo>
                  <a:lnTo>
                    <a:pt x="7400" y="85109"/>
                  </a:lnTo>
                  <a:lnTo>
                    <a:pt x="7319" y="119304"/>
                  </a:lnTo>
                  <a:lnTo>
                    <a:pt x="6462" y="145600"/>
                  </a:lnTo>
                  <a:lnTo>
                    <a:pt x="0" y="158823"/>
                  </a:lnTo>
                  <a:lnTo>
                    <a:pt x="3825" y="159237"/>
                  </a:lnTo>
                  <a:lnTo>
                    <a:pt x="4985" y="158449"/>
                  </a:lnTo>
                  <a:lnTo>
                    <a:pt x="5759" y="157076"/>
                  </a:lnTo>
                  <a:lnTo>
                    <a:pt x="7000" y="148790"/>
                  </a:lnTo>
                  <a:lnTo>
                    <a:pt x="8093" y="127680"/>
                  </a:lnTo>
                  <a:lnTo>
                    <a:pt x="19452" y="89941"/>
                  </a:lnTo>
                  <a:lnTo>
                    <a:pt x="26184" y="56659"/>
                  </a:lnTo>
                  <a:lnTo>
                    <a:pt x="40423" y="24913"/>
                  </a:lnTo>
                  <a:lnTo>
                    <a:pt x="45449" y="19201"/>
                  </a:lnTo>
                  <a:lnTo>
                    <a:pt x="47975" y="17678"/>
                  </a:lnTo>
                  <a:lnTo>
                    <a:pt x="63349" y="15233"/>
                  </a:lnTo>
                  <a:lnTo>
                    <a:pt x="69749" y="14899"/>
                  </a:lnTo>
                  <a:lnTo>
                    <a:pt x="75416" y="17008"/>
                  </a:lnTo>
                  <a:lnTo>
                    <a:pt x="78114" y="18756"/>
                  </a:lnTo>
                  <a:lnTo>
                    <a:pt x="85954" y="29306"/>
                  </a:lnTo>
                  <a:lnTo>
                    <a:pt x="89594" y="43157"/>
                  </a:lnTo>
                  <a:lnTo>
                    <a:pt x="90925" y="76337"/>
                  </a:lnTo>
                  <a:lnTo>
                    <a:pt x="91109" y="113088"/>
                  </a:lnTo>
                  <a:lnTo>
                    <a:pt x="91127" y="143683"/>
                  </a:lnTo>
                  <a:lnTo>
                    <a:pt x="91127" y="133523"/>
                  </a:lnTo>
                  <a:lnTo>
                    <a:pt x="102478" y="95742"/>
                  </a:lnTo>
                  <a:lnTo>
                    <a:pt x="107292" y="68283"/>
                  </a:lnTo>
                  <a:lnTo>
                    <a:pt x="123432" y="36362"/>
                  </a:lnTo>
                  <a:lnTo>
                    <a:pt x="136752" y="9789"/>
                  </a:lnTo>
                  <a:lnTo>
                    <a:pt x="141884" y="4013"/>
                  </a:lnTo>
                  <a:lnTo>
                    <a:pt x="146988" y="1445"/>
                  </a:lnTo>
                  <a:lnTo>
                    <a:pt x="158666" y="0"/>
                  </a:lnTo>
                  <a:lnTo>
                    <a:pt x="165736" y="1920"/>
                  </a:lnTo>
                  <a:lnTo>
                    <a:pt x="168806" y="3617"/>
                  </a:lnTo>
                  <a:lnTo>
                    <a:pt x="177172" y="14096"/>
                  </a:lnTo>
                  <a:lnTo>
                    <a:pt x="192699" y="42748"/>
                  </a:lnTo>
                  <a:lnTo>
                    <a:pt x="199392" y="76284"/>
                  </a:lnTo>
                  <a:lnTo>
                    <a:pt x="204632" y="112936"/>
                  </a:lnTo>
                  <a:lnTo>
                    <a:pt x="205322" y="133107"/>
                  </a:lnTo>
                  <a:lnTo>
                    <a:pt x="207638" y="137279"/>
                  </a:lnTo>
                  <a:lnTo>
                    <a:pt x="211978" y="142810"/>
                  </a:lnTo>
                  <a:lnTo>
                    <a:pt x="214829" y="143566"/>
                  </a:lnTo>
                  <a:lnTo>
                    <a:pt x="220667" y="14417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028"/>
            <p:cNvSpPr/>
            <p:nvPr/>
          </p:nvSpPr>
          <p:spPr>
            <a:xfrm>
              <a:off x="7185660" y="1501709"/>
              <a:ext cx="175260" cy="180641"/>
            </a:xfrm>
            <a:custGeom>
              <a:avLst/>
              <a:gdLst/>
              <a:ahLst/>
              <a:cxnLst/>
              <a:rect l="0" t="0" r="0" b="0"/>
              <a:pathLst>
                <a:path w="175260" h="180641">
                  <a:moveTo>
                    <a:pt x="0" y="106111"/>
                  </a:moveTo>
                  <a:lnTo>
                    <a:pt x="0" y="110156"/>
                  </a:lnTo>
                  <a:lnTo>
                    <a:pt x="847" y="111347"/>
                  </a:lnTo>
                  <a:lnTo>
                    <a:pt x="2257" y="112142"/>
                  </a:lnTo>
                  <a:lnTo>
                    <a:pt x="10606" y="113417"/>
                  </a:lnTo>
                  <a:lnTo>
                    <a:pt x="44817" y="113718"/>
                  </a:lnTo>
                  <a:lnTo>
                    <a:pt x="55478" y="112878"/>
                  </a:lnTo>
                  <a:lnTo>
                    <a:pt x="81227" y="103124"/>
                  </a:lnTo>
                  <a:lnTo>
                    <a:pt x="115886" y="73826"/>
                  </a:lnTo>
                  <a:lnTo>
                    <a:pt x="123472" y="64669"/>
                  </a:lnTo>
                  <a:lnTo>
                    <a:pt x="135216" y="35895"/>
                  </a:lnTo>
                  <a:lnTo>
                    <a:pt x="137045" y="5920"/>
                  </a:lnTo>
                  <a:lnTo>
                    <a:pt x="135390" y="3757"/>
                  </a:lnTo>
                  <a:lnTo>
                    <a:pt x="129035" y="1353"/>
                  </a:lnTo>
                  <a:lnTo>
                    <a:pt x="115937" y="0"/>
                  </a:lnTo>
                  <a:lnTo>
                    <a:pt x="108537" y="1941"/>
                  </a:lnTo>
                  <a:lnTo>
                    <a:pt x="97352" y="10052"/>
                  </a:lnTo>
                  <a:lnTo>
                    <a:pt x="59355" y="46831"/>
                  </a:lnTo>
                  <a:lnTo>
                    <a:pt x="41483" y="76809"/>
                  </a:lnTo>
                  <a:lnTo>
                    <a:pt x="24782" y="109949"/>
                  </a:lnTo>
                  <a:lnTo>
                    <a:pt x="19480" y="123057"/>
                  </a:lnTo>
                  <a:lnTo>
                    <a:pt x="15798" y="155630"/>
                  </a:lnTo>
                  <a:lnTo>
                    <a:pt x="17305" y="160290"/>
                  </a:lnTo>
                  <a:lnTo>
                    <a:pt x="23495" y="167726"/>
                  </a:lnTo>
                  <a:lnTo>
                    <a:pt x="36500" y="176672"/>
                  </a:lnTo>
                  <a:lnTo>
                    <a:pt x="55123" y="180640"/>
                  </a:lnTo>
                  <a:lnTo>
                    <a:pt x="76728" y="177770"/>
                  </a:lnTo>
                  <a:lnTo>
                    <a:pt x="108338" y="166807"/>
                  </a:lnTo>
                  <a:lnTo>
                    <a:pt x="121810" y="161027"/>
                  </a:lnTo>
                  <a:lnTo>
                    <a:pt x="157607" y="137054"/>
                  </a:lnTo>
                  <a:lnTo>
                    <a:pt x="175259" y="12135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029"/>
            <p:cNvSpPr/>
            <p:nvPr/>
          </p:nvSpPr>
          <p:spPr>
            <a:xfrm>
              <a:off x="5753103" y="2148840"/>
              <a:ext cx="265585" cy="310648"/>
            </a:xfrm>
            <a:custGeom>
              <a:avLst/>
              <a:gdLst/>
              <a:ahLst/>
              <a:cxnLst/>
              <a:rect l="0" t="0" r="0" b="0"/>
              <a:pathLst>
                <a:path w="265585" h="310648">
                  <a:moveTo>
                    <a:pt x="45716" y="99060"/>
                  </a:moveTo>
                  <a:lnTo>
                    <a:pt x="40479" y="111226"/>
                  </a:lnTo>
                  <a:lnTo>
                    <a:pt x="33069" y="141569"/>
                  </a:lnTo>
                  <a:lnTo>
                    <a:pt x="28731" y="174374"/>
                  </a:lnTo>
                  <a:lnTo>
                    <a:pt x="24017" y="209610"/>
                  </a:lnTo>
                  <a:lnTo>
                    <a:pt x="17002" y="243099"/>
                  </a:lnTo>
                  <a:lnTo>
                    <a:pt x="7463" y="274173"/>
                  </a:lnTo>
                  <a:lnTo>
                    <a:pt x="652" y="303449"/>
                  </a:lnTo>
                  <a:lnTo>
                    <a:pt x="126" y="310647"/>
                  </a:lnTo>
                  <a:lnTo>
                    <a:pt x="0" y="279810"/>
                  </a:lnTo>
                  <a:lnTo>
                    <a:pt x="5234" y="244955"/>
                  </a:lnTo>
                  <a:lnTo>
                    <a:pt x="7757" y="214631"/>
                  </a:lnTo>
                  <a:lnTo>
                    <a:pt x="12644" y="180058"/>
                  </a:lnTo>
                  <a:lnTo>
                    <a:pt x="15315" y="147989"/>
                  </a:lnTo>
                  <a:lnTo>
                    <a:pt x="20246" y="117884"/>
                  </a:lnTo>
                  <a:lnTo>
                    <a:pt x="26558" y="80717"/>
                  </a:lnTo>
                  <a:lnTo>
                    <a:pt x="30374" y="47722"/>
                  </a:lnTo>
                  <a:lnTo>
                    <a:pt x="35712" y="80006"/>
                  </a:lnTo>
                  <a:lnTo>
                    <a:pt x="41828" y="114801"/>
                  </a:lnTo>
                  <a:lnTo>
                    <a:pt x="51032" y="151809"/>
                  </a:lnTo>
                  <a:lnTo>
                    <a:pt x="58487" y="185903"/>
                  </a:lnTo>
                  <a:lnTo>
                    <a:pt x="66904" y="216983"/>
                  </a:lnTo>
                  <a:lnTo>
                    <a:pt x="84490" y="248412"/>
                  </a:lnTo>
                  <a:lnTo>
                    <a:pt x="99256" y="263539"/>
                  </a:lnTo>
                  <a:lnTo>
                    <a:pt x="116613" y="273383"/>
                  </a:lnTo>
                  <a:lnTo>
                    <a:pt x="135585" y="279404"/>
                  </a:lnTo>
                  <a:lnTo>
                    <a:pt x="147465" y="279966"/>
                  </a:lnTo>
                  <a:lnTo>
                    <a:pt x="168433" y="274676"/>
                  </a:lnTo>
                  <a:lnTo>
                    <a:pt x="196016" y="258146"/>
                  </a:lnTo>
                  <a:lnTo>
                    <a:pt x="228477" y="227473"/>
                  </a:lnTo>
                  <a:lnTo>
                    <a:pt x="248673" y="197897"/>
                  </a:lnTo>
                  <a:lnTo>
                    <a:pt x="261067" y="163551"/>
                  </a:lnTo>
                  <a:lnTo>
                    <a:pt x="265584" y="129390"/>
                  </a:lnTo>
                  <a:lnTo>
                    <a:pt x="264219" y="93166"/>
                  </a:lnTo>
                  <a:lnTo>
                    <a:pt x="256047" y="61301"/>
                  </a:lnTo>
                  <a:lnTo>
                    <a:pt x="244727" y="42246"/>
                  </a:lnTo>
                  <a:lnTo>
                    <a:pt x="209877" y="4386"/>
                  </a:lnTo>
                  <a:lnTo>
                    <a:pt x="205736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030"/>
            <p:cNvSpPr/>
            <p:nvPr/>
          </p:nvSpPr>
          <p:spPr>
            <a:xfrm>
              <a:off x="6080760" y="2210255"/>
              <a:ext cx="144780" cy="174290"/>
            </a:xfrm>
            <a:custGeom>
              <a:avLst/>
              <a:gdLst/>
              <a:ahLst/>
              <a:cxnLst/>
              <a:rect l="0" t="0" r="0" b="0"/>
              <a:pathLst>
                <a:path w="144780" h="174290">
                  <a:moveTo>
                    <a:pt x="0" y="75745"/>
                  </a:moveTo>
                  <a:lnTo>
                    <a:pt x="0" y="79790"/>
                  </a:lnTo>
                  <a:lnTo>
                    <a:pt x="2258" y="84033"/>
                  </a:lnTo>
                  <a:lnTo>
                    <a:pt x="10606" y="93657"/>
                  </a:lnTo>
                  <a:lnTo>
                    <a:pt x="17695" y="96405"/>
                  </a:lnTo>
                  <a:lnTo>
                    <a:pt x="44383" y="98476"/>
                  </a:lnTo>
                  <a:lnTo>
                    <a:pt x="63737" y="92496"/>
                  </a:lnTo>
                  <a:lnTo>
                    <a:pt x="73765" y="87987"/>
                  </a:lnTo>
                  <a:lnTo>
                    <a:pt x="81609" y="80903"/>
                  </a:lnTo>
                  <a:lnTo>
                    <a:pt x="101470" y="54221"/>
                  </a:lnTo>
                  <a:lnTo>
                    <a:pt x="105136" y="43873"/>
                  </a:lnTo>
                  <a:lnTo>
                    <a:pt x="103736" y="35897"/>
                  </a:lnTo>
                  <a:lnTo>
                    <a:pt x="97212" y="15300"/>
                  </a:lnTo>
                  <a:lnTo>
                    <a:pt x="88534" y="4726"/>
                  </a:lnTo>
                  <a:lnTo>
                    <a:pt x="81399" y="1847"/>
                  </a:lnTo>
                  <a:lnTo>
                    <a:pt x="63021" y="0"/>
                  </a:lnTo>
                  <a:lnTo>
                    <a:pt x="48118" y="3724"/>
                  </a:lnTo>
                  <a:lnTo>
                    <a:pt x="40295" y="10151"/>
                  </a:lnTo>
                  <a:lnTo>
                    <a:pt x="17022" y="40165"/>
                  </a:lnTo>
                  <a:lnTo>
                    <a:pt x="3621" y="70840"/>
                  </a:lnTo>
                  <a:lnTo>
                    <a:pt x="476" y="106582"/>
                  </a:lnTo>
                  <a:lnTo>
                    <a:pt x="8351" y="138340"/>
                  </a:lnTo>
                  <a:lnTo>
                    <a:pt x="13871" y="150978"/>
                  </a:lnTo>
                  <a:lnTo>
                    <a:pt x="32003" y="168928"/>
                  </a:lnTo>
                  <a:lnTo>
                    <a:pt x="42163" y="172193"/>
                  </a:lnTo>
                  <a:lnTo>
                    <a:pt x="65337" y="174289"/>
                  </a:lnTo>
                  <a:lnTo>
                    <a:pt x="85117" y="170607"/>
                  </a:lnTo>
                  <a:lnTo>
                    <a:pt x="119832" y="153315"/>
                  </a:lnTo>
                  <a:lnTo>
                    <a:pt x="144779" y="13670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2031"/>
            <p:cNvSpPr/>
            <p:nvPr/>
          </p:nvSpPr>
          <p:spPr>
            <a:xfrm>
              <a:off x="6256019" y="2172080"/>
              <a:ext cx="190501" cy="178392"/>
            </a:xfrm>
            <a:custGeom>
              <a:avLst/>
              <a:gdLst/>
              <a:ahLst/>
              <a:cxnLst/>
              <a:rect l="0" t="0" r="0" b="0"/>
              <a:pathLst>
                <a:path w="190501" h="178392">
                  <a:moveTo>
                    <a:pt x="0" y="60579"/>
                  </a:moveTo>
                  <a:lnTo>
                    <a:pt x="0" y="71185"/>
                  </a:lnTo>
                  <a:lnTo>
                    <a:pt x="847" y="72730"/>
                  </a:lnTo>
                  <a:lnTo>
                    <a:pt x="2258" y="73760"/>
                  </a:lnTo>
                  <a:lnTo>
                    <a:pt x="6084" y="75751"/>
                  </a:lnTo>
                  <a:lnTo>
                    <a:pt x="10607" y="79458"/>
                  </a:lnTo>
                  <a:lnTo>
                    <a:pt x="13844" y="79938"/>
                  </a:lnTo>
                  <a:lnTo>
                    <a:pt x="45937" y="73877"/>
                  </a:lnTo>
                  <a:lnTo>
                    <a:pt x="82251" y="60409"/>
                  </a:lnTo>
                  <a:lnTo>
                    <a:pt x="119288" y="42790"/>
                  </a:lnTo>
                  <a:lnTo>
                    <a:pt x="139247" y="27559"/>
                  </a:lnTo>
                  <a:lnTo>
                    <a:pt x="142321" y="20221"/>
                  </a:lnTo>
                  <a:lnTo>
                    <a:pt x="144295" y="9804"/>
                  </a:lnTo>
                  <a:lnTo>
                    <a:pt x="142307" y="6121"/>
                  </a:lnTo>
                  <a:lnTo>
                    <a:pt x="140591" y="3954"/>
                  </a:lnTo>
                  <a:lnTo>
                    <a:pt x="136427" y="1546"/>
                  </a:lnTo>
                  <a:lnTo>
                    <a:pt x="126855" y="0"/>
                  </a:lnTo>
                  <a:lnTo>
                    <a:pt x="105993" y="7959"/>
                  </a:lnTo>
                  <a:lnTo>
                    <a:pt x="101142" y="10259"/>
                  </a:lnTo>
                  <a:lnTo>
                    <a:pt x="93494" y="17330"/>
                  </a:lnTo>
                  <a:lnTo>
                    <a:pt x="64318" y="51588"/>
                  </a:lnTo>
                  <a:lnTo>
                    <a:pt x="48703" y="84262"/>
                  </a:lnTo>
                  <a:lnTo>
                    <a:pt x="40446" y="114082"/>
                  </a:lnTo>
                  <a:lnTo>
                    <a:pt x="38564" y="140386"/>
                  </a:lnTo>
                  <a:lnTo>
                    <a:pt x="42283" y="156663"/>
                  </a:lnTo>
                  <a:lnTo>
                    <a:pt x="48748" y="168165"/>
                  </a:lnTo>
                  <a:lnTo>
                    <a:pt x="51971" y="170403"/>
                  </a:lnTo>
                  <a:lnTo>
                    <a:pt x="78195" y="178335"/>
                  </a:lnTo>
                  <a:lnTo>
                    <a:pt x="92327" y="178391"/>
                  </a:lnTo>
                  <a:lnTo>
                    <a:pt x="129657" y="174495"/>
                  </a:lnTo>
                  <a:lnTo>
                    <a:pt x="163611" y="164334"/>
                  </a:lnTo>
                  <a:lnTo>
                    <a:pt x="190500" y="159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2032"/>
            <p:cNvSpPr/>
            <p:nvPr/>
          </p:nvSpPr>
          <p:spPr>
            <a:xfrm>
              <a:off x="6478515" y="1950894"/>
              <a:ext cx="211846" cy="395894"/>
            </a:xfrm>
            <a:custGeom>
              <a:avLst/>
              <a:gdLst/>
              <a:ahLst/>
              <a:cxnLst/>
              <a:rect l="0" t="0" r="0" b="0"/>
              <a:pathLst>
                <a:path w="211846" h="395894">
                  <a:moveTo>
                    <a:pt x="120404" y="220806"/>
                  </a:moveTo>
                  <a:lnTo>
                    <a:pt x="120404" y="216760"/>
                  </a:lnTo>
                  <a:lnTo>
                    <a:pt x="119558" y="215569"/>
                  </a:lnTo>
                  <a:lnTo>
                    <a:pt x="118146" y="214774"/>
                  </a:lnTo>
                  <a:lnTo>
                    <a:pt x="109799" y="213499"/>
                  </a:lnTo>
                  <a:lnTo>
                    <a:pt x="90920" y="213213"/>
                  </a:lnTo>
                  <a:lnTo>
                    <a:pt x="76767" y="217239"/>
                  </a:lnTo>
                  <a:lnTo>
                    <a:pt x="69119" y="223736"/>
                  </a:lnTo>
                  <a:lnTo>
                    <a:pt x="62051" y="231421"/>
                  </a:lnTo>
                  <a:lnTo>
                    <a:pt x="38799" y="249976"/>
                  </a:lnTo>
                  <a:lnTo>
                    <a:pt x="27833" y="268395"/>
                  </a:lnTo>
                  <a:lnTo>
                    <a:pt x="13910" y="302614"/>
                  </a:lnTo>
                  <a:lnTo>
                    <a:pt x="1895" y="334997"/>
                  </a:lnTo>
                  <a:lnTo>
                    <a:pt x="0" y="346628"/>
                  </a:lnTo>
                  <a:lnTo>
                    <a:pt x="1416" y="357442"/>
                  </a:lnTo>
                  <a:lnTo>
                    <a:pt x="7180" y="382450"/>
                  </a:lnTo>
                  <a:lnTo>
                    <a:pt x="13921" y="389450"/>
                  </a:lnTo>
                  <a:lnTo>
                    <a:pt x="20303" y="393125"/>
                  </a:lnTo>
                  <a:lnTo>
                    <a:pt x="30914" y="395194"/>
                  </a:lnTo>
                  <a:lnTo>
                    <a:pt x="49669" y="395893"/>
                  </a:lnTo>
                  <a:lnTo>
                    <a:pt x="59616" y="391474"/>
                  </a:lnTo>
                  <a:lnTo>
                    <a:pt x="92197" y="371213"/>
                  </a:lnTo>
                  <a:lnTo>
                    <a:pt x="105328" y="361314"/>
                  </a:lnTo>
                  <a:lnTo>
                    <a:pt x="121394" y="341460"/>
                  </a:lnTo>
                  <a:lnTo>
                    <a:pt x="141691" y="304459"/>
                  </a:lnTo>
                  <a:lnTo>
                    <a:pt x="155152" y="273266"/>
                  </a:lnTo>
                  <a:lnTo>
                    <a:pt x="163705" y="237628"/>
                  </a:lnTo>
                  <a:lnTo>
                    <a:pt x="165646" y="201833"/>
                  </a:lnTo>
                  <a:lnTo>
                    <a:pt x="165983" y="172192"/>
                  </a:lnTo>
                  <a:lnTo>
                    <a:pt x="166082" y="141961"/>
                  </a:lnTo>
                  <a:lnTo>
                    <a:pt x="165270" y="107488"/>
                  </a:lnTo>
                  <a:lnTo>
                    <a:pt x="159563" y="72580"/>
                  </a:lnTo>
                  <a:lnTo>
                    <a:pt x="158644" y="39730"/>
                  </a:lnTo>
                  <a:lnTo>
                    <a:pt x="157720" y="28567"/>
                  </a:lnTo>
                  <a:lnTo>
                    <a:pt x="151952" y="6516"/>
                  </a:lnTo>
                  <a:lnTo>
                    <a:pt x="150749" y="4286"/>
                  </a:lnTo>
                  <a:lnTo>
                    <a:pt x="149101" y="2799"/>
                  </a:lnTo>
                  <a:lnTo>
                    <a:pt x="143607" y="0"/>
                  </a:lnTo>
                  <a:lnTo>
                    <a:pt x="147411" y="3922"/>
                  </a:lnTo>
                  <a:lnTo>
                    <a:pt x="154625" y="38954"/>
                  </a:lnTo>
                  <a:lnTo>
                    <a:pt x="157738" y="70302"/>
                  </a:lnTo>
                  <a:lnTo>
                    <a:pt x="158278" y="102646"/>
                  </a:lnTo>
                  <a:lnTo>
                    <a:pt x="158438" y="134901"/>
                  </a:lnTo>
                  <a:lnTo>
                    <a:pt x="159331" y="170047"/>
                  </a:lnTo>
                  <a:lnTo>
                    <a:pt x="163736" y="202285"/>
                  </a:lnTo>
                  <a:lnTo>
                    <a:pt x="166263" y="233286"/>
                  </a:lnTo>
                  <a:lnTo>
                    <a:pt x="171998" y="263074"/>
                  </a:lnTo>
                  <a:lnTo>
                    <a:pt x="181521" y="296324"/>
                  </a:lnTo>
                  <a:lnTo>
                    <a:pt x="196618" y="334377"/>
                  </a:lnTo>
                  <a:lnTo>
                    <a:pt x="211845" y="35796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033"/>
            <p:cNvSpPr/>
            <p:nvPr/>
          </p:nvSpPr>
          <p:spPr>
            <a:xfrm>
              <a:off x="7019983" y="1958340"/>
              <a:ext cx="211398" cy="325712"/>
            </a:xfrm>
            <a:custGeom>
              <a:avLst/>
              <a:gdLst/>
              <a:ahLst/>
              <a:cxnLst/>
              <a:rect l="0" t="0" r="0" b="0"/>
              <a:pathLst>
                <a:path w="211398" h="325712">
                  <a:moveTo>
                    <a:pt x="203777" y="0"/>
                  </a:moveTo>
                  <a:lnTo>
                    <a:pt x="167731" y="0"/>
                  </a:lnTo>
                  <a:lnTo>
                    <a:pt x="157840" y="4515"/>
                  </a:lnTo>
                  <a:lnTo>
                    <a:pt x="140494" y="14320"/>
                  </a:lnTo>
                  <a:lnTo>
                    <a:pt x="126545" y="21604"/>
                  </a:lnTo>
                  <a:lnTo>
                    <a:pt x="89340" y="54178"/>
                  </a:lnTo>
                  <a:lnTo>
                    <a:pt x="58970" y="90069"/>
                  </a:lnTo>
                  <a:lnTo>
                    <a:pt x="36975" y="120573"/>
                  </a:lnTo>
                  <a:lnTo>
                    <a:pt x="20204" y="155199"/>
                  </a:lnTo>
                  <a:lnTo>
                    <a:pt x="9497" y="187284"/>
                  </a:lnTo>
                  <a:lnTo>
                    <a:pt x="1808" y="218239"/>
                  </a:lnTo>
                  <a:lnTo>
                    <a:pt x="0" y="248014"/>
                  </a:lnTo>
                  <a:lnTo>
                    <a:pt x="2579" y="265168"/>
                  </a:lnTo>
                  <a:lnTo>
                    <a:pt x="8805" y="279001"/>
                  </a:lnTo>
                  <a:lnTo>
                    <a:pt x="26598" y="301679"/>
                  </a:lnTo>
                  <a:lnTo>
                    <a:pt x="45446" y="313282"/>
                  </a:lnTo>
                  <a:lnTo>
                    <a:pt x="80654" y="323942"/>
                  </a:lnTo>
                  <a:lnTo>
                    <a:pt x="110193" y="325711"/>
                  </a:lnTo>
                  <a:lnTo>
                    <a:pt x="148256" y="319153"/>
                  </a:lnTo>
                  <a:lnTo>
                    <a:pt x="180486" y="309704"/>
                  </a:lnTo>
                  <a:lnTo>
                    <a:pt x="211397" y="2971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034"/>
            <p:cNvSpPr/>
            <p:nvPr/>
          </p:nvSpPr>
          <p:spPr>
            <a:xfrm>
              <a:off x="7281654" y="1988913"/>
              <a:ext cx="261870" cy="288536"/>
            </a:xfrm>
            <a:custGeom>
              <a:avLst/>
              <a:gdLst/>
              <a:ahLst/>
              <a:cxnLst/>
              <a:rect l="0" t="0" r="0" b="0"/>
              <a:pathLst>
                <a:path w="261870" h="288536">
                  <a:moveTo>
                    <a:pt x="178326" y="7527"/>
                  </a:moveTo>
                  <a:lnTo>
                    <a:pt x="174280" y="3481"/>
                  </a:lnTo>
                  <a:lnTo>
                    <a:pt x="170036" y="1495"/>
                  </a:lnTo>
                  <a:lnTo>
                    <a:pt x="148841" y="0"/>
                  </a:lnTo>
                  <a:lnTo>
                    <a:pt x="139539" y="4463"/>
                  </a:lnTo>
                  <a:lnTo>
                    <a:pt x="122524" y="14239"/>
                  </a:lnTo>
                  <a:lnTo>
                    <a:pt x="103654" y="24755"/>
                  </a:lnTo>
                  <a:lnTo>
                    <a:pt x="70843" y="55359"/>
                  </a:lnTo>
                  <a:lnTo>
                    <a:pt x="43264" y="92266"/>
                  </a:lnTo>
                  <a:lnTo>
                    <a:pt x="26547" y="124357"/>
                  </a:lnTo>
                  <a:lnTo>
                    <a:pt x="13127" y="158418"/>
                  </a:lnTo>
                  <a:lnTo>
                    <a:pt x="3789" y="189960"/>
                  </a:lnTo>
                  <a:lnTo>
                    <a:pt x="0" y="209681"/>
                  </a:lnTo>
                  <a:lnTo>
                    <a:pt x="4467" y="243038"/>
                  </a:lnTo>
                  <a:lnTo>
                    <a:pt x="13502" y="270041"/>
                  </a:lnTo>
                  <a:lnTo>
                    <a:pt x="22944" y="278858"/>
                  </a:lnTo>
                  <a:lnTo>
                    <a:pt x="35607" y="284751"/>
                  </a:lnTo>
                  <a:lnTo>
                    <a:pt x="66691" y="288535"/>
                  </a:lnTo>
                  <a:lnTo>
                    <a:pt x="95295" y="286933"/>
                  </a:lnTo>
                  <a:lnTo>
                    <a:pt x="125220" y="278838"/>
                  </a:lnTo>
                  <a:lnTo>
                    <a:pt x="155535" y="263457"/>
                  </a:lnTo>
                  <a:lnTo>
                    <a:pt x="192074" y="239550"/>
                  </a:lnTo>
                  <a:lnTo>
                    <a:pt x="222904" y="207201"/>
                  </a:lnTo>
                  <a:lnTo>
                    <a:pt x="246178" y="173216"/>
                  </a:lnTo>
                  <a:lnTo>
                    <a:pt x="255050" y="154826"/>
                  </a:lnTo>
                  <a:lnTo>
                    <a:pt x="260744" y="120066"/>
                  </a:lnTo>
                  <a:lnTo>
                    <a:pt x="261869" y="84884"/>
                  </a:lnTo>
                  <a:lnTo>
                    <a:pt x="257507" y="71259"/>
                  </a:lnTo>
                  <a:lnTo>
                    <a:pt x="240910" y="48714"/>
                  </a:lnTo>
                  <a:lnTo>
                    <a:pt x="206212" y="21246"/>
                  </a:lnTo>
                  <a:lnTo>
                    <a:pt x="170706" y="752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035"/>
            <p:cNvSpPr/>
            <p:nvPr/>
          </p:nvSpPr>
          <p:spPr>
            <a:xfrm>
              <a:off x="7559185" y="2135144"/>
              <a:ext cx="289416" cy="264981"/>
            </a:xfrm>
            <a:custGeom>
              <a:avLst/>
              <a:gdLst/>
              <a:ahLst/>
              <a:cxnLst/>
              <a:rect l="0" t="0" r="0" b="0"/>
              <a:pathLst>
                <a:path w="289416" h="264981">
                  <a:moveTo>
                    <a:pt x="30334" y="105135"/>
                  </a:moveTo>
                  <a:lnTo>
                    <a:pt x="30334" y="79133"/>
                  </a:lnTo>
                  <a:lnTo>
                    <a:pt x="34850" y="67897"/>
                  </a:lnTo>
                  <a:lnTo>
                    <a:pt x="59598" y="31526"/>
                  </a:lnTo>
                  <a:lnTo>
                    <a:pt x="69862" y="20296"/>
                  </a:lnTo>
                  <a:lnTo>
                    <a:pt x="107754" y="1931"/>
                  </a:lnTo>
                  <a:lnTo>
                    <a:pt x="114979" y="0"/>
                  </a:lnTo>
                  <a:lnTo>
                    <a:pt x="123270" y="1400"/>
                  </a:lnTo>
                  <a:lnTo>
                    <a:pt x="132599" y="5691"/>
                  </a:lnTo>
                  <a:lnTo>
                    <a:pt x="146525" y="17627"/>
                  </a:lnTo>
                  <a:lnTo>
                    <a:pt x="156389" y="32734"/>
                  </a:lnTo>
                  <a:lnTo>
                    <a:pt x="163828" y="52921"/>
                  </a:lnTo>
                  <a:lnTo>
                    <a:pt x="165562" y="75836"/>
                  </a:lnTo>
                  <a:lnTo>
                    <a:pt x="160243" y="103698"/>
                  </a:lnTo>
                  <a:lnTo>
                    <a:pt x="148318" y="133402"/>
                  </a:lnTo>
                  <a:lnTo>
                    <a:pt x="133214" y="163652"/>
                  </a:lnTo>
                  <a:lnTo>
                    <a:pt x="113875" y="193217"/>
                  </a:lnTo>
                  <a:lnTo>
                    <a:pt x="89483" y="224134"/>
                  </a:lnTo>
                  <a:lnTo>
                    <a:pt x="53803" y="251224"/>
                  </a:lnTo>
                  <a:lnTo>
                    <a:pt x="36348" y="260652"/>
                  </a:lnTo>
                  <a:lnTo>
                    <a:pt x="11100" y="264760"/>
                  </a:lnTo>
                  <a:lnTo>
                    <a:pt x="5416" y="264980"/>
                  </a:lnTo>
                  <a:lnTo>
                    <a:pt x="3563" y="264192"/>
                  </a:lnTo>
                  <a:lnTo>
                    <a:pt x="2327" y="262820"/>
                  </a:lnTo>
                  <a:lnTo>
                    <a:pt x="953" y="259037"/>
                  </a:lnTo>
                  <a:lnTo>
                    <a:pt x="0" y="239149"/>
                  </a:lnTo>
                  <a:lnTo>
                    <a:pt x="3943" y="222548"/>
                  </a:lnTo>
                  <a:lnTo>
                    <a:pt x="18944" y="201768"/>
                  </a:lnTo>
                  <a:lnTo>
                    <a:pt x="28376" y="191546"/>
                  </a:lnTo>
                  <a:lnTo>
                    <a:pt x="40472" y="185873"/>
                  </a:lnTo>
                  <a:lnTo>
                    <a:pt x="75607" y="181734"/>
                  </a:lnTo>
                  <a:lnTo>
                    <a:pt x="86015" y="182359"/>
                  </a:lnTo>
                  <a:lnTo>
                    <a:pt x="121763" y="196784"/>
                  </a:lnTo>
                  <a:lnTo>
                    <a:pt x="157334" y="214368"/>
                  </a:lnTo>
                  <a:lnTo>
                    <a:pt x="172574" y="217934"/>
                  </a:lnTo>
                  <a:lnTo>
                    <a:pt x="206263" y="219238"/>
                  </a:lnTo>
                  <a:lnTo>
                    <a:pt x="228653" y="217119"/>
                  </a:lnTo>
                  <a:lnTo>
                    <a:pt x="255889" y="208871"/>
                  </a:lnTo>
                  <a:lnTo>
                    <a:pt x="289415" y="19657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29200" y="0"/>
            <a:ext cx="4114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7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SMARTInkShape-Group208"/>
          <p:cNvGrpSpPr/>
          <p:nvPr/>
        </p:nvGrpSpPr>
        <p:grpSpPr>
          <a:xfrm>
            <a:off x="1966301" y="1203968"/>
            <a:ext cx="3116095" cy="456612"/>
            <a:chOff x="1966301" y="1203968"/>
            <a:chExt cx="3116095" cy="456612"/>
          </a:xfrm>
        </p:grpSpPr>
        <p:sp>
          <p:nvSpPr>
            <p:cNvPr id="3" name="SMARTInkShape-2036"/>
            <p:cNvSpPr/>
            <p:nvPr/>
          </p:nvSpPr>
          <p:spPr>
            <a:xfrm>
              <a:off x="4922519" y="1242059"/>
              <a:ext cx="159877" cy="175262"/>
            </a:xfrm>
            <a:custGeom>
              <a:avLst/>
              <a:gdLst/>
              <a:ahLst/>
              <a:cxnLst/>
              <a:rect l="0" t="0" r="0" b="0"/>
              <a:pathLst>
                <a:path w="159877" h="175262">
                  <a:moveTo>
                    <a:pt x="129541" y="0"/>
                  </a:moveTo>
                  <a:lnTo>
                    <a:pt x="117968" y="0"/>
                  </a:lnTo>
                  <a:lnTo>
                    <a:pt x="113673" y="2258"/>
                  </a:lnTo>
                  <a:lnTo>
                    <a:pt x="78244" y="22919"/>
                  </a:lnTo>
                  <a:lnTo>
                    <a:pt x="51979" y="47205"/>
                  </a:lnTo>
                  <a:lnTo>
                    <a:pt x="48502" y="52871"/>
                  </a:lnTo>
                  <a:lnTo>
                    <a:pt x="46111" y="58212"/>
                  </a:lnTo>
                  <a:lnTo>
                    <a:pt x="42225" y="63408"/>
                  </a:lnTo>
                  <a:lnTo>
                    <a:pt x="41697" y="65979"/>
                  </a:lnTo>
                  <a:lnTo>
                    <a:pt x="42191" y="68539"/>
                  </a:lnTo>
                  <a:lnTo>
                    <a:pt x="45023" y="74687"/>
                  </a:lnTo>
                  <a:lnTo>
                    <a:pt x="46102" y="75192"/>
                  </a:lnTo>
                  <a:lnTo>
                    <a:pt x="74220" y="76161"/>
                  </a:lnTo>
                  <a:lnTo>
                    <a:pt x="109253" y="69284"/>
                  </a:lnTo>
                  <a:lnTo>
                    <a:pt x="124470" y="69636"/>
                  </a:lnTo>
                  <a:lnTo>
                    <a:pt x="156337" y="76843"/>
                  </a:lnTo>
                  <a:lnTo>
                    <a:pt x="157565" y="78322"/>
                  </a:lnTo>
                  <a:lnTo>
                    <a:pt x="158383" y="80155"/>
                  </a:lnTo>
                  <a:lnTo>
                    <a:pt x="159876" y="104711"/>
                  </a:lnTo>
                  <a:lnTo>
                    <a:pt x="153909" y="124573"/>
                  </a:lnTo>
                  <a:lnTo>
                    <a:pt x="149402" y="134671"/>
                  </a:lnTo>
                  <a:lnTo>
                    <a:pt x="134014" y="149875"/>
                  </a:lnTo>
                  <a:lnTo>
                    <a:pt x="101770" y="169736"/>
                  </a:lnTo>
                  <a:lnTo>
                    <a:pt x="76077" y="174169"/>
                  </a:lnTo>
                  <a:lnTo>
                    <a:pt x="38156" y="175165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2037"/>
            <p:cNvSpPr/>
            <p:nvPr/>
          </p:nvSpPr>
          <p:spPr>
            <a:xfrm>
              <a:off x="4561079" y="1272540"/>
              <a:ext cx="361441" cy="196157"/>
            </a:xfrm>
            <a:custGeom>
              <a:avLst/>
              <a:gdLst/>
              <a:ahLst/>
              <a:cxnLst/>
              <a:rect l="0" t="0" r="0" b="0"/>
              <a:pathLst>
                <a:path w="361441" h="196157">
                  <a:moveTo>
                    <a:pt x="109980" y="60960"/>
                  </a:moveTo>
                  <a:lnTo>
                    <a:pt x="109980" y="56914"/>
                  </a:lnTo>
                  <a:lnTo>
                    <a:pt x="109134" y="55723"/>
                  </a:lnTo>
                  <a:lnTo>
                    <a:pt x="107723" y="54928"/>
                  </a:lnTo>
                  <a:lnTo>
                    <a:pt x="99375" y="53653"/>
                  </a:lnTo>
                  <a:lnTo>
                    <a:pt x="80496" y="53367"/>
                  </a:lnTo>
                  <a:lnTo>
                    <a:pt x="73452" y="55610"/>
                  </a:lnTo>
                  <a:lnTo>
                    <a:pt x="38625" y="81509"/>
                  </a:lnTo>
                  <a:lnTo>
                    <a:pt x="28596" y="90130"/>
                  </a:lnTo>
                  <a:lnTo>
                    <a:pt x="17475" y="108549"/>
                  </a:lnTo>
                  <a:lnTo>
                    <a:pt x="3495" y="145026"/>
                  </a:lnTo>
                  <a:lnTo>
                    <a:pt x="0" y="159282"/>
                  </a:lnTo>
                  <a:lnTo>
                    <a:pt x="1269" y="171263"/>
                  </a:lnTo>
                  <a:lnTo>
                    <a:pt x="4656" y="179974"/>
                  </a:lnTo>
                  <a:lnTo>
                    <a:pt x="6744" y="183483"/>
                  </a:lnTo>
                  <a:lnTo>
                    <a:pt x="17774" y="192466"/>
                  </a:lnTo>
                  <a:lnTo>
                    <a:pt x="26949" y="195607"/>
                  </a:lnTo>
                  <a:lnTo>
                    <a:pt x="37517" y="196156"/>
                  </a:lnTo>
                  <a:lnTo>
                    <a:pt x="68327" y="187367"/>
                  </a:lnTo>
                  <a:lnTo>
                    <a:pt x="89461" y="176836"/>
                  </a:lnTo>
                  <a:lnTo>
                    <a:pt x="104841" y="163215"/>
                  </a:lnTo>
                  <a:lnTo>
                    <a:pt x="126248" y="133002"/>
                  </a:lnTo>
                  <a:lnTo>
                    <a:pt x="130887" y="117113"/>
                  </a:lnTo>
                  <a:lnTo>
                    <a:pt x="132726" y="80465"/>
                  </a:lnTo>
                  <a:lnTo>
                    <a:pt x="132836" y="69093"/>
                  </a:lnTo>
                  <a:lnTo>
                    <a:pt x="132840" y="79231"/>
                  </a:lnTo>
                  <a:lnTo>
                    <a:pt x="148278" y="114517"/>
                  </a:lnTo>
                  <a:lnTo>
                    <a:pt x="158017" y="129604"/>
                  </a:lnTo>
                  <a:lnTo>
                    <a:pt x="176169" y="153255"/>
                  </a:lnTo>
                  <a:lnTo>
                    <a:pt x="203280" y="163174"/>
                  </a:lnTo>
                  <a:lnTo>
                    <a:pt x="212971" y="163397"/>
                  </a:lnTo>
                  <a:lnTo>
                    <a:pt x="244831" y="149611"/>
                  </a:lnTo>
                  <a:lnTo>
                    <a:pt x="255863" y="142166"/>
                  </a:lnTo>
                  <a:lnTo>
                    <a:pt x="267177" y="125982"/>
                  </a:lnTo>
                  <a:lnTo>
                    <a:pt x="274150" y="110611"/>
                  </a:lnTo>
                  <a:lnTo>
                    <a:pt x="277316" y="74339"/>
                  </a:lnTo>
                  <a:lnTo>
                    <a:pt x="277581" y="52394"/>
                  </a:lnTo>
                  <a:lnTo>
                    <a:pt x="275345" y="46428"/>
                  </a:lnTo>
                  <a:lnTo>
                    <a:pt x="273563" y="43652"/>
                  </a:lnTo>
                  <a:lnTo>
                    <a:pt x="272376" y="42648"/>
                  </a:lnTo>
                  <a:lnTo>
                    <a:pt x="271584" y="42825"/>
                  </a:lnTo>
                  <a:lnTo>
                    <a:pt x="271057" y="43790"/>
                  </a:lnTo>
                  <a:lnTo>
                    <a:pt x="271551" y="45280"/>
                  </a:lnTo>
                  <a:lnTo>
                    <a:pt x="275445" y="51422"/>
                  </a:lnTo>
                  <a:lnTo>
                    <a:pt x="276976" y="59451"/>
                  </a:lnTo>
                  <a:lnTo>
                    <a:pt x="278276" y="72178"/>
                  </a:lnTo>
                  <a:lnTo>
                    <a:pt x="284156" y="100704"/>
                  </a:lnTo>
                  <a:lnTo>
                    <a:pt x="285873" y="122934"/>
                  </a:lnTo>
                  <a:lnTo>
                    <a:pt x="291773" y="139164"/>
                  </a:lnTo>
                  <a:lnTo>
                    <a:pt x="292538" y="147161"/>
                  </a:lnTo>
                  <a:lnTo>
                    <a:pt x="293492" y="148907"/>
                  </a:lnTo>
                  <a:lnTo>
                    <a:pt x="294975" y="150071"/>
                  </a:lnTo>
                  <a:lnTo>
                    <a:pt x="296810" y="150847"/>
                  </a:lnTo>
                  <a:lnTo>
                    <a:pt x="298034" y="150518"/>
                  </a:lnTo>
                  <a:lnTo>
                    <a:pt x="298849" y="149452"/>
                  </a:lnTo>
                  <a:lnTo>
                    <a:pt x="299393" y="147895"/>
                  </a:lnTo>
                  <a:lnTo>
                    <a:pt x="298909" y="146009"/>
                  </a:lnTo>
                  <a:lnTo>
                    <a:pt x="294306" y="136901"/>
                  </a:lnTo>
                  <a:lnTo>
                    <a:pt x="288900" y="104713"/>
                  </a:lnTo>
                  <a:lnTo>
                    <a:pt x="286325" y="83237"/>
                  </a:lnTo>
                  <a:lnTo>
                    <a:pt x="291896" y="48654"/>
                  </a:lnTo>
                  <a:lnTo>
                    <a:pt x="296948" y="38275"/>
                  </a:lnTo>
                  <a:lnTo>
                    <a:pt x="304837" y="28864"/>
                  </a:lnTo>
                  <a:lnTo>
                    <a:pt x="338687" y="7822"/>
                  </a:lnTo>
                  <a:lnTo>
                    <a:pt x="351594" y="2317"/>
                  </a:lnTo>
                  <a:lnTo>
                    <a:pt x="3614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038"/>
            <p:cNvSpPr/>
            <p:nvPr/>
          </p:nvSpPr>
          <p:spPr>
            <a:xfrm>
              <a:off x="4322044" y="1318259"/>
              <a:ext cx="202701" cy="342321"/>
            </a:xfrm>
            <a:custGeom>
              <a:avLst/>
              <a:gdLst/>
              <a:ahLst/>
              <a:cxnLst/>
              <a:rect l="0" t="0" r="0" b="0"/>
              <a:pathLst>
                <a:path w="202701" h="342321">
                  <a:moveTo>
                    <a:pt x="67075" y="0"/>
                  </a:moveTo>
                  <a:lnTo>
                    <a:pt x="59769" y="0"/>
                  </a:lnTo>
                  <a:lnTo>
                    <a:pt x="44799" y="7761"/>
                  </a:lnTo>
                  <a:lnTo>
                    <a:pt x="31344" y="21403"/>
                  </a:lnTo>
                  <a:lnTo>
                    <a:pt x="16260" y="53815"/>
                  </a:lnTo>
                  <a:lnTo>
                    <a:pt x="752" y="91320"/>
                  </a:lnTo>
                  <a:lnTo>
                    <a:pt x="0" y="96440"/>
                  </a:lnTo>
                  <a:lnTo>
                    <a:pt x="1422" y="104387"/>
                  </a:lnTo>
                  <a:lnTo>
                    <a:pt x="4029" y="111588"/>
                  </a:lnTo>
                  <a:lnTo>
                    <a:pt x="6344" y="123469"/>
                  </a:lnTo>
                  <a:lnTo>
                    <a:pt x="7961" y="125493"/>
                  </a:lnTo>
                  <a:lnTo>
                    <a:pt x="9886" y="126842"/>
                  </a:lnTo>
                  <a:lnTo>
                    <a:pt x="20685" y="128741"/>
                  </a:lnTo>
                  <a:lnTo>
                    <a:pt x="39505" y="128536"/>
                  </a:lnTo>
                  <a:lnTo>
                    <a:pt x="53638" y="123410"/>
                  </a:lnTo>
                  <a:lnTo>
                    <a:pt x="80535" y="100588"/>
                  </a:lnTo>
                  <a:lnTo>
                    <a:pt x="89408" y="89635"/>
                  </a:lnTo>
                  <a:lnTo>
                    <a:pt x="101720" y="65803"/>
                  </a:lnTo>
                  <a:lnTo>
                    <a:pt x="106751" y="47931"/>
                  </a:lnTo>
                  <a:lnTo>
                    <a:pt x="110109" y="41623"/>
                  </a:lnTo>
                  <a:lnTo>
                    <a:pt x="112691" y="30965"/>
                  </a:lnTo>
                  <a:lnTo>
                    <a:pt x="113636" y="44353"/>
                  </a:lnTo>
                  <a:lnTo>
                    <a:pt x="121402" y="66210"/>
                  </a:lnTo>
                  <a:lnTo>
                    <a:pt x="149652" y="104246"/>
                  </a:lnTo>
                  <a:lnTo>
                    <a:pt x="172389" y="138675"/>
                  </a:lnTo>
                  <a:lnTo>
                    <a:pt x="191192" y="176453"/>
                  </a:lnTo>
                  <a:lnTo>
                    <a:pt x="201932" y="211260"/>
                  </a:lnTo>
                  <a:lnTo>
                    <a:pt x="202700" y="217040"/>
                  </a:lnTo>
                  <a:lnTo>
                    <a:pt x="199038" y="230236"/>
                  </a:lnTo>
                  <a:lnTo>
                    <a:pt x="182541" y="261679"/>
                  </a:lnTo>
                  <a:lnTo>
                    <a:pt x="150046" y="293477"/>
                  </a:lnTo>
                  <a:lnTo>
                    <a:pt x="112683" y="319887"/>
                  </a:lnTo>
                  <a:lnTo>
                    <a:pt x="87644" y="332977"/>
                  </a:lnTo>
                  <a:lnTo>
                    <a:pt x="52888" y="340940"/>
                  </a:lnTo>
                  <a:lnTo>
                    <a:pt x="33333" y="342320"/>
                  </a:lnTo>
                  <a:lnTo>
                    <a:pt x="24421" y="340385"/>
                  </a:lnTo>
                  <a:lnTo>
                    <a:pt x="20859" y="338683"/>
                  </a:lnTo>
                  <a:lnTo>
                    <a:pt x="18484" y="335856"/>
                  </a:lnTo>
                  <a:lnTo>
                    <a:pt x="14296" y="325479"/>
                  </a:lnTo>
                  <a:lnTo>
                    <a:pt x="12416" y="323666"/>
                  </a:lnTo>
                  <a:lnTo>
                    <a:pt x="6115" y="3200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039"/>
            <p:cNvSpPr/>
            <p:nvPr/>
          </p:nvSpPr>
          <p:spPr>
            <a:xfrm>
              <a:off x="4084319" y="1318259"/>
              <a:ext cx="167156" cy="129400"/>
            </a:xfrm>
            <a:custGeom>
              <a:avLst/>
              <a:gdLst/>
              <a:ahLst/>
              <a:cxnLst/>
              <a:rect l="0" t="0" r="0" b="0"/>
              <a:pathLst>
                <a:path w="167156" h="129400">
                  <a:moveTo>
                    <a:pt x="0" y="30481"/>
                  </a:moveTo>
                  <a:lnTo>
                    <a:pt x="0" y="67577"/>
                  </a:lnTo>
                  <a:lnTo>
                    <a:pt x="847" y="96454"/>
                  </a:lnTo>
                  <a:lnTo>
                    <a:pt x="6084" y="109107"/>
                  </a:lnTo>
                  <a:lnTo>
                    <a:pt x="17912" y="124111"/>
                  </a:lnTo>
                  <a:lnTo>
                    <a:pt x="25177" y="127127"/>
                  </a:lnTo>
                  <a:lnTo>
                    <a:pt x="58556" y="129399"/>
                  </a:lnTo>
                  <a:lnTo>
                    <a:pt x="89870" y="121233"/>
                  </a:lnTo>
                  <a:lnTo>
                    <a:pt x="100903" y="115688"/>
                  </a:lnTo>
                  <a:lnTo>
                    <a:pt x="137120" y="89636"/>
                  </a:lnTo>
                  <a:lnTo>
                    <a:pt x="150131" y="75666"/>
                  </a:lnTo>
                  <a:lnTo>
                    <a:pt x="163955" y="51577"/>
                  </a:lnTo>
                  <a:lnTo>
                    <a:pt x="166549" y="40776"/>
                  </a:lnTo>
                  <a:lnTo>
                    <a:pt x="167155" y="31952"/>
                  </a:lnTo>
                  <a:lnTo>
                    <a:pt x="165167" y="24643"/>
                  </a:lnTo>
                  <a:lnTo>
                    <a:pt x="162308" y="18573"/>
                  </a:lnTo>
                  <a:lnTo>
                    <a:pt x="159852" y="10395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040"/>
            <p:cNvSpPr/>
            <p:nvPr/>
          </p:nvSpPr>
          <p:spPr>
            <a:xfrm>
              <a:off x="3848100" y="1310640"/>
              <a:ext cx="155479" cy="189704"/>
            </a:xfrm>
            <a:custGeom>
              <a:avLst/>
              <a:gdLst/>
              <a:ahLst/>
              <a:cxnLst/>
              <a:rect l="0" t="0" r="0" b="0"/>
              <a:pathLst>
                <a:path w="155479" h="189704">
                  <a:moveTo>
                    <a:pt x="129540" y="0"/>
                  </a:moveTo>
                  <a:lnTo>
                    <a:pt x="111628" y="0"/>
                  </a:lnTo>
                  <a:lnTo>
                    <a:pt x="74891" y="12150"/>
                  </a:lnTo>
                  <a:lnTo>
                    <a:pt x="41972" y="18878"/>
                  </a:lnTo>
                  <a:lnTo>
                    <a:pt x="10351" y="36623"/>
                  </a:lnTo>
                  <a:lnTo>
                    <a:pt x="9440" y="37962"/>
                  </a:lnTo>
                  <a:lnTo>
                    <a:pt x="8428" y="41707"/>
                  </a:lnTo>
                  <a:lnTo>
                    <a:pt x="9006" y="43891"/>
                  </a:lnTo>
                  <a:lnTo>
                    <a:pt x="13863" y="51010"/>
                  </a:lnTo>
                  <a:lnTo>
                    <a:pt x="21511" y="58482"/>
                  </a:lnTo>
                  <a:lnTo>
                    <a:pt x="58565" y="78742"/>
                  </a:lnTo>
                  <a:lnTo>
                    <a:pt x="95901" y="91440"/>
                  </a:lnTo>
                  <a:lnTo>
                    <a:pt x="124043" y="104986"/>
                  </a:lnTo>
                  <a:lnTo>
                    <a:pt x="145760" y="123400"/>
                  </a:lnTo>
                  <a:lnTo>
                    <a:pt x="154477" y="135811"/>
                  </a:lnTo>
                  <a:lnTo>
                    <a:pt x="155478" y="140494"/>
                  </a:lnTo>
                  <a:lnTo>
                    <a:pt x="154332" y="150212"/>
                  </a:lnTo>
                  <a:lnTo>
                    <a:pt x="148927" y="161159"/>
                  </a:lnTo>
                  <a:lnTo>
                    <a:pt x="141963" y="169764"/>
                  </a:lnTo>
                  <a:lnTo>
                    <a:pt x="126447" y="177677"/>
                  </a:lnTo>
                  <a:lnTo>
                    <a:pt x="91032" y="184452"/>
                  </a:lnTo>
                  <a:lnTo>
                    <a:pt x="54133" y="189703"/>
                  </a:lnTo>
                  <a:lnTo>
                    <a:pt x="36547" y="189417"/>
                  </a:lnTo>
                  <a:lnTo>
                    <a:pt x="21459" y="184346"/>
                  </a:lnTo>
                  <a:lnTo>
                    <a:pt x="8346" y="177305"/>
                  </a:lnTo>
                  <a:lnTo>
                    <a:pt x="0" y="1752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041"/>
            <p:cNvSpPr/>
            <p:nvPr/>
          </p:nvSpPr>
          <p:spPr>
            <a:xfrm>
              <a:off x="3421380" y="1394459"/>
              <a:ext cx="175261" cy="60962"/>
            </a:xfrm>
            <a:custGeom>
              <a:avLst/>
              <a:gdLst/>
              <a:ahLst/>
              <a:cxnLst/>
              <a:rect l="0" t="0" r="0" b="0"/>
              <a:pathLst>
                <a:path w="175261" h="60962">
                  <a:moveTo>
                    <a:pt x="0" y="60961"/>
                  </a:moveTo>
                  <a:lnTo>
                    <a:pt x="4045" y="56915"/>
                  </a:lnTo>
                  <a:lnTo>
                    <a:pt x="8288" y="54929"/>
                  </a:lnTo>
                  <a:lnTo>
                    <a:pt x="40090" y="42827"/>
                  </a:lnTo>
                  <a:lnTo>
                    <a:pt x="69820" y="32951"/>
                  </a:lnTo>
                  <a:lnTo>
                    <a:pt x="107426" y="22847"/>
                  </a:lnTo>
                  <a:lnTo>
                    <a:pt x="139638" y="12979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042"/>
            <p:cNvSpPr/>
            <p:nvPr/>
          </p:nvSpPr>
          <p:spPr>
            <a:xfrm>
              <a:off x="3474882" y="1203968"/>
              <a:ext cx="83659" cy="312412"/>
            </a:xfrm>
            <a:custGeom>
              <a:avLst/>
              <a:gdLst/>
              <a:ahLst/>
              <a:cxnLst/>
              <a:rect l="0" t="0" r="0" b="0"/>
              <a:pathLst>
                <a:path w="83659" h="312412">
                  <a:moveTo>
                    <a:pt x="83658" y="7611"/>
                  </a:moveTo>
                  <a:lnTo>
                    <a:pt x="83658" y="305"/>
                  </a:lnTo>
                  <a:lnTo>
                    <a:pt x="55140" y="0"/>
                  </a:lnTo>
                  <a:lnTo>
                    <a:pt x="40306" y="4039"/>
                  </a:lnTo>
                  <a:lnTo>
                    <a:pt x="29232" y="10598"/>
                  </a:lnTo>
                  <a:lnTo>
                    <a:pt x="12668" y="26483"/>
                  </a:lnTo>
                  <a:lnTo>
                    <a:pt x="6104" y="36037"/>
                  </a:lnTo>
                  <a:lnTo>
                    <a:pt x="1694" y="50935"/>
                  </a:lnTo>
                  <a:lnTo>
                    <a:pt x="0" y="85329"/>
                  </a:lnTo>
                  <a:lnTo>
                    <a:pt x="2117" y="122111"/>
                  </a:lnTo>
                  <a:lnTo>
                    <a:pt x="10447" y="156476"/>
                  </a:lnTo>
                  <a:lnTo>
                    <a:pt x="17751" y="185869"/>
                  </a:lnTo>
                  <a:lnTo>
                    <a:pt x="25277" y="216027"/>
                  </a:lnTo>
                  <a:lnTo>
                    <a:pt x="35405" y="250475"/>
                  </a:lnTo>
                  <a:lnTo>
                    <a:pt x="48099" y="285378"/>
                  </a:lnTo>
                  <a:lnTo>
                    <a:pt x="54766" y="303907"/>
                  </a:lnTo>
                  <a:lnTo>
                    <a:pt x="56777" y="306742"/>
                  </a:lnTo>
                  <a:lnTo>
                    <a:pt x="57271" y="308632"/>
                  </a:lnTo>
                  <a:lnTo>
                    <a:pt x="56753" y="309892"/>
                  </a:lnTo>
                  <a:lnTo>
                    <a:pt x="53177" y="31241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043"/>
            <p:cNvSpPr/>
            <p:nvPr/>
          </p:nvSpPr>
          <p:spPr>
            <a:xfrm>
              <a:off x="3235335" y="1365039"/>
              <a:ext cx="140255" cy="165992"/>
            </a:xfrm>
            <a:custGeom>
              <a:avLst/>
              <a:gdLst/>
              <a:ahLst/>
              <a:cxnLst/>
              <a:rect l="0" t="0" r="0" b="0"/>
              <a:pathLst>
                <a:path w="140255" h="165992">
                  <a:moveTo>
                    <a:pt x="102224" y="6561"/>
                  </a:moveTo>
                  <a:lnTo>
                    <a:pt x="102224" y="2515"/>
                  </a:lnTo>
                  <a:lnTo>
                    <a:pt x="101378" y="1324"/>
                  </a:lnTo>
                  <a:lnTo>
                    <a:pt x="99967" y="529"/>
                  </a:lnTo>
                  <a:lnTo>
                    <a:pt x="98179" y="0"/>
                  </a:lnTo>
                  <a:lnTo>
                    <a:pt x="96141" y="493"/>
                  </a:lnTo>
                  <a:lnTo>
                    <a:pt x="86787" y="5111"/>
                  </a:lnTo>
                  <a:lnTo>
                    <a:pt x="77048" y="8389"/>
                  </a:lnTo>
                  <a:lnTo>
                    <a:pt x="54542" y="21127"/>
                  </a:lnTo>
                  <a:lnTo>
                    <a:pt x="41154" y="35054"/>
                  </a:lnTo>
                  <a:lnTo>
                    <a:pt x="19653" y="69074"/>
                  </a:lnTo>
                  <a:lnTo>
                    <a:pt x="3664" y="105825"/>
                  </a:lnTo>
                  <a:lnTo>
                    <a:pt x="0" y="120105"/>
                  </a:lnTo>
                  <a:lnTo>
                    <a:pt x="2580" y="148367"/>
                  </a:lnTo>
                  <a:lnTo>
                    <a:pt x="4468" y="152744"/>
                  </a:lnTo>
                  <a:lnTo>
                    <a:pt x="11082" y="159867"/>
                  </a:lnTo>
                  <a:lnTo>
                    <a:pt x="17408" y="163597"/>
                  </a:lnTo>
                  <a:lnTo>
                    <a:pt x="23888" y="165254"/>
                  </a:lnTo>
                  <a:lnTo>
                    <a:pt x="32413" y="165991"/>
                  </a:lnTo>
                  <a:lnTo>
                    <a:pt x="56920" y="160381"/>
                  </a:lnTo>
                  <a:lnTo>
                    <a:pt x="88210" y="144608"/>
                  </a:lnTo>
                  <a:lnTo>
                    <a:pt x="110777" y="125614"/>
                  </a:lnTo>
                  <a:lnTo>
                    <a:pt x="134191" y="94585"/>
                  </a:lnTo>
                  <a:lnTo>
                    <a:pt x="139113" y="69104"/>
                  </a:lnTo>
                  <a:lnTo>
                    <a:pt x="140254" y="32053"/>
                  </a:lnTo>
                  <a:lnTo>
                    <a:pt x="139431" y="28636"/>
                  </a:lnTo>
                  <a:lnTo>
                    <a:pt x="138035" y="26357"/>
                  </a:lnTo>
                  <a:lnTo>
                    <a:pt x="132705" y="2180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044"/>
            <p:cNvSpPr/>
            <p:nvPr/>
          </p:nvSpPr>
          <p:spPr>
            <a:xfrm>
              <a:off x="2735580" y="1353251"/>
              <a:ext cx="125005" cy="207271"/>
            </a:xfrm>
            <a:custGeom>
              <a:avLst/>
              <a:gdLst/>
              <a:ahLst/>
              <a:cxnLst/>
              <a:rect l="0" t="0" r="0" b="0"/>
              <a:pathLst>
                <a:path w="125005" h="207271">
                  <a:moveTo>
                    <a:pt x="0" y="94549"/>
                  </a:moveTo>
                  <a:lnTo>
                    <a:pt x="0" y="98594"/>
                  </a:lnTo>
                  <a:lnTo>
                    <a:pt x="1693" y="99785"/>
                  </a:lnTo>
                  <a:lnTo>
                    <a:pt x="16577" y="101698"/>
                  </a:lnTo>
                  <a:lnTo>
                    <a:pt x="25994" y="101113"/>
                  </a:lnTo>
                  <a:lnTo>
                    <a:pt x="61168" y="89153"/>
                  </a:lnTo>
                  <a:lnTo>
                    <a:pt x="78049" y="80908"/>
                  </a:lnTo>
                  <a:lnTo>
                    <a:pt x="115308" y="47658"/>
                  </a:lnTo>
                  <a:lnTo>
                    <a:pt x="124006" y="35029"/>
                  </a:lnTo>
                  <a:lnTo>
                    <a:pt x="125004" y="30316"/>
                  </a:lnTo>
                  <a:lnTo>
                    <a:pt x="122493" y="9597"/>
                  </a:lnTo>
                  <a:lnTo>
                    <a:pt x="120608" y="6588"/>
                  </a:lnTo>
                  <a:lnTo>
                    <a:pt x="113999" y="986"/>
                  </a:lnTo>
                  <a:lnTo>
                    <a:pt x="110713" y="0"/>
                  </a:lnTo>
                  <a:lnTo>
                    <a:pt x="107675" y="189"/>
                  </a:lnTo>
                  <a:lnTo>
                    <a:pt x="80980" y="13399"/>
                  </a:lnTo>
                  <a:lnTo>
                    <a:pt x="69011" y="22075"/>
                  </a:lnTo>
                  <a:lnTo>
                    <a:pt x="47480" y="50490"/>
                  </a:lnTo>
                  <a:lnTo>
                    <a:pt x="36834" y="76226"/>
                  </a:lnTo>
                  <a:lnTo>
                    <a:pt x="30888" y="110026"/>
                  </a:lnTo>
                  <a:lnTo>
                    <a:pt x="26461" y="136858"/>
                  </a:lnTo>
                  <a:lnTo>
                    <a:pt x="29783" y="171470"/>
                  </a:lnTo>
                  <a:lnTo>
                    <a:pt x="31708" y="177156"/>
                  </a:lnTo>
                  <a:lnTo>
                    <a:pt x="38364" y="185732"/>
                  </a:lnTo>
                  <a:lnTo>
                    <a:pt x="51630" y="195320"/>
                  </a:lnTo>
                  <a:lnTo>
                    <a:pt x="76521" y="205298"/>
                  </a:lnTo>
                  <a:lnTo>
                    <a:pt x="87913" y="207270"/>
                  </a:lnTo>
                  <a:lnTo>
                    <a:pt x="98621" y="205889"/>
                  </a:lnTo>
                  <a:lnTo>
                    <a:pt x="114300" y="20122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045"/>
            <p:cNvSpPr/>
            <p:nvPr/>
          </p:nvSpPr>
          <p:spPr>
            <a:xfrm>
              <a:off x="2529840" y="1363979"/>
              <a:ext cx="167641" cy="197595"/>
            </a:xfrm>
            <a:custGeom>
              <a:avLst/>
              <a:gdLst/>
              <a:ahLst/>
              <a:cxnLst/>
              <a:rect l="0" t="0" r="0" b="0"/>
              <a:pathLst>
                <a:path w="167641" h="197595">
                  <a:moveTo>
                    <a:pt x="0" y="38100"/>
                  </a:moveTo>
                  <a:lnTo>
                    <a:pt x="4045" y="38100"/>
                  </a:lnTo>
                  <a:lnTo>
                    <a:pt x="8288" y="40358"/>
                  </a:lnTo>
                  <a:lnTo>
                    <a:pt x="12997" y="45031"/>
                  </a:lnTo>
                  <a:lnTo>
                    <a:pt x="38439" y="77589"/>
                  </a:lnTo>
                  <a:lnTo>
                    <a:pt x="54661" y="109213"/>
                  </a:lnTo>
                  <a:lnTo>
                    <a:pt x="69876" y="143776"/>
                  </a:lnTo>
                  <a:lnTo>
                    <a:pt x="83656" y="178233"/>
                  </a:lnTo>
                  <a:lnTo>
                    <a:pt x="89133" y="189123"/>
                  </a:lnTo>
                  <a:lnTo>
                    <a:pt x="89902" y="192122"/>
                  </a:lnTo>
                  <a:lnTo>
                    <a:pt x="91261" y="194122"/>
                  </a:lnTo>
                  <a:lnTo>
                    <a:pt x="93014" y="195455"/>
                  </a:lnTo>
                  <a:lnTo>
                    <a:pt x="97865" y="197594"/>
                  </a:lnTo>
                  <a:lnTo>
                    <a:pt x="102751" y="193919"/>
                  </a:lnTo>
                  <a:lnTo>
                    <a:pt x="104933" y="189762"/>
                  </a:lnTo>
                  <a:lnTo>
                    <a:pt x="114815" y="156360"/>
                  </a:lnTo>
                  <a:lnTo>
                    <a:pt x="124561" y="118658"/>
                  </a:lnTo>
                  <a:lnTo>
                    <a:pt x="132109" y="88686"/>
                  </a:lnTo>
                  <a:lnTo>
                    <a:pt x="137855" y="54302"/>
                  </a:lnTo>
                  <a:lnTo>
                    <a:pt x="153658" y="16635"/>
                  </a:lnTo>
                  <a:lnTo>
                    <a:pt x="1676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046"/>
            <p:cNvSpPr/>
            <p:nvPr/>
          </p:nvSpPr>
          <p:spPr>
            <a:xfrm>
              <a:off x="2356437" y="1371600"/>
              <a:ext cx="141671" cy="212738"/>
            </a:xfrm>
            <a:custGeom>
              <a:avLst/>
              <a:gdLst/>
              <a:ahLst/>
              <a:cxnLst/>
              <a:rect l="0" t="0" r="0" b="0"/>
              <a:pathLst>
                <a:path w="141671" h="212738">
                  <a:moveTo>
                    <a:pt x="104822" y="0"/>
                  </a:moveTo>
                  <a:lnTo>
                    <a:pt x="100777" y="4045"/>
                  </a:lnTo>
                  <a:lnTo>
                    <a:pt x="96534" y="6031"/>
                  </a:lnTo>
                  <a:lnTo>
                    <a:pt x="82865" y="11351"/>
                  </a:lnTo>
                  <a:lnTo>
                    <a:pt x="53879" y="36110"/>
                  </a:lnTo>
                  <a:lnTo>
                    <a:pt x="34521" y="68155"/>
                  </a:lnTo>
                  <a:lnTo>
                    <a:pt x="23691" y="97993"/>
                  </a:lnTo>
                  <a:lnTo>
                    <a:pt x="10981" y="131575"/>
                  </a:lnTo>
                  <a:lnTo>
                    <a:pt x="929" y="166536"/>
                  </a:lnTo>
                  <a:lnTo>
                    <a:pt x="0" y="174524"/>
                  </a:lnTo>
                  <a:lnTo>
                    <a:pt x="3484" y="187915"/>
                  </a:lnTo>
                  <a:lnTo>
                    <a:pt x="15472" y="206264"/>
                  </a:lnTo>
                  <a:lnTo>
                    <a:pt x="23060" y="210206"/>
                  </a:lnTo>
                  <a:lnTo>
                    <a:pt x="45774" y="212737"/>
                  </a:lnTo>
                  <a:lnTo>
                    <a:pt x="59952" y="208567"/>
                  </a:lnTo>
                  <a:lnTo>
                    <a:pt x="79956" y="196700"/>
                  </a:lnTo>
                  <a:lnTo>
                    <a:pt x="112335" y="172532"/>
                  </a:lnTo>
                  <a:lnTo>
                    <a:pt x="128591" y="156577"/>
                  </a:lnTo>
                  <a:lnTo>
                    <a:pt x="135989" y="143250"/>
                  </a:lnTo>
                  <a:lnTo>
                    <a:pt x="141553" y="113997"/>
                  </a:lnTo>
                  <a:lnTo>
                    <a:pt x="141670" y="92197"/>
                  </a:lnTo>
                  <a:lnTo>
                    <a:pt x="138697" y="80205"/>
                  </a:lnTo>
                  <a:lnTo>
                    <a:pt x="124653" y="59556"/>
                  </a:lnTo>
                  <a:lnTo>
                    <a:pt x="118434" y="52433"/>
                  </a:lnTo>
                  <a:lnTo>
                    <a:pt x="110589" y="48703"/>
                  </a:lnTo>
                  <a:lnTo>
                    <a:pt x="89582" y="457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047"/>
            <p:cNvSpPr/>
            <p:nvPr/>
          </p:nvSpPr>
          <p:spPr>
            <a:xfrm>
              <a:off x="1966301" y="1374149"/>
              <a:ext cx="281600" cy="236650"/>
            </a:xfrm>
            <a:custGeom>
              <a:avLst/>
              <a:gdLst/>
              <a:ahLst/>
              <a:cxnLst/>
              <a:rect l="0" t="0" r="0" b="0"/>
              <a:pathLst>
                <a:path w="281600" h="236650">
                  <a:moveTo>
                    <a:pt x="22519" y="66030"/>
                  </a:moveTo>
                  <a:lnTo>
                    <a:pt x="21672" y="85755"/>
                  </a:lnTo>
                  <a:lnTo>
                    <a:pt x="16487" y="106773"/>
                  </a:lnTo>
                  <a:lnTo>
                    <a:pt x="15212" y="139178"/>
                  </a:lnTo>
                  <a:lnTo>
                    <a:pt x="14992" y="168231"/>
                  </a:lnTo>
                  <a:lnTo>
                    <a:pt x="9680" y="201459"/>
                  </a:lnTo>
                  <a:lnTo>
                    <a:pt x="7143" y="218858"/>
                  </a:lnTo>
                  <a:lnTo>
                    <a:pt x="427" y="236649"/>
                  </a:lnTo>
                  <a:lnTo>
                    <a:pt x="171" y="236503"/>
                  </a:lnTo>
                  <a:lnTo>
                    <a:pt x="0" y="235559"/>
                  </a:lnTo>
                  <a:lnTo>
                    <a:pt x="2068" y="232252"/>
                  </a:lnTo>
                  <a:lnTo>
                    <a:pt x="10295" y="219185"/>
                  </a:lnTo>
                  <a:lnTo>
                    <a:pt x="22581" y="182531"/>
                  </a:lnTo>
                  <a:lnTo>
                    <a:pt x="30157" y="148245"/>
                  </a:lnTo>
                  <a:lnTo>
                    <a:pt x="40022" y="111275"/>
                  </a:lnTo>
                  <a:lnTo>
                    <a:pt x="53669" y="75767"/>
                  </a:lnTo>
                  <a:lnTo>
                    <a:pt x="68437" y="46055"/>
                  </a:lnTo>
                  <a:lnTo>
                    <a:pt x="79334" y="30906"/>
                  </a:lnTo>
                  <a:lnTo>
                    <a:pt x="110371" y="11211"/>
                  </a:lnTo>
                  <a:lnTo>
                    <a:pt x="126348" y="6890"/>
                  </a:lnTo>
                  <a:lnTo>
                    <a:pt x="134423" y="8137"/>
                  </a:lnTo>
                  <a:lnTo>
                    <a:pt x="150550" y="15836"/>
                  </a:lnTo>
                  <a:lnTo>
                    <a:pt x="157879" y="25095"/>
                  </a:lnTo>
                  <a:lnTo>
                    <a:pt x="163112" y="38524"/>
                  </a:lnTo>
                  <a:lnTo>
                    <a:pt x="166471" y="74740"/>
                  </a:lnTo>
                  <a:lnTo>
                    <a:pt x="167054" y="104453"/>
                  </a:lnTo>
                  <a:lnTo>
                    <a:pt x="163205" y="140789"/>
                  </a:lnTo>
                  <a:lnTo>
                    <a:pt x="159770" y="178210"/>
                  </a:lnTo>
                  <a:lnTo>
                    <a:pt x="159706" y="179702"/>
                  </a:lnTo>
                  <a:lnTo>
                    <a:pt x="161937" y="152063"/>
                  </a:lnTo>
                  <a:lnTo>
                    <a:pt x="170285" y="115762"/>
                  </a:lnTo>
                  <a:lnTo>
                    <a:pt x="177591" y="81989"/>
                  </a:lnTo>
                  <a:lnTo>
                    <a:pt x="185118" y="49216"/>
                  </a:lnTo>
                  <a:lnTo>
                    <a:pt x="200483" y="15578"/>
                  </a:lnTo>
                  <a:lnTo>
                    <a:pt x="206883" y="6072"/>
                  </a:lnTo>
                  <a:lnTo>
                    <a:pt x="210621" y="3198"/>
                  </a:lnTo>
                  <a:lnTo>
                    <a:pt x="219291" y="5"/>
                  </a:lnTo>
                  <a:lnTo>
                    <a:pt x="223127" y="0"/>
                  </a:lnTo>
                  <a:lnTo>
                    <a:pt x="229647" y="2253"/>
                  </a:lnTo>
                  <a:lnTo>
                    <a:pt x="235366" y="8334"/>
                  </a:lnTo>
                  <a:lnTo>
                    <a:pt x="239884" y="16681"/>
                  </a:lnTo>
                  <a:lnTo>
                    <a:pt x="248418" y="53615"/>
                  </a:lnTo>
                  <a:lnTo>
                    <a:pt x="250318" y="85306"/>
                  </a:lnTo>
                  <a:lnTo>
                    <a:pt x="250881" y="116521"/>
                  </a:lnTo>
                  <a:lnTo>
                    <a:pt x="251895" y="146372"/>
                  </a:lnTo>
                  <a:lnTo>
                    <a:pt x="257670" y="183447"/>
                  </a:lnTo>
                  <a:lnTo>
                    <a:pt x="258873" y="187488"/>
                  </a:lnTo>
                  <a:lnTo>
                    <a:pt x="260521" y="190182"/>
                  </a:lnTo>
                  <a:lnTo>
                    <a:pt x="269144" y="196232"/>
                  </a:lnTo>
                  <a:lnTo>
                    <a:pt x="281599" y="20319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209"/>
          <p:cNvGrpSpPr/>
          <p:nvPr/>
        </p:nvGrpSpPr>
        <p:grpSpPr>
          <a:xfrm>
            <a:off x="5471160" y="937260"/>
            <a:ext cx="3589021" cy="510541"/>
            <a:chOff x="5471160" y="937260"/>
            <a:chExt cx="3589021" cy="510541"/>
          </a:xfrm>
        </p:grpSpPr>
        <p:sp>
          <p:nvSpPr>
            <p:cNvPr id="16" name="SMARTInkShape-2048"/>
            <p:cNvSpPr/>
            <p:nvPr/>
          </p:nvSpPr>
          <p:spPr>
            <a:xfrm>
              <a:off x="8938260" y="1112520"/>
              <a:ext cx="121921" cy="53341"/>
            </a:xfrm>
            <a:custGeom>
              <a:avLst/>
              <a:gdLst/>
              <a:ahLst/>
              <a:cxnLst/>
              <a:rect l="0" t="0" r="0" b="0"/>
              <a:pathLst>
                <a:path w="121921" h="53341">
                  <a:moveTo>
                    <a:pt x="0" y="0"/>
                  </a:moveTo>
                  <a:lnTo>
                    <a:pt x="0" y="4045"/>
                  </a:lnTo>
                  <a:lnTo>
                    <a:pt x="847" y="5236"/>
                  </a:lnTo>
                  <a:lnTo>
                    <a:pt x="2257" y="6031"/>
                  </a:lnTo>
                  <a:lnTo>
                    <a:pt x="4045" y="6560"/>
                  </a:lnTo>
                  <a:lnTo>
                    <a:pt x="13843" y="12647"/>
                  </a:lnTo>
                  <a:lnTo>
                    <a:pt x="48193" y="23377"/>
                  </a:lnTo>
                  <a:lnTo>
                    <a:pt x="83368" y="38145"/>
                  </a:lnTo>
                  <a:lnTo>
                    <a:pt x="121920" y="533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049"/>
            <p:cNvSpPr/>
            <p:nvPr/>
          </p:nvSpPr>
          <p:spPr>
            <a:xfrm>
              <a:off x="8901351" y="937260"/>
              <a:ext cx="157154" cy="287768"/>
            </a:xfrm>
            <a:custGeom>
              <a:avLst/>
              <a:gdLst/>
              <a:ahLst/>
              <a:cxnLst/>
              <a:rect l="0" t="0" r="0" b="0"/>
              <a:pathLst>
                <a:path w="157154" h="287768">
                  <a:moveTo>
                    <a:pt x="44529" y="0"/>
                  </a:moveTo>
                  <a:lnTo>
                    <a:pt x="44529" y="33465"/>
                  </a:lnTo>
                  <a:lnTo>
                    <a:pt x="44529" y="65594"/>
                  </a:lnTo>
                  <a:lnTo>
                    <a:pt x="44529" y="94600"/>
                  </a:lnTo>
                  <a:lnTo>
                    <a:pt x="44529" y="128689"/>
                  </a:lnTo>
                  <a:lnTo>
                    <a:pt x="40483" y="165600"/>
                  </a:lnTo>
                  <a:lnTo>
                    <a:pt x="33922" y="203348"/>
                  </a:lnTo>
                  <a:lnTo>
                    <a:pt x="26617" y="233253"/>
                  </a:lnTo>
                  <a:lnTo>
                    <a:pt x="14031" y="269413"/>
                  </a:lnTo>
                  <a:lnTo>
                    <a:pt x="8681" y="280486"/>
                  </a:lnTo>
                  <a:lnTo>
                    <a:pt x="7930" y="283510"/>
                  </a:lnTo>
                  <a:lnTo>
                    <a:pt x="6582" y="285527"/>
                  </a:lnTo>
                  <a:lnTo>
                    <a:pt x="4837" y="286871"/>
                  </a:lnTo>
                  <a:lnTo>
                    <a:pt x="2827" y="287767"/>
                  </a:lnTo>
                  <a:lnTo>
                    <a:pt x="1488" y="287518"/>
                  </a:lnTo>
                  <a:lnTo>
                    <a:pt x="595" y="286505"/>
                  </a:lnTo>
                  <a:lnTo>
                    <a:pt x="0" y="284983"/>
                  </a:lnTo>
                  <a:lnTo>
                    <a:pt x="449" y="283122"/>
                  </a:lnTo>
                  <a:lnTo>
                    <a:pt x="4280" y="275611"/>
                  </a:lnTo>
                  <a:lnTo>
                    <a:pt x="12323" y="240810"/>
                  </a:lnTo>
                  <a:lnTo>
                    <a:pt x="21064" y="209263"/>
                  </a:lnTo>
                  <a:lnTo>
                    <a:pt x="38140" y="176398"/>
                  </a:lnTo>
                  <a:lnTo>
                    <a:pt x="49027" y="149519"/>
                  </a:lnTo>
                  <a:lnTo>
                    <a:pt x="68721" y="117962"/>
                  </a:lnTo>
                  <a:lnTo>
                    <a:pt x="90643" y="88479"/>
                  </a:lnTo>
                  <a:lnTo>
                    <a:pt x="126142" y="50849"/>
                  </a:lnTo>
                  <a:lnTo>
                    <a:pt x="140677" y="41877"/>
                  </a:lnTo>
                  <a:lnTo>
                    <a:pt x="147374" y="38932"/>
                  </a:lnTo>
                  <a:lnTo>
                    <a:pt x="153173" y="34800"/>
                  </a:lnTo>
                  <a:lnTo>
                    <a:pt x="155058" y="34207"/>
                  </a:lnTo>
                  <a:lnTo>
                    <a:pt x="156315" y="34658"/>
                  </a:lnTo>
                  <a:lnTo>
                    <a:pt x="157153" y="35805"/>
                  </a:lnTo>
                  <a:lnTo>
                    <a:pt x="156865" y="36570"/>
                  </a:lnTo>
                  <a:lnTo>
                    <a:pt x="155827" y="37080"/>
                  </a:lnTo>
                  <a:lnTo>
                    <a:pt x="154287" y="37420"/>
                  </a:lnTo>
                  <a:lnTo>
                    <a:pt x="143325" y="44041"/>
                  </a:lnTo>
                  <a:lnTo>
                    <a:pt x="135968" y="457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050"/>
            <p:cNvSpPr/>
            <p:nvPr/>
          </p:nvSpPr>
          <p:spPr>
            <a:xfrm>
              <a:off x="8671660" y="1038318"/>
              <a:ext cx="182780" cy="209675"/>
            </a:xfrm>
            <a:custGeom>
              <a:avLst/>
              <a:gdLst/>
              <a:ahLst/>
              <a:cxnLst/>
              <a:rect l="0" t="0" r="0" b="0"/>
              <a:pathLst>
                <a:path w="182780" h="209675">
                  <a:moveTo>
                    <a:pt x="22759" y="36102"/>
                  </a:moveTo>
                  <a:lnTo>
                    <a:pt x="18714" y="40147"/>
                  </a:lnTo>
                  <a:lnTo>
                    <a:pt x="16198" y="54798"/>
                  </a:lnTo>
                  <a:lnTo>
                    <a:pt x="15233" y="90804"/>
                  </a:lnTo>
                  <a:lnTo>
                    <a:pt x="15152" y="127721"/>
                  </a:lnTo>
                  <a:lnTo>
                    <a:pt x="14298" y="142014"/>
                  </a:lnTo>
                  <a:lnTo>
                    <a:pt x="5732" y="178430"/>
                  </a:lnTo>
                  <a:lnTo>
                    <a:pt x="241" y="187912"/>
                  </a:lnTo>
                  <a:lnTo>
                    <a:pt x="0" y="184282"/>
                  </a:lnTo>
                  <a:lnTo>
                    <a:pt x="2202" y="180135"/>
                  </a:lnTo>
                  <a:lnTo>
                    <a:pt x="3974" y="177844"/>
                  </a:lnTo>
                  <a:lnTo>
                    <a:pt x="5944" y="170783"/>
                  </a:lnTo>
                  <a:lnTo>
                    <a:pt x="9639" y="134275"/>
                  </a:lnTo>
                  <a:lnTo>
                    <a:pt x="14053" y="104506"/>
                  </a:lnTo>
                  <a:lnTo>
                    <a:pt x="21855" y="68930"/>
                  </a:lnTo>
                  <a:lnTo>
                    <a:pt x="38825" y="38823"/>
                  </a:lnTo>
                  <a:lnTo>
                    <a:pt x="63508" y="11907"/>
                  </a:lnTo>
                  <a:lnTo>
                    <a:pt x="73608" y="4746"/>
                  </a:lnTo>
                  <a:lnTo>
                    <a:pt x="88814" y="0"/>
                  </a:lnTo>
                  <a:lnTo>
                    <a:pt x="108089" y="2639"/>
                  </a:lnTo>
                  <a:lnTo>
                    <a:pt x="121797" y="8783"/>
                  </a:lnTo>
                  <a:lnTo>
                    <a:pt x="131220" y="20011"/>
                  </a:lnTo>
                  <a:lnTo>
                    <a:pt x="139375" y="34062"/>
                  </a:lnTo>
                  <a:lnTo>
                    <a:pt x="143632" y="65301"/>
                  </a:lnTo>
                  <a:lnTo>
                    <a:pt x="146730" y="99066"/>
                  </a:lnTo>
                  <a:lnTo>
                    <a:pt x="150649" y="128135"/>
                  </a:lnTo>
                  <a:lnTo>
                    <a:pt x="151974" y="164254"/>
                  </a:lnTo>
                  <a:lnTo>
                    <a:pt x="152271" y="196588"/>
                  </a:lnTo>
                  <a:lnTo>
                    <a:pt x="154544" y="202820"/>
                  </a:lnTo>
                  <a:lnTo>
                    <a:pt x="156336" y="205667"/>
                  </a:lnTo>
                  <a:lnTo>
                    <a:pt x="158377" y="207565"/>
                  </a:lnTo>
                  <a:lnTo>
                    <a:pt x="162903" y="209674"/>
                  </a:lnTo>
                  <a:lnTo>
                    <a:pt x="165295" y="209390"/>
                  </a:lnTo>
                  <a:lnTo>
                    <a:pt x="173693" y="204653"/>
                  </a:lnTo>
                  <a:lnTo>
                    <a:pt x="182779" y="19612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051"/>
            <p:cNvSpPr/>
            <p:nvPr/>
          </p:nvSpPr>
          <p:spPr>
            <a:xfrm>
              <a:off x="8602980" y="96773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76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052"/>
            <p:cNvSpPr/>
            <p:nvPr/>
          </p:nvSpPr>
          <p:spPr>
            <a:xfrm>
              <a:off x="8564880" y="1074420"/>
              <a:ext cx="22860" cy="151912"/>
            </a:xfrm>
            <a:custGeom>
              <a:avLst/>
              <a:gdLst/>
              <a:ahLst/>
              <a:cxnLst/>
              <a:rect l="0" t="0" r="0" b="0"/>
              <a:pathLst>
                <a:path w="22860" h="151912">
                  <a:moveTo>
                    <a:pt x="22859" y="0"/>
                  </a:moveTo>
                  <a:lnTo>
                    <a:pt x="22012" y="19080"/>
                  </a:lnTo>
                  <a:lnTo>
                    <a:pt x="16299" y="47396"/>
                  </a:lnTo>
                  <a:lnTo>
                    <a:pt x="13121" y="84040"/>
                  </a:lnTo>
                  <a:lnTo>
                    <a:pt x="2072" y="121270"/>
                  </a:lnTo>
                  <a:lnTo>
                    <a:pt x="10" y="151911"/>
                  </a:lnTo>
                  <a:lnTo>
                    <a:pt x="0" y="1447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053"/>
            <p:cNvSpPr/>
            <p:nvPr/>
          </p:nvSpPr>
          <p:spPr>
            <a:xfrm>
              <a:off x="8378927" y="1097279"/>
              <a:ext cx="128291" cy="189944"/>
            </a:xfrm>
            <a:custGeom>
              <a:avLst/>
              <a:gdLst/>
              <a:ahLst/>
              <a:cxnLst/>
              <a:rect l="0" t="0" r="0" b="0"/>
              <a:pathLst>
                <a:path w="128291" h="189944">
                  <a:moveTo>
                    <a:pt x="117373" y="0"/>
                  </a:moveTo>
                  <a:lnTo>
                    <a:pt x="106767" y="0"/>
                  </a:lnTo>
                  <a:lnTo>
                    <a:pt x="95415" y="4046"/>
                  </a:lnTo>
                  <a:lnTo>
                    <a:pt x="61240" y="22919"/>
                  </a:lnTo>
                  <a:lnTo>
                    <a:pt x="48398" y="28813"/>
                  </a:lnTo>
                  <a:lnTo>
                    <a:pt x="13076" y="52871"/>
                  </a:lnTo>
                  <a:lnTo>
                    <a:pt x="6672" y="57365"/>
                  </a:lnTo>
                  <a:lnTo>
                    <a:pt x="0" y="59895"/>
                  </a:lnTo>
                  <a:lnTo>
                    <a:pt x="177" y="60250"/>
                  </a:lnTo>
                  <a:lnTo>
                    <a:pt x="32286" y="68254"/>
                  </a:lnTo>
                  <a:lnTo>
                    <a:pt x="56821" y="64126"/>
                  </a:lnTo>
                  <a:lnTo>
                    <a:pt x="94388" y="70503"/>
                  </a:lnTo>
                  <a:lnTo>
                    <a:pt x="99509" y="72402"/>
                  </a:lnTo>
                  <a:lnTo>
                    <a:pt x="107458" y="79028"/>
                  </a:lnTo>
                  <a:lnTo>
                    <a:pt x="127398" y="105365"/>
                  </a:lnTo>
                  <a:lnTo>
                    <a:pt x="128290" y="109190"/>
                  </a:lnTo>
                  <a:lnTo>
                    <a:pt x="128037" y="112587"/>
                  </a:lnTo>
                  <a:lnTo>
                    <a:pt x="118463" y="133705"/>
                  </a:lnTo>
                  <a:lnTo>
                    <a:pt x="106031" y="151941"/>
                  </a:lnTo>
                  <a:lnTo>
                    <a:pt x="71583" y="180967"/>
                  </a:lnTo>
                  <a:lnTo>
                    <a:pt x="61461" y="186263"/>
                  </a:lnTo>
                  <a:lnTo>
                    <a:pt x="40134" y="189943"/>
                  </a:lnTo>
                  <a:lnTo>
                    <a:pt x="18312" y="1828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054"/>
            <p:cNvSpPr/>
            <p:nvPr/>
          </p:nvSpPr>
          <p:spPr>
            <a:xfrm>
              <a:off x="7974116" y="1158239"/>
              <a:ext cx="167260" cy="159841"/>
            </a:xfrm>
            <a:custGeom>
              <a:avLst/>
              <a:gdLst/>
              <a:ahLst/>
              <a:cxnLst/>
              <a:rect l="0" t="0" r="0" b="0"/>
              <a:pathLst>
                <a:path w="167260" h="159841">
                  <a:moveTo>
                    <a:pt x="95464" y="0"/>
                  </a:moveTo>
                  <a:lnTo>
                    <a:pt x="91418" y="0"/>
                  </a:lnTo>
                  <a:lnTo>
                    <a:pt x="73994" y="14321"/>
                  </a:lnTo>
                  <a:lnTo>
                    <a:pt x="40187" y="48522"/>
                  </a:lnTo>
                  <a:lnTo>
                    <a:pt x="20713" y="81785"/>
                  </a:lnTo>
                  <a:lnTo>
                    <a:pt x="8198" y="108662"/>
                  </a:lnTo>
                  <a:lnTo>
                    <a:pt x="0" y="145644"/>
                  </a:lnTo>
                  <a:lnTo>
                    <a:pt x="1671" y="153067"/>
                  </a:lnTo>
                  <a:lnTo>
                    <a:pt x="3302" y="155385"/>
                  </a:lnTo>
                  <a:lnTo>
                    <a:pt x="5235" y="156930"/>
                  </a:lnTo>
                  <a:lnTo>
                    <a:pt x="7372" y="157960"/>
                  </a:lnTo>
                  <a:lnTo>
                    <a:pt x="32480" y="159840"/>
                  </a:lnTo>
                  <a:lnTo>
                    <a:pt x="65721" y="151708"/>
                  </a:lnTo>
                  <a:lnTo>
                    <a:pt x="79705" y="146166"/>
                  </a:lnTo>
                  <a:lnTo>
                    <a:pt x="111805" y="123974"/>
                  </a:lnTo>
                  <a:lnTo>
                    <a:pt x="144433" y="98996"/>
                  </a:lnTo>
                  <a:lnTo>
                    <a:pt x="166328" y="63497"/>
                  </a:lnTo>
                  <a:lnTo>
                    <a:pt x="167259" y="58418"/>
                  </a:lnTo>
                  <a:lnTo>
                    <a:pt x="166037" y="48259"/>
                  </a:lnTo>
                  <a:lnTo>
                    <a:pt x="160589" y="37065"/>
                  </a:lnTo>
                  <a:lnTo>
                    <a:pt x="153612" y="28386"/>
                  </a:lnTo>
                  <a:lnTo>
                    <a:pt x="146426" y="25316"/>
                  </a:lnTo>
                  <a:lnTo>
                    <a:pt x="109314" y="22903"/>
                  </a:lnTo>
                  <a:lnTo>
                    <a:pt x="107238" y="23736"/>
                  </a:lnTo>
                  <a:lnTo>
                    <a:pt x="105852" y="25137"/>
                  </a:lnTo>
                  <a:lnTo>
                    <a:pt x="103084" y="304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055"/>
            <p:cNvSpPr/>
            <p:nvPr/>
          </p:nvSpPr>
          <p:spPr>
            <a:xfrm>
              <a:off x="7772400" y="1158239"/>
              <a:ext cx="228601" cy="53028"/>
            </a:xfrm>
            <a:custGeom>
              <a:avLst/>
              <a:gdLst/>
              <a:ahLst/>
              <a:cxnLst/>
              <a:rect l="0" t="0" r="0" b="0"/>
              <a:pathLst>
                <a:path w="228601" h="53028">
                  <a:moveTo>
                    <a:pt x="0" y="45721"/>
                  </a:moveTo>
                  <a:lnTo>
                    <a:pt x="0" y="52281"/>
                  </a:lnTo>
                  <a:lnTo>
                    <a:pt x="846" y="52634"/>
                  </a:lnTo>
                  <a:lnTo>
                    <a:pt x="4044" y="53027"/>
                  </a:lnTo>
                  <a:lnTo>
                    <a:pt x="8289" y="50943"/>
                  </a:lnTo>
                  <a:lnTo>
                    <a:pt x="10605" y="49202"/>
                  </a:lnTo>
                  <a:lnTo>
                    <a:pt x="46651" y="41981"/>
                  </a:lnTo>
                  <a:lnTo>
                    <a:pt x="82467" y="32784"/>
                  </a:lnTo>
                  <a:lnTo>
                    <a:pt x="112958" y="25330"/>
                  </a:lnTo>
                  <a:lnTo>
                    <a:pt x="147580" y="16913"/>
                  </a:lnTo>
                  <a:lnTo>
                    <a:pt x="178818" y="5764"/>
                  </a:lnTo>
                  <a:lnTo>
                    <a:pt x="216399" y="760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056"/>
            <p:cNvSpPr/>
            <p:nvPr/>
          </p:nvSpPr>
          <p:spPr>
            <a:xfrm>
              <a:off x="7840980" y="1013460"/>
              <a:ext cx="53340" cy="289561"/>
            </a:xfrm>
            <a:custGeom>
              <a:avLst/>
              <a:gdLst/>
              <a:ahLst/>
              <a:cxnLst/>
              <a:rect l="0" t="0" r="0" b="0"/>
              <a:pathLst>
                <a:path w="53340" h="289561">
                  <a:moveTo>
                    <a:pt x="53339" y="0"/>
                  </a:moveTo>
                  <a:lnTo>
                    <a:pt x="52493" y="27485"/>
                  </a:lnTo>
                  <a:lnTo>
                    <a:pt x="47308" y="56511"/>
                  </a:lnTo>
                  <a:lnTo>
                    <a:pt x="41988" y="94606"/>
                  </a:lnTo>
                  <a:lnTo>
                    <a:pt x="35207" y="128690"/>
                  </a:lnTo>
                  <a:lnTo>
                    <a:pt x="27835" y="165600"/>
                  </a:lnTo>
                  <a:lnTo>
                    <a:pt x="20288" y="199303"/>
                  </a:lnTo>
                  <a:lnTo>
                    <a:pt x="16735" y="230738"/>
                  </a:lnTo>
                  <a:lnTo>
                    <a:pt x="9451" y="259533"/>
                  </a:lnTo>
                  <a:lnTo>
                    <a:pt x="0" y="2895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057"/>
            <p:cNvSpPr/>
            <p:nvPr/>
          </p:nvSpPr>
          <p:spPr>
            <a:xfrm>
              <a:off x="7378035" y="1190034"/>
              <a:ext cx="150526" cy="179991"/>
            </a:xfrm>
            <a:custGeom>
              <a:avLst/>
              <a:gdLst/>
              <a:ahLst/>
              <a:cxnLst/>
              <a:rect l="0" t="0" r="0" b="0"/>
              <a:pathLst>
                <a:path w="150526" h="179991">
                  <a:moveTo>
                    <a:pt x="5745" y="59645"/>
                  </a:moveTo>
                  <a:lnTo>
                    <a:pt x="5745" y="73513"/>
                  </a:lnTo>
                  <a:lnTo>
                    <a:pt x="9790" y="78524"/>
                  </a:lnTo>
                  <a:lnTo>
                    <a:pt x="14033" y="80736"/>
                  </a:lnTo>
                  <a:lnTo>
                    <a:pt x="32236" y="82272"/>
                  </a:lnTo>
                  <a:lnTo>
                    <a:pt x="46708" y="81590"/>
                  </a:lnTo>
                  <a:lnTo>
                    <a:pt x="60874" y="76402"/>
                  </a:lnTo>
                  <a:lnTo>
                    <a:pt x="84352" y="61249"/>
                  </a:lnTo>
                  <a:lnTo>
                    <a:pt x="107240" y="30511"/>
                  </a:lnTo>
                  <a:lnTo>
                    <a:pt x="111969" y="9211"/>
                  </a:lnTo>
                  <a:lnTo>
                    <a:pt x="109965" y="5339"/>
                  </a:lnTo>
                  <a:lnTo>
                    <a:pt x="108245" y="3121"/>
                  </a:lnTo>
                  <a:lnTo>
                    <a:pt x="101818" y="657"/>
                  </a:lnTo>
                  <a:lnTo>
                    <a:pt x="97734" y="0"/>
                  </a:lnTo>
                  <a:lnTo>
                    <a:pt x="88679" y="1527"/>
                  </a:lnTo>
                  <a:lnTo>
                    <a:pt x="83894" y="3120"/>
                  </a:lnTo>
                  <a:lnTo>
                    <a:pt x="76320" y="9405"/>
                  </a:lnTo>
                  <a:lnTo>
                    <a:pt x="46056" y="42047"/>
                  </a:lnTo>
                  <a:lnTo>
                    <a:pt x="26846" y="68305"/>
                  </a:lnTo>
                  <a:lnTo>
                    <a:pt x="11262" y="105502"/>
                  </a:lnTo>
                  <a:lnTo>
                    <a:pt x="440" y="137452"/>
                  </a:lnTo>
                  <a:lnTo>
                    <a:pt x="0" y="150106"/>
                  </a:lnTo>
                  <a:lnTo>
                    <a:pt x="2627" y="158553"/>
                  </a:lnTo>
                  <a:lnTo>
                    <a:pt x="8866" y="168068"/>
                  </a:lnTo>
                  <a:lnTo>
                    <a:pt x="24167" y="176249"/>
                  </a:lnTo>
                  <a:lnTo>
                    <a:pt x="40743" y="179990"/>
                  </a:lnTo>
                  <a:lnTo>
                    <a:pt x="74919" y="175327"/>
                  </a:lnTo>
                  <a:lnTo>
                    <a:pt x="111656" y="168891"/>
                  </a:lnTo>
                  <a:lnTo>
                    <a:pt x="150525" y="15870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058"/>
            <p:cNvSpPr/>
            <p:nvPr/>
          </p:nvSpPr>
          <p:spPr>
            <a:xfrm>
              <a:off x="7194512" y="1203960"/>
              <a:ext cx="120689" cy="189628"/>
            </a:xfrm>
            <a:custGeom>
              <a:avLst/>
              <a:gdLst/>
              <a:ahLst/>
              <a:cxnLst/>
              <a:rect l="0" t="0" r="0" b="0"/>
              <a:pathLst>
                <a:path w="120689" h="189628">
                  <a:moveTo>
                    <a:pt x="120688" y="0"/>
                  </a:moveTo>
                  <a:lnTo>
                    <a:pt x="116643" y="4045"/>
                  </a:lnTo>
                  <a:lnTo>
                    <a:pt x="112398" y="6031"/>
                  </a:lnTo>
                  <a:lnTo>
                    <a:pt x="110082" y="6560"/>
                  </a:lnTo>
                  <a:lnTo>
                    <a:pt x="81901" y="25274"/>
                  </a:lnTo>
                  <a:lnTo>
                    <a:pt x="46987" y="58561"/>
                  </a:lnTo>
                  <a:lnTo>
                    <a:pt x="21621" y="92127"/>
                  </a:lnTo>
                  <a:lnTo>
                    <a:pt x="5352" y="122055"/>
                  </a:lnTo>
                  <a:lnTo>
                    <a:pt x="69" y="146343"/>
                  </a:lnTo>
                  <a:lnTo>
                    <a:pt x="0" y="162270"/>
                  </a:lnTo>
                  <a:lnTo>
                    <a:pt x="2984" y="172591"/>
                  </a:lnTo>
                  <a:lnTo>
                    <a:pt x="9390" y="180564"/>
                  </a:lnTo>
                  <a:lnTo>
                    <a:pt x="17882" y="186084"/>
                  </a:lnTo>
                  <a:lnTo>
                    <a:pt x="37131" y="189627"/>
                  </a:lnTo>
                  <a:lnTo>
                    <a:pt x="62303" y="189538"/>
                  </a:lnTo>
                  <a:lnTo>
                    <a:pt x="78365" y="183535"/>
                  </a:lnTo>
                  <a:lnTo>
                    <a:pt x="105448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059"/>
            <p:cNvSpPr/>
            <p:nvPr/>
          </p:nvSpPr>
          <p:spPr>
            <a:xfrm>
              <a:off x="7063767" y="1219200"/>
              <a:ext cx="76173" cy="167488"/>
            </a:xfrm>
            <a:custGeom>
              <a:avLst/>
              <a:gdLst/>
              <a:ahLst/>
              <a:cxnLst/>
              <a:rect l="0" t="0" r="0" b="0"/>
              <a:pathLst>
                <a:path w="76173" h="167488">
                  <a:moveTo>
                    <a:pt x="15213" y="30479"/>
                  </a:moveTo>
                  <a:lnTo>
                    <a:pt x="15213" y="64009"/>
                  </a:lnTo>
                  <a:lnTo>
                    <a:pt x="15213" y="100386"/>
                  </a:lnTo>
                  <a:lnTo>
                    <a:pt x="8651" y="138335"/>
                  </a:lnTo>
                  <a:lnTo>
                    <a:pt x="7686" y="161771"/>
                  </a:lnTo>
                  <a:lnTo>
                    <a:pt x="6808" y="163727"/>
                  </a:lnTo>
                  <a:lnTo>
                    <a:pt x="5376" y="165031"/>
                  </a:lnTo>
                  <a:lnTo>
                    <a:pt x="289" y="167487"/>
                  </a:lnTo>
                  <a:lnTo>
                    <a:pt x="0" y="152975"/>
                  </a:lnTo>
                  <a:lnTo>
                    <a:pt x="6536" y="120242"/>
                  </a:lnTo>
                  <a:lnTo>
                    <a:pt x="15742" y="83599"/>
                  </a:lnTo>
                  <a:lnTo>
                    <a:pt x="33219" y="46537"/>
                  </a:lnTo>
                  <a:lnTo>
                    <a:pt x="51973" y="18222"/>
                  </a:lnTo>
                  <a:lnTo>
                    <a:pt x="76172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060"/>
            <p:cNvSpPr/>
            <p:nvPr/>
          </p:nvSpPr>
          <p:spPr>
            <a:xfrm>
              <a:off x="6858093" y="1257300"/>
              <a:ext cx="136601" cy="136673"/>
            </a:xfrm>
            <a:custGeom>
              <a:avLst/>
              <a:gdLst/>
              <a:ahLst/>
              <a:cxnLst/>
              <a:rect l="0" t="0" r="0" b="0"/>
              <a:pathLst>
                <a:path w="136601" h="136673">
                  <a:moveTo>
                    <a:pt x="7526" y="0"/>
                  </a:moveTo>
                  <a:lnTo>
                    <a:pt x="6680" y="19577"/>
                  </a:lnTo>
                  <a:lnTo>
                    <a:pt x="965" y="43416"/>
                  </a:lnTo>
                  <a:lnTo>
                    <a:pt x="0" y="77725"/>
                  </a:lnTo>
                  <a:lnTo>
                    <a:pt x="759" y="115785"/>
                  </a:lnTo>
                  <a:lnTo>
                    <a:pt x="3954" y="122862"/>
                  </a:lnTo>
                  <a:lnTo>
                    <a:pt x="10513" y="131606"/>
                  </a:lnTo>
                  <a:lnTo>
                    <a:pt x="15345" y="134691"/>
                  </a:lnTo>
                  <a:lnTo>
                    <a:pt x="21162" y="136063"/>
                  </a:lnTo>
                  <a:lnTo>
                    <a:pt x="29391" y="136672"/>
                  </a:lnTo>
                  <a:lnTo>
                    <a:pt x="38693" y="132427"/>
                  </a:lnTo>
                  <a:lnTo>
                    <a:pt x="55708" y="122775"/>
                  </a:lnTo>
                  <a:lnTo>
                    <a:pt x="68733" y="115526"/>
                  </a:lnTo>
                  <a:lnTo>
                    <a:pt x="105695" y="81722"/>
                  </a:lnTo>
                  <a:lnTo>
                    <a:pt x="117517" y="65324"/>
                  </a:lnTo>
                  <a:lnTo>
                    <a:pt x="134705" y="29369"/>
                  </a:lnTo>
                  <a:lnTo>
                    <a:pt x="136600" y="13985"/>
                  </a:lnTo>
                  <a:lnTo>
                    <a:pt x="134602" y="8191"/>
                  </a:lnTo>
                  <a:lnTo>
                    <a:pt x="130464" y="1618"/>
                  </a:lnTo>
                  <a:lnTo>
                    <a:pt x="127641" y="719"/>
                  </a:lnTo>
                  <a:lnTo>
                    <a:pt x="121826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061"/>
            <p:cNvSpPr/>
            <p:nvPr/>
          </p:nvSpPr>
          <p:spPr>
            <a:xfrm>
              <a:off x="6645217" y="1219200"/>
              <a:ext cx="142555" cy="159846"/>
            </a:xfrm>
            <a:custGeom>
              <a:avLst/>
              <a:gdLst/>
              <a:ahLst/>
              <a:cxnLst/>
              <a:rect l="0" t="0" r="0" b="0"/>
              <a:pathLst>
                <a:path w="142555" h="159846">
                  <a:moveTo>
                    <a:pt x="106102" y="0"/>
                  </a:moveTo>
                  <a:lnTo>
                    <a:pt x="102057" y="0"/>
                  </a:lnTo>
                  <a:lnTo>
                    <a:pt x="97814" y="2257"/>
                  </a:lnTo>
                  <a:lnTo>
                    <a:pt x="93105" y="5236"/>
                  </a:lnTo>
                  <a:lnTo>
                    <a:pt x="88190" y="6560"/>
                  </a:lnTo>
                  <a:lnTo>
                    <a:pt x="62465" y="28738"/>
                  </a:lnTo>
                  <a:lnTo>
                    <a:pt x="32402" y="62535"/>
                  </a:lnTo>
                  <a:lnTo>
                    <a:pt x="9295" y="99267"/>
                  </a:lnTo>
                  <a:lnTo>
                    <a:pt x="2347" y="119723"/>
                  </a:lnTo>
                  <a:lnTo>
                    <a:pt x="0" y="141806"/>
                  </a:lnTo>
                  <a:lnTo>
                    <a:pt x="1936" y="149949"/>
                  </a:lnTo>
                  <a:lnTo>
                    <a:pt x="3639" y="153306"/>
                  </a:lnTo>
                  <a:lnTo>
                    <a:pt x="6466" y="155544"/>
                  </a:lnTo>
                  <a:lnTo>
                    <a:pt x="14124" y="158030"/>
                  </a:lnTo>
                  <a:lnTo>
                    <a:pt x="42778" y="159845"/>
                  </a:lnTo>
                  <a:lnTo>
                    <a:pt x="61940" y="155923"/>
                  </a:lnTo>
                  <a:lnTo>
                    <a:pt x="96430" y="138543"/>
                  </a:lnTo>
                  <a:lnTo>
                    <a:pt x="118397" y="123228"/>
                  </a:lnTo>
                  <a:lnTo>
                    <a:pt x="138641" y="87311"/>
                  </a:lnTo>
                  <a:lnTo>
                    <a:pt x="142554" y="71401"/>
                  </a:lnTo>
                  <a:lnTo>
                    <a:pt x="141212" y="61085"/>
                  </a:lnTo>
                  <a:lnTo>
                    <a:pt x="134731" y="38779"/>
                  </a:lnTo>
                  <a:lnTo>
                    <a:pt x="132808" y="36013"/>
                  </a:lnTo>
                  <a:lnTo>
                    <a:pt x="128414" y="32939"/>
                  </a:lnTo>
                  <a:lnTo>
                    <a:pt x="121343" y="304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062"/>
            <p:cNvSpPr/>
            <p:nvPr/>
          </p:nvSpPr>
          <p:spPr>
            <a:xfrm>
              <a:off x="6416039" y="1196339"/>
              <a:ext cx="182301" cy="174804"/>
            </a:xfrm>
            <a:custGeom>
              <a:avLst/>
              <a:gdLst/>
              <a:ahLst/>
              <a:cxnLst/>
              <a:rect l="0" t="0" r="0" b="0"/>
              <a:pathLst>
                <a:path w="182301" h="174804">
                  <a:moveTo>
                    <a:pt x="175261" y="0"/>
                  </a:moveTo>
                  <a:lnTo>
                    <a:pt x="141855" y="847"/>
                  </a:lnTo>
                  <a:lnTo>
                    <a:pt x="106658" y="13181"/>
                  </a:lnTo>
                  <a:lnTo>
                    <a:pt x="101585" y="13868"/>
                  </a:lnTo>
                  <a:lnTo>
                    <a:pt x="91434" y="19146"/>
                  </a:lnTo>
                  <a:lnTo>
                    <a:pt x="69248" y="35517"/>
                  </a:lnTo>
                  <a:lnTo>
                    <a:pt x="66486" y="36378"/>
                  </a:lnTo>
                  <a:lnTo>
                    <a:pt x="64644" y="37799"/>
                  </a:lnTo>
                  <a:lnTo>
                    <a:pt x="62598" y="41635"/>
                  </a:lnTo>
                  <a:lnTo>
                    <a:pt x="62899" y="43844"/>
                  </a:lnTo>
                  <a:lnTo>
                    <a:pt x="65491" y="48555"/>
                  </a:lnTo>
                  <a:lnTo>
                    <a:pt x="67368" y="50150"/>
                  </a:lnTo>
                  <a:lnTo>
                    <a:pt x="87481" y="58297"/>
                  </a:lnTo>
                  <a:lnTo>
                    <a:pt x="122175" y="61573"/>
                  </a:lnTo>
                  <a:lnTo>
                    <a:pt x="159886" y="76385"/>
                  </a:lnTo>
                  <a:lnTo>
                    <a:pt x="176268" y="86397"/>
                  </a:lnTo>
                  <a:lnTo>
                    <a:pt x="179942" y="93715"/>
                  </a:lnTo>
                  <a:lnTo>
                    <a:pt x="182300" y="112210"/>
                  </a:lnTo>
                  <a:lnTo>
                    <a:pt x="178663" y="127134"/>
                  </a:lnTo>
                  <a:lnTo>
                    <a:pt x="168179" y="142280"/>
                  </a:lnTo>
                  <a:lnTo>
                    <a:pt x="150302" y="153447"/>
                  </a:lnTo>
                  <a:lnTo>
                    <a:pt x="114024" y="167444"/>
                  </a:lnTo>
                  <a:lnTo>
                    <a:pt x="89101" y="172945"/>
                  </a:lnTo>
                  <a:lnTo>
                    <a:pt x="54383" y="174803"/>
                  </a:lnTo>
                  <a:lnTo>
                    <a:pt x="18318" y="168660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063"/>
            <p:cNvSpPr/>
            <p:nvPr/>
          </p:nvSpPr>
          <p:spPr>
            <a:xfrm>
              <a:off x="5981700" y="1212204"/>
              <a:ext cx="204549" cy="173304"/>
            </a:xfrm>
            <a:custGeom>
              <a:avLst/>
              <a:gdLst/>
              <a:ahLst/>
              <a:cxnLst/>
              <a:rect l="0" t="0" r="0" b="0"/>
              <a:pathLst>
                <a:path w="204549" h="173304">
                  <a:moveTo>
                    <a:pt x="0" y="29855"/>
                  </a:moveTo>
                  <a:lnTo>
                    <a:pt x="0" y="40461"/>
                  </a:lnTo>
                  <a:lnTo>
                    <a:pt x="2257" y="45294"/>
                  </a:lnTo>
                  <a:lnTo>
                    <a:pt x="4045" y="47768"/>
                  </a:lnTo>
                  <a:lnTo>
                    <a:pt x="6914" y="69988"/>
                  </a:lnTo>
                  <a:lnTo>
                    <a:pt x="7526" y="102278"/>
                  </a:lnTo>
                  <a:lnTo>
                    <a:pt x="6754" y="128828"/>
                  </a:lnTo>
                  <a:lnTo>
                    <a:pt x="208" y="165787"/>
                  </a:lnTo>
                  <a:lnTo>
                    <a:pt x="27" y="173303"/>
                  </a:lnTo>
                  <a:lnTo>
                    <a:pt x="847" y="140229"/>
                  </a:lnTo>
                  <a:lnTo>
                    <a:pt x="8289" y="110642"/>
                  </a:lnTo>
                  <a:lnTo>
                    <a:pt x="17912" y="76482"/>
                  </a:lnTo>
                  <a:lnTo>
                    <a:pt x="30497" y="39853"/>
                  </a:lnTo>
                  <a:lnTo>
                    <a:pt x="40643" y="21670"/>
                  </a:lnTo>
                  <a:lnTo>
                    <a:pt x="48261" y="12661"/>
                  </a:lnTo>
                  <a:lnTo>
                    <a:pt x="50800" y="11619"/>
                  </a:lnTo>
                  <a:lnTo>
                    <a:pt x="53340" y="11771"/>
                  </a:lnTo>
                  <a:lnTo>
                    <a:pt x="55880" y="12719"/>
                  </a:lnTo>
                  <a:lnTo>
                    <a:pt x="60960" y="18288"/>
                  </a:lnTo>
                  <a:lnTo>
                    <a:pt x="85670" y="56246"/>
                  </a:lnTo>
                  <a:lnTo>
                    <a:pt x="94725" y="91280"/>
                  </a:lnTo>
                  <a:lnTo>
                    <a:pt x="98679" y="125970"/>
                  </a:lnTo>
                  <a:lnTo>
                    <a:pt x="99059" y="144104"/>
                  </a:lnTo>
                  <a:lnTo>
                    <a:pt x="99060" y="140095"/>
                  </a:lnTo>
                  <a:lnTo>
                    <a:pt x="112057" y="104666"/>
                  </a:lnTo>
                  <a:lnTo>
                    <a:pt x="121978" y="73043"/>
                  </a:lnTo>
                  <a:lnTo>
                    <a:pt x="132091" y="38480"/>
                  </a:lnTo>
                  <a:lnTo>
                    <a:pt x="139703" y="18958"/>
                  </a:lnTo>
                  <a:lnTo>
                    <a:pt x="147038" y="10055"/>
                  </a:lnTo>
                  <a:lnTo>
                    <a:pt x="155097" y="4122"/>
                  </a:lnTo>
                  <a:lnTo>
                    <a:pt x="164393" y="782"/>
                  </a:lnTo>
                  <a:lnTo>
                    <a:pt x="169866" y="0"/>
                  </a:lnTo>
                  <a:lnTo>
                    <a:pt x="175120" y="1911"/>
                  </a:lnTo>
                  <a:lnTo>
                    <a:pt x="185392" y="10036"/>
                  </a:lnTo>
                  <a:lnTo>
                    <a:pt x="193031" y="21349"/>
                  </a:lnTo>
                  <a:lnTo>
                    <a:pt x="199707" y="53602"/>
                  </a:lnTo>
                  <a:lnTo>
                    <a:pt x="204548" y="83371"/>
                  </a:lnTo>
                  <a:lnTo>
                    <a:pt x="200268" y="118100"/>
                  </a:lnTo>
                  <a:lnTo>
                    <a:pt x="198308" y="152965"/>
                  </a:lnTo>
                  <a:lnTo>
                    <a:pt x="198119" y="16701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064"/>
            <p:cNvSpPr/>
            <p:nvPr/>
          </p:nvSpPr>
          <p:spPr>
            <a:xfrm>
              <a:off x="5788095" y="1234440"/>
              <a:ext cx="128968" cy="150826"/>
            </a:xfrm>
            <a:custGeom>
              <a:avLst/>
              <a:gdLst/>
              <a:ahLst/>
              <a:cxnLst/>
              <a:rect l="0" t="0" r="0" b="0"/>
              <a:pathLst>
                <a:path w="128968" h="150826">
                  <a:moveTo>
                    <a:pt x="71685" y="0"/>
                  </a:moveTo>
                  <a:lnTo>
                    <a:pt x="67639" y="0"/>
                  </a:lnTo>
                  <a:lnTo>
                    <a:pt x="66448" y="846"/>
                  </a:lnTo>
                  <a:lnTo>
                    <a:pt x="65653" y="2257"/>
                  </a:lnTo>
                  <a:lnTo>
                    <a:pt x="65123" y="4045"/>
                  </a:lnTo>
                  <a:lnTo>
                    <a:pt x="63077" y="5236"/>
                  </a:lnTo>
                  <a:lnTo>
                    <a:pt x="52953" y="7760"/>
                  </a:lnTo>
                  <a:lnTo>
                    <a:pt x="41518" y="15769"/>
                  </a:lnTo>
                  <a:lnTo>
                    <a:pt x="28546" y="28856"/>
                  </a:lnTo>
                  <a:lnTo>
                    <a:pt x="15810" y="55300"/>
                  </a:lnTo>
                  <a:lnTo>
                    <a:pt x="3105" y="89440"/>
                  </a:lnTo>
                  <a:lnTo>
                    <a:pt x="565" y="95186"/>
                  </a:lnTo>
                  <a:lnTo>
                    <a:pt x="0" y="108345"/>
                  </a:lnTo>
                  <a:lnTo>
                    <a:pt x="2571" y="120966"/>
                  </a:lnTo>
                  <a:lnTo>
                    <a:pt x="8779" y="132832"/>
                  </a:lnTo>
                  <a:lnTo>
                    <a:pt x="13529" y="138905"/>
                  </a:lnTo>
                  <a:lnTo>
                    <a:pt x="25008" y="147084"/>
                  </a:lnTo>
                  <a:lnTo>
                    <a:pt x="39134" y="150825"/>
                  </a:lnTo>
                  <a:lnTo>
                    <a:pt x="49033" y="149442"/>
                  </a:lnTo>
                  <a:lnTo>
                    <a:pt x="84396" y="141007"/>
                  </a:lnTo>
                  <a:lnTo>
                    <a:pt x="109097" y="130989"/>
                  </a:lnTo>
                  <a:lnTo>
                    <a:pt x="117381" y="122846"/>
                  </a:lnTo>
                  <a:lnTo>
                    <a:pt x="121627" y="113582"/>
                  </a:lnTo>
                  <a:lnTo>
                    <a:pt x="128967" y="88805"/>
                  </a:lnTo>
                  <a:lnTo>
                    <a:pt x="124635" y="63648"/>
                  </a:lnTo>
                  <a:lnTo>
                    <a:pt x="121183" y="54817"/>
                  </a:lnTo>
                  <a:lnTo>
                    <a:pt x="114568" y="47505"/>
                  </a:lnTo>
                  <a:lnTo>
                    <a:pt x="96524" y="35912"/>
                  </a:lnTo>
                  <a:lnTo>
                    <a:pt x="81679" y="32089"/>
                  </a:lnTo>
                  <a:lnTo>
                    <a:pt x="64065" y="304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065"/>
            <p:cNvSpPr/>
            <p:nvPr/>
          </p:nvSpPr>
          <p:spPr>
            <a:xfrm>
              <a:off x="5722619" y="1242059"/>
              <a:ext cx="60962" cy="190264"/>
            </a:xfrm>
            <a:custGeom>
              <a:avLst/>
              <a:gdLst/>
              <a:ahLst/>
              <a:cxnLst/>
              <a:rect l="0" t="0" r="0" b="0"/>
              <a:pathLst>
                <a:path w="60962" h="190264">
                  <a:moveTo>
                    <a:pt x="0" y="68581"/>
                  </a:moveTo>
                  <a:lnTo>
                    <a:pt x="0" y="104626"/>
                  </a:lnTo>
                  <a:lnTo>
                    <a:pt x="0" y="141224"/>
                  </a:lnTo>
                  <a:lnTo>
                    <a:pt x="0" y="176810"/>
                  </a:lnTo>
                  <a:lnTo>
                    <a:pt x="0" y="190263"/>
                  </a:lnTo>
                  <a:lnTo>
                    <a:pt x="0" y="155747"/>
                  </a:lnTo>
                  <a:lnTo>
                    <a:pt x="0" y="121358"/>
                  </a:lnTo>
                  <a:lnTo>
                    <a:pt x="2258" y="83746"/>
                  </a:lnTo>
                  <a:lnTo>
                    <a:pt x="7761" y="47404"/>
                  </a:lnTo>
                  <a:lnTo>
                    <a:pt x="11352" y="38567"/>
                  </a:lnTo>
                  <a:lnTo>
                    <a:pt x="32066" y="14024"/>
                  </a:lnTo>
                  <a:lnTo>
                    <a:pt x="44403" y="5472"/>
                  </a:lnTo>
                  <a:lnTo>
                    <a:pt x="6096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066"/>
            <p:cNvSpPr/>
            <p:nvPr/>
          </p:nvSpPr>
          <p:spPr>
            <a:xfrm>
              <a:off x="5471160" y="1310640"/>
              <a:ext cx="106680" cy="53340"/>
            </a:xfrm>
            <a:custGeom>
              <a:avLst/>
              <a:gdLst/>
              <a:ahLst/>
              <a:cxnLst/>
              <a:rect l="0" t="0" r="0" b="0"/>
              <a:pathLst>
                <a:path w="106680" h="53340">
                  <a:moveTo>
                    <a:pt x="0" y="53339"/>
                  </a:moveTo>
                  <a:lnTo>
                    <a:pt x="4045" y="53339"/>
                  </a:lnTo>
                  <a:lnTo>
                    <a:pt x="8288" y="51082"/>
                  </a:lnTo>
                  <a:lnTo>
                    <a:pt x="21957" y="42733"/>
                  </a:lnTo>
                  <a:lnTo>
                    <a:pt x="54224" y="28163"/>
                  </a:lnTo>
                  <a:lnTo>
                    <a:pt x="90848" y="8085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067"/>
            <p:cNvSpPr/>
            <p:nvPr/>
          </p:nvSpPr>
          <p:spPr>
            <a:xfrm>
              <a:off x="5511156" y="1082039"/>
              <a:ext cx="165745" cy="365762"/>
            </a:xfrm>
            <a:custGeom>
              <a:avLst/>
              <a:gdLst/>
              <a:ahLst/>
              <a:cxnLst/>
              <a:rect l="0" t="0" r="0" b="0"/>
              <a:pathLst>
                <a:path w="165745" h="365762">
                  <a:moveTo>
                    <a:pt x="165744" y="0"/>
                  </a:moveTo>
                  <a:lnTo>
                    <a:pt x="133180" y="0"/>
                  </a:lnTo>
                  <a:lnTo>
                    <a:pt x="95921" y="6561"/>
                  </a:lnTo>
                  <a:lnTo>
                    <a:pt x="61158" y="21801"/>
                  </a:lnTo>
                  <a:lnTo>
                    <a:pt x="35112" y="36856"/>
                  </a:lnTo>
                  <a:lnTo>
                    <a:pt x="21110" y="51185"/>
                  </a:lnTo>
                  <a:lnTo>
                    <a:pt x="6078" y="78509"/>
                  </a:lnTo>
                  <a:lnTo>
                    <a:pt x="466" y="97487"/>
                  </a:lnTo>
                  <a:lnTo>
                    <a:pt x="0" y="109368"/>
                  </a:lnTo>
                  <a:lnTo>
                    <a:pt x="8848" y="145134"/>
                  </a:lnTo>
                  <a:lnTo>
                    <a:pt x="18539" y="176177"/>
                  </a:lnTo>
                  <a:lnTo>
                    <a:pt x="30864" y="211785"/>
                  </a:lnTo>
                  <a:lnTo>
                    <a:pt x="45309" y="247574"/>
                  </a:lnTo>
                  <a:lnTo>
                    <a:pt x="56315" y="281173"/>
                  </a:lnTo>
                  <a:lnTo>
                    <a:pt x="65151" y="315894"/>
                  </a:lnTo>
                  <a:lnTo>
                    <a:pt x="66549" y="341279"/>
                  </a:lnTo>
                  <a:lnTo>
                    <a:pt x="64366" y="348671"/>
                  </a:lnTo>
                  <a:lnTo>
                    <a:pt x="51444" y="3657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MARTInkShape-Group210"/>
          <p:cNvGrpSpPr/>
          <p:nvPr/>
        </p:nvGrpSpPr>
        <p:grpSpPr>
          <a:xfrm>
            <a:off x="678179" y="3223268"/>
            <a:ext cx="3329941" cy="1341113"/>
            <a:chOff x="678179" y="3223268"/>
            <a:chExt cx="3329941" cy="1341113"/>
          </a:xfrm>
        </p:grpSpPr>
        <p:sp>
          <p:nvSpPr>
            <p:cNvPr id="37" name="SMARTInkShape-2068"/>
            <p:cNvSpPr/>
            <p:nvPr/>
          </p:nvSpPr>
          <p:spPr>
            <a:xfrm>
              <a:off x="2255615" y="3291840"/>
              <a:ext cx="326126" cy="1219201"/>
            </a:xfrm>
            <a:custGeom>
              <a:avLst/>
              <a:gdLst/>
              <a:ahLst/>
              <a:cxnLst/>
              <a:rect l="0" t="0" r="0" b="0"/>
              <a:pathLst>
                <a:path w="326126" h="1219201">
                  <a:moveTo>
                    <a:pt x="159925" y="0"/>
                  </a:moveTo>
                  <a:lnTo>
                    <a:pt x="171276" y="0"/>
                  </a:lnTo>
                  <a:lnTo>
                    <a:pt x="175694" y="2257"/>
                  </a:lnTo>
                  <a:lnTo>
                    <a:pt x="178057" y="4045"/>
                  </a:lnTo>
                  <a:lnTo>
                    <a:pt x="185199" y="6031"/>
                  </a:lnTo>
                  <a:lnTo>
                    <a:pt x="207656" y="8257"/>
                  </a:lnTo>
                  <a:lnTo>
                    <a:pt x="222536" y="13610"/>
                  </a:lnTo>
                  <a:lnTo>
                    <a:pt x="236614" y="17014"/>
                  </a:lnTo>
                  <a:lnTo>
                    <a:pt x="249252" y="23385"/>
                  </a:lnTo>
                  <a:lnTo>
                    <a:pt x="275582" y="40670"/>
                  </a:lnTo>
                  <a:lnTo>
                    <a:pt x="295322" y="65335"/>
                  </a:lnTo>
                  <a:lnTo>
                    <a:pt x="303639" y="70806"/>
                  </a:lnTo>
                  <a:lnTo>
                    <a:pt x="306534" y="74297"/>
                  </a:lnTo>
                  <a:lnTo>
                    <a:pt x="324325" y="111685"/>
                  </a:lnTo>
                  <a:lnTo>
                    <a:pt x="326125" y="120475"/>
                  </a:lnTo>
                  <a:lnTo>
                    <a:pt x="324911" y="125190"/>
                  </a:lnTo>
                  <a:lnTo>
                    <a:pt x="316807" y="140762"/>
                  </a:lnTo>
                  <a:lnTo>
                    <a:pt x="314317" y="154001"/>
                  </a:lnTo>
                  <a:lnTo>
                    <a:pt x="315468" y="166093"/>
                  </a:lnTo>
                  <a:lnTo>
                    <a:pt x="319551" y="197984"/>
                  </a:lnTo>
                  <a:lnTo>
                    <a:pt x="319046" y="219111"/>
                  </a:lnTo>
                  <a:lnTo>
                    <a:pt x="312179" y="253501"/>
                  </a:lnTo>
                  <a:lnTo>
                    <a:pt x="299389" y="285282"/>
                  </a:lnTo>
                  <a:lnTo>
                    <a:pt x="291676" y="310822"/>
                  </a:lnTo>
                  <a:lnTo>
                    <a:pt x="287862" y="327186"/>
                  </a:lnTo>
                  <a:lnTo>
                    <a:pt x="274084" y="360356"/>
                  </a:lnTo>
                  <a:lnTo>
                    <a:pt x="258972" y="395765"/>
                  </a:lnTo>
                  <a:lnTo>
                    <a:pt x="249103" y="411339"/>
                  </a:lnTo>
                  <a:lnTo>
                    <a:pt x="241046" y="422424"/>
                  </a:lnTo>
                  <a:lnTo>
                    <a:pt x="223634" y="459875"/>
                  </a:lnTo>
                  <a:lnTo>
                    <a:pt x="211048" y="485950"/>
                  </a:lnTo>
                  <a:lnTo>
                    <a:pt x="193656" y="513699"/>
                  </a:lnTo>
                  <a:lnTo>
                    <a:pt x="176293" y="549055"/>
                  </a:lnTo>
                  <a:lnTo>
                    <a:pt x="158150" y="580763"/>
                  </a:lnTo>
                  <a:lnTo>
                    <a:pt x="140374" y="612199"/>
                  </a:lnTo>
                  <a:lnTo>
                    <a:pt x="127339" y="638335"/>
                  </a:lnTo>
                  <a:lnTo>
                    <a:pt x="115838" y="657060"/>
                  </a:lnTo>
                  <a:lnTo>
                    <a:pt x="104811" y="676437"/>
                  </a:lnTo>
                  <a:lnTo>
                    <a:pt x="93077" y="695161"/>
                  </a:lnTo>
                  <a:lnTo>
                    <a:pt x="78873" y="730902"/>
                  </a:lnTo>
                  <a:lnTo>
                    <a:pt x="65975" y="763089"/>
                  </a:lnTo>
                  <a:lnTo>
                    <a:pt x="50707" y="797209"/>
                  </a:lnTo>
                  <a:lnTo>
                    <a:pt x="41392" y="823894"/>
                  </a:lnTo>
                  <a:lnTo>
                    <a:pt x="34405" y="857137"/>
                  </a:lnTo>
                  <a:lnTo>
                    <a:pt x="24883" y="885995"/>
                  </a:lnTo>
                  <a:lnTo>
                    <a:pt x="20693" y="923791"/>
                  </a:lnTo>
                  <a:lnTo>
                    <a:pt x="15632" y="959606"/>
                  </a:lnTo>
                  <a:lnTo>
                    <a:pt x="15187" y="996586"/>
                  </a:lnTo>
                  <a:lnTo>
                    <a:pt x="12900" y="1015233"/>
                  </a:lnTo>
                  <a:lnTo>
                    <a:pt x="7997" y="1053304"/>
                  </a:lnTo>
                  <a:lnTo>
                    <a:pt x="5407" y="1072678"/>
                  </a:lnTo>
                  <a:lnTo>
                    <a:pt x="991" y="1094396"/>
                  </a:lnTo>
                  <a:lnTo>
                    <a:pt x="0" y="1131750"/>
                  </a:lnTo>
                  <a:lnTo>
                    <a:pt x="770" y="1152944"/>
                  </a:lnTo>
                  <a:lnTo>
                    <a:pt x="9313" y="1188707"/>
                  </a:lnTo>
                  <a:lnTo>
                    <a:pt x="13993" y="1204992"/>
                  </a:lnTo>
                  <a:lnTo>
                    <a:pt x="15144" y="12192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069"/>
            <p:cNvSpPr/>
            <p:nvPr/>
          </p:nvSpPr>
          <p:spPr>
            <a:xfrm>
              <a:off x="1501235" y="3360419"/>
              <a:ext cx="708566" cy="1203962"/>
            </a:xfrm>
            <a:custGeom>
              <a:avLst/>
              <a:gdLst/>
              <a:ahLst/>
              <a:cxnLst/>
              <a:rect l="0" t="0" r="0" b="0"/>
              <a:pathLst>
                <a:path w="708566" h="1203962">
                  <a:moveTo>
                    <a:pt x="198024" y="0"/>
                  </a:moveTo>
                  <a:lnTo>
                    <a:pt x="193979" y="0"/>
                  </a:lnTo>
                  <a:lnTo>
                    <a:pt x="192788" y="847"/>
                  </a:lnTo>
                  <a:lnTo>
                    <a:pt x="191993" y="2258"/>
                  </a:lnTo>
                  <a:lnTo>
                    <a:pt x="191464" y="4046"/>
                  </a:lnTo>
                  <a:lnTo>
                    <a:pt x="190264" y="5237"/>
                  </a:lnTo>
                  <a:lnTo>
                    <a:pt x="168976" y="13513"/>
                  </a:lnTo>
                  <a:lnTo>
                    <a:pt x="163101" y="15319"/>
                  </a:lnTo>
                  <a:lnTo>
                    <a:pt x="144722" y="30634"/>
                  </a:lnTo>
                  <a:lnTo>
                    <a:pt x="119568" y="53345"/>
                  </a:lnTo>
                  <a:lnTo>
                    <a:pt x="96974" y="66888"/>
                  </a:lnTo>
                  <a:lnTo>
                    <a:pt x="82077" y="82232"/>
                  </a:lnTo>
                  <a:lnTo>
                    <a:pt x="67124" y="93667"/>
                  </a:lnTo>
                  <a:lnTo>
                    <a:pt x="51142" y="112670"/>
                  </a:lnTo>
                  <a:lnTo>
                    <a:pt x="42997" y="119503"/>
                  </a:lnTo>
                  <a:lnTo>
                    <a:pt x="20320" y="157584"/>
                  </a:lnTo>
                  <a:lnTo>
                    <a:pt x="16678" y="172752"/>
                  </a:lnTo>
                  <a:lnTo>
                    <a:pt x="13089" y="198125"/>
                  </a:lnTo>
                  <a:lnTo>
                    <a:pt x="9173" y="213362"/>
                  </a:lnTo>
                  <a:lnTo>
                    <a:pt x="5411" y="243840"/>
                  </a:lnTo>
                  <a:lnTo>
                    <a:pt x="1536" y="259081"/>
                  </a:lnTo>
                  <a:lnTo>
                    <a:pt x="0" y="294640"/>
                  </a:lnTo>
                  <a:lnTo>
                    <a:pt x="7058" y="331507"/>
                  </a:lnTo>
                  <a:lnTo>
                    <a:pt x="8164" y="342917"/>
                  </a:lnTo>
                  <a:lnTo>
                    <a:pt x="21383" y="378709"/>
                  </a:lnTo>
                  <a:lnTo>
                    <a:pt x="26666" y="388731"/>
                  </a:lnTo>
                  <a:lnTo>
                    <a:pt x="47947" y="424187"/>
                  </a:lnTo>
                  <a:lnTo>
                    <a:pt x="66778" y="451980"/>
                  </a:lnTo>
                  <a:lnTo>
                    <a:pt x="82133" y="466549"/>
                  </a:lnTo>
                  <a:lnTo>
                    <a:pt x="107972" y="500482"/>
                  </a:lnTo>
                  <a:lnTo>
                    <a:pt x="142580" y="533875"/>
                  </a:lnTo>
                  <a:lnTo>
                    <a:pt x="149676" y="542925"/>
                  </a:lnTo>
                  <a:lnTo>
                    <a:pt x="182928" y="569726"/>
                  </a:lnTo>
                  <a:lnTo>
                    <a:pt x="218353" y="599783"/>
                  </a:lnTo>
                  <a:lnTo>
                    <a:pt x="253905" y="628106"/>
                  </a:lnTo>
                  <a:lnTo>
                    <a:pt x="289465" y="656952"/>
                  </a:lnTo>
                  <a:lnTo>
                    <a:pt x="302447" y="671044"/>
                  </a:lnTo>
                  <a:lnTo>
                    <a:pt x="310474" y="680935"/>
                  </a:lnTo>
                  <a:lnTo>
                    <a:pt x="344848" y="705983"/>
                  </a:lnTo>
                  <a:lnTo>
                    <a:pt x="380875" y="739281"/>
                  </a:lnTo>
                  <a:lnTo>
                    <a:pt x="409902" y="774709"/>
                  </a:lnTo>
                  <a:lnTo>
                    <a:pt x="447268" y="808192"/>
                  </a:lnTo>
                  <a:lnTo>
                    <a:pt x="477741" y="843308"/>
                  </a:lnTo>
                  <a:lnTo>
                    <a:pt x="506089" y="878842"/>
                  </a:lnTo>
                  <a:lnTo>
                    <a:pt x="534936" y="916659"/>
                  </a:lnTo>
                  <a:lnTo>
                    <a:pt x="555639" y="952030"/>
                  </a:lnTo>
                  <a:lnTo>
                    <a:pt x="562704" y="962451"/>
                  </a:lnTo>
                  <a:lnTo>
                    <a:pt x="587035" y="988033"/>
                  </a:lnTo>
                  <a:lnTo>
                    <a:pt x="612075" y="1023619"/>
                  </a:lnTo>
                  <a:lnTo>
                    <a:pt x="634475" y="1059181"/>
                  </a:lnTo>
                  <a:lnTo>
                    <a:pt x="657442" y="1094740"/>
                  </a:lnTo>
                  <a:lnTo>
                    <a:pt x="678072" y="1129349"/>
                  </a:lnTo>
                  <a:lnTo>
                    <a:pt x="695864" y="1165929"/>
                  </a:lnTo>
                  <a:lnTo>
                    <a:pt x="705178" y="1183309"/>
                  </a:lnTo>
                  <a:lnTo>
                    <a:pt x="707896" y="1195773"/>
                  </a:lnTo>
                  <a:lnTo>
                    <a:pt x="708565" y="12039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070"/>
            <p:cNvSpPr/>
            <p:nvPr/>
          </p:nvSpPr>
          <p:spPr>
            <a:xfrm>
              <a:off x="678179" y="3223268"/>
              <a:ext cx="3329941" cy="160012"/>
            </a:xfrm>
            <a:custGeom>
              <a:avLst/>
              <a:gdLst/>
              <a:ahLst/>
              <a:cxnLst/>
              <a:rect l="0" t="0" r="0" b="0"/>
              <a:pathLst>
                <a:path w="3329941" h="160012">
                  <a:moveTo>
                    <a:pt x="0" y="152391"/>
                  </a:moveTo>
                  <a:lnTo>
                    <a:pt x="4046" y="152391"/>
                  </a:lnTo>
                  <a:lnTo>
                    <a:pt x="33406" y="159305"/>
                  </a:lnTo>
                  <a:lnTo>
                    <a:pt x="69618" y="159949"/>
                  </a:lnTo>
                  <a:lnTo>
                    <a:pt x="101523" y="159999"/>
                  </a:lnTo>
                  <a:lnTo>
                    <a:pt x="136142" y="160009"/>
                  </a:lnTo>
                  <a:lnTo>
                    <a:pt x="163764" y="160011"/>
                  </a:lnTo>
                  <a:lnTo>
                    <a:pt x="197442" y="155966"/>
                  </a:lnTo>
                  <a:lnTo>
                    <a:pt x="230187" y="153451"/>
                  </a:lnTo>
                  <a:lnTo>
                    <a:pt x="265383" y="152705"/>
                  </a:lnTo>
                  <a:lnTo>
                    <a:pt x="302623" y="148439"/>
                  </a:lnTo>
                  <a:lnTo>
                    <a:pt x="340468" y="145858"/>
                  </a:lnTo>
                  <a:lnTo>
                    <a:pt x="368066" y="145255"/>
                  </a:lnTo>
                  <a:lnTo>
                    <a:pt x="397265" y="144986"/>
                  </a:lnTo>
                  <a:lnTo>
                    <a:pt x="427176" y="144867"/>
                  </a:lnTo>
                  <a:lnTo>
                    <a:pt x="455145" y="142556"/>
                  </a:lnTo>
                  <a:lnTo>
                    <a:pt x="483380" y="139553"/>
                  </a:lnTo>
                  <a:lnTo>
                    <a:pt x="515685" y="138219"/>
                  </a:lnTo>
                  <a:lnTo>
                    <a:pt x="545282" y="137626"/>
                  </a:lnTo>
                  <a:lnTo>
                    <a:pt x="573395" y="136516"/>
                  </a:lnTo>
                  <a:lnTo>
                    <a:pt x="602822" y="133200"/>
                  </a:lnTo>
                  <a:lnTo>
                    <a:pt x="632835" y="131162"/>
                  </a:lnTo>
                  <a:lnTo>
                    <a:pt x="663953" y="130256"/>
                  </a:lnTo>
                  <a:lnTo>
                    <a:pt x="697540" y="129854"/>
                  </a:lnTo>
                  <a:lnTo>
                    <a:pt x="732222" y="129675"/>
                  </a:lnTo>
                  <a:lnTo>
                    <a:pt x="767392" y="129595"/>
                  </a:lnTo>
                  <a:lnTo>
                    <a:pt x="802779" y="129560"/>
                  </a:lnTo>
                  <a:lnTo>
                    <a:pt x="838262" y="127286"/>
                  </a:lnTo>
                  <a:lnTo>
                    <a:pt x="872941" y="124300"/>
                  </a:lnTo>
                  <a:lnTo>
                    <a:pt x="905288" y="122973"/>
                  </a:lnTo>
                  <a:lnTo>
                    <a:pt x="938855" y="120126"/>
                  </a:lnTo>
                  <a:lnTo>
                    <a:pt x="973529" y="116884"/>
                  </a:lnTo>
                  <a:lnTo>
                    <a:pt x="1008695" y="115444"/>
                  </a:lnTo>
                  <a:lnTo>
                    <a:pt x="1044080" y="112546"/>
                  </a:lnTo>
                  <a:lnTo>
                    <a:pt x="1079563" y="109282"/>
                  </a:lnTo>
                  <a:lnTo>
                    <a:pt x="1115088" y="107832"/>
                  </a:lnTo>
                  <a:lnTo>
                    <a:pt x="1150633" y="104930"/>
                  </a:lnTo>
                  <a:lnTo>
                    <a:pt x="1186186" y="100817"/>
                  </a:lnTo>
                  <a:lnTo>
                    <a:pt x="1221743" y="96168"/>
                  </a:lnTo>
                  <a:lnTo>
                    <a:pt x="1259559" y="93536"/>
                  </a:lnTo>
                  <a:lnTo>
                    <a:pt x="1279126" y="92835"/>
                  </a:lnTo>
                  <a:lnTo>
                    <a:pt x="1316672" y="89797"/>
                  </a:lnTo>
                  <a:lnTo>
                    <a:pt x="1353961" y="85625"/>
                  </a:lnTo>
                  <a:lnTo>
                    <a:pt x="1373388" y="83327"/>
                  </a:lnTo>
                  <a:lnTo>
                    <a:pt x="1393112" y="80949"/>
                  </a:lnTo>
                  <a:lnTo>
                    <a:pt x="1430832" y="76048"/>
                  </a:lnTo>
                  <a:lnTo>
                    <a:pt x="1468199" y="71048"/>
                  </a:lnTo>
                  <a:lnTo>
                    <a:pt x="1487646" y="68529"/>
                  </a:lnTo>
                  <a:lnTo>
                    <a:pt x="1507384" y="66003"/>
                  </a:lnTo>
                  <a:lnTo>
                    <a:pt x="1545120" y="63197"/>
                  </a:lnTo>
                  <a:lnTo>
                    <a:pt x="1582494" y="61103"/>
                  </a:lnTo>
                  <a:lnTo>
                    <a:pt x="1601943" y="59359"/>
                  </a:lnTo>
                  <a:lnTo>
                    <a:pt x="1621682" y="57350"/>
                  </a:lnTo>
                  <a:lnTo>
                    <a:pt x="1659419" y="52860"/>
                  </a:lnTo>
                  <a:lnTo>
                    <a:pt x="1696793" y="48888"/>
                  </a:lnTo>
                  <a:lnTo>
                    <a:pt x="1716242" y="47830"/>
                  </a:lnTo>
                  <a:lnTo>
                    <a:pt x="1735982" y="47123"/>
                  </a:lnTo>
                  <a:lnTo>
                    <a:pt x="1755915" y="45806"/>
                  </a:lnTo>
                  <a:lnTo>
                    <a:pt x="1775977" y="44081"/>
                  </a:lnTo>
                  <a:lnTo>
                    <a:pt x="1796125" y="42085"/>
                  </a:lnTo>
                  <a:lnTo>
                    <a:pt x="1816330" y="39907"/>
                  </a:lnTo>
                  <a:lnTo>
                    <a:pt x="1836573" y="37608"/>
                  </a:lnTo>
                  <a:lnTo>
                    <a:pt x="1856843" y="35230"/>
                  </a:lnTo>
                  <a:lnTo>
                    <a:pt x="1877128" y="32797"/>
                  </a:lnTo>
                  <a:lnTo>
                    <a:pt x="1897426" y="30329"/>
                  </a:lnTo>
                  <a:lnTo>
                    <a:pt x="1917731" y="27836"/>
                  </a:lnTo>
                  <a:lnTo>
                    <a:pt x="1938041" y="26175"/>
                  </a:lnTo>
                  <a:lnTo>
                    <a:pt x="1958354" y="25067"/>
                  </a:lnTo>
                  <a:lnTo>
                    <a:pt x="1978670" y="24329"/>
                  </a:lnTo>
                  <a:lnTo>
                    <a:pt x="1999833" y="22990"/>
                  </a:lnTo>
                  <a:lnTo>
                    <a:pt x="2021562" y="21250"/>
                  </a:lnTo>
                  <a:lnTo>
                    <a:pt x="2043668" y="19244"/>
                  </a:lnTo>
                  <a:lnTo>
                    <a:pt x="2065179" y="17906"/>
                  </a:lnTo>
                  <a:lnTo>
                    <a:pt x="2086293" y="17015"/>
                  </a:lnTo>
                  <a:lnTo>
                    <a:pt x="2107142" y="16420"/>
                  </a:lnTo>
                  <a:lnTo>
                    <a:pt x="2127815" y="15177"/>
                  </a:lnTo>
                  <a:lnTo>
                    <a:pt x="2148370" y="13502"/>
                  </a:lnTo>
                  <a:lnTo>
                    <a:pt x="2168847" y="11538"/>
                  </a:lnTo>
                  <a:lnTo>
                    <a:pt x="2189271" y="10229"/>
                  </a:lnTo>
                  <a:lnTo>
                    <a:pt x="2209661" y="9357"/>
                  </a:lnTo>
                  <a:lnTo>
                    <a:pt x="2230027" y="8775"/>
                  </a:lnTo>
                  <a:lnTo>
                    <a:pt x="2250379" y="8387"/>
                  </a:lnTo>
                  <a:lnTo>
                    <a:pt x="2270719" y="8129"/>
                  </a:lnTo>
                  <a:lnTo>
                    <a:pt x="2291053" y="7956"/>
                  </a:lnTo>
                  <a:lnTo>
                    <a:pt x="2311382" y="6995"/>
                  </a:lnTo>
                  <a:lnTo>
                    <a:pt x="2331708" y="5507"/>
                  </a:lnTo>
                  <a:lnTo>
                    <a:pt x="2352032" y="3669"/>
                  </a:lnTo>
                  <a:lnTo>
                    <a:pt x="2372355" y="2443"/>
                  </a:lnTo>
                  <a:lnTo>
                    <a:pt x="2392677" y="1626"/>
                  </a:lnTo>
                  <a:lnTo>
                    <a:pt x="2412998" y="1081"/>
                  </a:lnTo>
                  <a:lnTo>
                    <a:pt x="2434165" y="718"/>
                  </a:lnTo>
                  <a:lnTo>
                    <a:pt x="2455897" y="476"/>
                  </a:lnTo>
                  <a:lnTo>
                    <a:pt x="2478005" y="314"/>
                  </a:lnTo>
                  <a:lnTo>
                    <a:pt x="2499517" y="207"/>
                  </a:lnTo>
                  <a:lnTo>
                    <a:pt x="2520631" y="135"/>
                  </a:lnTo>
                  <a:lnTo>
                    <a:pt x="2541481" y="87"/>
                  </a:lnTo>
                  <a:lnTo>
                    <a:pt x="2562154" y="55"/>
                  </a:lnTo>
                  <a:lnTo>
                    <a:pt x="2582709" y="34"/>
                  </a:lnTo>
                  <a:lnTo>
                    <a:pt x="2603186" y="20"/>
                  </a:lnTo>
                  <a:lnTo>
                    <a:pt x="2624458" y="10"/>
                  </a:lnTo>
                  <a:lnTo>
                    <a:pt x="2646259" y="4"/>
                  </a:lnTo>
                  <a:lnTo>
                    <a:pt x="2668413" y="0"/>
                  </a:lnTo>
                  <a:lnTo>
                    <a:pt x="2690802" y="844"/>
                  </a:lnTo>
                  <a:lnTo>
                    <a:pt x="2713348" y="2253"/>
                  </a:lnTo>
                  <a:lnTo>
                    <a:pt x="2735999" y="4039"/>
                  </a:lnTo>
                  <a:lnTo>
                    <a:pt x="2757026" y="5230"/>
                  </a:lnTo>
                  <a:lnTo>
                    <a:pt x="2776971" y="6024"/>
                  </a:lnTo>
                  <a:lnTo>
                    <a:pt x="2796194" y="6553"/>
                  </a:lnTo>
                  <a:lnTo>
                    <a:pt x="2815783" y="6906"/>
                  </a:lnTo>
                  <a:lnTo>
                    <a:pt x="2835615" y="7141"/>
                  </a:lnTo>
                  <a:lnTo>
                    <a:pt x="2855610" y="7298"/>
                  </a:lnTo>
                  <a:lnTo>
                    <a:pt x="2893632" y="9730"/>
                  </a:lnTo>
                  <a:lnTo>
                    <a:pt x="2931132" y="13633"/>
                  </a:lnTo>
                  <a:lnTo>
                    <a:pt x="2950615" y="15859"/>
                  </a:lnTo>
                  <a:lnTo>
                    <a:pt x="2970376" y="18190"/>
                  </a:lnTo>
                  <a:lnTo>
                    <a:pt x="2990325" y="19744"/>
                  </a:lnTo>
                  <a:lnTo>
                    <a:pt x="3010397" y="20780"/>
                  </a:lnTo>
                  <a:lnTo>
                    <a:pt x="3030551" y="21470"/>
                  </a:lnTo>
                  <a:lnTo>
                    <a:pt x="3049915" y="21931"/>
                  </a:lnTo>
                  <a:lnTo>
                    <a:pt x="3087233" y="22442"/>
                  </a:lnTo>
                  <a:lnTo>
                    <a:pt x="3123575" y="24927"/>
                  </a:lnTo>
                  <a:lnTo>
                    <a:pt x="3158636" y="28854"/>
                  </a:lnTo>
                  <a:lnTo>
                    <a:pt x="3191152" y="33422"/>
                  </a:lnTo>
                  <a:lnTo>
                    <a:pt x="3220279" y="36016"/>
                  </a:lnTo>
                  <a:lnTo>
                    <a:pt x="3258219" y="37477"/>
                  </a:lnTo>
                  <a:lnTo>
                    <a:pt x="3293168" y="40167"/>
                  </a:lnTo>
                  <a:lnTo>
                    <a:pt x="3329940" y="4571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MARTInkShape-Group211"/>
          <p:cNvGrpSpPr/>
          <p:nvPr/>
        </p:nvGrpSpPr>
        <p:grpSpPr>
          <a:xfrm>
            <a:off x="1379222" y="2127304"/>
            <a:ext cx="1782497" cy="1172156"/>
            <a:chOff x="1379222" y="2127304"/>
            <a:chExt cx="1782497" cy="1172156"/>
          </a:xfrm>
        </p:grpSpPr>
        <p:sp>
          <p:nvSpPr>
            <p:cNvPr id="41" name="SMARTInkShape-2071"/>
            <p:cNvSpPr/>
            <p:nvPr/>
          </p:nvSpPr>
          <p:spPr>
            <a:xfrm>
              <a:off x="2354579" y="2370035"/>
              <a:ext cx="807140" cy="807506"/>
            </a:xfrm>
            <a:custGeom>
              <a:avLst/>
              <a:gdLst/>
              <a:ahLst/>
              <a:cxnLst/>
              <a:rect l="0" t="0" r="0" b="0"/>
              <a:pathLst>
                <a:path w="807140" h="807506">
                  <a:moveTo>
                    <a:pt x="91440" y="708445"/>
                  </a:moveTo>
                  <a:lnTo>
                    <a:pt x="92287" y="674192"/>
                  </a:lnTo>
                  <a:lnTo>
                    <a:pt x="97472" y="644482"/>
                  </a:lnTo>
                  <a:lnTo>
                    <a:pt x="100048" y="626677"/>
                  </a:lnTo>
                  <a:lnTo>
                    <a:pt x="113241" y="592292"/>
                  </a:lnTo>
                  <a:lnTo>
                    <a:pt x="128296" y="557184"/>
                  </a:lnTo>
                  <a:lnTo>
                    <a:pt x="138579" y="525432"/>
                  </a:lnTo>
                  <a:lnTo>
                    <a:pt x="151033" y="493258"/>
                  </a:lnTo>
                  <a:lnTo>
                    <a:pt x="165448" y="462276"/>
                  </a:lnTo>
                  <a:lnTo>
                    <a:pt x="180443" y="431647"/>
                  </a:lnTo>
                  <a:lnTo>
                    <a:pt x="195611" y="397078"/>
                  </a:lnTo>
                  <a:lnTo>
                    <a:pt x="210830" y="364069"/>
                  </a:lnTo>
                  <a:lnTo>
                    <a:pt x="230108" y="332840"/>
                  </a:lnTo>
                  <a:lnTo>
                    <a:pt x="247862" y="302138"/>
                  </a:lnTo>
                  <a:lnTo>
                    <a:pt x="267892" y="271592"/>
                  </a:lnTo>
                  <a:lnTo>
                    <a:pt x="285868" y="241093"/>
                  </a:lnTo>
                  <a:lnTo>
                    <a:pt x="305964" y="210607"/>
                  </a:lnTo>
                  <a:lnTo>
                    <a:pt x="328005" y="180125"/>
                  </a:lnTo>
                  <a:lnTo>
                    <a:pt x="364292" y="144721"/>
                  </a:lnTo>
                  <a:lnTo>
                    <a:pt x="394018" y="116765"/>
                  </a:lnTo>
                  <a:lnTo>
                    <a:pt x="425121" y="92018"/>
                  </a:lnTo>
                  <a:lnTo>
                    <a:pt x="459925" y="69446"/>
                  </a:lnTo>
                  <a:lnTo>
                    <a:pt x="492063" y="51658"/>
                  </a:lnTo>
                  <a:lnTo>
                    <a:pt x="523034" y="35662"/>
                  </a:lnTo>
                  <a:lnTo>
                    <a:pt x="553659" y="21045"/>
                  </a:lnTo>
                  <a:lnTo>
                    <a:pt x="584182" y="10976"/>
                  </a:lnTo>
                  <a:lnTo>
                    <a:pt x="613828" y="3477"/>
                  </a:lnTo>
                  <a:lnTo>
                    <a:pt x="649288" y="514"/>
                  </a:lnTo>
                  <a:lnTo>
                    <a:pt x="678651" y="0"/>
                  </a:lnTo>
                  <a:lnTo>
                    <a:pt x="714868" y="3872"/>
                  </a:lnTo>
                  <a:lnTo>
                    <a:pt x="745635" y="13637"/>
                  </a:lnTo>
                  <a:lnTo>
                    <a:pt x="779459" y="40749"/>
                  </a:lnTo>
                  <a:lnTo>
                    <a:pt x="794079" y="56607"/>
                  </a:lnTo>
                  <a:lnTo>
                    <a:pt x="803302" y="76170"/>
                  </a:lnTo>
                  <a:lnTo>
                    <a:pt x="807139" y="107660"/>
                  </a:lnTo>
                  <a:lnTo>
                    <a:pt x="806759" y="136334"/>
                  </a:lnTo>
                  <a:lnTo>
                    <a:pt x="797099" y="172560"/>
                  </a:lnTo>
                  <a:lnTo>
                    <a:pt x="787309" y="205034"/>
                  </a:lnTo>
                  <a:lnTo>
                    <a:pt x="774965" y="238165"/>
                  </a:lnTo>
                  <a:lnTo>
                    <a:pt x="759068" y="264867"/>
                  </a:lnTo>
                  <a:lnTo>
                    <a:pt x="734987" y="300690"/>
                  </a:lnTo>
                  <a:lnTo>
                    <a:pt x="707840" y="335142"/>
                  </a:lnTo>
                  <a:lnTo>
                    <a:pt x="675761" y="371424"/>
                  </a:lnTo>
                  <a:lnTo>
                    <a:pt x="646983" y="397766"/>
                  </a:lnTo>
                  <a:lnTo>
                    <a:pt x="617008" y="424763"/>
                  </a:lnTo>
                  <a:lnTo>
                    <a:pt x="586678" y="448849"/>
                  </a:lnTo>
                  <a:lnTo>
                    <a:pt x="553984" y="474329"/>
                  </a:lnTo>
                  <a:lnTo>
                    <a:pt x="517486" y="501070"/>
                  </a:lnTo>
                  <a:lnTo>
                    <a:pt x="479861" y="527338"/>
                  </a:lnTo>
                  <a:lnTo>
                    <a:pt x="441901" y="554312"/>
                  </a:lnTo>
                  <a:lnTo>
                    <a:pt x="403843" y="578391"/>
                  </a:lnTo>
                  <a:lnTo>
                    <a:pt x="377606" y="594763"/>
                  </a:lnTo>
                  <a:lnTo>
                    <a:pt x="349012" y="613328"/>
                  </a:lnTo>
                  <a:lnTo>
                    <a:pt x="319370" y="630611"/>
                  </a:lnTo>
                  <a:lnTo>
                    <a:pt x="288416" y="647605"/>
                  </a:lnTo>
                  <a:lnTo>
                    <a:pt x="254903" y="666447"/>
                  </a:lnTo>
                  <a:lnTo>
                    <a:pt x="222510" y="683852"/>
                  </a:lnTo>
                  <a:lnTo>
                    <a:pt x="189487" y="700901"/>
                  </a:lnTo>
                  <a:lnTo>
                    <a:pt x="152232" y="719767"/>
                  </a:lnTo>
                  <a:lnTo>
                    <a:pt x="117613" y="739442"/>
                  </a:lnTo>
                  <a:lnTo>
                    <a:pt x="86139" y="758628"/>
                  </a:lnTo>
                  <a:lnTo>
                    <a:pt x="58040" y="775621"/>
                  </a:lnTo>
                  <a:lnTo>
                    <a:pt x="22466" y="795424"/>
                  </a:lnTo>
                  <a:lnTo>
                    <a:pt x="0" y="80750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072"/>
            <p:cNvSpPr/>
            <p:nvPr/>
          </p:nvSpPr>
          <p:spPr>
            <a:xfrm>
              <a:off x="2135220" y="2141810"/>
              <a:ext cx="394532" cy="1035731"/>
            </a:xfrm>
            <a:custGeom>
              <a:avLst/>
              <a:gdLst/>
              <a:ahLst/>
              <a:cxnLst/>
              <a:rect l="0" t="0" r="0" b="0"/>
              <a:pathLst>
                <a:path w="394532" h="1035731">
                  <a:moveTo>
                    <a:pt x="74580" y="967149"/>
                  </a:moveTo>
                  <a:lnTo>
                    <a:pt x="69343" y="954983"/>
                  </a:lnTo>
                  <a:lnTo>
                    <a:pt x="61085" y="921096"/>
                  </a:lnTo>
                  <a:lnTo>
                    <a:pt x="54871" y="902610"/>
                  </a:lnTo>
                  <a:lnTo>
                    <a:pt x="50084" y="869139"/>
                  </a:lnTo>
                  <a:lnTo>
                    <a:pt x="45282" y="833771"/>
                  </a:lnTo>
                  <a:lnTo>
                    <a:pt x="38250" y="799410"/>
                  </a:lnTo>
                  <a:lnTo>
                    <a:pt x="32018" y="770787"/>
                  </a:lnTo>
                  <a:lnTo>
                    <a:pt x="28949" y="740858"/>
                  </a:lnTo>
                  <a:lnTo>
                    <a:pt x="23900" y="709694"/>
                  </a:lnTo>
                  <a:lnTo>
                    <a:pt x="21181" y="674873"/>
                  </a:lnTo>
                  <a:lnTo>
                    <a:pt x="16236" y="641883"/>
                  </a:lnTo>
                  <a:lnTo>
                    <a:pt x="13548" y="606520"/>
                  </a:lnTo>
                  <a:lnTo>
                    <a:pt x="8612" y="574217"/>
                  </a:lnTo>
                  <a:lnTo>
                    <a:pt x="5927" y="542350"/>
                  </a:lnTo>
                  <a:lnTo>
                    <a:pt x="992" y="506474"/>
                  </a:lnTo>
                  <a:lnTo>
                    <a:pt x="0" y="469032"/>
                  </a:lnTo>
                  <a:lnTo>
                    <a:pt x="3846" y="431127"/>
                  </a:lnTo>
                  <a:lnTo>
                    <a:pt x="5361" y="393085"/>
                  </a:lnTo>
                  <a:lnTo>
                    <a:pt x="6657" y="355849"/>
                  </a:lnTo>
                  <a:lnTo>
                    <a:pt x="12027" y="322144"/>
                  </a:lnTo>
                  <a:lnTo>
                    <a:pt x="18980" y="286570"/>
                  </a:lnTo>
                  <a:lnTo>
                    <a:pt x="26403" y="253357"/>
                  </a:lnTo>
                  <a:lnTo>
                    <a:pt x="33964" y="217928"/>
                  </a:lnTo>
                  <a:lnTo>
                    <a:pt x="42413" y="185605"/>
                  </a:lnTo>
                  <a:lnTo>
                    <a:pt x="54418" y="154579"/>
                  </a:lnTo>
                  <a:lnTo>
                    <a:pt x="65407" y="123938"/>
                  </a:lnTo>
                  <a:lnTo>
                    <a:pt x="83997" y="94256"/>
                  </a:lnTo>
                  <a:lnTo>
                    <a:pt x="113035" y="61043"/>
                  </a:lnTo>
                  <a:lnTo>
                    <a:pt x="143230" y="34068"/>
                  </a:lnTo>
                  <a:lnTo>
                    <a:pt x="178043" y="13280"/>
                  </a:lnTo>
                  <a:lnTo>
                    <a:pt x="198181" y="3895"/>
                  </a:lnTo>
                  <a:lnTo>
                    <a:pt x="234821" y="0"/>
                  </a:lnTo>
                  <a:lnTo>
                    <a:pt x="253480" y="3630"/>
                  </a:lnTo>
                  <a:lnTo>
                    <a:pt x="274955" y="13288"/>
                  </a:lnTo>
                  <a:lnTo>
                    <a:pt x="304848" y="40376"/>
                  </a:lnTo>
                  <a:lnTo>
                    <a:pt x="329283" y="76642"/>
                  </a:lnTo>
                  <a:lnTo>
                    <a:pt x="354072" y="113845"/>
                  </a:lnTo>
                  <a:lnTo>
                    <a:pt x="368234" y="150300"/>
                  </a:lnTo>
                  <a:lnTo>
                    <a:pt x="376548" y="180055"/>
                  </a:lnTo>
                  <a:lnTo>
                    <a:pt x="384373" y="210320"/>
                  </a:lnTo>
                  <a:lnTo>
                    <a:pt x="391207" y="240736"/>
                  </a:lnTo>
                  <a:lnTo>
                    <a:pt x="393608" y="271197"/>
                  </a:lnTo>
                  <a:lnTo>
                    <a:pt x="394320" y="302519"/>
                  </a:lnTo>
                  <a:lnTo>
                    <a:pt x="394531" y="338234"/>
                  </a:lnTo>
                  <a:lnTo>
                    <a:pt x="393747" y="374780"/>
                  </a:lnTo>
                  <a:lnTo>
                    <a:pt x="389375" y="408281"/>
                  </a:lnTo>
                  <a:lnTo>
                    <a:pt x="386857" y="444642"/>
                  </a:lnTo>
                  <a:lnTo>
                    <a:pt x="380278" y="482226"/>
                  </a:lnTo>
                  <a:lnTo>
                    <a:pt x="368827" y="520174"/>
                  </a:lnTo>
                  <a:lnTo>
                    <a:pt x="359696" y="558229"/>
                  </a:lnTo>
                  <a:lnTo>
                    <a:pt x="350781" y="596315"/>
                  </a:lnTo>
                  <a:lnTo>
                    <a:pt x="338639" y="634411"/>
                  </a:lnTo>
                  <a:lnTo>
                    <a:pt x="328455" y="672510"/>
                  </a:lnTo>
                  <a:lnTo>
                    <a:pt x="315937" y="710610"/>
                  </a:lnTo>
                  <a:lnTo>
                    <a:pt x="305643" y="748710"/>
                  </a:lnTo>
                  <a:lnTo>
                    <a:pt x="292244" y="786810"/>
                  </a:lnTo>
                  <a:lnTo>
                    <a:pt x="278397" y="824910"/>
                  </a:lnTo>
                  <a:lnTo>
                    <a:pt x="267708" y="863010"/>
                  </a:lnTo>
                  <a:lnTo>
                    <a:pt x="254193" y="901110"/>
                  </a:lnTo>
                  <a:lnTo>
                    <a:pt x="240311" y="939210"/>
                  </a:lnTo>
                  <a:lnTo>
                    <a:pt x="230459" y="975616"/>
                  </a:lnTo>
                  <a:lnTo>
                    <a:pt x="219545" y="1011532"/>
                  </a:lnTo>
                  <a:lnTo>
                    <a:pt x="211739" y="103573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073"/>
            <p:cNvSpPr/>
            <p:nvPr/>
          </p:nvSpPr>
          <p:spPr>
            <a:xfrm>
              <a:off x="1798347" y="2127304"/>
              <a:ext cx="403349" cy="1080716"/>
            </a:xfrm>
            <a:custGeom>
              <a:avLst/>
              <a:gdLst/>
              <a:ahLst/>
              <a:cxnLst/>
              <a:rect l="0" t="0" r="0" b="0"/>
              <a:pathLst>
                <a:path w="403349" h="1080716">
                  <a:moveTo>
                    <a:pt x="7593" y="1080715"/>
                  </a:moveTo>
                  <a:lnTo>
                    <a:pt x="6746" y="1068549"/>
                  </a:lnTo>
                  <a:lnTo>
                    <a:pt x="1032" y="1044891"/>
                  </a:lnTo>
                  <a:lnTo>
                    <a:pt x="112" y="1011431"/>
                  </a:lnTo>
                  <a:lnTo>
                    <a:pt x="0" y="981517"/>
                  </a:lnTo>
                  <a:lnTo>
                    <a:pt x="5215" y="945911"/>
                  </a:lnTo>
                  <a:lnTo>
                    <a:pt x="7123" y="909025"/>
                  </a:lnTo>
                  <a:lnTo>
                    <a:pt x="9711" y="876033"/>
                  </a:lnTo>
                  <a:lnTo>
                    <a:pt x="13582" y="844809"/>
                  </a:lnTo>
                  <a:lnTo>
                    <a:pt x="16987" y="811851"/>
                  </a:lnTo>
                  <a:lnTo>
                    <a:pt x="21100" y="777532"/>
                  </a:lnTo>
                  <a:lnTo>
                    <a:pt x="24577" y="743657"/>
                  </a:lnTo>
                  <a:lnTo>
                    <a:pt x="28712" y="706808"/>
                  </a:lnTo>
                  <a:lnTo>
                    <a:pt x="29937" y="671337"/>
                  </a:lnTo>
                  <a:lnTo>
                    <a:pt x="30300" y="637120"/>
                  </a:lnTo>
                  <a:lnTo>
                    <a:pt x="30407" y="600171"/>
                  </a:lnTo>
                  <a:lnTo>
                    <a:pt x="30439" y="564670"/>
                  </a:lnTo>
                  <a:lnTo>
                    <a:pt x="30449" y="530444"/>
                  </a:lnTo>
                  <a:lnTo>
                    <a:pt x="28194" y="495750"/>
                  </a:lnTo>
                  <a:lnTo>
                    <a:pt x="24421" y="461764"/>
                  </a:lnTo>
                  <a:lnTo>
                    <a:pt x="25561" y="427140"/>
                  </a:lnTo>
                  <a:lnTo>
                    <a:pt x="29003" y="393175"/>
                  </a:lnTo>
                  <a:lnTo>
                    <a:pt x="32281" y="358557"/>
                  </a:lnTo>
                  <a:lnTo>
                    <a:pt x="38614" y="326852"/>
                  </a:lnTo>
                  <a:lnTo>
                    <a:pt x="45853" y="296008"/>
                  </a:lnTo>
                  <a:lnTo>
                    <a:pt x="51102" y="265421"/>
                  </a:lnTo>
                  <a:lnTo>
                    <a:pt x="54916" y="234909"/>
                  </a:lnTo>
                  <a:lnTo>
                    <a:pt x="63665" y="204419"/>
                  </a:lnTo>
                  <a:lnTo>
                    <a:pt x="76982" y="173937"/>
                  </a:lnTo>
                  <a:lnTo>
                    <a:pt x="91653" y="143456"/>
                  </a:lnTo>
                  <a:lnTo>
                    <a:pt x="111780" y="106861"/>
                  </a:lnTo>
                  <a:lnTo>
                    <a:pt x="132909" y="76020"/>
                  </a:lnTo>
                  <a:lnTo>
                    <a:pt x="168060" y="47421"/>
                  </a:lnTo>
                  <a:lnTo>
                    <a:pt x="205771" y="21599"/>
                  </a:lnTo>
                  <a:lnTo>
                    <a:pt x="220132" y="13097"/>
                  </a:lnTo>
                  <a:lnTo>
                    <a:pt x="252495" y="3146"/>
                  </a:lnTo>
                  <a:lnTo>
                    <a:pt x="278652" y="0"/>
                  </a:lnTo>
                  <a:lnTo>
                    <a:pt x="310902" y="5021"/>
                  </a:lnTo>
                  <a:lnTo>
                    <a:pt x="343847" y="20667"/>
                  </a:lnTo>
                  <a:lnTo>
                    <a:pt x="366615" y="39646"/>
                  </a:lnTo>
                  <a:lnTo>
                    <a:pt x="377189" y="55500"/>
                  </a:lnTo>
                  <a:lnTo>
                    <a:pt x="384837" y="75908"/>
                  </a:lnTo>
                  <a:lnTo>
                    <a:pt x="392143" y="113111"/>
                  </a:lnTo>
                  <a:lnTo>
                    <a:pt x="395409" y="148719"/>
                  </a:lnTo>
                  <a:lnTo>
                    <a:pt x="398311" y="183348"/>
                  </a:lnTo>
                  <a:lnTo>
                    <a:pt x="402197" y="212566"/>
                  </a:lnTo>
                  <a:lnTo>
                    <a:pt x="403348" y="242673"/>
                  </a:lnTo>
                  <a:lnTo>
                    <a:pt x="401431" y="273042"/>
                  </a:lnTo>
                  <a:lnTo>
                    <a:pt x="395501" y="305747"/>
                  </a:lnTo>
                  <a:lnTo>
                    <a:pt x="388382" y="339991"/>
                  </a:lnTo>
                  <a:lnTo>
                    <a:pt x="380910" y="371586"/>
                  </a:lnTo>
                  <a:lnTo>
                    <a:pt x="371076" y="404654"/>
                  </a:lnTo>
                  <a:lnTo>
                    <a:pt x="357438" y="441263"/>
                  </a:lnTo>
                  <a:lnTo>
                    <a:pt x="344930" y="476664"/>
                  </a:lnTo>
                  <a:lnTo>
                    <a:pt x="333605" y="510859"/>
                  </a:lnTo>
                  <a:lnTo>
                    <a:pt x="319524" y="545545"/>
                  </a:lnTo>
                  <a:lnTo>
                    <a:pt x="304628" y="579529"/>
                  </a:lnTo>
                  <a:lnTo>
                    <a:pt x="289490" y="614151"/>
                  </a:lnTo>
                  <a:lnTo>
                    <a:pt x="274280" y="648116"/>
                  </a:lnTo>
                  <a:lnTo>
                    <a:pt x="259049" y="682734"/>
                  </a:lnTo>
                  <a:lnTo>
                    <a:pt x="243811" y="716697"/>
                  </a:lnTo>
                  <a:lnTo>
                    <a:pt x="228572" y="751314"/>
                  </a:lnTo>
                  <a:lnTo>
                    <a:pt x="213332" y="785277"/>
                  </a:lnTo>
                  <a:lnTo>
                    <a:pt x="198093" y="819894"/>
                  </a:lnTo>
                  <a:lnTo>
                    <a:pt x="180595" y="853857"/>
                  </a:lnTo>
                  <a:lnTo>
                    <a:pt x="161581" y="890732"/>
                  </a:lnTo>
                  <a:lnTo>
                    <a:pt x="145223" y="926211"/>
                  </a:lnTo>
                  <a:lnTo>
                    <a:pt x="129652" y="960430"/>
                  </a:lnTo>
                  <a:lnTo>
                    <a:pt x="114314" y="995122"/>
                  </a:lnTo>
                  <a:lnTo>
                    <a:pt x="101302" y="1026850"/>
                  </a:lnTo>
                  <a:lnTo>
                    <a:pt x="87478" y="1064246"/>
                  </a:lnTo>
                  <a:lnTo>
                    <a:pt x="83793" y="107309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074"/>
            <p:cNvSpPr/>
            <p:nvPr/>
          </p:nvSpPr>
          <p:spPr>
            <a:xfrm>
              <a:off x="1379222" y="2332147"/>
              <a:ext cx="373379" cy="967313"/>
            </a:xfrm>
            <a:custGeom>
              <a:avLst/>
              <a:gdLst/>
              <a:ahLst/>
              <a:cxnLst/>
              <a:rect l="0" t="0" r="0" b="0"/>
              <a:pathLst>
                <a:path w="373379" h="967313">
                  <a:moveTo>
                    <a:pt x="358137" y="967312"/>
                  </a:moveTo>
                  <a:lnTo>
                    <a:pt x="350047" y="967312"/>
                  </a:lnTo>
                  <a:lnTo>
                    <a:pt x="347664" y="966466"/>
                  </a:lnTo>
                  <a:lnTo>
                    <a:pt x="346075" y="965055"/>
                  </a:lnTo>
                  <a:lnTo>
                    <a:pt x="345016" y="963267"/>
                  </a:lnTo>
                  <a:lnTo>
                    <a:pt x="343463" y="962075"/>
                  </a:lnTo>
                  <a:lnTo>
                    <a:pt x="334887" y="957906"/>
                  </a:lnTo>
                  <a:lnTo>
                    <a:pt x="320995" y="949179"/>
                  </a:lnTo>
                  <a:lnTo>
                    <a:pt x="307182" y="943693"/>
                  </a:lnTo>
                  <a:lnTo>
                    <a:pt x="271848" y="911421"/>
                  </a:lnTo>
                  <a:lnTo>
                    <a:pt x="237290" y="876940"/>
                  </a:lnTo>
                  <a:lnTo>
                    <a:pt x="227381" y="865340"/>
                  </a:lnTo>
                  <a:lnTo>
                    <a:pt x="203236" y="829769"/>
                  </a:lnTo>
                  <a:lnTo>
                    <a:pt x="175597" y="798033"/>
                  </a:lnTo>
                  <a:lnTo>
                    <a:pt x="155005" y="764823"/>
                  </a:lnTo>
                  <a:lnTo>
                    <a:pt x="129394" y="730888"/>
                  </a:lnTo>
                  <a:lnTo>
                    <a:pt x="107151" y="694708"/>
                  </a:lnTo>
                  <a:lnTo>
                    <a:pt x="86451" y="658806"/>
                  </a:lnTo>
                  <a:lnTo>
                    <a:pt x="79236" y="629147"/>
                  </a:lnTo>
                  <a:lnTo>
                    <a:pt x="65477" y="594021"/>
                  </a:lnTo>
                  <a:lnTo>
                    <a:pt x="55617" y="565266"/>
                  </a:lnTo>
                  <a:lnTo>
                    <a:pt x="43194" y="535297"/>
                  </a:lnTo>
                  <a:lnTo>
                    <a:pt x="33775" y="504969"/>
                  </a:lnTo>
                  <a:lnTo>
                    <a:pt x="26469" y="474534"/>
                  </a:lnTo>
                  <a:lnTo>
                    <a:pt x="23081" y="444067"/>
                  </a:lnTo>
                  <a:lnTo>
                    <a:pt x="17091" y="413591"/>
                  </a:lnTo>
                  <a:lnTo>
                    <a:pt x="9954" y="383112"/>
                  </a:lnTo>
                  <a:lnTo>
                    <a:pt x="3324" y="352632"/>
                  </a:lnTo>
                  <a:lnTo>
                    <a:pt x="983" y="322999"/>
                  </a:lnTo>
                  <a:lnTo>
                    <a:pt x="192" y="287544"/>
                  </a:lnTo>
                  <a:lnTo>
                    <a:pt x="55" y="258182"/>
                  </a:lnTo>
                  <a:lnTo>
                    <a:pt x="9" y="221965"/>
                  </a:lnTo>
                  <a:lnTo>
                    <a:pt x="0" y="190351"/>
                  </a:lnTo>
                  <a:lnTo>
                    <a:pt x="2256" y="159648"/>
                  </a:lnTo>
                  <a:lnTo>
                    <a:pt x="7758" y="126737"/>
                  </a:lnTo>
                  <a:lnTo>
                    <a:pt x="20553" y="89267"/>
                  </a:lnTo>
                  <a:lnTo>
                    <a:pt x="35854" y="52959"/>
                  </a:lnTo>
                  <a:lnTo>
                    <a:pt x="36602" y="47863"/>
                  </a:lnTo>
                  <a:lnTo>
                    <a:pt x="38794" y="43620"/>
                  </a:lnTo>
                  <a:lnTo>
                    <a:pt x="63158" y="20881"/>
                  </a:lnTo>
                  <a:lnTo>
                    <a:pt x="100973" y="2820"/>
                  </a:lnTo>
                  <a:lnTo>
                    <a:pt x="116421" y="0"/>
                  </a:lnTo>
                  <a:lnTo>
                    <a:pt x="128379" y="3744"/>
                  </a:lnTo>
                  <a:lnTo>
                    <a:pt x="142354" y="11748"/>
                  </a:lnTo>
                  <a:lnTo>
                    <a:pt x="154878" y="14751"/>
                  </a:lnTo>
                  <a:lnTo>
                    <a:pt x="161402" y="18454"/>
                  </a:lnTo>
                  <a:lnTo>
                    <a:pt x="193174" y="56266"/>
                  </a:lnTo>
                  <a:lnTo>
                    <a:pt x="213217" y="91060"/>
                  </a:lnTo>
                  <a:lnTo>
                    <a:pt x="232825" y="126418"/>
                  </a:lnTo>
                  <a:lnTo>
                    <a:pt x="244308" y="159732"/>
                  </a:lnTo>
                  <a:lnTo>
                    <a:pt x="254090" y="183985"/>
                  </a:lnTo>
                  <a:lnTo>
                    <a:pt x="254603" y="196116"/>
                  </a:lnTo>
                  <a:lnTo>
                    <a:pt x="253702" y="207999"/>
                  </a:lnTo>
                  <a:lnTo>
                    <a:pt x="259341" y="246032"/>
                  </a:lnTo>
                  <a:lnTo>
                    <a:pt x="271177" y="284126"/>
                  </a:lnTo>
                  <a:lnTo>
                    <a:pt x="277949" y="319957"/>
                  </a:lnTo>
                  <a:lnTo>
                    <a:pt x="283670" y="351726"/>
                  </a:lnTo>
                  <a:lnTo>
                    <a:pt x="288782" y="388408"/>
                  </a:lnTo>
                  <a:lnTo>
                    <a:pt x="291662" y="416457"/>
                  </a:lnTo>
                  <a:lnTo>
                    <a:pt x="301688" y="449864"/>
                  </a:lnTo>
                  <a:lnTo>
                    <a:pt x="304388" y="487346"/>
                  </a:lnTo>
                  <a:lnTo>
                    <a:pt x="310775" y="525365"/>
                  </a:lnTo>
                  <a:lnTo>
                    <a:pt x="318285" y="563454"/>
                  </a:lnTo>
                  <a:lnTo>
                    <a:pt x="330301" y="601553"/>
                  </a:lnTo>
                  <a:lnTo>
                    <a:pt x="336880" y="639653"/>
                  </a:lnTo>
                  <a:lnTo>
                    <a:pt x="347342" y="677753"/>
                  </a:lnTo>
                  <a:lnTo>
                    <a:pt x="354145" y="715853"/>
                  </a:lnTo>
                  <a:lnTo>
                    <a:pt x="357612" y="753953"/>
                  </a:lnTo>
                  <a:lnTo>
                    <a:pt x="358033" y="784433"/>
                  </a:lnTo>
                  <a:lnTo>
                    <a:pt x="358117" y="820149"/>
                  </a:lnTo>
                  <a:lnTo>
                    <a:pt x="358133" y="854799"/>
                  </a:lnTo>
                  <a:lnTo>
                    <a:pt x="362182" y="889960"/>
                  </a:lnTo>
                  <a:lnTo>
                    <a:pt x="365898" y="925755"/>
                  </a:lnTo>
                  <a:lnTo>
                    <a:pt x="373378" y="96731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SMARTInkShape-Group212"/>
          <p:cNvGrpSpPr/>
          <p:nvPr/>
        </p:nvGrpSpPr>
        <p:grpSpPr>
          <a:xfrm>
            <a:off x="177198" y="2080418"/>
            <a:ext cx="1155380" cy="917238"/>
            <a:chOff x="177198" y="2080418"/>
            <a:chExt cx="1155380" cy="917238"/>
          </a:xfrm>
        </p:grpSpPr>
        <p:sp>
          <p:nvSpPr>
            <p:cNvPr id="46" name="SMARTInkShape-2075"/>
            <p:cNvSpPr/>
            <p:nvPr/>
          </p:nvSpPr>
          <p:spPr>
            <a:xfrm>
              <a:off x="731520" y="2232659"/>
              <a:ext cx="68581" cy="68582"/>
            </a:xfrm>
            <a:custGeom>
              <a:avLst/>
              <a:gdLst/>
              <a:ahLst/>
              <a:cxnLst/>
              <a:rect l="0" t="0" r="0" b="0"/>
              <a:pathLst>
                <a:path w="68581" h="68582">
                  <a:moveTo>
                    <a:pt x="0" y="68581"/>
                  </a:moveTo>
                  <a:lnTo>
                    <a:pt x="0" y="62020"/>
                  </a:lnTo>
                  <a:lnTo>
                    <a:pt x="36045" y="24924"/>
                  </a:lnTo>
                  <a:lnTo>
                    <a:pt x="6858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076"/>
            <p:cNvSpPr/>
            <p:nvPr/>
          </p:nvSpPr>
          <p:spPr>
            <a:xfrm>
              <a:off x="177198" y="2697480"/>
              <a:ext cx="127603" cy="300176"/>
            </a:xfrm>
            <a:custGeom>
              <a:avLst/>
              <a:gdLst/>
              <a:ahLst/>
              <a:cxnLst/>
              <a:rect l="0" t="0" r="0" b="0"/>
              <a:pathLst>
                <a:path w="127603" h="300176">
                  <a:moveTo>
                    <a:pt x="81882" y="0"/>
                  </a:moveTo>
                  <a:lnTo>
                    <a:pt x="75321" y="0"/>
                  </a:lnTo>
                  <a:lnTo>
                    <a:pt x="63749" y="10605"/>
                  </a:lnTo>
                  <a:lnTo>
                    <a:pt x="48830" y="42605"/>
                  </a:lnTo>
                  <a:lnTo>
                    <a:pt x="30126" y="79051"/>
                  </a:lnTo>
                  <a:lnTo>
                    <a:pt x="14649" y="113358"/>
                  </a:lnTo>
                  <a:lnTo>
                    <a:pt x="6606" y="150677"/>
                  </a:lnTo>
                  <a:lnTo>
                    <a:pt x="0" y="188403"/>
                  </a:lnTo>
                  <a:lnTo>
                    <a:pt x="894" y="214996"/>
                  </a:lnTo>
                  <a:lnTo>
                    <a:pt x="11134" y="253055"/>
                  </a:lnTo>
                  <a:lnTo>
                    <a:pt x="20995" y="277739"/>
                  </a:lnTo>
                  <a:lnTo>
                    <a:pt x="26881" y="285153"/>
                  </a:lnTo>
                  <a:lnTo>
                    <a:pt x="49312" y="299474"/>
                  </a:lnTo>
                  <a:lnTo>
                    <a:pt x="61479" y="300175"/>
                  </a:lnTo>
                  <a:lnTo>
                    <a:pt x="96599" y="291491"/>
                  </a:lnTo>
                  <a:lnTo>
                    <a:pt x="127602" y="2819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077"/>
            <p:cNvSpPr/>
            <p:nvPr/>
          </p:nvSpPr>
          <p:spPr>
            <a:xfrm>
              <a:off x="320811" y="2720340"/>
              <a:ext cx="139477" cy="205741"/>
            </a:xfrm>
            <a:custGeom>
              <a:avLst/>
              <a:gdLst/>
              <a:ahLst/>
              <a:cxnLst/>
              <a:rect l="0" t="0" r="0" b="0"/>
              <a:pathLst>
                <a:path w="139477" h="205741">
                  <a:moveTo>
                    <a:pt x="98289" y="0"/>
                  </a:moveTo>
                  <a:lnTo>
                    <a:pt x="80376" y="0"/>
                  </a:lnTo>
                  <a:lnTo>
                    <a:pt x="44745" y="15438"/>
                  </a:lnTo>
                  <a:lnTo>
                    <a:pt x="28633" y="25439"/>
                  </a:lnTo>
                  <a:lnTo>
                    <a:pt x="3132" y="45721"/>
                  </a:lnTo>
                  <a:lnTo>
                    <a:pt x="0" y="51834"/>
                  </a:lnTo>
                  <a:lnTo>
                    <a:pt x="589" y="52336"/>
                  </a:lnTo>
                  <a:lnTo>
                    <a:pt x="5464" y="53889"/>
                  </a:lnTo>
                  <a:lnTo>
                    <a:pt x="9902" y="57252"/>
                  </a:lnTo>
                  <a:lnTo>
                    <a:pt x="16955" y="59312"/>
                  </a:lnTo>
                  <a:lnTo>
                    <a:pt x="54219" y="64908"/>
                  </a:lnTo>
                  <a:lnTo>
                    <a:pt x="87827" y="78863"/>
                  </a:lnTo>
                  <a:lnTo>
                    <a:pt x="122824" y="104287"/>
                  </a:lnTo>
                  <a:lnTo>
                    <a:pt x="138480" y="127354"/>
                  </a:lnTo>
                  <a:lnTo>
                    <a:pt x="139476" y="131469"/>
                  </a:lnTo>
                  <a:lnTo>
                    <a:pt x="139294" y="135059"/>
                  </a:lnTo>
                  <a:lnTo>
                    <a:pt x="125953" y="165423"/>
                  </a:lnTo>
                  <a:lnTo>
                    <a:pt x="118768" y="173145"/>
                  </a:lnTo>
                  <a:lnTo>
                    <a:pt x="94588" y="187681"/>
                  </a:lnTo>
                  <a:lnTo>
                    <a:pt x="57536" y="203466"/>
                  </a:lnTo>
                  <a:lnTo>
                    <a:pt x="52569" y="2057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078"/>
            <p:cNvSpPr/>
            <p:nvPr/>
          </p:nvSpPr>
          <p:spPr>
            <a:xfrm>
              <a:off x="499872" y="2667000"/>
              <a:ext cx="152648" cy="163084"/>
            </a:xfrm>
            <a:custGeom>
              <a:avLst/>
              <a:gdLst/>
              <a:ahLst/>
              <a:cxnLst/>
              <a:rect l="0" t="0" r="0" b="0"/>
              <a:pathLst>
                <a:path w="152648" h="163084">
                  <a:moveTo>
                    <a:pt x="86867" y="0"/>
                  </a:moveTo>
                  <a:lnTo>
                    <a:pt x="82822" y="4045"/>
                  </a:lnTo>
                  <a:lnTo>
                    <a:pt x="78578" y="6031"/>
                  </a:lnTo>
                  <a:lnTo>
                    <a:pt x="76261" y="6560"/>
                  </a:lnTo>
                  <a:lnTo>
                    <a:pt x="68955" y="11351"/>
                  </a:lnTo>
                  <a:lnTo>
                    <a:pt x="38302" y="47090"/>
                  </a:lnTo>
                  <a:lnTo>
                    <a:pt x="17213" y="84000"/>
                  </a:lnTo>
                  <a:lnTo>
                    <a:pt x="3240" y="119686"/>
                  </a:lnTo>
                  <a:lnTo>
                    <a:pt x="636" y="125510"/>
                  </a:lnTo>
                  <a:lnTo>
                    <a:pt x="0" y="136498"/>
                  </a:lnTo>
                  <a:lnTo>
                    <a:pt x="1016" y="141798"/>
                  </a:lnTo>
                  <a:lnTo>
                    <a:pt x="6660" y="149946"/>
                  </a:lnTo>
                  <a:lnTo>
                    <a:pt x="20036" y="162075"/>
                  </a:lnTo>
                  <a:lnTo>
                    <a:pt x="24533" y="163083"/>
                  </a:lnTo>
                  <a:lnTo>
                    <a:pt x="42998" y="160457"/>
                  </a:lnTo>
                  <a:lnTo>
                    <a:pt x="79491" y="149583"/>
                  </a:lnTo>
                  <a:lnTo>
                    <a:pt x="92338" y="140141"/>
                  </a:lnTo>
                  <a:lnTo>
                    <a:pt x="128552" y="106941"/>
                  </a:lnTo>
                  <a:lnTo>
                    <a:pt x="149146" y="76077"/>
                  </a:lnTo>
                  <a:lnTo>
                    <a:pt x="152647" y="64574"/>
                  </a:lnTo>
                  <a:lnTo>
                    <a:pt x="151945" y="53817"/>
                  </a:lnTo>
                  <a:lnTo>
                    <a:pt x="148811" y="44238"/>
                  </a:lnTo>
                  <a:lnTo>
                    <a:pt x="139900" y="31190"/>
                  </a:lnTo>
                  <a:lnTo>
                    <a:pt x="129987" y="20460"/>
                  </a:lnTo>
                  <a:lnTo>
                    <a:pt x="122683" y="17560"/>
                  </a:lnTo>
                  <a:lnTo>
                    <a:pt x="109728" y="152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079"/>
            <p:cNvSpPr/>
            <p:nvPr/>
          </p:nvSpPr>
          <p:spPr>
            <a:xfrm>
              <a:off x="708660" y="2598419"/>
              <a:ext cx="83148" cy="150756"/>
            </a:xfrm>
            <a:custGeom>
              <a:avLst/>
              <a:gdLst/>
              <a:ahLst/>
              <a:cxnLst/>
              <a:rect l="0" t="0" r="0" b="0"/>
              <a:pathLst>
                <a:path w="83148" h="150756">
                  <a:moveTo>
                    <a:pt x="0" y="22861"/>
                  </a:moveTo>
                  <a:lnTo>
                    <a:pt x="0" y="58906"/>
                  </a:lnTo>
                  <a:lnTo>
                    <a:pt x="0" y="92988"/>
                  </a:lnTo>
                  <a:lnTo>
                    <a:pt x="7760" y="131027"/>
                  </a:lnTo>
                  <a:lnTo>
                    <a:pt x="13494" y="141176"/>
                  </a:lnTo>
                  <a:lnTo>
                    <a:pt x="18132" y="146847"/>
                  </a:lnTo>
                  <a:lnTo>
                    <a:pt x="23016" y="149933"/>
                  </a:lnTo>
                  <a:lnTo>
                    <a:pt x="25504" y="150755"/>
                  </a:lnTo>
                  <a:lnTo>
                    <a:pt x="28009" y="150457"/>
                  </a:lnTo>
                  <a:lnTo>
                    <a:pt x="33050" y="147868"/>
                  </a:lnTo>
                  <a:lnTo>
                    <a:pt x="54823" y="127885"/>
                  </a:lnTo>
                  <a:lnTo>
                    <a:pt x="65831" y="110085"/>
                  </a:lnTo>
                  <a:lnTo>
                    <a:pt x="78712" y="75646"/>
                  </a:lnTo>
                  <a:lnTo>
                    <a:pt x="83147" y="40285"/>
                  </a:lnTo>
                  <a:lnTo>
                    <a:pt x="82674" y="29758"/>
                  </a:lnTo>
                  <a:lnTo>
                    <a:pt x="76033" y="10543"/>
                  </a:lnTo>
                  <a:lnTo>
                    <a:pt x="6857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080"/>
            <p:cNvSpPr/>
            <p:nvPr/>
          </p:nvSpPr>
          <p:spPr>
            <a:xfrm>
              <a:off x="853439" y="2499359"/>
              <a:ext cx="45722" cy="182303"/>
            </a:xfrm>
            <a:custGeom>
              <a:avLst/>
              <a:gdLst/>
              <a:ahLst/>
              <a:cxnLst/>
              <a:rect l="0" t="0" r="0" b="0"/>
              <a:pathLst>
                <a:path w="45722" h="182303">
                  <a:moveTo>
                    <a:pt x="0" y="60960"/>
                  </a:moveTo>
                  <a:lnTo>
                    <a:pt x="847" y="94513"/>
                  </a:lnTo>
                  <a:lnTo>
                    <a:pt x="13181" y="129572"/>
                  </a:lnTo>
                  <a:lnTo>
                    <a:pt x="16888" y="144790"/>
                  </a:lnTo>
                  <a:lnTo>
                    <a:pt x="21091" y="160023"/>
                  </a:lnTo>
                  <a:lnTo>
                    <a:pt x="22921" y="169335"/>
                  </a:lnTo>
                  <a:lnTo>
                    <a:pt x="30136" y="182302"/>
                  </a:lnTo>
                  <a:lnTo>
                    <a:pt x="30478" y="146831"/>
                  </a:lnTo>
                  <a:lnTo>
                    <a:pt x="25243" y="115584"/>
                  </a:lnTo>
                  <a:lnTo>
                    <a:pt x="23174" y="80415"/>
                  </a:lnTo>
                  <a:lnTo>
                    <a:pt x="22902" y="47530"/>
                  </a:lnTo>
                  <a:lnTo>
                    <a:pt x="23726" y="37211"/>
                  </a:lnTo>
                  <a:lnTo>
                    <a:pt x="26914" y="29803"/>
                  </a:lnTo>
                  <a:lnTo>
                    <a:pt x="4572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081"/>
            <p:cNvSpPr/>
            <p:nvPr/>
          </p:nvSpPr>
          <p:spPr>
            <a:xfrm>
              <a:off x="945903" y="2446019"/>
              <a:ext cx="128518" cy="137083"/>
            </a:xfrm>
            <a:custGeom>
              <a:avLst/>
              <a:gdLst/>
              <a:ahLst/>
              <a:cxnLst/>
              <a:rect l="0" t="0" r="0" b="0"/>
              <a:pathLst>
                <a:path w="128518" h="137083">
                  <a:moveTo>
                    <a:pt x="82797" y="0"/>
                  </a:moveTo>
                  <a:lnTo>
                    <a:pt x="71445" y="0"/>
                  </a:lnTo>
                  <a:lnTo>
                    <a:pt x="67027" y="2258"/>
                  </a:lnTo>
                  <a:lnTo>
                    <a:pt x="30796" y="29485"/>
                  </a:lnTo>
                  <a:lnTo>
                    <a:pt x="20446" y="43638"/>
                  </a:lnTo>
                  <a:lnTo>
                    <a:pt x="4157" y="80262"/>
                  </a:lnTo>
                  <a:lnTo>
                    <a:pt x="0" y="101399"/>
                  </a:lnTo>
                  <a:lnTo>
                    <a:pt x="126" y="116781"/>
                  </a:lnTo>
                  <a:lnTo>
                    <a:pt x="3156" y="126974"/>
                  </a:lnTo>
                  <a:lnTo>
                    <a:pt x="5997" y="130369"/>
                  </a:lnTo>
                  <a:lnTo>
                    <a:pt x="13668" y="134142"/>
                  </a:lnTo>
                  <a:lnTo>
                    <a:pt x="48200" y="136984"/>
                  </a:lnTo>
                  <a:lnTo>
                    <a:pt x="61493" y="137082"/>
                  </a:lnTo>
                  <a:lnTo>
                    <a:pt x="73611" y="132610"/>
                  </a:lnTo>
                  <a:lnTo>
                    <a:pt x="107777" y="112312"/>
                  </a:lnTo>
                  <a:lnTo>
                    <a:pt x="128517" y="990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082"/>
            <p:cNvSpPr/>
            <p:nvPr/>
          </p:nvSpPr>
          <p:spPr>
            <a:xfrm>
              <a:off x="716830" y="2080418"/>
              <a:ext cx="113750" cy="266542"/>
            </a:xfrm>
            <a:custGeom>
              <a:avLst/>
              <a:gdLst/>
              <a:ahLst/>
              <a:cxnLst/>
              <a:rect l="0" t="0" r="0" b="0"/>
              <a:pathLst>
                <a:path w="113750" h="266542">
                  <a:moveTo>
                    <a:pt x="113749" y="37941"/>
                  </a:moveTo>
                  <a:lnTo>
                    <a:pt x="113749" y="27336"/>
                  </a:lnTo>
                  <a:lnTo>
                    <a:pt x="109704" y="15984"/>
                  </a:lnTo>
                  <a:lnTo>
                    <a:pt x="103144" y="5942"/>
                  </a:lnTo>
                  <a:lnTo>
                    <a:pt x="98311" y="2553"/>
                  </a:lnTo>
                  <a:lnTo>
                    <a:pt x="92495" y="1047"/>
                  </a:lnTo>
                  <a:lnTo>
                    <a:pt x="70112" y="0"/>
                  </a:lnTo>
                  <a:lnTo>
                    <a:pt x="50159" y="5956"/>
                  </a:lnTo>
                  <a:lnTo>
                    <a:pt x="40049" y="10461"/>
                  </a:lnTo>
                  <a:lnTo>
                    <a:pt x="32170" y="17544"/>
                  </a:lnTo>
                  <a:lnTo>
                    <a:pt x="5720" y="50786"/>
                  </a:lnTo>
                  <a:lnTo>
                    <a:pt x="1307" y="65924"/>
                  </a:lnTo>
                  <a:lnTo>
                    <a:pt x="0" y="81134"/>
                  </a:lnTo>
                  <a:lnTo>
                    <a:pt x="5642" y="106681"/>
                  </a:lnTo>
                  <a:lnTo>
                    <a:pt x="17376" y="134148"/>
                  </a:lnTo>
                  <a:lnTo>
                    <a:pt x="24632" y="142224"/>
                  </a:lnTo>
                  <a:lnTo>
                    <a:pt x="58005" y="172867"/>
                  </a:lnTo>
                  <a:lnTo>
                    <a:pt x="90226" y="210956"/>
                  </a:lnTo>
                  <a:lnTo>
                    <a:pt x="100918" y="226963"/>
                  </a:lnTo>
                  <a:lnTo>
                    <a:pt x="101809" y="231689"/>
                  </a:lnTo>
                  <a:lnTo>
                    <a:pt x="99111" y="252429"/>
                  </a:lnTo>
                  <a:lnTo>
                    <a:pt x="96519" y="258294"/>
                  </a:lnTo>
                  <a:lnTo>
                    <a:pt x="90890" y="26654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083"/>
            <p:cNvSpPr/>
            <p:nvPr/>
          </p:nvSpPr>
          <p:spPr>
            <a:xfrm>
              <a:off x="579417" y="2339340"/>
              <a:ext cx="159723" cy="144164"/>
            </a:xfrm>
            <a:custGeom>
              <a:avLst/>
              <a:gdLst/>
              <a:ahLst/>
              <a:cxnLst/>
              <a:rect l="0" t="0" r="0" b="0"/>
              <a:pathLst>
                <a:path w="159723" h="144164">
                  <a:moveTo>
                    <a:pt x="68283" y="0"/>
                  </a:moveTo>
                  <a:lnTo>
                    <a:pt x="46104" y="0"/>
                  </a:lnTo>
                  <a:lnTo>
                    <a:pt x="39234" y="2257"/>
                  </a:lnTo>
                  <a:lnTo>
                    <a:pt x="36217" y="4045"/>
                  </a:lnTo>
                  <a:lnTo>
                    <a:pt x="27925" y="14651"/>
                  </a:lnTo>
                  <a:lnTo>
                    <a:pt x="9879" y="49220"/>
                  </a:lnTo>
                  <a:lnTo>
                    <a:pt x="1964" y="76891"/>
                  </a:lnTo>
                  <a:lnTo>
                    <a:pt x="0" y="113544"/>
                  </a:lnTo>
                  <a:lnTo>
                    <a:pt x="637" y="130256"/>
                  </a:lnTo>
                  <a:lnTo>
                    <a:pt x="3787" y="137760"/>
                  </a:lnTo>
                  <a:lnTo>
                    <a:pt x="5812" y="140100"/>
                  </a:lnTo>
                  <a:lnTo>
                    <a:pt x="10320" y="142700"/>
                  </a:lnTo>
                  <a:lnTo>
                    <a:pt x="17618" y="144163"/>
                  </a:lnTo>
                  <a:lnTo>
                    <a:pt x="22623" y="142248"/>
                  </a:lnTo>
                  <a:lnTo>
                    <a:pt x="32734" y="134119"/>
                  </a:lnTo>
                  <a:lnTo>
                    <a:pt x="40346" y="122806"/>
                  </a:lnTo>
                  <a:lnTo>
                    <a:pt x="49022" y="89789"/>
                  </a:lnTo>
                  <a:lnTo>
                    <a:pt x="52513" y="55380"/>
                  </a:lnTo>
                  <a:lnTo>
                    <a:pt x="52126" y="29055"/>
                  </a:lnTo>
                  <a:lnTo>
                    <a:pt x="48966" y="21944"/>
                  </a:lnTo>
                  <a:lnTo>
                    <a:pt x="38209" y="8108"/>
                  </a:lnTo>
                  <a:lnTo>
                    <a:pt x="52176" y="15973"/>
                  </a:lnTo>
                  <a:lnTo>
                    <a:pt x="57737" y="21492"/>
                  </a:lnTo>
                  <a:lnTo>
                    <a:pt x="89547" y="59237"/>
                  </a:lnTo>
                  <a:lnTo>
                    <a:pt x="92619" y="62351"/>
                  </a:lnTo>
                  <a:lnTo>
                    <a:pt x="100548" y="65811"/>
                  </a:lnTo>
                  <a:lnTo>
                    <a:pt x="105032" y="66734"/>
                  </a:lnTo>
                  <a:lnTo>
                    <a:pt x="114531" y="65501"/>
                  </a:lnTo>
                  <a:lnTo>
                    <a:pt x="138625" y="55474"/>
                  </a:lnTo>
                  <a:lnTo>
                    <a:pt x="159722" y="381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084"/>
            <p:cNvSpPr/>
            <p:nvPr/>
          </p:nvSpPr>
          <p:spPr>
            <a:xfrm>
              <a:off x="388619" y="2385536"/>
              <a:ext cx="106682" cy="151338"/>
            </a:xfrm>
            <a:custGeom>
              <a:avLst/>
              <a:gdLst/>
              <a:ahLst/>
              <a:cxnLst/>
              <a:rect l="0" t="0" r="0" b="0"/>
              <a:pathLst>
                <a:path w="106682" h="151338">
                  <a:moveTo>
                    <a:pt x="0" y="98583"/>
                  </a:moveTo>
                  <a:lnTo>
                    <a:pt x="24694" y="98583"/>
                  </a:lnTo>
                  <a:lnTo>
                    <a:pt x="30167" y="96326"/>
                  </a:lnTo>
                  <a:lnTo>
                    <a:pt x="32811" y="94538"/>
                  </a:lnTo>
                  <a:lnTo>
                    <a:pt x="62939" y="85089"/>
                  </a:lnTo>
                  <a:lnTo>
                    <a:pt x="69742" y="80451"/>
                  </a:lnTo>
                  <a:lnTo>
                    <a:pt x="93945" y="46583"/>
                  </a:lnTo>
                  <a:lnTo>
                    <a:pt x="97545" y="36233"/>
                  </a:lnTo>
                  <a:lnTo>
                    <a:pt x="99021" y="4947"/>
                  </a:lnTo>
                  <a:lnTo>
                    <a:pt x="98188" y="3139"/>
                  </a:lnTo>
                  <a:lnTo>
                    <a:pt x="96785" y="1934"/>
                  </a:lnTo>
                  <a:lnTo>
                    <a:pt x="92969" y="595"/>
                  </a:lnTo>
                  <a:lnTo>
                    <a:pt x="88451" y="0"/>
                  </a:lnTo>
                  <a:lnTo>
                    <a:pt x="86061" y="1534"/>
                  </a:lnTo>
                  <a:lnTo>
                    <a:pt x="73884" y="13906"/>
                  </a:lnTo>
                  <a:lnTo>
                    <a:pt x="55423" y="28799"/>
                  </a:lnTo>
                  <a:lnTo>
                    <a:pt x="44550" y="43099"/>
                  </a:lnTo>
                  <a:lnTo>
                    <a:pt x="28061" y="79779"/>
                  </a:lnTo>
                  <a:lnTo>
                    <a:pt x="23545" y="112100"/>
                  </a:lnTo>
                  <a:lnTo>
                    <a:pt x="24012" y="123217"/>
                  </a:lnTo>
                  <a:lnTo>
                    <a:pt x="29034" y="138150"/>
                  </a:lnTo>
                  <a:lnTo>
                    <a:pt x="33507" y="145238"/>
                  </a:lnTo>
                  <a:lnTo>
                    <a:pt x="36731" y="147466"/>
                  </a:lnTo>
                  <a:lnTo>
                    <a:pt x="44830" y="149942"/>
                  </a:lnTo>
                  <a:lnTo>
                    <a:pt x="58909" y="151337"/>
                  </a:lnTo>
                  <a:lnTo>
                    <a:pt x="73805" y="147704"/>
                  </a:lnTo>
                  <a:lnTo>
                    <a:pt x="106681" y="12906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085"/>
            <p:cNvSpPr/>
            <p:nvPr/>
          </p:nvSpPr>
          <p:spPr>
            <a:xfrm>
              <a:off x="327973" y="2415540"/>
              <a:ext cx="45408" cy="205741"/>
            </a:xfrm>
            <a:custGeom>
              <a:avLst/>
              <a:gdLst/>
              <a:ahLst/>
              <a:cxnLst/>
              <a:rect l="0" t="0" r="0" b="0"/>
              <a:pathLst>
                <a:path w="45408" h="205741">
                  <a:moveTo>
                    <a:pt x="7307" y="0"/>
                  </a:moveTo>
                  <a:lnTo>
                    <a:pt x="3261" y="0"/>
                  </a:lnTo>
                  <a:lnTo>
                    <a:pt x="2070" y="846"/>
                  </a:lnTo>
                  <a:lnTo>
                    <a:pt x="1275" y="2257"/>
                  </a:lnTo>
                  <a:lnTo>
                    <a:pt x="0" y="10605"/>
                  </a:lnTo>
                  <a:lnTo>
                    <a:pt x="552" y="47046"/>
                  </a:lnTo>
                  <a:lnTo>
                    <a:pt x="10295" y="83994"/>
                  </a:lnTo>
                  <a:lnTo>
                    <a:pt x="14858" y="120417"/>
                  </a:lnTo>
                  <a:lnTo>
                    <a:pt x="23035" y="155709"/>
                  </a:lnTo>
                  <a:lnTo>
                    <a:pt x="36310" y="191282"/>
                  </a:lnTo>
                  <a:lnTo>
                    <a:pt x="45407" y="2057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086"/>
            <p:cNvSpPr/>
            <p:nvPr/>
          </p:nvSpPr>
          <p:spPr>
            <a:xfrm>
              <a:off x="1070903" y="2355034"/>
              <a:ext cx="155918" cy="143838"/>
            </a:xfrm>
            <a:custGeom>
              <a:avLst/>
              <a:gdLst/>
              <a:ahLst/>
              <a:cxnLst/>
              <a:rect l="0" t="0" r="0" b="0"/>
              <a:pathLst>
                <a:path w="155918" h="143838">
                  <a:moveTo>
                    <a:pt x="3517" y="90985"/>
                  </a:moveTo>
                  <a:lnTo>
                    <a:pt x="14122" y="90985"/>
                  </a:lnTo>
                  <a:lnTo>
                    <a:pt x="25474" y="86940"/>
                  </a:lnTo>
                  <a:lnTo>
                    <a:pt x="62293" y="65546"/>
                  </a:lnTo>
                  <a:lnTo>
                    <a:pt x="69997" y="58230"/>
                  </a:lnTo>
                  <a:lnTo>
                    <a:pt x="91488" y="27537"/>
                  </a:lnTo>
                  <a:lnTo>
                    <a:pt x="94271" y="15298"/>
                  </a:lnTo>
                  <a:lnTo>
                    <a:pt x="94500" y="12587"/>
                  </a:lnTo>
                  <a:lnTo>
                    <a:pt x="92496" y="7317"/>
                  </a:lnTo>
                  <a:lnTo>
                    <a:pt x="90776" y="4727"/>
                  </a:lnTo>
                  <a:lnTo>
                    <a:pt x="88783" y="3000"/>
                  </a:lnTo>
                  <a:lnTo>
                    <a:pt x="84310" y="1081"/>
                  </a:lnTo>
                  <a:lnTo>
                    <a:pt x="77032" y="0"/>
                  </a:lnTo>
                  <a:lnTo>
                    <a:pt x="65469" y="3725"/>
                  </a:lnTo>
                  <a:lnTo>
                    <a:pt x="31366" y="32959"/>
                  </a:lnTo>
                  <a:lnTo>
                    <a:pt x="17036" y="48769"/>
                  </a:lnTo>
                  <a:lnTo>
                    <a:pt x="7899" y="69163"/>
                  </a:lnTo>
                  <a:lnTo>
                    <a:pt x="48" y="102317"/>
                  </a:lnTo>
                  <a:lnTo>
                    <a:pt x="0" y="113237"/>
                  </a:lnTo>
                  <a:lnTo>
                    <a:pt x="2800" y="122888"/>
                  </a:lnTo>
                  <a:lnTo>
                    <a:pt x="6867" y="130000"/>
                  </a:lnTo>
                  <a:lnTo>
                    <a:pt x="17962" y="138764"/>
                  </a:lnTo>
                  <a:lnTo>
                    <a:pt x="31974" y="142678"/>
                  </a:lnTo>
                  <a:lnTo>
                    <a:pt x="46850" y="143837"/>
                  </a:lnTo>
                  <a:lnTo>
                    <a:pt x="72284" y="138145"/>
                  </a:lnTo>
                  <a:lnTo>
                    <a:pt x="110147" y="118672"/>
                  </a:lnTo>
                  <a:lnTo>
                    <a:pt x="146533" y="91719"/>
                  </a:lnTo>
                  <a:lnTo>
                    <a:pt x="155917" y="8336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087"/>
            <p:cNvSpPr/>
            <p:nvPr/>
          </p:nvSpPr>
          <p:spPr>
            <a:xfrm>
              <a:off x="1181100" y="2179320"/>
              <a:ext cx="151478" cy="342900"/>
            </a:xfrm>
            <a:custGeom>
              <a:avLst/>
              <a:gdLst/>
              <a:ahLst/>
              <a:cxnLst/>
              <a:rect l="0" t="0" r="0" b="0"/>
              <a:pathLst>
                <a:path w="151478" h="342900">
                  <a:moveTo>
                    <a:pt x="0" y="0"/>
                  </a:moveTo>
                  <a:lnTo>
                    <a:pt x="0" y="4045"/>
                  </a:lnTo>
                  <a:lnTo>
                    <a:pt x="4515" y="8288"/>
                  </a:lnTo>
                  <a:lnTo>
                    <a:pt x="39985" y="28812"/>
                  </a:lnTo>
                  <a:lnTo>
                    <a:pt x="60672" y="42497"/>
                  </a:lnTo>
                  <a:lnTo>
                    <a:pt x="92572" y="76779"/>
                  </a:lnTo>
                  <a:lnTo>
                    <a:pt x="121297" y="107640"/>
                  </a:lnTo>
                  <a:lnTo>
                    <a:pt x="141897" y="145471"/>
                  </a:lnTo>
                  <a:lnTo>
                    <a:pt x="149287" y="175464"/>
                  </a:lnTo>
                  <a:lnTo>
                    <a:pt x="151477" y="205800"/>
                  </a:lnTo>
                  <a:lnTo>
                    <a:pt x="149869" y="238495"/>
                  </a:lnTo>
                  <a:lnTo>
                    <a:pt x="141772" y="272736"/>
                  </a:lnTo>
                  <a:lnTo>
                    <a:pt x="127911" y="310602"/>
                  </a:lnTo>
                  <a:lnTo>
                    <a:pt x="114300" y="34289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SMARTInkShape-Group213"/>
          <p:cNvGrpSpPr/>
          <p:nvPr/>
        </p:nvGrpSpPr>
        <p:grpSpPr>
          <a:xfrm>
            <a:off x="207035" y="3718559"/>
            <a:ext cx="730226" cy="304437"/>
            <a:chOff x="207035" y="3718559"/>
            <a:chExt cx="730226" cy="304437"/>
          </a:xfrm>
        </p:grpSpPr>
        <p:sp>
          <p:nvSpPr>
            <p:cNvPr id="60" name="SMARTInkShape-2088"/>
            <p:cNvSpPr/>
            <p:nvPr/>
          </p:nvSpPr>
          <p:spPr>
            <a:xfrm>
              <a:off x="207035" y="3825240"/>
              <a:ext cx="169349" cy="197756"/>
            </a:xfrm>
            <a:custGeom>
              <a:avLst/>
              <a:gdLst/>
              <a:ahLst/>
              <a:cxnLst/>
              <a:rect l="0" t="0" r="0" b="0"/>
              <a:pathLst>
                <a:path w="169349" h="197756">
                  <a:moveTo>
                    <a:pt x="113004" y="0"/>
                  </a:moveTo>
                  <a:lnTo>
                    <a:pt x="79599" y="0"/>
                  </a:lnTo>
                  <a:lnTo>
                    <a:pt x="64630" y="846"/>
                  </a:lnTo>
                  <a:lnTo>
                    <a:pt x="28145" y="13866"/>
                  </a:lnTo>
                  <a:lnTo>
                    <a:pt x="15424" y="18878"/>
                  </a:lnTo>
                  <a:lnTo>
                    <a:pt x="12391" y="21052"/>
                  </a:lnTo>
                  <a:lnTo>
                    <a:pt x="7275" y="27310"/>
                  </a:lnTo>
                  <a:lnTo>
                    <a:pt x="3078" y="29071"/>
                  </a:lnTo>
                  <a:lnTo>
                    <a:pt x="1620" y="30387"/>
                  </a:lnTo>
                  <a:lnTo>
                    <a:pt x="0" y="34107"/>
                  </a:lnTo>
                  <a:lnTo>
                    <a:pt x="415" y="36285"/>
                  </a:lnTo>
                  <a:lnTo>
                    <a:pt x="3134" y="40961"/>
                  </a:lnTo>
                  <a:lnTo>
                    <a:pt x="5044" y="42547"/>
                  </a:lnTo>
                  <a:lnTo>
                    <a:pt x="19982" y="50678"/>
                  </a:lnTo>
                  <a:lnTo>
                    <a:pt x="52508" y="59189"/>
                  </a:lnTo>
                  <a:lnTo>
                    <a:pt x="83756" y="71221"/>
                  </a:lnTo>
                  <a:lnTo>
                    <a:pt x="120787" y="86091"/>
                  </a:lnTo>
                  <a:lnTo>
                    <a:pt x="151816" y="104282"/>
                  </a:lnTo>
                  <a:lnTo>
                    <a:pt x="165482" y="122450"/>
                  </a:lnTo>
                  <a:lnTo>
                    <a:pt x="168309" y="127353"/>
                  </a:lnTo>
                  <a:lnTo>
                    <a:pt x="169348" y="132315"/>
                  </a:lnTo>
                  <a:lnTo>
                    <a:pt x="168244" y="142344"/>
                  </a:lnTo>
                  <a:lnTo>
                    <a:pt x="155905" y="172729"/>
                  </a:lnTo>
                  <a:lnTo>
                    <a:pt x="148723" y="180625"/>
                  </a:lnTo>
                  <a:lnTo>
                    <a:pt x="139886" y="186111"/>
                  </a:lnTo>
                  <a:lnTo>
                    <a:pt x="105323" y="196274"/>
                  </a:lnTo>
                  <a:lnTo>
                    <a:pt x="85052" y="197755"/>
                  </a:lnTo>
                  <a:lnTo>
                    <a:pt x="77157" y="195700"/>
                  </a:lnTo>
                  <a:lnTo>
                    <a:pt x="59665" y="1828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089"/>
            <p:cNvSpPr/>
            <p:nvPr/>
          </p:nvSpPr>
          <p:spPr>
            <a:xfrm>
              <a:off x="487680" y="3825240"/>
              <a:ext cx="15222" cy="182880"/>
            </a:xfrm>
            <a:custGeom>
              <a:avLst/>
              <a:gdLst/>
              <a:ahLst/>
              <a:cxnLst/>
              <a:rect l="0" t="0" r="0" b="0"/>
              <a:pathLst>
                <a:path w="15222" h="182880">
                  <a:moveTo>
                    <a:pt x="7620" y="0"/>
                  </a:moveTo>
                  <a:lnTo>
                    <a:pt x="7620" y="4045"/>
                  </a:lnTo>
                  <a:lnTo>
                    <a:pt x="14533" y="34251"/>
                  </a:lnTo>
                  <a:lnTo>
                    <a:pt x="15146" y="69076"/>
                  </a:lnTo>
                  <a:lnTo>
                    <a:pt x="15221" y="104394"/>
                  </a:lnTo>
                  <a:lnTo>
                    <a:pt x="12978" y="136708"/>
                  </a:lnTo>
                  <a:lnTo>
                    <a:pt x="8090" y="172293"/>
                  </a:lnTo>
                  <a:lnTo>
                    <a:pt x="7933" y="175822"/>
                  </a:lnTo>
                  <a:lnTo>
                    <a:pt x="6982" y="178174"/>
                  </a:lnTo>
                  <a:lnTo>
                    <a:pt x="5501" y="179743"/>
                  </a:lnTo>
                  <a:lnTo>
                    <a:pt x="0" y="1828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090"/>
            <p:cNvSpPr/>
            <p:nvPr/>
          </p:nvSpPr>
          <p:spPr>
            <a:xfrm>
              <a:off x="533400" y="374904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761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091"/>
            <p:cNvSpPr/>
            <p:nvPr/>
          </p:nvSpPr>
          <p:spPr>
            <a:xfrm>
              <a:off x="594987" y="3788920"/>
              <a:ext cx="143854" cy="211045"/>
            </a:xfrm>
            <a:custGeom>
              <a:avLst/>
              <a:gdLst/>
              <a:ahLst/>
              <a:cxnLst/>
              <a:rect l="0" t="0" r="0" b="0"/>
              <a:pathLst>
                <a:path w="143854" h="211045">
                  <a:moveTo>
                    <a:pt x="14613" y="28699"/>
                  </a:moveTo>
                  <a:lnTo>
                    <a:pt x="14613" y="32745"/>
                  </a:lnTo>
                  <a:lnTo>
                    <a:pt x="2550" y="52426"/>
                  </a:lnTo>
                  <a:lnTo>
                    <a:pt x="0" y="76096"/>
                  </a:lnTo>
                  <a:lnTo>
                    <a:pt x="7744" y="112740"/>
                  </a:lnTo>
                  <a:lnTo>
                    <a:pt x="13256" y="143043"/>
                  </a:lnTo>
                  <a:lnTo>
                    <a:pt x="14560" y="180234"/>
                  </a:lnTo>
                  <a:lnTo>
                    <a:pt x="14609" y="188223"/>
                  </a:lnTo>
                  <a:lnTo>
                    <a:pt x="13766" y="153612"/>
                  </a:lnTo>
                  <a:lnTo>
                    <a:pt x="10222" y="128176"/>
                  </a:lnTo>
                  <a:lnTo>
                    <a:pt x="13782" y="99190"/>
                  </a:lnTo>
                  <a:lnTo>
                    <a:pt x="22570" y="61313"/>
                  </a:lnTo>
                  <a:lnTo>
                    <a:pt x="29156" y="44888"/>
                  </a:lnTo>
                  <a:lnTo>
                    <a:pt x="46297" y="23054"/>
                  </a:lnTo>
                  <a:lnTo>
                    <a:pt x="68812" y="4229"/>
                  </a:lnTo>
                  <a:lnTo>
                    <a:pt x="77083" y="890"/>
                  </a:lnTo>
                  <a:lnTo>
                    <a:pt x="81660" y="0"/>
                  </a:lnTo>
                  <a:lnTo>
                    <a:pt x="89002" y="1268"/>
                  </a:lnTo>
                  <a:lnTo>
                    <a:pt x="95935" y="5501"/>
                  </a:lnTo>
                  <a:lnTo>
                    <a:pt x="108511" y="17405"/>
                  </a:lnTo>
                  <a:lnTo>
                    <a:pt x="123487" y="41584"/>
                  </a:lnTo>
                  <a:lnTo>
                    <a:pt x="133924" y="73923"/>
                  </a:lnTo>
                  <a:lnTo>
                    <a:pt x="140746" y="102965"/>
                  </a:lnTo>
                  <a:lnTo>
                    <a:pt x="143143" y="133019"/>
                  </a:lnTo>
                  <a:lnTo>
                    <a:pt x="143853" y="162526"/>
                  </a:lnTo>
                  <a:lnTo>
                    <a:pt x="143217" y="186038"/>
                  </a:lnTo>
                  <a:lnTo>
                    <a:pt x="136624" y="211044"/>
                  </a:lnTo>
                  <a:lnTo>
                    <a:pt x="128913" y="2039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092"/>
            <p:cNvSpPr/>
            <p:nvPr/>
          </p:nvSpPr>
          <p:spPr>
            <a:xfrm>
              <a:off x="788386" y="3718559"/>
              <a:ext cx="148875" cy="220483"/>
            </a:xfrm>
            <a:custGeom>
              <a:avLst/>
              <a:gdLst/>
              <a:ahLst/>
              <a:cxnLst/>
              <a:rect l="0" t="0" r="0" b="0"/>
              <a:pathLst>
                <a:path w="148875" h="220483">
                  <a:moveTo>
                    <a:pt x="57434" y="0"/>
                  </a:moveTo>
                  <a:lnTo>
                    <a:pt x="53388" y="4045"/>
                  </a:lnTo>
                  <a:lnTo>
                    <a:pt x="51402" y="8289"/>
                  </a:lnTo>
                  <a:lnTo>
                    <a:pt x="49907" y="40091"/>
                  </a:lnTo>
                  <a:lnTo>
                    <a:pt x="43748" y="69820"/>
                  </a:lnTo>
                  <a:lnTo>
                    <a:pt x="36822" y="98487"/>
                  </a:lnTo>
                  <a:lnTo>
                    <a:pt x="29407" y="131723"/>
                  </a:lnTo>
                  <a:lnTo>
                    <a:pt x="19316" y="166567"/>
                  </a:lnTo>
                  <a:lnTo>
                    <a:pt x="6350" y="202719"/>
                  </a:lnTo>
                  <a:lnTo>
                    <a:pt x="4250" y="209478"/>
                  </a:lnTo>
                  <a:lnTo>
                    <a:pt x="494" y="215304"/>
                  </a:lnTo>
                  <a:lnTo>
                    <a:pt x="0" y="217196"/>
                  </a:lnTo>
                  <a:lnTo>
                    <a:pt x="518" y="218458"/>
                  </a:lnTo>
                  <a:lnTo>
                    <a:pt x="3387" y="220482"/>
                  </a:lnTo>
                  <a:lnTo>
                    <a:pt x="3780" y="218501"/>
                  </a:lnTo>
                  <a:lnTo>
                    <a:pt x="3884" y="216788"/>
                  </a:lnTo>
                  <a:lnTo>
                    <a:pt x="17079" y="181483"/>
                  </a:lnTo>
                  <a:lnTo>
                    <a:pt x="33576" y="144596"/>
                  </a:lnTo>
                  <a:lnTo>
                    <a:pt x="58742" y="109027"/>
                  </a:lnTo>
                  <a:lnTo>
                    <a:pt x="95706" y="72935"/>
                  </a:lnTo>
                  <a:lnTo>
                    <a:pt x="132773" y="48247"/>
                  </a:lnTo>
                  <a:lnTo>
                    <a:pt x="143624" y="46220"/>
                  </a:lnTo>
                  <a:lnTo>
                    <a:pt x="145374" y="46900"/>
                  </a:lnTo>
                  <a:lnTo>
                    <a:pt x="146540" y="48200"/>
                  </a:lnTo>
                  <a:lnTo>
                    <a:pt x="148874" y="533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093"/>
            <p:cNvSpPr/>
            <p:nvPr/>
          </p:nvSpPr>
          <p:spPr>
            <a:xfrm>
              <a:off x="845820" y="3878580"/>
              <a:ext cx="91441" cy="60961"/>
            </a:xfrm>
            <a:custGeom>
              <a:avLst/>
              <a:gdLst/>
              <a:ahLst/>
              <a:cxnLst/>
              <a:rect l="0" t="0" r="0" b="0"/>
              <a:pathLst>
                <a:path w="91441" h="60961">
                  <a:moveTo>
                    <a:pt x="0" y="0"/>
                  </a:moveTo>
                  <a:lnTo>
                    <a:pt x="0" y="4045"/>
                  </a:lnTo>
                  <a:lnTo>
                    <a:pt x="2257" y="8288"/>
                  </a:lnTo>
                  <a:lnTo>
                    <a:pt x="17912" y="25439"/>
                  </a:lnTo>
                  <a:lnTo>
                    <a:pt x="53801" y="48419"/>
                  </a:lnTo>
                  <a:lnTo>
                    <a:pt x="70504" y="56867"/>
                  </a:lnTo>
                  <a:lnTo>
                    <a:pt x="91440" y="609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9" descr="6285618-big-bunch-of-organic-ginger-edible-ro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0825"/>
            <a:ext cx="41910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11" descr="4871319105_521da943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3" descr="[Yams.jpg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5" descr="sarsaparilla-ro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789363"/>
            <a:ext cx="40386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7" descr="root-beer-flo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334000"/>
            <a:ext cx="10144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http://www.cactus-art.biz/note-book/Dictionary/aaa_Dictionary_pictures/xylem_Vessel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6200" y="457200"/>
            <a:ext cx="406876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76400"/>
            <a:ext cx="3055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79"/>
          <p:cNvGrpSpPr/>
          <p:nvPr/>
        </p:nvGrpSpPr>
        <p:grpSpPr>
          <a:xfrm>
            <a:off x="4846319" y="2020024"/>
            <a:ext cx="1729742" cy="570116"/>
            <a:chOff x="4846319" y="2020024"/>
            <a:chExt cx="1729742" cy="570116"/>
          </a:xfrm>
        </p:grpSpPr>
        <p:sp>
          <p:nvSpPr>
            <p:cNvPr id="4" name="SMARTInkShape-237"/>
            <p:cNvSpPr/>
            <p:nvPr/>
          </p:nvSpPr>
          <p:spPr>
            <a:xfrm>
              <a:off x="6393999" y="2020024"/>
              <a:ext cx="182062" cy="326936"/>
            </a:xfrm>
            <a:custGeom>
              <a:avLst/>
              <a:gdLst/>
              <a:ahLst/>
              <a:cxnLst/>
              <a:rect l="0" t="0" r="0" b="0"/>
              <a:pathLst>
                <a:path w="182062" h="326936">
                  <a:moveTo>
                    <a:pt x="90620" y="243116"/>
                  </a:moveTo>
                  <a:lnTo>
                    <a:pt x="94666" y="239070"/>
                  </a:lnTo>
                  <a:lnTo>
                    <a:pt x="96652" y="234827"/>
                  </a:lnTo>
                  <a:lnTo>
                    <a:pt x="97182" y="232510"/>
                  </a:lnTo>
                  <a:lnTo>
                    <a:pt x="102285" y="227677"/>
                  </a:lnTo>
                  <a:lnTo>
                    <a:pt x="109352" y="221861"/>
                  </a:lnTo>
                  <a:lnTo>
                    <a:pt x="125195" y="200634"/>
                  </a:lnTo>
                  <a:lnTo>
                    <a:pt x="128257" y="191373"/>
                  </a:lnTo>
                  <a:lnTo>
                    <a:pt x="126257" y="188228"/>
                  </a:lnTo>
                  <a:lnTo>
                    <a:pt x="124538" y="186203"/>
                  </a:lnTo>
                  <a:lnTo>
                    <a:pt x="120370" y="183955"/>
                  </a:lnTo>
                  <a:lnTo>
                    <a:pt x="110796" y="182511"/>
                  </a:lnTo>
                  <a:lnTo>
                    <a:pt x="74918" y="195174"/>
                  </a:lnTo>
                  <a:lnTo>
                    <a:pt x="63604" y="200077"/>
                  </a:lnTo>
                  <a:lnTo>
                    <a:pt x="55189" y="207336"/>
                  </a:lnTo>
                  <a:lnTo>
                    <a:pt x="25453" y="241730"/>
                  </a:lnTo>
                  <a:lnTo>
                    <a:pt x="5399" y="273570"/>
                  </a:lnTo>
                  <a:lnTo>
                    <a:pt x="0" y="297152"/>
                  </a:lnTo>
                  <a:lnTo>
                    <a:pt x="1802" y="303256"/>
                  </a:lnTo>
                  <a:lnTo>
                    <a:pt x="9858" y="314074"/>
                  </a:lnTo>
                  <a:lnTo>
                    <a:pt x="16908" y="316986"/>
                  </a:lnTo>
                  <a:lnTo>
                    <a:pt x="21159" y="317762"/>
                  </a:lnTo>
                  <a:lnTo>
                    <a:pt x="30398" y="316367"/>
                  </a:lnTo>
                  <a:lnTo>
                    <a:pt x="50126" y="308573"/>
                  </a:lnTo>
                  <a:lnTo>
                    <a:pt x="65263" y="297318"/>
                  </a:lnTo>
                  <a:lnTo>
                    <a:pt x="90626" y="265086"/>
                  </a:lnTo>
                  <a:lnTo>
                    <a:pt x="106896" y="235320"/>
                  </a:lnTo>
                  <a:lnTo>
                    <a:pt x="118263" y="198051"/>
                  </a:lnTo>
                  <a:lnTo>
                    <a:pt x="125246" y="163911"/>
                  </a:lnTo>
                  <a:lnTo>
                    <a:pt x="127691" y="131124"/>
                  </a:lnTo>
                  <a:lnTo>
                    <a:pt x="128416" y="95821"/>
                  </a:lnTo>
                  <a:lnTo>
                    <a:pt x="127783" y="64382"/>
                  </a:lnTo>
                  <a:lnTo>
                    <a:pt x="120414" y="30575"/>
                  </a:lnTo>
                  <a:lnTo>
                    <a:pt x="113277" y="11654"/>
                  </a:lnTo>
                  <a:lnTo>
                    <a:pt x="107326" y="1721"/>
                  </a:lnTo>
                  <a:lnTo>
                    <a:pt x="105991" y="905"/>
                  </a:lnTo>
                  <a:lnTo>
                    <a:pt x="102249" y="0"/>
                  </a:lnTo>
                  <a:lnTo>
                    <a:pt x="100913" y="605"/>
                  </a:lnTo>
                  <a:lnTo>
                    <a:pt x="100022" y="1855"/>
                  </a:lnTo>
                  <a:lnTo>
                    <a:pt x="99033" y="6349"/>
                  </a:lnTo>
                  <a:lnTo>
                    <a:pt x="98310" y="39624"/>
                  </a:lnTo>
                  <a:lnTo>
                    <a:pt x="98261" y="67581"/>
                  </a:lnTo>
                  <a:lnTo>
                    <a:pt x="98247" y="102299"/>
                  </a:lnTo>
                  <a:lnTo>
                    <a:pt x="98243" y="139397"/>
                  </a:lnTo>
                  <a:lnTo>
                    <a:pt x="99087" y="177200"/>
                  </a:lnTo>
                  <a:lnTo>
                    <a:pt x="105170" y="214366"/>
                  </a:lnTo>
                  <a:lnTo>
                    <a:pt x="117321" y="247203"/>
                  </a:lnTo>
                  <a:lnTo>
                    <a:pt x="132493" y="276688"/>
                  </a:lnTo>
                  <a:lnTo>
                    <a:pt x="167317" y="312270"/>
                  </a:lnTo>
                  <a:lnTo>
                    <a:pt x="182061" y="3269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38"/>
            <p:cNvSpPr/>
            <p:nvPr/>
          </p:nvSpPr>
          <p:spPr>
            <a:xfrm>
              <a:off x="6149695" y="2196166"/>
              <a:ext cx="159666" cy="169452"/>
            </a:xfrm>
            <a:custGeom>
              <a:avLst/>
              <a:gdLst/>
              <a:ahLst/>
              <a:cxnLst/>
              <a:rect l="0" t="0" r="0" b="0"/>
              <a:pathLst>
                <a:path w="159666" h="169452">
                  <a:moveTo>
                    <a:pt x="30124" y="51734"/>
                  </a:moveTo>
                  <a:lnTo>
                    <a:pt x="47820" y="67172"/>
                  </a:lnTo>
                  <a:lnTo>
                    <a:pt x="59074" y="72394"/>
                  </a:lnTo>
                  <a:lnTo>
                    <a:pt x="95462" y="74465"/>
                  </a:lnTo>
                  <a:lnTo>
                    <a:pt x="103755" y="72279"/>
                  </a:lnTo>
                  <a:lnTo>
                    <a:pt x="111109" y="69331"/>
                  </a:lnTo>
                  <a:lnTo>
                    <a:pt x="134560" y="63239"/>
                  </a:lnTo>
                  <a:lnTo>
                    <a:pt x="145547" y="56460"/>
                  </a:lnTo>
                  <a:lnTo>
                    <a:pt x="147712" y="53191"/>
                  </a:lnTo>
                  <a:lnTo>
                    <a:pt x="150761" y="41347"/>
                  </a:lnTo>
                  <a:lnTo>
                    <a:pt x="151474" y="34982"/>
                  </a:lnTo>
                  <a:lnTo>
                    <a:pt x="147831" y="22593"/>
                  </a:lnTo>
                  <a:lnTo>
                    <a:pt x="141422" y="15358"/>
                  </a:lnTo>
                  <a:lnTo>
                    <a:pt x="123511" y="3814"/>
                  </a:lnTo>
                  <a:lnTo>
                    <a:pt x="104644" y="0"/>
                  </a:lnTo>
                  <a:lnTo>
                    <a:pt x="82967" y="2915"/>
                  </a:lnTo>
                  <a:lnTo>
                    <a:pt x="48307" y="16347"/>
                  </a:lnTo>
                  <a:lnTo>
                    <a:pt x="32784" y="27890"/>
                  </a:lnTo>
                  <a:lnTo>
                    <a:pt x="8755" y="60995"/>
                  </a:lnTo>
                  <a:lnTo>
                    <a:pt x="3693" y="75323"/>
                  </a:lnTo>
                  <a:lnTo>
                    <a:pt x="0" y="112089"/>
                  </a:lnTo>
                  <a:lnTo>
                    <a:pt x="649" y="122585"/>
                  </a:lnTo>
                  <a:lnTo>
                    <a:pt x="3760" y="132894"/>
                  </a:lnTo>
                  <a:lnTo>
                    <a:pt x="10222" y="140863"/>
                  </a:lnTo>
                  <a:lnTo>
                    <a:pt x="38291" y="159959"/>
                  </a:lnTo>
                  <a:lnTo>
                    <a:pt x="69468" y="169279"/>
                  </a:lnTo>
                  <a:lnTo>
                    <a:pt x="84017" y="169451"/>
                  </a:lnTo>
                  <a:lnTo>
                    <a:pt x="121637" y="165637"/>
                  </a:lnTo>
                  <a:lnTo>
                    <a:pt x="159665" y="1584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39"/>
            <p:cNvSpPr/>
            <p:nvPr/>
          </p:nvSpPr>
          <p:spPr>
            <a:xfrm>
              <a:off x="5745480" y="2179320"/>
              <a:ext cx="396240" cy="196949"/>
            </a:xfrm>
            <a:custGeom>
              <a:avLst/>
              <a:gdLst/>
              <a:ahLst/>
              <a:cxnLst/>
              <a:rect l="0" t="0" r="0" b="0"/>
              <a:pathLst>
                <a:path w="396240" h="196949">
                  <a:moveTo>
                    <a:pt x="0" y="99059"/>
                  </a:moveTo>
                  <a:lnTo>
                    <a:pt x="0" y="103105"/>
                  </a:lnTo>
                  <a:lnTo>
                    <a:pt x="846" y="104296"/>
                  </a:lnTo>
                  <a:lnTo>
                    <a:pt x="2257" y="105091"/>
                  </a:lnTo>
                  <a:lnTo>
                    <a:pt x="4045" y="105620"/>
                  </a:lnTo>
                  <a:lnTo>
                    <a:pt x="15438" y="112571"/>
                  </a:lnTo>
                  <a:lnTo>
                    <a:pt x="43637" y="120759"/>
                  </a:lnTo>
                  <a:lnTo>
                    <a:pt x="79613" y="114091"/>
                  </a:lnTo>
                  <a:lnTo>
                    <a:pt x="116135" y="101358"/>
                  </a:lnTo>
                  <a:lnTo>
                    <a:pt x="138101" y="88868"/>
                  </a:lnTo>
                  <a:lnTo>
                    <a:pt x="146846" y="77225"/>
                  </a:lnTo>
                  <a:lnTo>
                    <a:pt x="150754" y="63051"/>
                  </a:lnTo>
                  <a:lnTo>
                    <a:pt x="151912" y="52172"/>
                  </a:lnTo>
                  <a:lnTo>
                    <a:pt x="151228" y="50021"/>
                  </a:lnTo>
                  <a:lnTo>
                    <a:pt x="149926" y="48587"/>
                  </a:lnTo>
                  <a:lnTo>
                    <a:pt x="137706" y="42241"/>
                  </a:lnTo>
                  <a:lnTo>
                    <a:pt x="126395" y="42198"/>
                  </a:lnTo>
                  <a:lnTo>
                    <a:pt x="91025" y="51339"/>
                  </a:lnTo>
                  <a:lnTo>
                    <a:pt x="53285" y="67616"/>
                  </a:lnTo>
                  <a:lnTo>
                    <a:pt x="34509" y="81747"/>
                  </a:lnTo>
                  <a:lnTo>
                    <a:pt x="13276" y="118361"/>
                  </a:lnTo>
                  <a:lnTo>
                    <a:pt x="9295" y="138363"/>
                  </a:lnTo>
                  <a:lnTo>
                    <a:pt x="12161" y="156331"/>
                  </a:lnTo>
                  <a:lnTo>
                    <a:pt x="18372" y="172379"/>
                  </a:lnTo>
                  <a:lnTo>
                    <a:pt x="25380" y="180470"/>
                  </a:lnTo>
                  <a:lnTo>
                    <a:pt x="43678" y="192564"/>
                  </a:lnTo>
                  <a:lnTo>
                    <a:pt x="62612" y="196473"/>
                  </a:lnTo>
                  <a:lnTo>
                    <a:pt x="91766" y="196948"/>
                  </a:lnTo>
                  <a:lnTo>
                    <a:pt x="124241" y="189766"/>
                  </a:lnTo>
                  <a:lnTo>
                    <a:pt x="158973" y="180195"/>
                  </a:lnTo>
                  <a:lnTo>
                    <a:pt x="189446" y="169304"/>
                  </a:lnTo>
                  <a:lnTo>
                    <a:pt x="207215" y="155621"/>
                  </a:lnTo>
                  <a:lnTo>
                    <a:pt x="232583" y="119997"/>
                  </a:lnTo>
                  <a:lnTo>
                    <a:pt x="241365" y="101439"/>
                  </a:lnTo>
                  <a:lnTo>
                    <a:pt x="243797" y="77746"/>
                  </a:lnTo>
                  <a:lnTo>
                    <a:pt x="243839" y="112257"/>
                  </a:lnTo>
                  <a:lnTo>
                    <a:pt x="246097" y="139483"/>
                  </a:lnTo>
                  <a:lnTo>
                    <a:pt x="251145" y="173469"/>
                  </a:lnTo>
                  <a:lnTo>
                    <a:pt x="251451" y="189941"/>
                  </a:lnTo>
                  <a:lnTo>
                    <a:pt x="255504" y="152920"/>
                  </a:lnTo>
                  <a:lnTo>
                    <a:pt x="259220" y="121176"/>
                  </a:lnTo>
                  <a:lnTo>
                    <a:pt x="267229" y="83171"/>
                  </a:lnTo>
                  <a:lnTo>
                    <a:pt x="272861" y="64905"/>
                  </a:lnTo>
                  <a:lnTo>
                    <a:pt x="295117" y="29828"/>
                  </a:lnTo>
                  <a:lnTo>
                    <a:pt x="310021" y="15517"/>
                  </a:lnTo>
                  <a:lnTo>
                    <a:pt x="325161" y="5914"/>
                  </a:lnTo>
                  <a:lnTo>
                    <a:pt x="340372" y="1752"/>
                  </a:lnTo>
                  <a:lnTo>
                    <a:pt x="377598" y="102"/>
                  </a:lnTo>
                  <a:lnTo>
                    <a:pt x="3962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40"/>
            <p:cNvSpPr/>
            <p:nvPr/>
          </p:nvSpPr>
          <p:spPr>
            <a:xfrm>
              <a:off x="5471160" y="2248761"/>
              <a:ext cx="211184" cy="166780"/>
            </a:xfrm>
            <a:custGeom>
              <a:avLst/>
              <a:gdLst/>
              <a:ahLst/>
              <a:cxnLst/>
              <a:rect l="0" t="0" r="0" b="0"/>
              <a:pathLst>
                <a:path w="211184" h="166780">
                  <a:moveTo>
                    <a:pt x="0" y="67718"/>
                  </a:moveTo>
                  <a:lnTo>
                    <a:pt x="0" y="49806"/>
                  </a:lnTo>
                  <a:lnTo>
                    <a:pt x="4045" y="38234"/>
                  </a:lnTo>
                  <a:lnTo>
                    <a:pt x="10546" y="31190"/>
                  </a:lnTo>
                  <a:lnTo>
                    <a:pt x="38642" y="12735"/>
                  </a:lnTo>
                  <a:lnTo>
                    <a:pt x="73867" y="3500"/>
                  </a:lnTo>
                  <a:lnTo>
                    <a:pt x="106219" y="0"/>
                  </a:lnTo>
                  <a:lnTo>
                    <a:pt x="137068" y="1566"/>
                  </a:lnTo>
                  <a:lnTo>
                    <a:pt x="171666" y="9778"/>
                  </a:lnTo>
                  <a:lnTo>
                    <a:pt x="193009" y="21106"/>
                  </a:lnTo>
                  <a:lnTo>
                    <a:pt x="206013" y="35187"/>
                  </a:lnTo>
                  <a:lnTo>
                    <a:pt x="210094" y="45075"/>
                  </a:lnTo>
                  <a:lnTo>
                    <a:pt x="211183" y="50083"/>
                  </a:lnTo>
                  <a:lnTo>
                    <a:pt x="208670" y="69266"/>
                  </a:lnTo>
                  <a:lnTo>
                    <a:pt x="202562" y="86992"/>
                  </a:lnTo>
                  <a:lnTo>
                    <a:pt x="187300" y="102969"/>
                  </a:lnTo>
                  <a:lnTo>
                    <a:pt x="151978" y="128638"/>
                  </a:lnTo>
                  <a:lnTo>
                    <a:pt x="127157" y="141649"/>
                  </a:lnTo>
                  <a:lnTo>
                    <a:pt x="92474" y="153630"/>
                  </a:lnTo>
                  <a:lnTo>
                    <a:pt x="57991" y="164462"/>
                  </a:lnTo>
                  <a:lnTo>
                    <a:pt x="38100" y="166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41"/>
            <p:cNvSpPr/>
            <p:nvPr/>
          </p:nvSpPr>
          <p:spPr>
            <a:xfrm>
              <a:off x="5516880" y="2301240"/>
              <a:ext cx="15240" cy="288900"/>
            </a:xfrm>
            <a:custGeom>
              <a:avLst/>
              <a:gdLst/>
              <a:ahLst/>
              <a:cxnLst/>
              <a:rect l="0" t="0" r="0" b="0"/>
              <a:pathLst>
                <a:path w="15240" h="288900">
                  <a:moveTo>
                    <a:pt x="15239" y="0"/>
                  </a:moveTo>
                  <a:lnTo>
                    <a:pt x="12982" y="35723"/>
                  </a:lnTo>
                  <a:lnTo>
                    <a:pt x="8679" y="68110"/>
                  </a:lnTo>
                  <a:lnTo>
                    <a:pt x="7933" y="99391"/>
                  </a:lnTo>
                  <a:lnTo>
                    <a:pt x="7759" y="125453"/>
                  </a:lnTo>
                  <a:lnTo>
                    <a:pt x="7682" y="153123"/>
                  </a:lnTo>
                  <a:lnTo>
                    <a:pt x="7647" y="179532"/>
                  </a:lnTo>
                  <a:lnTo>
                    <a:pt x="7628" y="214155"/>
                  </a:lnTo>
                  <a:lnTo>
                    <a:pt x="7622" y="245863"/>
                  </a:lnTo>
                  <a:lnTo>
                    <a:pt x="7620" y="282037"/>
                  </a:lnTo>
                  <a:lnTo>
                    <a:pt x="6773" y="284544"/>
                  </a:lnTo>
                  <a:lnTo>
                    <a:pt x="5362" y="286216"/>
                  </a:lnTo>
                  <a:lnTo>
                    <a:pt x="1059" y="288899"/>
                  </a:lnTo>
                  <a:lnTo>
                    <a:pt x="705" y="288272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42"/>
            <p:cNvSpPr/>
            <p:nvPr/>
          </p:nvSpPr>
          <p:spPr>
            <a:xfrm>
              <a:off x="5227805" y="2293620"/>
              <a:ext cx="250976" cy="136990"/>
            </a:xfrm>
            <a:custGeom>
              <a:avLst/>
              <a:gdLst/>
              <a:ahLst/>
              <a:cxnLst/>
              <a:rect l="0" t="0" r="0" b="0"/>
              <a:pathLst>
                <a:path w="250976" h="136990">
                  <a:moveTo>
                    <a:pt x="136675" y="0"/>
                  </a:moveTo>
                  <a:lnTo>
                    <a:pt x="99819" y="0"/>
                  </a:lnTo>
                  <a:lnTo>
                    <a:pt x="80539" y="6083"/>
                  </a:lnTo>
                  <a:lnTo>
                    <a:pt x="65478" y="13843"/>
                  </a:lnTo>
                  <a:lnTo>
                    <a:pt x="29990" y="45935"/>
                  </a:lnTo>
                  <a:lnTo>
                    <a:pt x="20680" y="56822"/>
                  </a:lnTo>
                  <a:lnTo>
                    <a:pt x="3198" y="93282"/>
                  </a:lnTo>
                  <a:lnTo>
                    <a:pt x="0" y="115243"/>
                  </a:lnTo>
                  <a:lnTo>
                    <a:pt x="1531" y="118315"/>
                  </a:lnTo>
                  <a:lnTo>
                    <a:pt x="16724" y="131939"/>
                  </a:lnTo>
                  <a:lnTo>
                    <a:pt x="24379" y="134839"/>
                  </a:lnTo>
                  <a:lnTo>
                    <a:pt x="28791" y="135613"/>
                  </a:lnTo>
                  <a:lnTo>
                    <a:pt x="38208" y="134214"/>
                  </a:lnTo>
                  <a:lnTo>
                    <a:pt x="68329" y="123225"/>
                  </a:lnTo>
                  <a:lnTo>
                    <a:pt x="100066" y="101425"/>
                  </a:lnTo>
                  <a:lnTo>
                    <a:pt x="123835" y="69954"/>
                  </a:lnTo>
                  <a:lnTo>
                    <a:pt x="127508" y="59579"/>
                  </a:lnTo>
                  <a:lnTo>
                    <a:pt x="129014" y="38890"/>
                  </a:lnTo>
                  <a:lnTo>
                    <a:pt x="124997" y="42379"/>
                  </a:lnTo>
                  <a:lnTo>
                    <a:pt x="123018" y="46493"/>
                  </a:lnTo>
                  <a:lnTo>
                    <a:pt x="122490" y="48775"/>
                  </a:lnTo>
                  <a:lnTo>
                    <a:pt x="130883" y="84038"/>
                  </a:lnTo>
                  <a:lnTo>
                    <a:pt x="142842" y="109248"/>
                  </a:lnTo>
                  <a:lnTo>
                    <a:pt x="150986" y="119392"/>
                  </a:lnTo>
                  <a:lnTo>
                    <a:pt x="169137" y="130578"/>
                  </a:lnTo>
                  <a:lnTo>
                    <a:pt x="186556" y="135210"/>
                  </a:lnTo>
                  <a:lnTo>
                    <a:pt x="217875" y="136989"/>
                  </a:lnTo>
                  <a:lnTo>
                    <a:pt x="250975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43"/>
            <p:cNvSpPr/>
            <p:nvPr/>
          </p:nvSpPr>
          <p:spPr>
            <a:xfrm>
              <a:off x="5021580" y="2293620"/>
              <a:ext cx="205740" cy="60960"/>
            </a:xfrm>
            <a:custGeom>
              <a:avLst/>
              <a:gdLst/>
              <a:ahLst/>
              <a:cxnLst/>
              <a:rect l="0" t="0" r="0" b="0"/>
              <a:pathLst>
                <a:path w="205740" h="60960">
                  <a:moveTo>
                    <a:pt x="0" y="60959"/>
                  </a:moveTo>
                  <a:lnTo>
                    <a:pt x="6930" y="54876"/>
                  </a:lnTo>
                  <a:lnTo>
                    <a:pt x="39488" y="40551"/>
                  </a:lnTo>
                  <a:lnTo>
                    <a:pt x="71112" y="30462"/>
                  </a:lnTo>
                  <a:lnTo>
                    <a:pt x="105675" y="20316"/>
                  </a:lnTo>
                  <a:lnTo>
                    <a:pt x="142198" y="10159"/>
                  </a:lnTo>
                  <a:lnTo>
                    <a:pt x="178494" y="1505"/>
                  </a:lnTo>
                  <a:lnTo>
                    <a:pt x="2057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44"/>
            <p:cNvSpPr/>
            <p:nvPr/>
          </p:nvSpPr>
          <p:spPr>
            <a:xfrm>
              <a:off x="5135880" y="2156459"/>
              <a:ext cx="30481" cy="297182"/>
            </a:xfrm>
            <a:custGeom>
              <a:avLst/>
              <a:gdLst/>
              <a:ahLst/>
              <a:cxnLst/>
              <a:rect l="0" t="0" r="0" b="0"/>
              <a:pathLst>
                <a:path w="30481" h="297182">
                  <a:moveTo>
                    <a:pt x="30480" y="0"/>
                  </a:moveTo>
                  <a:lnTo>
                    <a:pt x="26435" y="4046"/>
                  </a:lnTo>
                  <a:lnTo>
                    <a:pt x="24448" y="8289"/>
                  </a:lnTo>
                  <a:lnTo>
                    <a:pt x="22922" y="42657"/>
                  </a:lnTo>
                  <a:lnTo>
                    <a:pt x="20614" y="77602"/>
                  </a:lnTo>
                  <a:lnTo>
                    <a:pt x="16832" y="107096"/>
                  </a:lnTo>
                  <a:lnTo>
                    <a:pt x="13453" y="139541"/>
                  </a:lnTo>
                  <a:lnTo>
                    <a:pt x="9348" y="173708"/>
                  </a:lnTo>
                  <a:lnTo>
                    <a:pt x="3916" y="211549"/>
                  </a:lnTo>
                  <a:lnTo>
                    <a:pt x="515" y="248964"/>
                  </a:lnTo>
                  <a:lnTo>
                    <a:pt x="13" y="286569"/>
                  </a:lnTo>
                  <a:lnTo>
                    <a:pt x="0" y="2971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45"/>
            <p:cNvSpPr/>
            <p:nvPr/>
          </p:nvSpPr>
          <p:spPr>
            <a:xfrm>
              <a:off x="4846319" y="2324100"/>
              <a:ext cx="121921" cy="15241"/>
            </a:xfrm>
            <a:custGeom>
              <a:avLst/>
              <a:gdLst/>
              <a:ahLst/>
              <a:cxnLst/>
              <a:rect l="0" t="0" r="0" b="0"/>
              <a:pathLst>
                <a:path w="121921" h="15241">
                  <a:moveTo>
                    <a:pt x="0" y="15240"/>
                  </a:moveTo>
                  <a:lnTo>
                    <a:pt x="6561" y="15240"/>
                  </a:lnTo>
                  <a:lnTo>
                    <a:pt x="20425" y="10003"/>
                  </a:lnTo>
                  <a:lnTo>
                    <a:pt x="54023" y="7933"/>
                  </a:lnTo>
                  <a:lnTo>
                    <a:pt x="89273" y="5403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SMARTInkShape-Group80"/>
          <p:cNvGrpSpPr/>
          <p:nvPr/>
        </p:nvGrpSpPr>
        <p:grpSpPr>
          <a:xfrm>
            <a:off x="4823459" y="2461259"/>
            <a:ext cx="3198660" cy="617222"/>
            <a:chOff x="4823459" y="2461259"/>
            <a:chExt cx="3198660" cy="617222"/>
          </a:xfrm>
        </p:grpSpPr>
        <p:sp>
          <p:nvSpPr>
            <p:cNvPr id="14" name="SMARTInkShape-246"/>
            <p:cNvSpPr/>
            <p:nvPr/>
          </p:nvSpPr>
          <p:spPr>
            <a:xfrm>
              <a:off x="7818119" y="2606040"/>
              <a:ext cx="204000" cy="266701"/>
            </a:xfrm>
            <a:custGeom>
              <a:avLst/>
              <a:gdLst/>
              <a:ahLst/>
              <a:cxnLst/>
              <a:rect l="0" t="0" r="0" b="0"/>
              <a:pathLst>
                <a:path w="204000" h="266701">
                  <a:moveTo>
                    <a:pt x="160020" y="0"/>
                  </a:moveTo>
                  <a:lnTo>
                    <a:pt x="153460" y="0"/>
                  </a:lnTo>
                  <a:lnTo>
                    <a:pt x="146526" y="5237"/>
                  </a:lnTo>
                  <a:lnTo>
                    <a:pt x="115174" y="13511"/>
                  </a:lnTo>
                  <a:lnTo>
                    <a:pt x="82932" y="21095"/>
                  </a:lnTo>
                  <a:lnTo>
                    <a:pt x="49649" y="33122"/>
                  </a:lnTo>
                  <a:lnTo>
                    <a:pt x="29908" y="43200"/>
                  </a:lnTo>
                  <a:lnTo>
                    <a:pt x="25992" y="48268"/>
                  </a:lnTo>
                  <a:lnTo>
                    <a:pt x="23789" y="55882"/>
                  </a:lnTo>
                  <a:lnTo>
                    <a:pt x="27181" y="67546"/>
                  </a:lnTo>
                  <a:lnTo>
                    <a:pt x="33530" y="74611"/>
                  </a:lnTo>
                  <a:lnTo>
                    <a:pt x="57128" y="88690"/>
                  </a:lnTo>
                  <a:lnTo>
                    <a:pt x="91940" y="101572"/>
                  </a:lnTo>
                  <a:lnTo>
                    <a:pt x="129606" y="122585"/>
                  </a:lnTo>
                  <a:lnTo>
                    <a:pt x="162413" y="147407"/>
                  </a:lnTo>
                  <a:lnTo>
                    <a:pt x="186458" y="167657"/>
                  </a:lnTo>
                  <a:lnTo>
                    <a:pt x="199862" y="187963"/>
                  </a:lnTo>
                  <a:lnTo>
                    <a:pt x="203999" y="207246"/>
                  </a:lnTo>
                  <a:lnTo>
                    <a:pt x="201179" y="225001"/>
                  </a:lnTo>
                  <a:lnTo>
                    <a:pt x="190937" y="240986"/>
                  </a:lnTo>
                  <a:lnTo>
                    <a:pt x="173131" y="252401"/>
                  </a:lnTo>
                  <a:lnTo>
                    <a:pt x="143514" y="262997"/>
                  </a:lnTo>
                  <a:lnTo>
                    <a:pt x="114865" y="265602"/>
                  </a:lnTo>
                  <a:lnTo>
                    <a:pt x="80790" y="266374"/>
                  </a:lnTo>
                  <a:lnTo>
                    <a:pt x="49714" y="266603"/>
                  </a:lnTo>
                  <a:lnTo>
                    <a:pt x="12192" y="266687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47"/>
            <p:cNvSpPr/>
            <p:nvPr/>
          </p:nvSpPr>
          <p:spPr>
            <a:xfrm>
              <a:off x="7597139" y="2674619"/>
              <a:ext cx="167642" cy="30482"/>
            </a:xfrm>
            <a:custGeom>
              <a:avLst/>
              <a:gdLst/>
              <a:ahLst/>
              <a:cxnLst/>
              <a:rect l="0" t="0" r="0" b="0"/>
              <a:pathLst>
                <a:path w="167642" h="30482">
                  <a:moveTo>
                    <a:pt x="0" y="30481"/>
                  </a:moveTo>
                  <a:lnTo>
                    <a:pt x="4046" y="26435"/>
                  </a:lnTo>
                  <a:lnTo>
                    <a:pt x="10547" y="24449"/>
                  </a:lnTo>
                  <a:lnTo>
                    <a:pt x="40336" y="22223"/>
                  </a:lnTo>
                  <a:lnTo>
                    <a:pt x="74886" y="16870"/>
                  </a:lnTo>
                  <a:lnTo>
                    <a:pt x="110466" y="11517"/>
                  </a:lnTo>
                  <a:lnTo>
                    <a:pt x="143176" y="7544"/>
                  </a:lnTo>
                  <a:lnTo>
                    <a:pt x="1676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48"/>
            <p:cNvSpPr/>
            <p:nvPr/>
          </p:nvSpPr>
          <p:spPr>
            <a:xfrm>
              <a:off x="7673339" y="2461259"/>
              <a:ext cx="68581" cy="373382"/>
            </a:xfrm>
            <a:custGeom>
              <a:avLst/>
              <a:gdLst/>
              <a:ahLst/>
              <a:cxnLst/>
              <a:rect l="0" t="0" r="0" b="0"/>
              <a:pathLst>
                <a:path w="68581" h="373382">
                  <a:moveTo>
                    <a:pt x="68580" y="0"/>
                  </a:moveTo>
                  <a:lnTo>
                    <a:pt x="68580" y="4046"/>
                  </a:lnTo>
                  <a:lnTo>
                    <a:pt x="60819" y="39489"/>
                  </a:lnTo>
                  <a:lnTo>
                    <a:pt x="55069" y="71113"/>
                  </a:lnTo>
                  <a:lnTo>
                    <a:pt x="53852" y="99811"/>
                  </a:lnTo>
                  <a:lnTo>
                    <a:pt x="51234" y="132021"/>
                  </a:lnTo>
                  <a:lnTo>
                    <a:pt x="47354" y="168375"/>
                  </a:lnTo>
                  <a:lnTo>
                    <a:pt x="43947" y="205958"/>
                  </a:lnTo>
                  <a:lnTo>
                    <a:pt x="37574" y="243905"/>
                  </a:lnTo>
                  <a:lnTo>
                    <a:pt x="32582" y="279702"/>
                  </a:lnTo>
                  <a:lnTo>
                    <a:pt x="28845" y="309499"/>
                  </a:lnTo>
                  <a:lnTo>
                    <a:pt x="19997" y="338278"/>
                  </a:lnTo>
                  <a:lnTo>
                    <a:pt x="10097" y="354186"/>
                  </a:lnTo>
                  <a:lnTo>
                    <a:pt x="1497" y="364069"/>
                  </a:lnTo>
                  <a:lnTo>
                    <a:pt x="665" y="367267"/>
                  </a:lnTo>
                  <a:lnTo>
                    <a:pt x="0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49"/>
            <p:cNvSpPr/>
            <p:nvPr/>
          </p:nvSpPr>
          <p:spPr>
            <a:xfrm>
              <a:off x="7566660" y="255270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761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50"/>
            <p:cNvSpPr/>
            <p:nvPr/>
          </p:nvSpPr>
          <p:spPr>
            <a:xfrm>
              <a:off x="7475219" y="2705100"/>
              <a:ext cx="53342" cy="152401"/>
            </a:xfrm>
            <a:custGeom>
              <a:avLst/>
              <a:gdLst/>
              <a:ahLst/>
              <a:cxnLst/>
              <a:rect l="0" t="0" r="0" b="0"/>
              <a:pathLst>
                <a:path w="53342" h="152401">
                  <a:moveTo>
                    <a:pt x="53341" y="0"/>
                  </a:moveTo>
                  <a:lnTo>
                    <a:pt x="53341" y="10605"/>
                  </a:lnTo>
                  <a:lnTo>
                    <a:pt x="51082" y="15438"/>
                  </a:lnTo>
                  <a:lnTo>
                    <a:pt x="42734" y="29484"/>
                  </a:lnTo>
                  <a:lnTo>
                    <a:pt x="34195" y="61832"/>
                  </a:lnTo>
                  <a:lnTo>
                    <a:pt x="27898" y="76587"/>
                  </a:lnTo>
                  <a:lnTo>
                    <a:pt x="19479" y="114350"/>
                  </a:lnTo>
                  <a:lnTo>
                    <a:pt x="9995" y="137859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51"/>
            <p:cNvSpPr/>
            <p:nvPr/>
          </p:nvSpPr>
          <p:spPr>
            <a:xfrm>
              <a:off x="7140550" y="2668146"/>
              <a:ext cx="248806" cy="212214"/>
            </a:xfrm>
            <a:custGeom>
              <a:avLst/>
              <a:gdLst/>
              <a:ahLst/>
              <a:cxnLst/>
              <a:rect l="0" t="0" r="0" b="0"/>
              <a:pathLst>
                <a:path w="248806" h="212214">
                  <a:moveTo>
                    <a:pt x="14630" y="105534"/>
                  </a:moveTo>
                  <a:lnTo>
                    <a:pt x="14630" y="97443"/>
                  </a:lnTo>
                  <a:lnTo>
                    <a:pt x="12372" y="91213"/>
                  </a:lnTo>
                  <a:lnTo>
                    <a:pt x="2479" y="72478"/>
                  </a:lnTo>
                  <a:lnTo>
                    <a:pt x="0" y="58050"/>
                  </a:lnTo>
                  <a:lnTo>
                    <a:pt x="507" y="48870"/>
                  </a:lnTo>
                  <a:lnTo>
                    <a:pt x="5554" y="35028"/>
                  </a:lnTo>
                  <a:lnTo>
                    <a:pt x="10031" y="28196"/>
                  </a:lnTo>
                  <a:lnTo>
                    <a:pt x="21358" y="19589"/>
                  </a:lnTo>
                  <a:lnTo>
                    <a:pt x="55873" y="6528"/>
                  </a:lnTo>
                  <a:lnTo>
                    <a:pt x="89945" y="369"/>
                  </a:lnTo>
                  <a:lnTo>
                    <a:pt x="126372" y="0"/>
                  </a:lnTo>
                  <a:lnTo>
                    <a:pt x="158905" y="7202"/>
                  </a:lnTo>
                  <a:lnTo>
                    <a:pt x="175271" y="13571"/>
                  </a:lnTo>
                  <a:lnTo>
                    <a:pt x="211116" y="36097"/>
                  </a:lnTo>
                  <a:lnTo>
                    <a:pt x="225570" y="47580"/>
                  </a:lnTo>
                  <a:lnTo>
                    <a:pt x="238467" y="69171"/>
                  </a:lnTo>
                  <a:lnTo>
                    <a:pt x="248153" y="104121"/>
                  </a:lnTo>
                  <a:lnTo>
                    <a:pt x="248805" y="120146"/>
                  </a:lnTo>
                  <a:lnTo>
                    <a:pt x="242324" y="148872"/>
                  </a:lnTo>
                  <a:lnTo>
                    <a:pt x="240086" y="154746"/>
                  </a:lnTo>
                  <a:lnTo>
                    <a:pt x="230826" y="165788"/>
                  </a:lnTo>
                  <a:lnTo>
                    <a:pt x="196879" y="190954"/>
                  </a:lnTo>
                  <a:lnTo>
                    <a:pt x="164647" y="203906"/>
                  </a:lnTo>
                  <a:lnTo>
                    <a:pt x="129964" y="210573"/>
                  </a:lnTo>
                  <a:lnTo>
                    <a:pt x="93223" y="211997"/>
                  </a:lnTo>
                  <a:lnTo>
                    <a:pt x="52730" y="2122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52"/>
            <p:cNvSpPr/>
            <p:nvPr/>
          </p:nvSpPr>
          <p:spPr>
            <a:xfrm>
              <a:off x="7109460" y="2750819"/>
              <a:ext cx="99060" cy="327662"/>
            </a:xfrm>
            <a:custGeom>
              <a:avLst/>
              <a:gdLst/>
              <a:ahLst/>
              <a:cxnLst/>
              <a:rect l="0" t="0" r="0" b="0"/>
              <a:pathLst>
                <a:path w="99060" h="327662">
                  <a:moveTo>
                    <a:pt x="99059" y="0"/>
                  </a:moveTo>
                  <a:lnTo>
                    <a:pt x="99059" y="4046"/>
                  </a:lnTo>
                  <a:lnTo>
                    <a:pt x="91298" y="39489"/>
                  </a:lnTo>
                  <a:lnTo>
                    <a:pt x="83290" y="71113"/>
                  </a:lnTo>
                  <a:lnTo>
                    <a:pt x="76042" y="102069"/>
                  </a:lnTo>
                  <a:lnTo>
                    <a:pt x="68533" y="138052"/>
                  </a:lnTo>
                  <a:lnTo>
                    <a:pt x="60945" y="173267"/>
                  </a:lnTo>
                  <a:lnTo>
                    <a:pt x="51078" y="207407"/>
                  </a:lnTo>
                  <a:lnTo>
                    <a:pt x="39687" y="242076"/>
                  </a:lnTo>
                  <a:lnTo>
                    <a:pt x="30950" y="273798"/>
                  </a:lnTo>
                  <a:lnTo>
                    <a:pt x="24762" y="292715"/>
                  </a:lnTo>
                  <a:lnTo>
                    <a:pt x="0" y="3276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53"/>
            <p:cNvSpPr/>
            <p:nvPr/>
          </p:nvSpPr>
          <p:spPr>
            <a:xfrm>
              <a:off x="6720839" y="2690945"/>
              <a:ext cx="175262" cy="203618"/>
            </a:xfrm>
            <a:custGeom>
              <a:avLst/>
              <a:gdLst/>
              <a:ahLst/>
              <a:cxnLst/>
              <a:rect l="0" t="0" r="0" b="0"/>
              <a:pathLst>
                <a:path w="175262" h="203618">
                  <a:moveTo>
                    <a:pt x="0" y="75114"/>
                  </a:moveTo>
                  <a:lnTo>
                    <a:pt x="0" y="81675"/>
                  </a:lnTo>
                  <a:lnTo>
                    <a:pt x="4046" y="86466"/>
                  </a:lnTo>
                  <a:lnTo>
                    <a:pt x="10547" y="88626"/>
                  </a:lnTo>
                  <a:lnTo>
                    <a:pt x="48374" y="90287"/>
                  </a:lnTo>
                  <a:lnTo>
                    <a:pt x="70861" y="88083"/>
                  </a:lnTo>
                  <a:lnTo>
                    <a:pt x="106212" y="74915"/>
                  </a:lnTo>
                  <a:lnTo>
                    <a:pt x="116632" y="70793"/>
                  </a:lnTo>
                  <a:lnTo>
                    <a:pt x="126908" y="68960"/>
                  </a:lnTo>
                  <a:lnTo>
                    <a:pt x="131172" y="66778"/>
                  </a:lnTo>
                  <a:lnTo>
                    <a:pt x="146866" y="50456"/>
                  </a:lnTo>
                  <a:lnTo>
                    <a:pt x="149940" y="42707"/>
                  </a:lnTo>
                  <a:lnTo>
                    <a:pt x="150761" y="38269"/>
                  </a:lnTo>
                  <a:lnTo>
                    <a:pt x="149414" y="28823"/>
                  </a:lnTo>
                  <a:lnTo>
                    <a:pt x="142929" y="7153"/>
                  </a:lnTo>
                  <a:lnTo>
                    <a:pt x="141006" y="4407"/>
                  </a:lnTo>
                  <a:lnTo>
                    <a:pt x="138031" y="2576"/>
                  </a:lnTo>
                  <a:lnTo>
                    <a:pt x="125753" y="0"/>
                  </a:lnTo>
                  <a:lnTo>
                    <a:pt x="111391" y="83"/>
                  </a:lnTo>
                  <a:lnTo>
                    <a:pt x="86312" y="9563"/>
                  </a:lnTo>
                  <a:lnTo>
                    <a:pt x="71106" y="20884"/>
                  </a:lnTo>
                  <a:lnTo>
                    <a:pt x="51749" y="53141"/>
                  </a:lnTo>
                  <a:lnTo>
                    <a:pt x="44167" y="67888"/>
                  </a:lnTo>
                  <a:lnTo>
                    <a:pt x="38899" y="105646"/>
                  </a:lnTo>
                  <a:lnTo>
                    <a:pt x="40463" y="143701"/>
                  </a:lnTo>
                  <a:lnTo>
                    <a:pt x="48727" y="170131"/>
                  </a:lnTo>
                  <a:lnTo>
                    <a:pt x="55806" y="178868"/>
                  </a:lnTo>
                  <a:lnTo>
                    <a:pt x="65442" y="185574"/>
                  </a:lnTo>
                  <a:lnTo>
                    <a:pt x="99650" y="199403"/>
                  </a:lnTo>
                  <a:lnTo>
                    <a:pt x="134894" y="203617"/>
                  </a:lnTo>
                  <a:lnTo>
                    <a:pt x="157655" y="203501"/>
                  </a:lnTo>
                  <a:lnTo>
                    <a:pt x="175261" y="1970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54"/>
            <p:cNvSpPr/>
            <p:nvPr/>
          </p:nvSpPr>
          <p:spPr>
            <a:xfrm>
              <a:off x="6515100" y="2735986"/>
              <a:ext cx="235053" cy="342107"/>
            </a:xfrm>
            <a:custGeom>
              <a:avLst/>
              <a:gdLst/>
              <a:ahLst/>
              <a:cxnLst/>
              <a:rect l="0" t="0" r="0" b="0"/>
              <a:pathLst>
                <a:path w="235053" h="342107">
                  <a:moveTo>
                    <a:pt x="137160" y="14833"/>
                  </a:moveTo>
                  <a:lnTo>
                    <a:pt x="133114" y="14833"/>
                  </a:lnTo>
                  <a:lnTo>
                    <a:pt x="128871" y="12576"/>
                  </a:lnTo>
                  <a:lnTo>
                    <a:pt x="119247" y="4228"/>
                  </a:lnTo>
                  <a:lnTo>
                    <a:pt x="111983" y="1653"/>
                  </a:lnTo>
                  <a:lnTo>
                    <a:pt x="97567" y="0"/>
                  </a:lnTo>
                  <a:lnTo>
                    <a:pt x="80483" y="5757"/>
                  </a:lnTo>
                  <a:lnTo>
                    <a:pt x="65803" y="13461"/>
                  </a:lnTo>
                  <a:lnTo>
                    <a:pt x="40609" y="35642"/>
                  </a:lnTo>
                  <a:lnTo>
                    <a:pt x="20763" y="72237"/>
                  </a:lnTo>
                  <a:lnTo>
                    <a:pt x="16876" y="92237"/>
                  </a:lnTo>
                  <a:lnTo>
                    <a:pt x="19769" y="110205"/>
                  </a:lnTo>
                  <a:lnTo>
                    <a:pt x="25989" y="122208"/>
                  </a:lnTo>
                  <a:lnTo>
                    <a:pt x="33194" y="131126"/>
                  </a:lnTo>
                  <a:lnTo>
                    <a:pt x="44737" y="139131"/>
                  </a:lnTo>
                  <a:lnTo>
                    <a:pt x="49297" y="140032"/>
                  </a:lnTo>
                  <a:lnTo>
                    <a:pt x="78830" y="136306"/>
                  </a:lnTo>
                  <a:lnTo>
                    <a:pt x="114306" y="121339"/>
                  </a:lnTo>
                  <a:lnTo>
                    <a:pt x="119384" y="118857"/>
                  </a:lnTo>
                  <a:lnTo>
                    <a:pt x="122769" y="115509"/>
                  </a:lnTo>
                  <a:lnTo>
                    <a:pt x="132693" y="93117"/>
                  </a:lnTo>
                  <a:lnTo>
                    <a:pt x="136277" y="73163"/>
                  </a:lnTo>
                  <a:lnTo>
                    <a:pt x="137149" y="39330"/>
                  </a:lnTo>
                  <a:lnTo>
                    <a:pt x="137159" y="55648"/>
                  </a:lnTo>
                  <a:lnTo>
                    <a:pt x="141204" y="67190"/>
                  </a:lnTo>
                  <a:lnTo>
                    <a:pt x="161632" y="100295"/>
                  </a:lnTo>
                  <a:lnTo>
                    <a:pt x="181168" y="134712"/>
                  </a:lnTo>
                  <a:lnTo>
                    <a:pt x="201438" y="167968"/>
                  </a:lnTo>
                  <a:lnTo>
                    <a:pt x="222117" y="205430"/>
                  </a:lnTo>
                  <a:lnTo>
                    <a:pt x="233777" y="243446"/>
                  </a:lnTo>
                  <a:lnTo>
                    <a:pt x="235052" y="280688"/>
                  </a:lnTo>
                  <a:lnTo>
                    <a:pt x="232031" y="292729"/>
                  </a:lnTo>
                  <a:lnTo>
                    <a:pt x="221526" y="309028"/>
                  </a:lnTo>
                  <a:lnTo>
                    <a:pt x="203644" y="324581"/>
                  </a:lnTo>
                  <a:lnTo>
                    <a:pt x="182258" y="335869"/>
                  </a:lnTo>
                  <a:lnTo>
                    <a:pt x="146193" y="341185"/>
                  </a:lnTo>
                  <a:lnTo>
                    <a:pt x="116506" y="342106"/>
                  </a:lnTo>
                  <a:lnTo>
                    <a:pt x="87107" y="341532"/>
                  </a:lnTo>
                  <a:lnTo>
                    <a:pt x="53988" y="334182"/>
                  </a:lnTo>
                  <a:lnTo>
                    <a:pt x="18943" y="320532"/>
                  </a:lnTo>
                  <a:lnTo>
                    <a:pt x="0" y="3120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55"/>
            <p:cNvSpPr/>
            <p:nvPr/>
          </p:nvSpPr>
          <p:spPr>
            <a:xfrm>
              <a:off x="6119402" y="2758440"/>
              <a:ext cx="334738" cy="159533"/>
            </a:xfrm>
            <a:custGeom>
              <a:avLst/>
              <a:gdLst/>
              <a:ahLst/>
              <a:cxnLst/>
              <a:rect l="0" t="0" r="0" b="0"/>
              <a:pathLst>
                <a:path w="334738" h="159533">
                  <a:moveTo>
                    <a:pt x="98517" y="30479"/>
                  </a:moveTo>
                  <a:lnTo>
                    <a:pt x="69033" y="30479"/>
                  </a:lnTo>
                  <a:lnTo>
                    <a:pt x="65315" y="32173"/>
                  </a:lnTo>
                  <a:lnTo>
                    <a:pt x="42688" y="56474"/>
                  </a:lnTo>
                  <a:lnTo>
                    <a:pt x="20212" y="93732"/>
                  </a:lnTo>
                  <a:lnTo>
                    <a:pt x="3570" y="123758"/>
                  </a:lnTo>
                  <a:lnTo>
                    <a:pt x="0" y="145722"/>
                  </a:lnTo>
                  <a:lnTo>
                    <a:pt x="1956" y="151689"/>
                  </a:lnTo>
                  <a:lnTo>
                    <a:pt x="3663" y="154466"/>
                  </a:lnTo>
                  <a:lnTo>
                    <a:pt x="6495" y="156317"/>
                  </a:lnTo>
                  <a:lnTo>
                    <a:pt x="20948" y="159288"/>
                  </a:lnTo>
                  <a:lnTo>
                    <a:pt x="23945" y="159532"/>
                  </a:lnTo>
                  <a:lnTo>
                    <a:pt x="40921" y="153840"/>
                  </a:lnTo>
                  <a:lnTo>
                    <a:pt x="55582" y="146147"/>
                  </a:lnTo>
                  <a:lnTo>
                    <a:pt x="69803" y="133519"/>
                  </a:lnTo>
                  <a:lnTo>
                    <a:pt x="90703" y="98995"/>
                  </a:lnTo>
                  <a:lnTo>
                    <a:pt x="103863" y="70832"/>
                  </a:lnTo>
                  <a:lnTo>
                    <a:pt x="104621" y="67541"/>
                  </a:lnTo>
                  <a:lnTo>
                    <a:pt x="105973" y="65347"/>
                  </a:lnTo>
                  <a:lnTo>
                    <a:pt x="107721" y="63885"/>
                  </a:lnTo>
                  <a:lnTo>
                    <a:pt x="113404" y="61131"/>
                  </a:lnTo>
                  <a:lnTo>
                    <a:pt x="113755" y="95010"/>
                  </a:lnTo>
                  <a:lnTo>
                    <a:pt x="114604" y="109525"/>
                  </a:lnTo>
                  <a:lnTo>
                    <a:pt x="119841" y="123703"/>
                  </a:lnTo>
                  <a:lnTo>
                    <a:pt x="124364" y="130615"/>
                  </a:lnTo>
                  <a:lnTo>
                    <a:pt x="135715" y="139266"/>
                  </a:lnTo>
                  <a:lnTo>
                    <a:pt x="149802" y="143146"/>
                  </a:lnTo>
                  <a:lnTo>
                    <a:pt x="184906" y="144684"/>
                  </a:lnTo>
                  <a:lnTo>
                    <a:pt x="200126" y="143904"/>
                  </a:lnTo>
                  <a:lnTo>
                    <a:pt x="210282" y="140722"/>
                  </a:lnTo>
                  <a:lnTo>
                    <a:pt x="230598" y="125696"/>
                  </a:lnTo>
                  <a:lnTo>
                    <a:pt x="248661" y="106422"/>
                  </a:lnTo>
                  <a:lnTo>
                    <a:pt x="268565" y="71105"/>
                  </a:lnTo>
                  <a:lnTo>
                    <a:pt x="272233" y="55875"/>
                  </a:lnTo>
                  <a:lnTo>
                    <a:pt x="273751" y="26684"/>
                  </a:lnTo>
                  <a:lnTo>
                    <a:pt x="274624" y="49521"/>
                  </a:lnTo>
                  <a:lnTo>
                    <a:pt x="280338" y="77871"/>
                  </a:lnTo>
                  <a:lnTo>
                    <a:pt x="283516" y="112262"/>
                  </a:lnTo>
                  <a:lnTo>
                    <a:pt x="287930" y="134217"/>
                  </a:lnTo>
                  <a:lnTo>
                    <a:pt x="288696" y="145695"/>
                  </a:lnTo>
                  <a:lnTo>
                    <a:pt x="289649" y="147930"/>
                  </a:lnTo>
                  <a:lnTo>
                    <a:pt x="291133" y="149420"/>
                  </a:lnTo>
                  <a:lnTo>
                    <a:pt x="296315" y="152225"/>
                  </a:lnTo>
                  <a:lnTo>
                    <a:pt x="296629" y="126392"/>
                  </a:lnTo>
                  <a:lnTo>
                    <a:pt x="290605" y="91025"/>
                  </a:lnTo>
                  <a:lnTo>
                    <a:pt x="290073" y="58522"/>
                  </a:lnTo>
                  <a:lnTo>
                    <a:pt x="295163" y="39071"/>
                  </a:lnTo>
                  <a:lnTo>
                    <a:pt x="309431" y="13921"/>
                  </a:lnTo>
                  <a:lnTo>
                    <a:pt x="321773" y="6606"/>
                  </a:lnTo>
                  <a:lnTo>
                    <a:pt x="3347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56"/>
            <p:cNvSpPr/>
            <p:nvPr/>
          </p:nvSpPr>
          <p:spPr>
            <a:xfrm>
              <a:off x="6027456" y="2651759"/>
              <a:ext cx="38064" cy="289561"/>
            </a:xfrm>
            <a:custGeom>
              <a:avLst/>
              <a:gdLst/>
              <a:ahLst/>
              <a:cxnLst/>
              <a:rect l="0" t="0" r="0" b="0"/>
              <a:pathLst>
                <a:path w="38064" h="289561">
                  <a:moveTo>
                    <a:pt x="38063" y="0"/>
                  </a:moveTo>
                  <a:lnTo>
                    <a:pt x="34018" y="4046"/>
                  </a:lnTo>
                  <a:lnTo>
                    <a:pt x="32032" y="10547"/>
                  </a:lnTo>
                  <a:lnTo>
                    <a:pt x="30583" y="46646"/>
                  </a:lnTo>
                  <a:lnTo>
                    <a:pt x="26426" y="80429"/>
                  </a:lnTo>
                  <a:lnTo>
                    <a:pt x="19846" y="113766"/>
                  </a:lnTo>
                  <a:lnTo>
                    <a:pt x="16578" y="146410"/>
                  </a:lnTo>
                  <a:lnTo>
                    <a:pt x="11566" y="181576"/>
                  </a:lnTo>
                  <a:lnTo>
                    <a:pt x="4718" y="214761"/>
                  </a:lnTo>
                  <a:lnTo>
                    <a:pt x="590" y="252230"/>
                  </a:lnTo>
                  <a:lnTo>
                    <a:pt x="0" y="283633"/>
                  </a:lnTo>
                  <a:lnTo>
                    <a:pt x="834" y="285609"/>
                  </a:lnTo>
                  <a:lnTo>
                    <a:pt x="2237" y="286926"/>
                  </a:lnTo>
                  <a:lnTo>
                    <a:pt x="7583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57"/>
            <p:cNvSpPr/>
            <p:nvPr/>
          </p:nvSpPr>
          <p:spPr>
            <a:xfrm>
              <a:off x="5867400" y="2918459"/>
              <a:ext cx="38101" cy="152401"/>
            </a:xfrm>
            <a:custGeom>
              <a:avLst/>
              <a:gdLst/>
              <a:ahLst/>
              <a:cxnLst/>
              <a:rect l="0" t="0" r="0" b="0"/>
              <a:pathLst>
                <a:path w="38101" h="152401">
                  <a:moveTo>
                    <a:pt x="38100" y="0"/>
                  </a:moveTo>
                  <a:lnTo>
                    <a:pt x="37253" y="33553"/>
                  </a:lnTo>
                  <a:lnTo>
                    <a:pt x="30339" y="69631"/>
                  </a:lnTo>
                  <a:lnTo>
                    <a:pt x="19966" y="102774"/>
                  </a:lnTo>
                  <a:lnTo>
                    <a:pt x="7756" y="140451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58"/>
            <p:cNvSpPr/>
            <p:nvPr/>
          </p:nvSpPr>
          <p:spPr>
            <a:xfrm>
              <a:off x="5524538" y="2766059"/>
              <a:ext cx="273481" cy="220833"/>
            </a:xfrm>
            <a:custGeom>
              <a:avLst/>
              <a:gdLst/>
              <a:ahLst/>
              <a:cxnLst/>
              <a:rect l="0" t="0" r="0" b="0"/>
              <a:pathLst>
                <a:path w="273481" h="220833">
                  <a:moveTo>
                    <a:pt x="45681" y="53341"/>
                  </a:moveTo>
                  <a:lnTo>
                    <a:pt x="39121" y="53341"/>
                  </a:lnTo>
                  <a:lnTo>
                    <a:pt x="38768" y="54187"/>
                  </a:lnTo>
                  <a:lnTo>
                    <a:pt x="35845" y="71037"/>
                  </a:lnTo>
                  <a:lnTo>
                    <a:pt x="20152" y="108330"/>
                  </a:lnTo>
                  <a:lnTo>
                    <a:pt x="7565" y="142740"/>
                  </a:lnTo>
                  <a:lnTo>
                    <a:pt x="3340" y="155727"/>
                  </a:lnTo>
                  <a:lnTo>
                    <a:pt x="407" y="193343"/>
                  </a:lnTo>
                  <a:lnTo>
                    <a:pt x="0" y="215258"/>
                  </a:lnTo>
                  <a:lnTo>
                    <a:pt x="834" y="217166"/>
                  </a:lnTo>
                  <a:lnTo>
                    <a:pt x="2237" y="218437"/>
                  </a:lnTo>
                  <a:lnTo>
                    <a:pt x="6053" y="219850"/>
                  </a:lnTo>
                  <a:lnTo>
                    <a:pt x="17874" y="220832"/>
                  </a:lnTo>
                  <a:lnTo>
                    <a:pt x="29446" y="216891"/>
                  </a:lnTo>
                  <a:lnTo>
                    <a:pt x="43599" y="206316"/>
                  </a:lnTo>
                  <a:lnTo>
                    <a:pt x="67101" y="173583"/>
                  </a:lnTo>
                  <a:lnTo>
                    <a:pt x="94696" y="135666"/>
                  </a:lnTo>
                  <a:lnTo>
                    <a:pt x="100424" y="122629"/>
                  </a:lnTo>
                  <a:lnTo>
                    <a:pt x="103878" y="117155"/>
                  </a:lnTo>
                  <a:lnTo>
                    <a:pt x="105822" y="111007"/>
                  </a:lnTo>
                  <a:lnTo>
                    <a:pt x="106096" y="111258"/>
                  </a:lnTo>
                  <a:lnTo>
                    <a:pt x="106610" y="124728"/>
                  </a:lnTo>
                  <a:lnTo>
                    <a:pt x="100078" y="150330"/>
                  </a:lnTo>
                  <a:lnTo>
                    <a:pt x="103380" y="165239"/>
                  </a:lnTo>
                  <a:lnTo>
                    <a:pt x="109721" y="176336"/>
                  </a:lnTo>
                  <a:lnTo>
                    <a:pt x="125532" y="187671"/>
                  </a:lnTo>
                  <a:lnTo>
                    <a:pt x="139990" y="194648"/>
                  </a:lnTo>
                  <a:lnTo>
                    <a:pt x="169150" y="197663"/>
                  </a:lnTo>
                  <a:lnTo>
                    <a:pt x="206897" y="187475"/>
                  </a:lnTo>
                  <a:lnTo>
                    <a:pt x="240920" y="166117"/>
                  </a:lnTo>
                  <a:lnTo>
                    <a:pt x="252355" y="153736"/>
                  </a:lnTo>
                  <a:lnTo>
                    <a:pt x="268195" y="128299"/>
                  </a:lnTo>
                  <a:lnTo>
                    <a:pt x="273480" y="91277"/>
                  </a:lnTo>
                  <a:lnTo>
                    <a:pt x="269409" y="76128"/>
                  </a:lnTo>
                  <a:lnTo>
                    <a:pt x="249405" y="38763"/>
                  </a:lnTo>
                  <a:lnTo>
                    <a:pt x="235584" y="25315"/>
                  </a:lnTo>
                  <a:lnTo>
                    <a:pt x="215744" y="13185"/>
                  </a:lnTo>
                  <a:lnTo>
                    <a:pt x="1752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59"/>
            <p:cNvSpPr/>
            <p:nvPr/>
          </p:nvSpPr>
          <p:spPr>
            <a:xfrm>
              <a:off x="5275047" y="2781745"/>
              <a:ext cx="158014" cy="197554"/>
            </a:xfrm>
            <a:custGeom>
              <a:avLst/>
              <a:gdLst/>
              <a:ahLst/>
              <a:cxnLst/>
              <a:rect l="0" t="0" r="0" b="0"/>
              <a:pathLst>
                <a:path w="158014" h="197554">
                  <a:moveTo>
                    <a:pt x="81813" y="60514"/>
                  </a:moveTo>
                  <a:lnTo>
                    <a:pt x="97209" y="60514"/>
                  </a:lnTo>
                  <a:lnTo>
                    <a:pt x="103613" y="58257"/>
                  </a:lnTo>
                  <a:lnTo>
                    <a:pt x="118080" y="48364"/>
                  </a:lnTo>
                  <a:lnTo>
                    <a:pt x="133536" y="43627"/>
                  </a:lnTo>
                  <a:lnTo>
                    <a:pt x="144993" y="34789"/>
                  </a:lnTo>
                  <a:lnTo>
                    <a:pt x="147992" y="29890"/>
                  </a:lnTo>
                  <a:lnTo>
                    <a:pt x="149918" y="19846"/>
                  </a:lnTo>
                  <a:lnTo>
                    <a:pt x="147924" y="14782"/>
                  </a:lnTo>
                  <a:lnTo>
                    <a:pt x="139744" y="4632"/>
                  </a:lnTo>
                  <a:lnTo>
                    <a:pt x="132678" y="1811"/>
                  </a:lnTo>
                  <a:lnTo>
                    <a:pt x="118389" y="0"/>
                  </a:lnTo>
                  <a:lnTo>
                    <a:pt x="106009" y="3732"/>
                  </a:lnTo>
                  <a:lnTo>
                    <a:pt x="73365" y="23299"/>
                  </a:lnTo>
                  <a:lnTo>
                    <a:pt x="59432" y="33814"/>
                  </a:lnTo>
                  <a:lnTo>
                    <a:pt x="27365" y="68632"/>
                  </a:lnTo>
                  <a:lnTo>
                    <a:pt x="9940" y="98713"/>
                  </a:lnTo>
                  <a:lnTo>
                    <a:pt x="604" y="126856"/>
                  </a:lnTo>
                  <a:lnTo>
                    <a:pt x="0" y="139106"/>
                  </a:lnTo>
                  <a:lnTo>
                    <a:pt x="6511" y="165409"/>
                  </a:lnTo>
                  <a:lnTo>
                    <a:pt x="11938" y="176561"/>
                  </a:lnTo>
                  <a:lnTo>
                    <a:pt x="19995" y="187162"/>
                  </a:lnTo>
                  <a:lnTo>
                    <a:pt x="29221" y="193002"/>
                  </a:lnTo>
                  <a:lnTo>
                    <a:pt x="48940" y="196752"/>
                  </a:lnTo>
                  <a:lnTo>
                    <a:pt x="82501" y="197553"/>
                  </a:lnTo>
                  <a:lnTo>
                    <a:pt x="104876" y="195381"/>
                  </a:lnTo>
                  <a:lnTo>
                    <a:pt x="139238" y="187061"/>
                  </a:lnTo>
                  <a:lnTo>
                    <a:pt x="158013" y="1824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60"/>
            <p:cNvSpPr/>
            <p:nvPr/>
          </p:nvSpPr>
          <p:spPr>
            <a:xfrm>
              <a:off x="5082539" y="2842259"/>
              <a:ext cx="167642" cy="60961"/>
            </a:xfrm>
            <a:custGeom>
              <a:avLst/>
              <a:gdLst/>
              <a:ahLst/>
              <a:cxnLst/>
              <a:rect l="0" t="0" r="0" b="0"/>
              <a:pathLst>
                <a:path w="167642" h="60961">
                  <a:moveTo>
                    <a:pt x="0" y="60960"/>
                  </a:moveTo>
                  <a:lnTo>
                    <a:pt x="4045" y="60960"/>
                  </a:lnTo>
                  <a:lnTo>
                    <a:pt x="5237" y="60114"/>
                  </a:lnTo>
                  <a:lnTo>
                    <a:pt x="6032" y="58703"/>
                  </a:lnTo>
                  <a:lnTo>
                    <a:pt x="6561" y="56915"/>
                  </a:lnTo>
                  <a:lnTo>
                    <a:pt x="11665" y="52672"/>
                  </a:lnTo>
                  <a:lnTo>
                    <a:pt x="43417" y="35521"/>
                  </a:lnTo>
                  <a:lnTo>
                    <a:pt x="74867" y="25393"/>
                  </a:lnTo>
                  <a:lnTo>
                    <a:pt x="108675" y="15239"/>
                  </a:lnTo>
                  <a:lnTo>
                    <a:pt x="145576" y="7777"/>
                  </a:lnTo>
                  <a:lnTo>
                    <a:pt x="1676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61"/>
            <p:cNvSpPr/>
            <p:nvPr/>
          </p:nvSpPr>
          <p:spPr>
            <a:xfrm>
              <a:off x="5121507" y="2630429"/>
              <a:ext cx="136294" cy="379472"/>
            </a:xfrm>
            <a:custGeom>
              <a:avLst/>
              <a:gdLst/>
              <a:ahLst/>
              <a:cxnLst/>
              <a:rect l="0" t="0" r="0" b="0"/>
              <a:pathLst>
                <a:path w="136294" h="379472">
                  <a:moveTo>
                    <a:pt x="136293" y="44190"/>
                  </a:moveTo>
                  <a:lnTo>
                    <a:pt x="136293" y="29539"/>
                  </a:lnTo>
                  <a:lnTo>
                    <a:pt x="134599" y="25956"/>
                  </a:lnTo>
                  <a:lnTo>
                    <a:pt x="115534" y="8813"/>
                  </a:lnTo>
                  <a:lnTo>
                    <a:pt x="102390" y="1912"/>
                  </a:lnTo>
                  <a:lnTo>
                    <a:pt x="92720" y="0"/>
                  </a:lnTo>
                  <a:lnTo>
                    <a:pt x="82778" y="1408"/>
                  </a:lnTo>
                  <a:lnTo>
                    <a:pt x="57529" y="7167"/>
                  </a:lnTo>
                  <a:lnTo>
                    <a:pt x="21991" y="30900"/>
                  </a:lnTo>
                  <a:lnTo>
                    <a:pt x="9010" y="44768"/>
                  </a:lnTo>
                  <a:lnTo>
                    <a:pt x="3522" y="54607"/>
                  </a:lnTo>
                  <a:lnTo>
                    <a:pt x="0" y="76979"/>
                  </a:lnTo>
                  <a:lnTo>
                    <a:pt x="1647" y="98214"/>
                  </a:lnTo>
                  <a:lnTo>
                    <a:pt x="12164" y="135721"/>
                  </a:lnTo>
                  <a:lnTo>
                    <a:pt x="22058" y="168386"/>
                  </a:lnTo>
                  <a:lnTo>
                    <a:pt x="31890" y="195007"/>
                  </a:lnTo>
                  <a:lnTo>
                    <a:pt x="46337" y="230803"/>
                  </a:lnTo>
                  <a:lnTo>
                    <a:pt x="56497" y="264403"/>
                  </a:lnTo>
                  <a:lnTo>
                    <a:pt x="59382" y="295499"/>
                  </a:lnTo>
                  <a:lnTo>
                    <a:pt x="60030" y="333068"/>
                  </a:lnTo>
                  <a:lnTo>
                    <a:pt x="59218" y="342761"/>
                  </a:lnTo>
                  <a:lnTo>
                    <a:pt x="56035" y="349891"/>
                  </a:lnTo>
                  <a:lnTo>
                    <a:pt x="42180" y="366627"/>
                  </a:lnTo>
                  <a:lnTo>
                    <a:pt x="21993" y="3794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62"/>
            <p:cNvSpPr/>
            <p:nvPr/>
          </p:nvSpPr>
          <p:spPr>
            <a:xfrm>
              <a:off x="4823459" y="2834640"/>
              <a:ext cx="175261" cy="15241"/>
            </a:xfrm>
            <a:custGeom>
              <a:avLst/>
              <a:gdLst/>
              <a:ahLst/>
              <a:cxnLst/>
              <a:rect l="0" t="0" r="0" b="0"/>
              <a:pathLst>
                <a:path w="175261" h="15241">
                  <a:moveTo>
                    <a:pt x="0" y="15240"/>
                  </a:moveTo>
                  <a:lnTo>
                    <a:pt x="19081" y="14393"/>
                  </a:lnTo>
                  <a:lnTo>
                    <a:pt x="47397" y="8679"/>
                  </a:lnTo>
                  <a:lnTo>
                    <a:pt x="84042" y="5501"/>
                  </a:lnTo>
                  <a:lnTo>
                    <a:pt x="121949" y="724"/>
                  </a:lnTo>
                  <a:lnTo>
                    <a:pt x="160024" y="95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SMARTInkShape-Group81"/>
          <p:cNvGrpSpPr/>
          <p:nvPr/>
        </p:nvGrpSpPr>
        <p:grpSpPr>
          <a:xfrm>
            <a:off x="6972300" y="1252971"/>
            <a:ext cx="2506430" cy="575830"/>
            <a:chOff x="6972300" y="1252971"/>
            <a:chExt cx="2506430" cy="575830"/>
          </a:xfrm>
        </p:grpSpPr>
        <p:sp>
          <p:nvSpPr>
            <p:cNvPr id="32" name="SMARTInkShape-263"/>
            <p:cNvSpPr/>
            <p:nvPr/>
          </p:nvSpPr>
          <p:spPr>
            <a:xfrm>
              <a:off x="9388294" y="1287807"/>
              <a:ext cx="90436" cy="167614"/>
            </a:xfrm>
            <a:custGeom>
              <a:avLst/>
              <a:gdLst/>
              <a:ahLst/>
              <a:cxnLst/>
              <a:rect l="0" t="0" r="0" b="0"/>
              <a:pathLst>
                <a:path w="90436" h="167614">
                  <a:moveTo>
                    <a:pt x="60506" y="7593"/>
                  </a:moveTo>
                  <a:lnTo>
                    <a:pt x="60506" y="1032"/>
                  </a:lnTo>
                  <a:lnTo>
                    <a:pt x="59659" y="679"/>
                  </a:lnTo>
                  <a:lnTo>
                    <a:pt x="42593" y="0"/>
                  </a:lnTo>
                  <a:lnTo>
                    <a:pt x="31021" y="4026"/>
                  </a:lnTo>
                  <a:lnTo>
                    <a:pt x="15251" y="15412"/>
                  </a:lnTo>
                  <a:lnTo>
                    <a:pt x="1078" y="28959"/>
                  </a:lnTo>
                  <a:lnTo>
                    <a:pt x="227" y="32047"/>
                  </a:lnTo>
                  <a:lnTo>
                    <a:pt x="0" y="34055"/>
                  </a:lnTo>
                  <a:lnTo>
                    <a:pt x="695" y="35394"/>
                  </a:lnTo>
                  <a:lnTo>
                    <a:pt x="2005" y="36287"/>
                  </a:lnTo>
                  <a:lnTo>
                    <a:pt x="3725" y="36882"/>
                  </a:lnTo>
                  <a:lnTo>
                    <a:pt x="26045" y="50153"/>
                  </a:lnTo>
                  <a:lnTo>
                    <a:pt x="50491" y="56942"/>
                  </a:lnTo>
                  <a:lnTo>
                    <a:pt x="74278" y="71188"/>
                  </a:lnTo>
                  <a:lnTo>
                    <a:pt x="81585" y="78473"/>
                  </a:lnTo>
                  <a:lnTo>
                    <a:pt x="86808" y="86508"/>
                  </a:lnTo>
                  <a:lnTo>
                    <a:pt x="89129" y="92902"/>
                  </a:lnTo>
                  <a:lnTo>
                    <a:pt x="90435" y="105306"/>
                  </a:lnTo>
                  <a:lnTo>
                    <a:pt x="86778" y="119706"/>
                  </a:lnTo>
                  <a:lnTo>
                    <a:pt x="80331" y="134697"/>
                  </a:lnTo>
                  <a:lnTo>
                    <a:pt x="73268" y="142541"/>
                  </a:lnTo>
                  <a:lnTo>
                    <a:pt x="49173" y="157161"/>
                  </a:lnTo>
                  <a:lnTo>
                    <a:pt x="22406" y="1676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64"/>
            <p:cNvSpPr/>
            <p:nvPr/>
          </p:nvSpPr>
          <p:spPr>
            <a:xfrm>
              <a:off x="9197348" y="1318259"/>
              <a:ext cx="121913" cy="163791"/>
            </a:xfrm>
            <a:custGeom>
              <a:avLst/>
              <a:gdLst/>
              <a:ahLst/>
              <a:cxnLst/>
              <a:rect l="0" t="0" r="0" b="0"/>
              <a:pathLst>
                <a:path w="121913" h="163791">
                  <a:moveTo>
                    <a:pt x="30471" y="0"/>
                  </a:moveTo>
                  <a:lnTo>
                    <a:pt x="30471" y="10606"/>
                  </a:lnTo>
                  <a:lnTo>
                    <a:pt x="28213" y="15439"/>
                  </a:lnTo>
                  <a:lnTo>
                    <a:pt x="17474" y="34897"/>
                  </a:lnTo>
                  <a:lnTo>
                    <a:pt x="10910" y="54649"/>
                  </a:lnTo>
                  <a:lnTo>
                    <a:pt x="8046" y="91613"/>
                  </a:lnTo>
                  <a:lnTo>
                    <a:pt x="5411" y="127305"/>
                  </a:lnTo>
                  <a:lnTo>
                    <a:pt x="309" y="156879"/>
                  </a:lnTo>
                  <a:lnTo>
                    <a:pt x="54" y="163790"/>
                  </a:lnTo>
                  <a:lnTo>
                    <a:pt x="0" y="160684"/>
                  </a:lnTo>
                  <a:lnTo>
                    <a:pt x="4039" y="156172"/>
                  </a:lnTo>
                  <a:lnTo>
                    <a:pt x="6024" y="149561"/>
                  </a:lnTo>
                  <a:lnTo>
                    <a:pt x="9730" y="113382"/>
                  </a:lnTo>
                  <a:lnTo>
                    <a:pt x="15354" y="76080"/>
                  </a:lnTo>
                  <a:lnTo>
                    <a:pt x="25742" y="38085"/>
                  </a:lnTo>
                  <a:lnTo>
                    <a:pt x="40663" y="9546"/>
                  </a:lnTo>
                  <a:lnTo>
                    <a:pt x="45726" y="4243"/>
                  </a:lnTo>
                  <a:lnTo>
                    <a:pt x="50797" y="1886"/>
                  </a:lnTo>
                  <a:lnTo>
                    <a:pt x="67537" y="249"/>
                  </a:lnTo>
                  <a:lnTo>
                    <a:pt x="74603" y="2369"/>
                  </a:lnTo>
                  <a:lnTo>
                    <a:pt x="86038" y="10628"/>
                  </a:lnTo>
                  <a:lnTo>
                    <a:pt x="101565" y="36048"/>
                  </a:lnTo>
                  <a:lnTo>
                    <a:pt x="110268" y="72644"/>
                  </a:lnTo>
                  <a:lnTo>
                    <a:pt x="113938" y="110612"/>
                  </a:lnTo>
                  <a:lnTo>
                    <a:pt x="114282" y="142799"/>
                  </a:lnTo>
                  <a:lnTo>
                    <a:pt x="115132" y="143460"/>
                  </a:lnTo>
                  <a:lnTo>
                    <a:pt x="121912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65"/>
            <p:cNvSpPr/>
            <p:nvPr/>
          </p:nvSpPr>
          <p:spPr>
            <a:xfrm>
              <a:off x="8900617" y="1325879"/>
              <a:ext cx="251003" cy="197635"/>
            </a:xfrm>
            <a:custGeom>
              <a:avLst/>
              <a:gdLst/>
              <a:ahLst/>
              <a:cxnLst/>
              <a:rect l="0" t="0" r="0" b="0"/>
              <a:pathLst>
                <a:path w="251003" h="197635">
                  <a:moveTo>
                    <a:pt x="30022" y="99061"/>
                  </a:moveTo>
                  <a:lnTo>
                    <a:pt x="48156" y="99061"/>
                  </a:lnTo>
                  <a:lnTo>
                    <a:pt x="53039" y="96803"/>
                  </a:lnTo>
                  <a:lnTo>
                    <a:pt x="55527" y="95015"/>
                  </a:lnTo>
                  <a:lnTo>
                    <a:pt x="89637" y="80927"/>
                  </a:lnTo>
                  <a:lnTo>
                    <a:pt x="94617" y="76044"/>
                  </a:lnTo>
                  <a:lnTo>
                    <a:pt x="104283" y="60947"/>
                  </a:lnTo>
                  <a:lnTo>
                    <a:pt x="104930" y="58411"/>
                  </a:lnTo>
                  <a:lnTo>
                    <a:pt x="104514" y="55874"/>
                  </a:lnTo>
                  <a:lnTo>
                    <a:pt x="100021" y="45719"/>
                  </a:lnTo>
                  <a:lnTo>
                    <a:pt x="99548" y="43180"/>
                  </a:lnTo>
                  <a:lnTo>
                    <a:pt x="98387" y="41487"/>
                  </a:lnTo>
                  <a:lnTo>
                    <a:pt x="96765" y="40358"/>
                  </a:lnTo>
                  <a:lnTo>
                    <a:pt x="91859" y="39104"/>
                  </a:lnTo>
                  <a:lnTo>
                    <a:pt x="84035" y="38546"/>
                  </a:lnTo>
                  <a:lnTo>
                    <a:pt x="70109" y="42278"/>
                  </a:lnTo>
                  <a:lnTo>
                    <a:pt x="37150" y="63282"/>
                  </a:lnTo>
                  <a:lnTo>
                    <a:pt x="24514" y="76888"/>
                  </a:lnTo>
                  <a:lnTo>
                    <a:pt x="12660" y="100702"/>
                  </a:lnTo>
                  <a:lnTo>
                    <a:pt x="1855" y="135119"/>
                  </a:lnTo>
                  <a:lnTo>
                    <a:pt x="0" y="157077"/>
                  </a:lnTo>
                  <a:lnTo>
                    <a:pt x="3723" y="172601"/>
                  </a:lnTo>
                  <a:lnTo>
                    <a:pt x="10189" y="183880"/>
                  </a:lnTo>
                  <a:lnTo>
                    <a:pt x="21512" y="192584"/>
                  </a:lnTo>
                  <a:lnTo>
                    <a:pt x="35592" y="196480"/>
                  </a:lnTo>
                  <a:lnTo>
                    <a:pt x="46443" y="197634"/>
                  </a:lnTo>
                  <a:lnTo>
                    <a:pt x="80090" y="191517"/>
                  </a:lnTo>
                  <a:lnTo>
                    <a:pt x="117799" y="173423"/>
                  </a:lnTo>
                  <a:lnTo>
                    <a:pt x="145258" y="150981"/>
                  </a:lnTo>
                  <a:lnTo>
                    <a:pt x="171463" y="113082"/>
                  </a:lnTo>
                  <a:lnTo>
                    <a:pt x="187738" y="91666"/>
                  </a:lnTo>
                  <a:lnTo>
                    <a:pt x="189907" y="84280"/>
                  </a:lnTo>
                  <a:lnTo>
                    <a:pt x="190038" y="99229"/>
                  </a:lnTo>
                  <a:lnTo>
                    <a:pt x="182893" y="137266"/>
                  </a:lnTo>
                  <a:lnTo>
                    <a:pt x="182428" y="174311"/>
                  </a:lnTo>
                  <a:lnTo>
                    <a:pt x="182423" y="181585"/>
                  </a:lnTo>
                  <a:lnTo>
                    <a:pt x="183269" y="149321"/>
                  </a:lnTo>
                  <a:lnTo>
                    <a:pt x="194573" y="112403"/>
                  </a:lnTo>
                  <a:lnTo>
                    <a:pt x="199310" y="77582"/>
                  </a:lnTo>
                  <a:lnTo>
                    <a:pt x="210580" y="44366"/>
                  </a:lnTo>
                  <a:lnTo>
                    <a:pt x="223091" y="21982"/>
                  </a:lnTo>
                  <a:lnTo>
                    <a:pt x="25100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66"/>
            <p:cNvSpPr/>
            <p:nvPr/>
          </p:nvSpPr>
          <p:spPr>
            <a:xfrm>
              <a:off x="8740139" y="1432559"/>
              <a:ext cx="91442" cy="38101"/>
            </a:xfrm>
            <a:custGeom>
              <a:avLst/>
              <a:gdLst/>
              <a:ahLst/>
              <a:cxnLst/>
              <a:rect l="0" t="0" r="0" b="0"/>
              <a:pathLst>
                <a:path w="91442" h="38101">
                  <a:moveTo>
                    <a:pt x="0" y="38100"/>
                  </a:moveTo>
                  <a:lnTo>
                    <a:pt x="0" y="34055"/>
                  </a:lnTo>
                  <a:lnTo>
                    <a:pt x="847" y="32864"/>
                  </a:lnTo>
                  <a:lnTo>
                    <a:pt x="2259" y="32069"/>
                  </a:lnTo>
                  <a:lnTo>
                    <a:pt x="15397" y="26528"/>
                  </a:lnTo>
                  <a:lnTo>
                    <a:pt x="29163" y="18348"/>
                  </a:lnTo>
                  <a:lnTo>
                    <a:pt x="63050" y="10277"/>
                  </a:lnTo>
                  <a:lnTo>
                    <a:pt x="77761" y="7561"/>
                  </a:lnTo>
                  <a:lnTo>
                    <a:pt x="914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67"/>
            <p:cNvSpPr/>
            <p:nvPr/>
          </p:nvSpPr>
          <p:spPr>
            <a:xfrm>
              <a:off x="8770849" y="1252971"/>
              <a:ext cx="121691" cy="324370"/>
            </a:xfrm>
            <a:custGeom>
              <a:avLst/>
              <a:gdLst/>
              <a:ahLst/>
              <a:cxnLst/>
              <a:rect l="0" t="0" r="0" b="0"/>
              <a:pathLst>
                <a:path w="121691" h="324370">
                  <a:moveTo>
                    <a:pt x="121690" y="11949"/>
                  </a:moveTo>
                  <a:lnTo>
                    <a:pt x="117645" y="11949"/>
                  </a:lnTo>
                  <a:lnTo>
                    <a:pt x="116453" y="11102"/>
                  </a:lnTo>
                  <a:lnTo>
                    <a:pt x="115658" y="9691"/>
                  </a:lnTo>
                  <a:lnTo>
                    <a:pt x="115130" y="7903"/>
                  </a:lnTo>
                  <a:lnTo>
                    <a:pt x="113083" y="6712"/>
                  </a:lnTo>
                  <a:lnTo>
                    <a:pt x="80186" y="0"/>
                  </a:lnTo>
                  <a:lnTo>
                    <a:pt x="45440" y="6259"/>
                  </a:lnTo>
                  <a:lnTo>
                    <a:pt x="40377" y="8155"/>
                  </a:lnTo>
                  <a:lnTo>
                    <a:pt x="32494" y="14778"/>
                  </a:lnTo>
                  <a:lnTo>
                    <a:pt x="5628" y="52699"/>
                  </a:lnTo>
                  <a:lnTo>
                    <a:pt x="1507" y="68708"/>
                  </a:lnTo>
                  <a:lnTo>
                    <a:pt x="0" y="99794"/>
                  </a:lnTo>
                  <a:lnTo>
                    <a:pt x="10397" y="135281"/>
                  </a:lnTo>
                  <a:lnTo>
                    <a:pt x="25211" y="173152"/>
                  </a:lnTo>
                  <a:lnTo>
                    <a:pt x="40414" y="211232"/>
                  </a:lnTo>
                  <a:lnTo>
                    <a:pt x="44822" y="248322"/>
                  </a:lnTo>
                  <a:lnTo>
                    <a:pt x="44555" y="284595"/>
                  </a:lnTo>
                  <a:lnTo>
                    <a:pt x="41406" y="293427"/>
                  </a:lnTo>
                  <a:lnTo>
                    <a:pt x="30047" y="308733"/>
                  </a:lnTo>
                  <a:lnTo>
                    <a:pt x="25080" y="313186"/>
                  </a:lnTo>
                  <a:lnTo>
                    <a:pt x="14993" y="318303"/>
                  </a:lnTo>
                  <a:lnTo>
                    <a:pt x="7390" y="3243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68"/>
            <p:cNvSpPr/>
            <p:nvPr/>
          </p:nvSpPr>
          <p:spPr>
            <a:xfrm>
              <a:off x="8458513" y="1417906"/>
              <a:ext cx="98748" cy="167054"/>
            </a:xfrm>
            <a:custGeom>
              <a:avLst/>
              <a:gdLst/>
              <a:ahLst/>
              <a:cxnLst/>
              <a:rect l="0" t="0" r="0" b="0"/>
              <a:pathLst>
                <a:path w="98748" h="167054">
                  <a:moveTo>
                    <a:pt x="14926" y="45134"/>
                  </a:moveTo>
                  <a:lnTo>
                    <a:pt x="14926" y="49179"/>
                  </a:lnTo>
                  <a:lnTo>
                    <a:pt x="12669" y="53422"/>
                  </a:lnTo>
                  <a:lnTo>
                    <a:pt x="10881" y="55739"/>
                  </a:lnTo>
                  <a:lnTo>
                    <a:pt x="8894" y="62829"/>
                  </a:lnTo>
                  <a:lnTo>
                    <a:pt x="7348" y="100126"/>
                  </a:lnTo>
                  <a:lnTo>
                    <a:pt x="6465" y="123244"/>
                  </a:lnTo>
                  <a:lnTo>
                    <a:pt x="0" y="142565"/>
                  </a:lnTo>
                  <a:lnTo>
                    <a:pt x="743" y="143108"/>
                  </a:lnTo>
                  <a:lnTo>
                    <a:pt x="6275" y="144050"/>
                  </a:lnTo>
                  <a:lnTo>
                    <a:pt x="6619" y="143252"/>
                  </a:lnTo>
                  <a:lnTo>
                    <a:pt x="7298" y="108147"/>
                  </a:lnTo>
                  <a:lnTo>
                    <a:pt x="7306" y="71550"/>
                  </a:lnTo>
                  <a:lnTo>
                    <a:pt x="8153" y="45177"/>
                  </a:lnTo>
                  <a:lnTo>
                    <a:pt x="17913" y="17534"/>
                  </a:lnTo>
                  <a:lnTo>
                    <a:pt x="25003" y="9443"/>
                  </a:lnTo>
                  <a:lnTo>
                    <a:pt x="32951" y="3871"/>
                  </a:lnTo>
                  <a:lnTo>
                    <a:pt x="42186" y="734"/>
                  </a:lnTo>
                  <a:lnTo>
                    <a:pt x="47645" y="0"/>
                  </a:lnTo>
                  <a:lnTo>
                    <a:pt x="59522" y="3633"/>
                  </a:lnTo>
                  <a:lnTo>
                    <a:pt x="69721" y="10071"/>
                  </a:lnTo>
                  <a:lnTo>
                    <a:pt x="80752" y="25915"/>
                  </a:lnTo>
                  <a:lnTo>
                    <a:pt x="93638" y="58449"/>
                  </a:lnTo>
                  <a:lnTo>
                    <a:pt x="97738" y="91320"/>
                  </a:lnTo>
                  <a:lnTo>
                    <a:pt x="98547" y="125032"/>
                  </a:lnTo>
                  <a:lnTo>
                    <a:pt x="98739" y="162510"/>
                  </a:lnTo>
                  <a:lnTo>
                    <a:pt x="98747" y="1670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69"/>
            <p:cNvSpPr/>
            <p:nvPr/>
          </p:nvSpPr>
          <p:spPr>
            <a:xfrm>
              <a:off x="8374380" y="138684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0"/>
                  </a:moveTo>
                  <a:lnTo>
                    <a:pt x="0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70"/>
            <p:cNvSpPr/>
            <p:nvPr/>
          </p:nvSpPr>
          <p:spPr>
            <a:xfrm>
              <a:off x="8328660" y="1470659"/>
              <a:ext cx="60960" cy="143106"/>
            </a:xfrm>
            <a:custGeom>
              <a:avLst/>
              <a:gdLst/>
              <a:ahLst/>
              <a:cxnLst/>
              <a:rect l="0" t="0" r="0" b="0"/>
              <a:pathLst>
                <a:path w="60960" h="143106">
                  <a:moveTo>
                    <a:pt x="60959" y="0"/>
                  </a:moveTo>
                  <a:lnTo>
                    <a:pt x="56914" y="4046"/>
                  </a:lnTo>
                  <a:lnTo>
                    <a:pt x="54928" y="8289"/>
                  </a:lnTo>
                  <a:lnTo>
                    <a:pt x="47465" y="26492"/>
                  </a:lnTo>
                  <a:lnTo>
                    <a:pt x="32949" y="62060"/>
                  </a:lnTo>
                  <a:lnTo>
                    <a:pt x="20311" y="99205"/>
                  </a:lnTo>
                  <a:lnTo>
                    <a:pt x="7618" y="126633"/>
                  </a:lnTo>
                  <a:lnTo>
                    <a:pt x="3386" y="133328"/>
                  </a:lnTo>
                  <a:lnTo>
                    <a:pt x="446" y="143105"/>
                  </a:lnTo>
                  <a:lnTo>
                    <a:pt x="297" y="142817"/>
                  </a:lnTo>
                  <a:lnTo>
                    <a:pt x="0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71"/>
            <p:cNvSpPr/>
            <p:nvPr/>
          </p:nvSpPr>
          <p:spPr>
            <a:xfrm>
              <a:off x="8039100" y="1493995"/>
              <a:ext cx="91440" cy="151338"/>
            </a:xfrm>
            <a:custGeom>
              <a:avLst/>
              <a:gdLst/>
              <a:ahLst/>
              <a:cxnLst/>
              <a:rect l="0" t="0" r="0" b="0"/>
              <a:pathLst>
                <a:path w="91440" h="151338">
                  <a:moveTo>
                    <a:pt x="0" y="60484"/>
                  </a:moveTo>
                  <a:lnTo>
                    <a:pt x="0" y="67045"/>
                  </a:lnTo>
                  <a:lnTo>
                    <a:pt x="6560" y="74572"/>
                  </a:lnTo>
                  <a:lnTo>
                    <a:pt x="24693" y="75623"/>
                  </a:lnTo>
                  <a:lnTo>
                    <a:pt x="30165" y="73422"/>
                  </a:lnTo>
                  <a:lnTo>
                    <a:pt x="32810" y="71649"/>
                  </a:lnTo>
                  <a:lnTo>
                    <a:pt x="51723" y="66314"/>
                  </a:lnTo>
                  <a:lnTo>
                    <a:pt x="63180" y="57591"/>
                  </a:lnTo>
                  <a:lnTo>
                    <a:pt x="71025" y="46174"/>
                  </a:lnTo>
                  <a:lnTo>
                    <a:pt x="74666" y="36113"/>
                  </a:lnTo>
                  <a:lnTo>
                    <a:pt x="76065" y="13374"/>
                  </a:lnTo>
                  <a:lnTo>
                    <a:pt x="73882" y="7655"/>
                  </a:lnTo>
                  <a:lnTo>
                    <a:pt x="72114" y="4945"/>
                  </a:lnTo>
                  <a:lnTo>
                    <a:pt x="70090" y="3138"/>
                  </a:lnTo>
                  <a:lnTo>
                    <a:pt x="65582" y="1130"/>
                  </a:lnTo>
                  <a:lnTo>
                    <a:pt x="58284" y="0"/>
                  </a:lnTo>
                  <a:lnTo>
                    <a:pt x="53279" y="1994"/>
                  </a:lnTo>
                  <a:lnTo>
                    <a:pt x="39123" y="14217"/>
                  </a:lnTo>
                  <a:lnTo>
                    <a:pt x="20632" y="42879"/>
                  </a:lnTo>
                  <a:lnTo>
                    <a:pt x="11667" y="79761"/>
                  </a:lnTo>
                  <a:lnTo>
                    <a:pt x="7975" y="117754"/>
                  </a:lnTo>
                  <a:lnTo>
                    <a:pt x="11770" y="133804"/>
                  </a:lnTo>
                  <a:lnTo>
                    <a:pt x="18257" y="145238"/>
                  </a:lnTo>
                  <a:lnTo>
                    <a:pt x="21484" y="147467"/>
                  </a:lnTo>
                  <a:lnTo>
                    <a:pt x="29586" y="149943"/>
                  </a:lnTo>
                  <a:lnTo>
                    <a:pt x="47713" y="151337"/>
                  </a:lnTo>
                  <a:lnTo>
                    <a:pt x="65125" y="147705"/>
                  </a:lnTo>
                  <a:lnTo>
                    <a:pt x="91439" y="1366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72"/>
            <p:cNvSpPr/>
            <p:nvPr/>
          </p:nvSpPr>
          <p:spPr>
            <a:xfrm>
              <a:off x="7871460" y="1520983"/>
              <a:ext cx="114301" cy="154836"/>
            </a:xfrm>
            <a:custGeom>
              <a:avLst/>
              <a:gdLst/>
              <a:ahLst/>
              <a:cxnLst/>
              <a:rect l="0" t="0" r="0" b="0"/>
              <a:pathLst>
                <a:path w="114301" h="154836">
                  <a:moveTo>
                    <a:pt x="0" y="18257"/>
                  </a:moveTo>
                  <a:lnTo>
                    <a:pt x="0" y="22302"/>
                  </a:lnTo>
                  <a:lnTo>
                    <a:pt x="2257" y="26545"/>
                  </a:lnTo>
                  <a:lnTo>
                    <a:pt x="5237" y="31254"/>
                  </a:lnTo>
                  <a:lnTo>
                    <a:pt x="6914" y="39511"/>
                  </a:lnTo>
                  <a:lnTo>
                    <a:pt x="12795" y="72905"/>
                  </a:lnTo>
                  <a:lnTo>
                    <a:pt x="14917" y="105824"/>
                  </a:lnTo>
                  <a:lnTo>
                    <a:pt x="15221" y="141792"/>
                  </a:lnTo>
                  <a:lnTo>
                    <a:pt x="15239" y="154835"/>
                  </a:lnTo>
                  <a:lnTo>
                    <a:pt x="15240" y="151199"/>
                  </a:lnTo>
                  <a:lnTo>
                    <a:pt x="12981" y="147051"/>
                  </a:lnTo>
                  <a:lnTo>
                    <a:pt x="10003" y="142385"/>
                  </a:lnTo>
                  <a:lnTo>
                    <a:pt x="8679" y="137489"/>
                  </a:lnTo>
                  <a:lnTo>
                    <a:pt x="7713" y="105217"/>
                  </a:lnTo>
                  <a:lnTo>
                    <a:pt x="9889" y="67233"/>
                  </a:lnTo>
                  <a:lnTo>
                    <a:pt x="20618" y="33768"/>
                  </a:lnTo>
                  <a:lnTo>
                    <a:pt x="25533" y="22046"/>
                  </a:lnTo>
                  <a:lnTo>
                    <a:pt x="32796" y="13450"/>
                  </a:lnTo>
                  <a:lnTo>
                    <a:pt x="47212" y="1032"/>
                  </a:lnTo>
                  <a:lnTo>
                    <a:pt x="50947" y="0"/>
                  </a:lnTo>
                  <a:lnTo>
                    <a:pt x="69969" y="2452"/>
                  </a:lnTo>
                  <a:lnTo>
                    <a:pt x="75688" y="5023"/>
                  </a:lnTo>
                  <a:lnTo>
                    <a:pt x="78398" y="6894"/>
                  </a:lnTo>
                  <a:lnTo>
                    <a:pt x="80205" y="9835"/>
                  </a:lnTo>
                  <a:lnTo>
                    <a:pt x="89585" y="42496"/>
                  </a:lnTo>
                  <a:lnTo>
                    <a:pt x="97645" y="79398"/>
                  </a:lnTo>
                  <a:lnTo>
                    <a:pt x="104905" y="115083"/>
                  </a:lnTo>
                  <a:lnTo>
                    <a:pt x="107293" y="136339"/>
                  </a:lnTo>
                  <a:lnTo>
                    <a:pt x="114300" y="1477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73"/>
            <p:cNvSpPr/>
            <p:nvPr/>
          </p:nvSpPr>
          <p:spPr>
            <a:xfrm>
              <a:off x="7712659" y="1577340"/>
              <a:ext cx="82146" cy="136353"/>
            </a:xfrm>
            <a:custGeom>
              <a:avLst/>
              <a:gdLst/>
              <a:ahLst/>
              <a:cxnLst/>
              <a:rect l="0" t="0" r="0" b="0"/>
              <a:pathLst>
                <a:path w="82146" h="136353">
                  <a:moveTo>
                    <a:pt x="74980" y="7619"/>
                  </a:moveTo>
                  <a:lnTo>
                    <a:pt x="70935" y="7619"/>
                  </a:lnTo>
                  <a:lnTo>
                    <a:pt x="66692" y="5362"/>
                  </a:lnTo>
                  <a:lnTo>
                    <a:pt x="61114" y="1059"/>
                  </a:lnTo>
                  <a:lnTo>
                    <a:pt x="42694" y="6653"/>
                  </a:lnTo>
                  <a:lnTo>
                    <a:pt x="37206" y="11706"/>
                  </a:lnTo>
                  <a:lnTo>
                    <a:pt x="12559" y="47464"/>
                  </a:lnTo>
                  <a:lnTo>
                    <a:pt x="2896" y="85032"/>
                  </a:lnTo>
                  <a:lnTo>
                    <a:pt x="0" y="102994"/>
                  </a:lnTo>
                  <a:lnTo>
                    <a:pt x="1580" y="111532"/>
                  </a:lnTo>
                  <a:lnTo>
                    <a:pt x="4258" y="118996"/>
                  </a:lnTo>
                  <a:lnTo>
                    <a:pt x="5448" y="127958"/>
                  </a:lnTo>
                  <a:lnTo>
                    <a:pt x="7459" y="131025"/>
                  </a:lnTo>
                  <a:lnTo>
                    <a:pt x="10494" y="133070"/>
                  </a:lnTo>
                  <a:lnTo>
                    <a:pt x="23484" y="136352"/>
                  </a:lnTo>
                  <a:lnTo>
                    <a:pt x="35639" y="132875"/>
                  </a:lnTo>
                  <a:lnTo>
                    <a:pt x="60889" y="112665"/>
                  </a:lnTo>
                  <a:lnTo>
                    <a:pt x="77398" y="85993"/>
                  </a:lnTo>
                  <a:lnTo>
                    <a:pt x="81059" y="71011"/>
                  </a:lnTo>
                  <a:lnTo>
                    <a:pt x="82145" y="55847"/>
                  </a:lnTo>
                  <a:lnTo>
                    <a:pt x="74813" y="21164"/>
                  </a:lnTo>
                  <a:lnTo>
                    <a:pt x="71237" y="14204"/>
                  </a:lnTo>
                  <a:lnTo>
                    <a:pt x="69098" y="12009"/>
                  </a:lnTo>
                  <a:lnTo>
                    <a:pt x="52074" y="1845"/>
                  </a:lnTo>
                  <a:lnTo>
                    <a:pt x="4450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74"/>
            <p:cNvSpPr/>
            <p:nvPr/>
          </p:nvSpPr>
          <p:spPr>
            <a:xfrm>
              <a:off x="7566705" y="1524000"/>
              <a:ext cx="22815" cy="220980"/>
            </a:xfrm>
            <a:custGeom>
              <a:avLst/>
              <a:gdLst/>
              <a:ahLst/>
              <a:cxnLst/>
              <a:rect l="0" t="0" r="0" b="0"/>
              <a:pathLst>
                <a:path w="22815" h="220980">
                  <a:moveTo>
                    <a:pt x="22814" y="0"/>
                  </a:moveTo>
                  <a:lnTo>
                    <a:pt x="22814" y="4045"/>
                  </a:lnTo>
                  <a:lnTo>
                    <a:pt x="20556" y="8289"/>
                  </a:lnTo>
                  <a:lnTo>
                    <a:pt x="18769" y="10606"/>
                  </a:lnTo>
                  <a:lnTo>
                    <a:pt x="16783" y="17696"/>
                  </a:lnTo>
                  <a:lnTo>
                    <a:pt x="9303" y="54224"/>
                  </a:lnTo>
                  <a:lnTo>
                    <a:pt x="3871" y="88039"/>
                  </a:lnTo>
                  <a:lnTo>
                    <a:pt x="1115" y="117337"/>
                  </a:lnTo>
                  <a:lnTo>
                    <a:pt x="299" y="147467"/>
                  </a:lnTo>
                  <a:lnTo>
                    <a:pt x="0" y="181561"/>
                  </a:lnTo>
                  <a:lnTo>
                    <a:pt x="822" y="192453"/>
                  </a:lnTo>
                  <a:lnTo>
                    <a:pt x="6518" y="214317"/>
                  </a:lnTo>
                  <a:lnTo>
                    <a:pt x="7717" y="216538"/>
                  </a:lnTo>
                  <a:lnTo>
                    <a:pt x="9363" y="218018"/>
                  </a:lnTo>
                  <a:lnTo>
                    <a:pt x="15195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75"/>
            <p:cNvSpPr/>
            <p:nvPr/>
          </p:nvSpPr>
          <p:spPr>
            <a:xfrm>
              <a:off x="7271024" y="1676493"/>
              <a:ext cx="219437" cy="144107"/>
            </a:xfrm>
            <a:custGeom>
              <a:avLst/>
              <a:gdLst/>
              <a:ahLst/>
              <a:cxnLst/>
              <a:rect l="0" t="0" r="0" b="0"/>
              <a:pathLst>
                <a:path w="219437" h="144107">
                  <a:moveTo>
                    <a:pt x="120376" y="7527"/>
                  </a:moveTo>
                  <a:lnTo>
                    <a:pt x="113815" y="7527"/>
                  </a:lnTo>
                  <a:lnTo>
                    <a:pt x="106882" y="2290"/>
                  </a:lnTo>
                  <a:lnTo>
                    <a:pt x="99820" y="613"/>
                  </a:lnTo>
                  <a:lnTo>
                    <a:pt x="87325" y="0"/>
                  </a:lnTo>
                  <a:lnTo>
                    <a:pt x="75681" y="3979"/>
                  </a:lnTo>
                  <a:lnTo>
                    <a:pt x="41547" y="33313"/>
                  </a:lnTo>
                  <a:lnTo>
                    <a:pt x="20269" y="58378"/>
                  </a:lnTo>
                  <a:lnTo>
                    <a:pt x="3667" y="95372"/>
                  </a:lnTo>
                  <a:lnTo>
                    <a:pt x="0" y="111354"/>
                  </a:lnTo>
                  <a:lnTo>
                    <a:pt x="1400" y="121688"/>
                  </a:lnTo>
                  <a:lnTo>
                    <a:pt x="6948" y="134767"/>
                  </a:lnTo>
                  <a:lnTo>
                    <a:pt x="11543" y="140278"/>
                  </a:lnTo>
                  <a:lnTo>
                    <a:pt x="16408" y="142727"/>
                  </a:lnTo>
                  <a:lnTo>
                    <a:pt x="27952" y="144106"/>
                  </a:lnTo>
                  <a:lnTo>
                    <a:pt x="42097" y="140469"/>
                  </a:lnTo>
                  <a:lnTo>
                    <a:pt x="78069" y="123422"/>
                  </a:lnTo>
                  <a:lnTo>
                    <a:pt x="105114" y="105093"/>
                  </a:lnTo>
                  <a:lnTo>
                    <a:pt x="114536" y="88646"/>
                  </a:lnTo>
                  <a:lnTo>
                    <a:pt x="119607" y="63438"/>
                  </a:lnTo>
                  <a:lnTo>
                    <a:pt x="120374" y="38143"/>
                  </a:lnTo>
                  <a:lnTo>
                    <a:pt x="120375" y="42092"/>
                  </a:lnTo>
                  <a:lnTo>
                    <a:pt x="122633" y="46313"/>
                  </a:lnTo>
                  <a:lnTo>
                    <a:pt x="125612" y="51012"/>
                  </a:lnTo>
                  <a:lnTo>
                    <a:pt x="126936" y="55922"/>
                  </a:lnTo>
                  <a:lnTo>
                    <a:pt x="132041" y="60927"/>
                  </a:lnTo>
                  <a:lnTo>
                    <a:pt x="168751" y="87961"/>
                  </a:lnTo>
                  <a:lnTo>
                    <a:pt x="178924" y="90343"/>
                  </a:lnTo>
                  <a:lnTo>
                    <a:pt x="219436" y="913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76"/>
            <p:cNvSpPr/>
            <p:nvPr/>
          </p:nvSpPr>
          <p:spPr>
            <a:xfrm>
              <a:off x="6972300" y="1805940"/>
              <a:ext cx="76201" cy="22861"/>
            </a:xfrm>
            <a:custGeom>
              <a:avLst/>
              <a:gdLst/>
              <a:ahLst/>
              <a:cxnLst/>
              <a:rect l="0" t="0" r="0" b="0"/>
              <a:pathLst>
                <a:path w="76201" h="22861">
                  <a:moveTo>
                    <a:pt x="0" y="22860"/>
                  </a:moveTo>
                  <a:lnTo>
                    <a:pt x="0" y="18814"/>
                  </a:lnTo>
                  <a:lnTo>
                    <a:pt x="846" y="17623"/>
                  </a:lnTo>
                  <a:lnTo>
                    <a:pt x="2258" y="16828"/>
                  </a:lnTo>
                  <a:lnTo>
                    <a:pt x="4044" y="16299"/>
                  </a:lnTo>
                  <a:lnTo>
                    <a:pt x="13844" y="10212"/>
                  </a:lnTo>
                  <a:lnTo>
                    <a:pt x="46200" y="261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SMARTInkShape-Group82"/>
          <p:cNvGrpSpPr/>
          <p:nvPr/>
        </p:nvGrpSpPr>
        <p:grpSpPr>
          <a:xfrm>
            <a:off x="6934293" y="1600513"/>
            <a:ext cx="2216843" cy="662151"/>
            <a:chOff x="6934293" y="1600513"/>
            <a:chExt cx="2216843" cy="662151"/>
          </a:xfrm>
        </p:grpSpPr>
        <p:sp>
          <p:nvSpPr>
            <p:cNvPr id="47" name="SMARTInkShape-277"/>
            <p:cNvSpPr/>
            <p:nvPr/>
          </p:nvSpPr>
          <p:spPr>
            <a:xfrm>
              <a:off x="9044939" y="1600513"/>
              <a:ext cx="106197" cy="136847"/>
            </a:xfrm>
            <a:custGeom>
              <a:avLst/>
              <a:gdLst/>
              <a:ahLst/>
              <a:cxnLst/>
              <a:rect l="0" t="0" r="0" b="0"/>
              <a:pathLst>
                <a:path w="106197" h="136847">
                  <a:moveTo>
                    <a:pt x="83821" y="7307"/>
                  </a:moveTo>
                  <a:lnTo>
                    <a:pt x="83821" y="3261"/>
                  </a:lnTo>
                  <a:lnTo>
                    <a:pt x="82974" y="2070"/>
                  </a:lnTo>
                  <a:lnTo>
                    <a:pt x="81562" y="1275"/>
                  </a:lnTo>
                  <a:lnTo>
                    <a:pt x="73214" y="0"/>
                  </a:lnTo>
                  <a:lnTo>
                    <a:pt x="36922" y="13562"/>
                  </a:lnTo>
                  <a:lnTo>
                    <a:pt x="28344" y="18567"/>
                  </a:lnTo>
                  <a:lnTo>
                    <a:pt x="20440" y="25413"/>
                  </a:lnTo>
                  <a:lnTo>
                    <a:pt x="17552" y="30312"/>
                  </a:lnTo>
                  <a:lnTo>
                    <a:pt x="15697" y="36310"/>
                  </a:lnTo>
                  <a:lnTo>
                    <a:pt x="17701" y="39388"/>
                  </a:lnTo>
                  <a:lnTo>
                    <a:pt x="22261" y="43578"/>
                  </a:lnTo>
                  <a:lnTo>
                    <a:pt x="33501" y="49851"/>
                  </a:lnTo>
                  <a:lnTo>
                    <a:pt x="71364" y="60704"/>
                  </a:lnTo>
                  <a:lnTo>
                    <a:pt x="85585" y="66496"/>
                  </a:lnTo>
                  <a:lnTo>
                    <a:pt x="101164" y="78528"/>
                  </a:lnTo>
                  <a:lnTo>
                    <a:pt x="104229" y="83552"/>
                  </a:lnTo>
                  <a:lnTo>
                    <a:pt x="106196" y="93675"/>
                  </a:lnTo>
                  <a:lnTo>
                    <a:pt x="101949" y="101008"/>
                  </a:lnTo>
                  <a:lnTo>
                    <a:pt x="89471" y="115468"/>
                  </a:lnTo>
                  <a:lnTo>
                    <a:pt x="56544" y="131674"/>
                  </a:lnTo>
                  <a:lnTo>
                    <a:pt x="24536" y="136165"/>
                  </a:lnTo>
                  <a:lnTo>
                    <a:pt x="0" y="1368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78"/>
            <p:cNvSpPr/>
            <p:nvPr/>
          </p:nvSpPr>
          <p:spPr>
            <a:xfrm>
              <a:off x="8747768" y="1646508"/>
              <a:ext cx="213352" cy="159417"/>
            </a:xfrm>
            <a:custGeom>
              <a:avLst/>
              <a:gdLst/>
              <a:ahLst/>
              <a:cxnLst/>
              <a:rect l="0" t="0" r="0" b="0"/>
              <a:pathLst>
                <a:path w="213352" h="159417">
                  <a:moveTo>
                    <a:pt x="22851" y="29892"/>
                  </a:moveTo>
                  <a:lnTo>
                    <a:pt x="18806" y="33937"/>
                  </a:lnTo>
                  <a:lnTo>
                    <a:pt x="16820" y="38181"/>
                  </a:lnTo>
                  <a:lnTo>
                    <a:pt x="15273" y="74709"/>
                  </a:lnTo>
                  <a:lnTo>
                    <a:pt x="12986" y="92842"/>
                  </a:lnTo>
                  <a:lnTo>
                    <a:pt x="8319" y="128367"/>
                  </a:lnTo>
                  <a:lnTo>
                    <a:pt x="6975" y="144959"/>
                  </a:lnTo>
                  <a:lnTo>
                    <a:pt x="0" y="159416"/>
                  </a:lnTo>
                  <a:lnTo>
                    <a:pt x="6024" y="145109"/>
                  </a:lnTo>
                  <a:lnTo>
                    <a:pt x="9399" y="134586"/>
                  </a:lnTo>
                  <a:lnTo>
                    <a:pt x="12639" y="124682"/>
                  </a:lnTo>
                  <a:lnTo>
                    <a:pt x="14890" y="90289"/>
                  </a:lnTo>
                  <a:lnTo>
                    <a:pt x="19596" y="77619"/>
                  </a:lnTo>
                  <a:lnTo>
                    <a:pt x="35969" y="45239"/>
                  </a:lnTo>
                  <a:lnTo>
                    <a:pt x="63160" y="12661"/>
                  </a:lnTo>
                  <a:lnTo>
                    <a:pt x="70682" y="9533"/>
                  </a:lnTo>
                  <a:lnTo>
                    <a:pt x="85263" y="7526"/>
                  </a:lnTo>
                  <a:lnTo>
                    <a:pt x="90948" y="9509"/>
                  </a:lnTo>
                  <a:lnTo>
                    <a:pt x="101496" y="17681"/>
                  </a:lnTo>
                  <a:lnTo>
                    <a:pt x="104372" y="24747"/>
                  </a:lnTo>
                  <a:lnTo>
                    <a:pt x="110759" y="48844"/>
                  </a:lnTo>
                  <a:lnTo>
                    <a:pt x="107377" y="83720"/>
                  </a:lnTo>
                  <a:lnTo>
                    <a:pt x="100173" y="118388"/>
                  </a:lnTo>
                  <a:lnTo>
                    <a:pt x="97292" y="126515"/>
                  </a:lnTo>
                  <a:lnTo>
                    <a:pt x="94036" y="132948"/>
                  </a:lnTo>
                  <a:lnTo>
                    <a:pt x="91532" y="143703"/>
                  </a:lnTo>
                  <a:lnTo>
                    <a:pt x="91462" y="140002"/>
                  </a:lnTo>
                  <a:lnTo>
                    <a:pt x="93703" y="135838"/>
                  </a:lnTo>
                  <a:lnTo>
                    <a:pt x="104431" y="122082"/>
                  </a:lnTo>
                  <a:lnTo>
                    <a:pt x="119398" y="87865"/>
                  </a:lnTo>
                  <a:lnTo>
                    <a:pt x="132075" y="52358"/>
                  </a:lnTo>
                  <a:lnTo>
                    <a:pt x="148315" y="28277"/>
                  </a:lnTo>
                  <a:lnTo>
                    <a:pt x="171796" y="3883"/>
                  </a:lnTo>
                  <a:lnTo>
                    <a:pt x="177385" y="1399"/>
                  </a:lnTo>
                  <a:lnTo>
                    <a:pt x="185291" y="0"/>
                  </a:lnTo>
                  <a:lnTo>
                    <a:pt x="190438" y="1931"/>
                  </a:lnTo>
                  <a:lnTo>
                    <a:pt x="192996" y="3631"/>
                  </a:lnTo>
                  <a:lnTo>
                    <a:pt x="194701" y="5611"/>
                  </a:lnTo>
                  <a:lnTo>
                    <a:pt x="203049" y="25913"/>
                  </a:lnTo>
                  <a:lnTo>
                    <a:pt x="205575" y="60436"/>
                  </a:lnTo>
                  <a:lnTo>
                    <a:pt x="205722" y="95935"/>
                  </a:lnTo>
                  <a:lnTo>
                    <a:pt x="205732" y="120846"/>
                  </a:lnTo>
                  <a:lnTo>
                    <a:pt x="213351" y="1213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79"/>
            <p:cNvSpPr/>
            <p:nvPr/>
          </p:nvSpPr>
          <p:spPr>
            <a:xfrm>
              <a:off x="8420243" y="1653540"/>
              <a:ext cx="289418" cy="186179"/>
            </a:xfrm>
            <a:custGeom>
              <a:avLst/>
              <a:gdLst/>
              <a:ahLst/>
              <a:cxnLst/>
              <a:rect l="0" t="0" r="0" b="0"/>
              <a:pathLst>
                <a:path w="289418" h="186179">
                  <a:moveTo>
                    <a:pt x="22717" y="114300"/>
                  </a:moveTo>
                  <a:lnTo>
                    <a:pt x="15411" y="114300"/>
                  </a:lnTo>
                  <a:lnTo>
                    <a:pt x="15190" y="118345"/>
                  </a:lnTo>
                  <a:lnTo>
                    <a:pt x="16006" y="119536"/>
                  </a:lnTo>
                  <a:lnTo>
                    <a:pt x="17397" y="120331"/>
                  </a:lnTo>
                  <a:lnTo>
                    <a:pt x="25711" y="121606"/>
                  </a:lnTo>
                  <a:lnTo>
                    <a:pt x="37057" y="121826"/>
                  </a:lnTo>
                  <a:lnTo>
                    <a:pt x="44048" y="119620"/>
                  </a:lnTo>
                  <a:lnTo>
                    <a:pt x="47097" y="117847"/>
                  </a:lnTo>
                  <a:lnTo>
                    <a:pt x="68548" y="113307"/>
                  </a:lnTo>
                  <a:lnTo>
                    <a:pt x="82695" y="102375"/>
                  </a:lnTo>
                  <a:lnTo>
                    <a:pt x="88320" y="99687"/>
                  </a:lnTo>
                  <a:lnTo>
                    <a:pt x="93643" y="95669"/>
                  </a:lnTo>
                  <a:lnTo>
                    <a:pt x="96573" y="91062"/>
                  </a:lnTo>
                  <a:lnTo>
                    <a:pt x="98454" y="81205"/>
                  </a:lnTo>
                  <a:lnTo>
                    <a:pt x="98875" y="66033"/>
                  </a:lnTo>
                  <a:lnTo>
                    <a:pt x="96640" y="60957"/>
                  </a:lnTo>
                  <a:lnTo>
                    <a:pt x="94858" y="58417"/>
                  </a:lnTo>
                  <a:lnTo>
                    <a:pt x="90622" y="55596"/>
                  </a:lnTo>
                  <a:lnTo>
                    <a:pt x="83476" y="54008"/>
                  </a:lnTo>
                  <a:lnTo>
                    <a:pt x="69432" y="53472"/>
                  </a:lnTo>
                  <a:lnTo>
                    <a:pt x="55279" y="57424"/>
                  </a:lnTo>
                  <a:lnTo>
                    <a:pt x="30276" y="77072"/>
                  </a:lnTo>
                  <a:lnTo>
                    <a:pt x="17336" y="91698"/>
                  </a:lnTo>
                  <a:lnTo>
                    <a:pt x="5379" y="111810"/>
                  </a:lnTo>
                  <a:lnTo>
                    <a:pt x="1493" y="127015"/>
                  </a:lnTo>
                  <a:lnTo>
                    <a:pt x="0" y="157481"/>
                  </a:lnTo>
                  <a:lnTo>
                    <a:pt x="2179" y="165382"/>
                  </a:lnTo>
                  <a:lnTo>
                    <a:pt x="10475" y="177354"/>
                  </a:lnTo>
                  <a:lnTo>
                    <a:pt x="21817" y="185287"/>
                  </a:lnTo>
                  <a:lnTo>
                    <a:pt x="25504" y="186178"/>
                  </a:lnTo>
                  <a:lnTo>
                    <a:pt x="28807" y="185925"/>
                  </a:lnTo>
                  <a:lnTo>
                    <a:pt x="36430" y="184233"/>
                  </a:lnTo>
                  <a:lnTo>
                    <a:pt x="59762" y="180889"/>
                  </a:lnTo>
                  <a:lnTo>
                    <a:pt x="97235" y="167465"/>
                  </a:lnTo>
                  <a:lnTo>
                    <a:pt x="113659" y="157710"/>
                  </a:lnTo>
                  <a:lnTo>
                    <a:pt x="149688" y="130885"/>
                  </a:lnTo>
                  <a:lnTo>
                    <a:pt x="163947" y="116760"/>
                  </a:lnTo>
                  <a:lnTo>
                    <a:pt x="171431" y="104210"/>
                  </a:lnTo>
                  <a:lnTo>
                    <a:pt x="174388" y="91955"/>
                  </a:lnTo>
                  <a:lnTo>
                    <a:pt x="175116" y="83832"/>
                  </a:lnTo>
                  <a:lnTo>
                    <a:pt x="175117" y="117722"/>
                  </a:lnTo>
                  <a:lnTo>
                    <a:pt x="175117" y="152451"/>
                  </a:lnTo>
                  <a:lnTo>
                    <a:pt x="175117" y="181649"/>
                  </a:lnTo>
                  <a:lnTo>
                    <a:pt x="175117" y="147977"/>
                  </a:lnTo>
                  <a:lnTo>
                    <a:pt x="175964" y="129076"/>
                  </a:lnTo>
                  <a:lnTo>
                    <a:pt x="185723" y="97828"/>
                  </a:lnTo>
                  <a:lnTo>
                    <a:pt x="196372" y="69183"/>
                  </a:lnTo>
                  <a:lnTo>
                    <a:pt x="218754" y="41053"/>
                  </a:lnTo>
                  <a:lnTo>
                    <a:pt x="256697" y="9423"/>
                  </a:lnTo>
                  <a:lnTo>
                    <a:pt x="259983" y="6282"/>
                  </a:lnTo>
                  <a:lnTo>
                    <a:pt x="268150" y="2792"/>
                  </a:lnTo>
                  <a:lnTo>
                    <a:pt x="2894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80"/>
            <p:cNvSpPr/>
            <p:nvPr/>
          </p:nvSpPr>
          <p:spPr>
            <a:xfrm>
              <a:off x="8229600" y="1733997"/>
              <a:ext cx="151367" cy="161847"/>
            </a:xfrm>
            <a:custGeom>
              <a:avLst/>
              <a:gdLst/>
              <a:ahLst/>
              <a:cxnLst/>
              <a:rect l="0" t="0" r="0" b="0"/>
              <a:pathLst>
                <a:path w="151367" h="161847">
                  <a:moveTo>
                    <a:pt x="0" y="94803"/>
                  </a:moveTo>
                  <a:lnTo>
                    <a:pt x="0" y="62737"/>
                  </a:lnTo>
                  <a:lnTo>
                    <a:pt x="4044" y="50400"/>
                  </a:lnTo>
                  <a:lnTo>
                    <a:pt x="14651" y="36020"/>
                  </a:lnTo>
                  <a:lnTo>
                    <a:pt x="39306" y="16477"/>
                  </a:lnTo>
                  <a:lnTo>
                    <a:pt x="72929" y="859"/>
                  </a:lnTo>
                  <a:lnTo>
                    <a:pt x="77406" y="0"/>
                  </a:lnTo>
                  <a:lnTo>
                    <a:pt x="101559" y="2752"/>
                  </a:lnTo>
                  <a:lnTo>
                    <a:pt x="113152" y="7607"/>
                  </a:lnTo>
                  <a:lnTo>
                    <a:pt x="130347" y="20476"/>
                  </a:lnTo>
                  <a:lnTo>
                    <a:pt x="147167" y="46930"/>
                  </a:lnTo>
                  <a:lnTo>
                    <a:pt x="151366" y="73023"/>
                  </a:lnTo>
                  <a:lnTo>
                    <a:pt x="151247" y="94276"/>
                  </a:lnTo>
                  <a:lnTo>
                    <a:pt x="148218" y="106139"/>
                  </a:lnTo>
                  <a:lnTo>
                    <a:pt x="141792" y="114799"/>
                  </a:lnTo>
                  <a:lnTo>
                    <a:pt x="109045" y="141836"/>
                  </a:lnTo>
                  <a:lnTo>
                    <a:pt x="72164" y="158195"/>
                  </a:lnTo>
                  <a:lnTo>
                    <a:pt x="56188" y="161846"/>
                  </a:lnTo>
                  <a:lnTo>
                    <a:pt x="48114" y="160442"/>
                  </a:lnTo>
                  <a:lnTo>
                    <a:pt x="38100" y="155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81"/>
            <p:cNvSpPr/>
            <p:nvPr/>
          </p:nvSpPr>
          <p:spPr>
            <a:xfrm>
              <a:off x="8237219" y="1783079"/>
              <a:ext cx="22862" cy="281942"/>
            </a:xfrm>
            <a:custGeom>
              <a:avLst/>
              <a:gdLst/>
              <a:ahLst/>
              <a:cxnLst/>
              <a:rect l="0" t="0" r="0" b="0"/>
              <a:pathLst>
                <a:path w="22862" h="281942">
                  <a:moveTo>
                    <a:pt x="22861" y="0"/>
                  </a:moveTo>
                  <a:lnTo>
                    <a:pt x="22861" y="33530"/>
                  </a:lnTo>
                  <a:lnTo>
                    <a:pt x="22861" y="68982"/>
                  </a:lnTo>
                  <a:lnTo>
                    <a:pt x="20603" y="96075"/>
                  </a:lnTo>
                  <a:lnTo>
                    <a:pt x="16829" y="128656"/>
                  </a:lnTo>
                  <a:lnTo>
                    <a:pt x="15711" y="162016"/>
                  </a:lnTo>
                  <a:lnTo>
                    <a:pt x="15381" y="196454"/>
                  </a:lnTo>
                  <a:lnTo>
                    <a:pt x="11223" y="234386"/>
                  </a:lnTo>
                  <a:lnTo>
                    <a:pt x="6985" y="270372"/>
                  </a:lnTo>
                  <a:lnTo>
                    <a:pt x="0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82"/>
            <p:cNvSpPr/>
            <p:nvPr/>
          </p:nvSpPr>
          <p:spPr>
            <a:xfrm>
              <a:off x="8085056" y="1783079"/>
              <a:ext cx="127760" cy="159982"/>
            </a:xfrm>
            <a:custGeom>
              <a:avLst/>
              <a:gdLst/>
              <a:ahLst/>
              <a:cxnLst/>
              <a:rect l="0" t="0" r="0" b="0"/>
              <a:pathLst>
                <a:path w="127760" h="159982">
                  <a:moveTo>
                    <a:pt x="91204" y="0"/>
                  </a:moveTo>
                  <a:lnTo>
                    <a:pt x="83898" y="0"/>
                  </a:lnTo>
                  <a:lnTo>
                    <a:pt x="77562" y="5237"/>
                  </a:lnTo>
                  <a:lnTo>
                    <a:pt x="42622" y="20556"/>
                  </a:lnTo>
                  <a:lnTo>
                    <a:pt x="8852" y="40650"/>
                  </a:lnTo>
                  <a:lnTo>
                    <a:pt x="3802" y="45725"/>
                  </a:lnTo>
                  <a:lnTo>
                    <a:pt x="561" y="51836"/>
                  </a:lnTo>
                  <a:lnTo>
                    <a:pt x="0" y="56940"/>
                  </a:lnTo>
                  <a:lnTo>
                    <a:pt x="2127" y="61431"/>
                  </a:lnTo>
                  <a:lnTo>
                    <a:pt x="3879" y="63814"/>
                  </a:lnTo>
                  <a:lnTo>
                    <a:pt x="8084" y="66462"/>
                  </a:lnTo>
                  <a:lnTo>
                    <a:pt x="17469" y="67953"/>
                  </a:lnTo>
                  <a:lnTo>
                    <a:pt x="50708" y="68544"/>
                  </a:lnTo>
                  <a:lnTo>
                    <a:pt x="86132" y="69425"/>
                  </a:lnTo>
                  <a:lnTo>
                    <a:pt x="107479" y="75141"/>
                  </a:lnTo>
                  <a:lnTo>
                    <a:pt x="113395" y="80245"/>
                  </a:lnTo>
                  <a:lnTo>
                    <a:pt x="125828" y="96896"/>
                  </a:lnTo>
                  <a:lnTo>
                    <a:pt x="127759" y="105436"/>
                  </a:lnTo>
                  <a:lnTo>
                    <a:pt x="126359" y="112619"/>
                  </a:lnTo>
                  <a:lnTo>
                    <a:pt x="111351" y="138543"/>
                  </a:lnTo>
                  <a:lnTo>
                    <a:pt x="90513" y="152248"/>
                  </a:lnTo>
                  <a:lnTo>
                    <a:pt x="80737" y="156566"/>
                  </a:lnTo>
                  <a:lnTo>
                    <a:pt x="45465" y="159818"/>
                  </a:lnTo>
                  <a:lnTo>
                    <a:pt x="29205" y="159981"/>
                  </a:lnTo>
                  <a:lnTo>
                    <a:pt x="27011" y="159147"/>
                  </a:lnTo>
                  <a:lnTo>
                    <a:pt x="25549" y="157745"/>
                  </a:lnTo>
                  <a:lnTo>
                    <a:pt x="22624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83"/>
            <p:cNvSpPr/>
            <p:nvPr/>
          </p:nvSpPr>
          <p:spPr>
            <a:xfrm>
              <a:off x="7925224" y="1821493"/>
              <a:ext cx="106113" cy="155366"/>
            </a:xfrm>
            <a:custGeom>
              <a:avLst/>
              <a:gdLst/>
              <a:ahLst/>
              <a:cxnLst/>
              <a:rect l="0" t="0" r="0" b="0"/>
              <a:pathLst>
                <a:path w="106113" h="155366">
                  <a:moveTo>
                    <a:pt x="52915" y="7307"/>
                  </a:moveTo>
                  <a:lnTo>
                    <a:pt x="52915" y="3261"/>
                  </a:lnTo>
                  <a:lnTo>
                    <a:pt x="52068" y="2070"/>
                  </a:lnTo>
                  <a:lnTo>
                    <a:pt x="50658" y="1275"/>
                  </a:lnTo>
                  <a:lnTo>
                    <a:pt x="46355" y="0"/>
                  </a:lnTo>
                  <a:lnTo>
                    <a:pt x="34783" y="10320"/>
                  </a:lnTo>
                  <a:lnTo>
                    <a:pt x="32156" y="15137"/>
                  </a:lnTo>
                  <a:lnTo>
                    <a:pt x="31456" y="17607"/>
                  </a:lnTo>
                  <a:lnTo>
                    <a:pt x="19859" y="34584"/>
                  </a:lnTo>
                  <a:lnTo>
                    <a:pt x="11434" y="68848"/>
                  </a:lnTo>
                  <a:lnTo>
                    <a:pt x="1723" y="100412"/>
                  </a:lnTo>
                  <a:lnTo>
                    <a:pt x="0" y="125510"/>
                  </a:lnTo>
                  <a:lnTo>
                    <a:pt x="2022" y="134066"/>
                  </a:lnTo>
                  <a:lnTo>
                    <a:pt x="10219" y="146457"/>
                  </a:lnTo>
                  <a:lnTo>
                    <a:pt x="21544" y="154464"/>
                  </a:lnTo>
                  <a:lnTo>
                    <a:pt x="25228" y="155365"/>
                  </a:lnTo>
                  <a:lnTo>
                    <a:pt x="28530" y="155119"/>
                  </a:lnTo>
                  <a:lnTo>
                    <a:pt x="39482" y="152985"/>
                  </a:lnTo>
                  <a:lnTo>
                    <a:pt x="43960" y="152685"/>
                  </a:lnTo>
                  <a:lnTo>
                    <a:pt x="47791" y="150792"/>
                  </a:lnTo>
                  <a:lnTo>
                    <a:pt x="85319" y="118194"/>
                  </a:lnTo>
                  <a:lnTo>
                    <a:pt x="100760" y="93552"/>
                  </a:lnTo>
                  <a:lnTo>
                    <a:pt x="104627" y="78392"/>
                  </a:lnTo>
                  <a:lnTo>
                    <a:pt x="106112" y="45428"/>
                  </a:lnTo>
                  <a:lnTo>
                    <a:pt x="103935" y="38925"/>
                  </a:lnTo>
                  <a:lnTo>
                    <a:pt x="93250" y="20846"/>
                  </a:lnTo>
                  <a:lnTo>
                    <a:pt x="76769" y="11661"/>
                  </a:lnTo>
                  <a:lnTo>
                    <a:pt x="66663" y="8597"/>
                  </a:lnTo>
                  <a:lnTo>
                    <a:pt x="58742" y="10138"/>
                  </a:lnTo>
                  <a:lnTo>
                    <a:pt x="46220" y="14296"/>
                  </a:lnTo>
                  <a:lnTo>
                    <a:pt x="37676" y="149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84"/>
            <p:cNvSpPr/>
            <p:nvPr/>
          </p:nvSpPr>
          <p:spPr>
            <a:xfrm>
              <a:off x="7749567" y="1851834"/>
              <a:ext cx="114273" cy="159711"/>
            </a:xfrm>
            <a:custGeom>
              <a:avLst/>
              <a:gdLst/>
              <a:ahLst/>
              <a:cxnLst/>
              <a:rect l="0" t="0" r="0" b="0"/>
              <a:pathLst>
                <a:path w="114273" h="159711">
                  <a:moveTo>
                    <a:pt x="15213" y="37925"/>
                  </a:moveTo>
                  <a:lnTo>
                    <a:pt x="15213" y="49277"/>
                  </a:lnTo>
                  <a:lnTo>
                    <a:pt x="12955" y="53695"/>
                  </a:lnTo>
                  <a:lnTo>
                    <a:pt x="11167" y="56058"/>
                  </a:lnTo>
                  <a:lnTo>
                    <a:pt x="9181" y="63200"/>
                  </a:lnTo>
                  <a:lnTo>
                    <a:pt x="7686" y="96487"/>
                  </a:lnTo>
                  <a:lnTo>
                    <a:pt x="7598" y="131067"/>
                  </a:lnTo>
                  <a:lnTo>
                    <a:pt x="7593" y="146701"/>
                  </a:lnTo>
                  <a:lnTo>
                    <a:pt x="5335" y="152028"/>
                  </a:lnTo>
                  <a:lnTo>
                    <a:pt x="66" y="159710"/>
                  </a:lnTo>
                  <a:lnTo>
                    <a:pt x="0" y="155760"/>
                  </a:lnTo>
                  <a:lnTo>
                    <a:pt x="13153" y="121487"/>
                  </a:lnTo>
                  <a:lnTo>
                    <a:pt x="20178" y="90228"/>
                  </a:lnTo>
                  <a:lnTo>
                    <a:pt x="26528" y="53029"/>
                  </a:lnTo>
                  <a:lnTo>
                    <a:pt x="40714" y="18039"/>
                  </a:lnTo>
                  <a:lnTo>
                    <a:pt x="47995" y="9896"/>
                  </a:lnTo>
                  <a:lnTo>
                    <a:pt x="56029" y="4301"/>
                  </a:lnTo>
                  <a:lnTo>
                    <a:pt x="65312" y="1152"/>
                  </a:lnTo>
                  <a:lnTo>
                    <a:pt x="78621" y="0"/>
                  </a:lnTo>
                  <a:lnTo>
                    <a:pt x="83752" y="2161"/>
                  </a:lnTo>
                  <a:lnTo>
                    <a:pt x="93944" y="10447"/>
                  </a:lnTo>
                  <a:lnTo>
                    <a:pt x="96771" y="17529"/>
                  </a:lnTo>
                  <a:lnTo>
                    <a:pt x="105461" y="50770"/>
                  </a:lnTo>
                  <a:lnTo>
                    <a:pt x="107263" y="75364"/>
                  </a:lnTo>
                  <a:lnTo>
                    <a:pt x="113182" y="97095"/>
                  </a:lnTo>
                  <a:lnTo>
                    <a:pt x="114272" y="1217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85"/>
            <p:cNvSpPr/>
            <p:nvPr/>
          </p:nvSpPr>
          <p:spPr>
            <a:xfrm>
              <a:off x="7459982" y="1905172"/>
              <a:ext cx="205738" cy="181477"/>
            </a:xfrm>
            <a:custGeom>
              <a:avLst/>
              <a:gdLst/>
              <a:ahLst/>
              <a:cxnLst/>
              <a:rect l="0" t="0" r="0" b="0"/>
              <a:pathLst>
                <a:path w="205738" h="181477">
                  <a:moveTo>
                    <a:pt x="22857" y="60787"/>
                  </a:moveTo>
                  <a:lnTo>
                    <a:pt x="22857" y="67348"/>
                  </a:lnTo>
                  <a:lnTo>
                    <a:pt x="10707" y="82190"/>
                  </a:lnTo>
                  <a:lnTo>
                    <a:pt x="8228" y="101861"/>
                  </a:lnTo>
                  <a:lnTo>
                    <a:pt x="7671" y="136579"/>
                  </a:lnTo>
                  <a:lnTo>
                    <a:pt x="6778" y="161487"/>
                  </a:lnTo>
                  <a:lnTo>
                    <a:pt x="704" y="174629"/>
                  </a:lnTo>
                  <a:lnTo>
                    <a:pt x="91" y="181476"/>
                  </a:lnTo>
                  <a:lnTo>
                    <a:pt x="0" y="160718"/>
                  </a:lnTo>
                  <a:lnTo>
                    <a:pt x="6029" y="128479"/>
                  </a:lnTo>
                  <a:lnTo>
                    <a:pt x="11349" y="94667"/>
                  </a:lnTo>
                  <a:lnTo>
                    <a:pt x="20553" y="62306"/>
                  </a:lnTo>
                  <a:lnTo>
                    <a:pt x="30524" y="40987"/>
                  </a:lnTo>
                  <a:lnTo>
                    <a:pt x="36424" y="34207"/>
                  </a:lnTo>
                  <a:lnTo>
                    <a:pt x="44691" y="28372"/>
                  </a:lnTo>
                  <a:lnTo>
                    <a:pt x="58866" y="24372"/>
                  </a:lnTo>
                  <a:lnTo>
                    <a:pt x="69745" y="23187"/>
                  </a:lnTo>
                  <a:lnTo>
                    <a:pt x="75589" y="25167"/>
                  </a:lnTo>
                  <a:lnTo>
                    <a:pt x="86238" y="33337"/>
                  </a:lnTo>
                  <a:lnTo>
                    <a:pt x="101587" y="58736"/>
                  </a:lnTo>
                  <a:lnTo>
                    <a:pt x="105169" y="73632"/>
                  </a:lnTo>
                  <a:lnTo>
                    <a:pt x="106590" y="108209"/>
                  </a:lnTo>
                  <a:lnTo>
                    <a:pt x="106677" y="121697"/>
                  </a:lnTo>
                  <a:lnTo>
                    <a:pt x="106678" y="111137"/>
                  </a:lnTo>
                  <a:lnTo>
                    <a:pt x="108935" y="106307"/>
                  </a:lnTo>
                  <a:lnTo>
                    <a:pt x="110723" y="103834"/>
                  </a:lnTo>
                  <a:lnTo>
                    <a:pt x="113592" y="81614"/>
                  </a:lnTo>
                  <a:lnTo>
                    <a:pt x="116416" y="55024"/>
                  </a:lnTo>
                  <a:lnTo>
                    <a:pt x="122886" y="28012"/>
                  </a:lnTo>
                  <a:lnTo>
                    <a:pt x="138989" y="6445"/>
                  </a:lnTo>
                  <a:lnTo>
                    <a:pt x="144463" y="2768"/>
                  </a:lnTo>
                  <a:lnTo>
                    <a:pt x="150564" y="1135"/>
                  </a:lnTo>
                  <a:lnTo>
                    <a:pt x="169100" y="0"/>
                  </a:lnTo>
                  <a:lnTo>
                    <a:pt x="174779" y="2162"/>
                  </a:lnTo>
                  <a:lnTo>
                    <a:pt x="177478" y="3924"/>
                  </a:lnTo>
                  <a:lnTo>
                    <a:pt x="198105" y="32155"/>
                  </a:lnTo>
                  <a:lnTo>
                    <a:pt x="202345" y="41289"/>
                  </a:lnTo>
                  <a:lnTo>
                    <a:pt x="205440" y="76256"/>
                  </a:lnTo>
                  <a:lnTo>
                    <a:pt x="205726" y="112556"/>
                  </a:lnTo>
                  <a:lnTo>
                    <a:pt x="205737" y="129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86"/>
            <p:cNvSpPr/>
            <p:nvPr/>
          </p:nvSpPr>
          <p:spPr>
            <a:xfrm>
              <a:off x="7383780" y="1935479"/>
              <a:ext cx="15240" cy="281942"/>
            </a:xfrm>
            <a:custGeom>
              <a:avLst/>
              <a:gdLst/>
              <a:ahLst/>
              <a:cxnLst/>
              <a:rect l="0" t="0" r="0" b="0"/>
              <a:pathLst>
                <a:path w="15240" h="281942">
                  <a:moveTo>
                    <a:pt x="15239" y="0"/>
                  </a:moveTo>
                  <a:lnTo>
                    <a:pt x="11194" y="4046"/>
                  </a:lnTo>
                  <a:lnTo>
                    <a:pt x="9208" y="8289"/>
                  </a:lnTo>
                  <a:lnTo>
                    <a:pt x="8678" y="10606"/>
                  </a:lnTo>
                  <a:lnTo>
                    <a:pt x="2592" y="21255"/>
                  </a:lnTo>
                  <a:lnTo>
                    <a:pt x="227" y="53802"/>
                  </a:lnTo>
                  <a:lnTo>
                    <a:pt x="29" y="89097"/>
                  </a:lnTo>
                  <a:lnTo>
                    <a:pt x="5" y="122304"/>
                  </a:lnTo>
                  <a:lnTo>
                    <a:pt x="1" y="150727"/>
                  </a:lnTo>
                  <a:lnTo>
                    <a:pt x="0" y="180597"/>
                  </a:lnTo>
                  <a:lnTo>
                    <a:pt x="0" y="210050"/>
                  </a:lnTo>
                  <a:lnTo>
                    <a:pt x="0" y="246980"/>
                  </a:lnTo>
                  <a:lnTo>
                    <a:pt x="0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87"/>
            <p:cNvSpPr/>
            <p:nvPr/>
          </p:nvSpPr>
          <p:spPr>
            <a:xfrm>
              <a:off x="7315200" y="1988820"/>
              <a:ext cx="68581" cy="68581"/>
            </a:xfrm>
            <a:custGeom>
              <a:avLst/>
              <a:gdLst/>
              <a:ahLst/>
              <a:cxnLst/>
              <a:rect l="0" t="0" r="0" b="0"/>
              <a:pathLst>
                <a:path w="68581" h="68581">
                  <a:moveTo>
                    <a:pt x="0" y="0"/>
                  </a:moveTo>
                  <a:lnTo>
                    <a:pt x="0" y="10606"/>
                  </a:lnTo>
                  <a:lnTo>
                    <a:pt x="4044" y="21957"/>
                  </a:lnTo>
                  <a:lnTo>
                    <a:pt x="15438" y="37646"/>
                  </a:lnTo>
                  <a:lnTo>
                    <a:pt x="33032" y="62414"/>
                  </a:lnTo>
                  <a:lnTo>
                    <a:pt x="40363" y="65839"/>
                  </a:lnTo>
                  <a:lnTo>
                    <a:pt x="68580" y="68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88"/>
            <p:cNvSpPr/>
            <p:nvPr/>
          </p:nvSpPr>
          <p:spPr>
            <a:xfrm>
              <a:off x="7147599" y="1988849"/>
              <a:ext cx="159505" cy="273815"/>
            </a:xfrm>
            <a:custGeom>
              <a:avLst/>
              <a:gdLst/>
              <a:ahLst/>
              <a:cxnLst/>
              <a:rect l="0" t="0" r="0" b="0"/>
              <a:pathLst>
                <a:path w="159505" h="273815">
                  <a:moveTo>
                    <a:pt x="60920" y="15210"/>
                  </a:moveTo>
                  <a:lnTo>
                    <a:pt x="60920" y="312"/>
                  </a:lnTo>
                  <a:lnTo>
                    <a:pt x="54359" y="0"/>
                  </a:lnTo>
                  <a:lnTo>
                    <a:pt x="28855" y="17883"/>
                  </a:lnTo>
                  <a:lnTo>
                    <a:pt x="12744" y="43608"/>
                  </a:lnTo>
                  <a:lnTo>
                    <a:pt x="3363" y="63561"/>
                  </a:lnTo>
                  <a:lnTo>
                    <a:pt x="49" y="100586"/>
                  </a:lnTo>
                  <a:lnTo>
                    <a:pt x="0" y="103955"/>
                  </a:lnTo>
                  <a:lnTo>
                    <a:pt x="2236" y="107710"/>
                  </a:lnTo>
                  <a:lnTo>
                    <a:pt x="4017" y="109897"/>
                  </a:lnTo>
                  <a:lnTo>
                    <a:pt x="8254" y="112327"/>
                  </a:lnTo>
                  <a:lnTo>
                    <a:pt x="10570" y="112975"/>
                  </a:lnTo>
                  <a:lnTo>
                    <a:pt x="17658" y="111437"/>
                  </a:lnTo>
                  <a:lnTo>
                    <a:pt x="37607" y="104813"/>
                  </a:lnTo>
                  <a:lnTo>
                    <a:pt x="48131" y="96127"/>
                  </a:lnTo>
                  <a:lnTo>
                    <a:pt x="65149" y="71775"/>
                  </a:lnTo>
                  <a:lnTo>
                    <a:pt x="67535" y="63673"/>
                  </a:lnTo>
                  <a:lnTo>
                    <a:pt x="68501" y="43158"/>
                  </a:lnTo>
                  <a:lnTo>
                    <a:pt x="67668" y="41462"/>
                  </a:lnTo>
                  <a:lnTo>
                    <a:pt x="66265" y="40332"/>
                  </a:lnTo>
                  <a:lnTo>
                    <a:pt x="61976" y="38517"/>
                  </a:lnTo>
                  <a:lnTo>
                    <a:pt x="61624" y="39215"/>
                  </a:lnTo>
                  <a:lnTo>
                    <a:pt x="60948" y="55994"/>
                  </a:lnTo>
                  <a:lnTo>
                    <a:pt x="63190" y="60994"/>
                  </a:lnTo>
                  <a:lnTo>
                    <a:pt x="87412" y="93404"/>
                  </a:lnTo>
                  <a:lnTo>
                    <a:pt x="116049" y="117543"/>
                  </a:lnTo>
                  <a:lnTo>
                    <a:pt x="142959" y="154671"/>
                  </a:lnTo>
                  <a:lnTo>
                    <a:pt x="157566" y="190004"/>
                  </a:lnTo>
                  <a:lnTo>
                    <a:pt x="159504" y="210698"/>
                  </a:lnTo>
                  <a:lnTo>
                    <a:pt x="155794" y="226003"/>
                  </a:lnTo>
                  <a:lnTo>
                    <a:pt x="149371" y="233921"/>
                  </a:lnTo>
                  <a:lnTo>
                    <a:pt x="116625" y="260398"/>
                  </a:lnTo>
                  <a:lnTo>
                    <a:pt x="90362" y="270668"/>
                  </a:lnTo>
                  <a:lnTo>
                    <a:pt x="57209" y="273814"/>
                  </a:lnTo>
                  <a:lnTo>
                    <a:pt x="41007" y="270104"/>
                  </a:lnTo>
                  <a:lnTo>
                    <a:pt x="15201" y="2590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89"/>
            <p:cNvSpPr/>
            <p:nvPr/>
          </p:nvSpPr>
          <p:spPr>
            <a:xfrm>
              <a:off x="6934293" y="2095500"/>
              <a:ext cx="68488" cy="30480"/>
            </a:xfrm>
            <a:custGeom>
              <a:avLst/>
              <a:gdLst/>
              <a:ahLst/>
              <a:cxnLst/>
              <a:rect l="0" t="0" r="0" b="0"/>
              <a:pathLst>
                <a:path w="68488" h="30480">
                  <a:moveTo>
                    <a:pt x="7526" y="30479"/>
                  </a:moveTo>
                  <a:lnTo>
                    <a:pt x="0" y="30479"/>
                  </a:lnTo>
                  <a:lnTo>
                    <a:pt x="6855" y="24396"/>
                  </a:lnTo>
                  <a:lnTo>
                    <a:pt x="18993" y="18329"/>
                  </a:lnTo>
                  <a:lnTo>
                    <a:pt x="43259" y="11601"/>
                  </a:lnTo>
                  <a:lnTo>
                    <a:pt x="60220" y="2113"/>
                  </a:lnTo>
                  <a:lnTo>
                    <a:pt x="684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90"/>
            <p:cNvSpPr/>
            <p:nvPr/>
          </p:nvSpPr>
          <p:spPr>
            <a:xfrm>
              <a:off x="6995160" y="2034540"/>
              <a:ext cx="7621" cy="152401"/>
            </a:xfrm>
            <a:custGeom>
              <a:avLst/>
              <a:gdLst/>
              <a:ahLst/>
              <a:cxnLst/>
              <a:rect l="0" t="0" r="0" b="0"/>
              <a:pathLst>
                <a:path w="7621" h="152401">
                  <a:moveTo>
                    <a:pt x="0" y="0"/>
                  </a:moveTo>
                  <a:lnTo>
                    <a:pt x="0" y="36045"/>
                  </a:lnTo>
                  <a:lnTo>
                    <a:pt x="0" y="73086"/>
                  </a:lnTo>
                  <a:lnTo>
                    <a:pt x="847" y="106426"/>
                  </a:lnTo>
                  <a:lnTo>
                    <a:pt x="7411" y="143547"/>
                  </a:lnTo>
                  <a:lnTo>
                    <a:pt x="762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SMARTInkShape-Group83"/>
          <p:cNvGrpSpPr/>
          <p:nvPr/>
        </p:nvGrpSpPr>
        <p:grpSpPr>
          <a:xfrm>
            <a:off x="6972300" y="1950720"/>
            <a:ext cx="1607820" cy="531856"/>
            <a:chOff x="6972300" y="1950720"/>
            <a:chExt cx="1607820" cy="531856"/>
          </a:xfrm>
        </p:grpSpPr>
        <p:sp>
          <p:nvSpPr>
            <p:cNvPr id="62" name="SMARTInkShape-291"/>
            <p:cNvSpPr/>
            <p:nvPr/>
          </p:nvSpPr>
          <p:spPr>
            <a:xfrm>
              <a:off x="8572500" y="1950720"/>
              <a:ext cx="7620" cy="297181"/>
            </a:xfrm>
            <a:custGeom>
              <a:avLst/>
              <a:gdLst/>
              <a:ahLst/>
              <a:cxnLst/>
              <a:rect l="0" t="0" r="0" b="0"/>
              <a:pathLst>
                <a:path w="7620" h="297181">
                  <a:moveTo>
                    <a:pt x="7619" y="0"/>
                  </a:moveTo>
                  <a:lnTo>
                    <a:pt x="7619" y="33529"/>
                  </a:lnTo>
                  <a:lnTo>
                    <a:pt x="7619" y="66799"/>
                  </a:lnTo>
                  <a:lnTo>
                    <a:pt x="7619" y="100966"/>
                  </a:lnTo>
                  <a:lnTo>
                    <a:pt x="7619" y="130104"/>
                  </a:lnTo>
                  <a:lnTo>
                    <a:pt x="7619" y="160187"/>
                  </a:lnTo>
                  <a:lnTo>
                    <a:pt x="3574" y="196647"/>
                  </a:lnTo>
                  <a:lnTo>
                    <a:pt x="470" y="233768"/>
                  </a:lnTo>
                  <a:lnTo>
                    <a:pt x="27" y="271636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92"/>
            <p:cNvSpPr/>
            <p:nvPr/>
          </p:nvSpPr>
          <p:spPr>
            <a:xfrm>
              <a:off x="8391160" y="2103167"/>
              <a:ext cx="128001" cy="143511"/>
            </a:xfrm>
            <a:custGeom>
              <a:avLst/>
              <a:gdLst/>
              <a:ahLst/>
              <a:cxnLst/>
              <a:rect l="0" t="0" r="0" b="0"/>
              <a:pathLst>
                <a:path w="128001" h="143511">
                  <a:moveTo>
                    <a:pt x="13700" y="60912"/>
                  </a:moveTo>
                  <a:lnTo>
                    <a:pt x="17745" y="64958"/>
                  </a:lnTo>
                  <a:lnTo>
                    <a:pt x="21988" y="66944"/>
                  </a:lnTo>
                  <a:lnTo>
                    <a:pt x="35657" y="68219"/>
                  </a:lnTo>
                  <a:lnTo>
                    <a:pt x="42649" y="66135"/>
                  </a:lnTo>
                  <a:lnTo>
                    <a:pt x="49426" y="63234"/>
                  </a:lnTo>
                  <a:lnTo>
                    <a:pt x="61915" y="60754"/>
                  </a:lnTo>
                  <a:lnTo>
                    <a:pt x="71354" y="55033"/>
                  </a:lnTo>
                  <a:lnTo>
                    <a:pt x="76859" y="50397"/>
                  </a:lnTo>
                  <a:lnTo>
                    <a:pt x="79870" y="45515"/>
                  </a:lnTo>
                  <a:lnTo>
                    <a:pt x="82056" y="40522"/>
                  </a:lnTo>
                  <a:lnTo>
                    <a:pt x="87200" y="32952"/>
                  </a:lnTo>
                  <a:lnTo>
                    <a:pt x="89100" y="24500"/>
                  </a:lnTo>
                  <a:lnTo>
                    <a:pt x="89544" y="16224"/>
                  </a:lnTo>
                  <a:lnTo>
                    <a:pt x="87483" y="9160"/>
                  </a:lnTo>
                  <a:lnTo>
                    <a:pt x="85748" y="6091"/>
                  </a:lnTo>
                  <a:lnTo>
                    <a:pt x="83745" y="4045"/>
                  </a:lnTo>
                  <a:lnTo>
                    <a:pt x="79262" y="1771"/>
                  </a:lnTo>
                  <a:lnTo>
                    <a:pt x="67168" y="59"/>
                  </a:lnTo>
                  <a:lnTo>
                    <a:pt x="63428" y="0"/>
                  </a:lnTo>
                  <a:lnTo>
                    <a:pt x="58944" y="2231"/>
                  </a:lnTo>
                  <a:lnTo>
                    <a:pt x="31006" y="28472"/>
                  </a:lnTo>
                  <a:lnTo>
                    <a:pt x="11564" y="58423"/>
                  </a:lnTo>
                  <a:lnTo>
                    <a:pt x="1926" y="83939"/>
                  </a:lnTo>
                  <a:lnTo>
                    <a:pt x="0" y="95418"/>
                  </a:lnTo>
                  <a:lnTo>
                    <a:pt x="1402" y="103906"/>
                  </a:lnTo>
                  <a:lnTo>
                    <a:pt x="4001" y="111347"/>
                  </a:lnTo>
                  <a:lnTo>
                    <a:pt x="5156" y="120299"/>
                  </a:lnTo>
                  <a:lnTo>
                    <a:pt x="7157" y="124210"/>
                  </a:lnTo>
                  <a:lnTo>
                    <a:pt x="13896" y="130814"/>
                  </a:lnTo>
                  <a:lnTo>
                    <a:pt x="22536" y="134313"/>
                  </a:lnTo>
                  <a:lnTo>
                    <a:pt x="56950" y="143510"/>
                  </a:lnTo>
                  <a:lnTo>
                    <a:pt x="72140" y="140325"/>
                  </a:lnTo>
                  <a:lnTo>
                    <a:pt x="106834" y="125150"/>
                  </a:lnTo>
                  <a:lnTo>
                    <a:pt x="116836" y="121997"/>
                  </a:lnTo>
                  <a:lnTo>
                    <a:pt x="128000" y="1142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93"/>
            <p:cNvSpPr/>
            <p:nvPr/>
          </p:nvSpPr>
          <p:spPr>
            <a:xfrm>
              <a:off x="8208374" y="2141220"/>
              <a:ext cx="142593" cy="144781"/>
            </a:xfrm>
            <a:custGeom>
              <a:avLst/>
              <a:gdLst/>
              <a:ahLst/>
              <a:cxnLst/>
              <a:rect l="0" t="0" r="0" b="0"/>
              <a:pathLst>
                <a:path w="142593" h="144781">
                  <a:moveTo>
                    <a:pt x="89806" y="0"/>
                  </a:moveTo>
                  <a:lnTo>
                    <a:pt x="64366" y="0"/>
                  </a:lnTo>
                  <a:lnTo>
                    <a:pt x="28646" y="13180"/>
                  </a:lnTo>
                  <a:lnTo>
                    <a:pt x="19443" y="15171"/>
                  </a:lnTo>
                  <a:lnTo>
                    <a:pt x="9502" y="21052"/>
                  </a:lnTo>
                  <a:lnTo>
                    <a:pt x="3880" y="25725"/>
                  </a:lnTo>
                  <a:lnTo>
                    <a:pt x="816" y="30624"/>
                  </a:lnTo>
                  <a:lnTo>
                    <a:pt x="0" y="33116"/>
                  </a:lnTo>
                  <a:lnTo>
                    <a:pt x="301" y="34777"/>
                  </a:lnTo>
                  <a:lnTo>
                    <a:pt x="1349" y="35885"/>
                  </a:lnTo>
                  <a:lnTo>
                    <a:pt x="4772" y="37962"/>
                  </a:lnTo>
                  <a:lnTo>
                    <a:pt x="27863" y="55973"/>
                  </a:lnTo>
                  <a:lnTo>
                    <a:pt x="63483" y="64567"/>
                  </a:lnTo>
                  <a:lnTo>
                    <a:pt x="101366" y="72272"/>
                  </a:lnTo>
                  <a:lnTo>
                    <a:pt x="133695" y="91484"/>
                  </a:lnTo>
                  <a:lnTo>
                    <a:pt x="138945" y="96540"/>
                  </a:lnTo>
                  <a:lnTo>
                    <a:pt x="141279" y="101608"/>
                  </a:lnTo>
                  <a:lnTo>
                    <a:pt x="142592" y="109222"/>
                  </a:lnTo>
                  <a:lnTo>
                    <a:pt x="140642" y="114301"/>
                  </a:lnTo>
                  <a:lnTo>
                    <a:pt x="132491" y="128505"/>
                  </a:lnTo>
                  <a:lnTo>
                    <a:pt x="129269" y="131390"/>
                  </a:lnTo>
                  <a:lnTo>
                    <a:pt x="107416" y="141890"/>
                  </a:lnTo>
                  <a:lnTo>
                    <a:pt x="69379" y="144667"/>
                  </a:lnTo>
                  <a:lnTo>
                    <a:pt x="51706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94"/>
            <p:cNvSpPr/>
            <p:nvPr/>
          </p:nvSpPr>
          <p:spPr>
            <a:xfrm>
              <a:off x="8061960" y="2186940"/>
              <a:ext cx="125925" cy="136805"/>
            </a:xfrm>
            <a:custGeom>
              <a:avLst/>
              <a:gdLst/>
              <a:ahLst/>
              <a:cxnLst/>
              <a:rect l="0" t="0" r="0" b="0"/>
              <a:pathLst>
                <a:path w="125925" h="136805">
                  <a:moveTo>
                    <a:pt x="99059" y="0"/>
                  </a:moveTo>
                  <a:lnTo>
                    <a:pt x="63333" y="0"/>
                  </a:lnTo>
                  <a:lnTo>
                    <a:pt x="50844" y="846"/>
                  </a:lnTo>
                  <a:lnTo>
                    <a:pt x="15755" y="16887"/>
                  </a:lnTo>
                  <a:lnTo>
                    <a:pt x="9227" y="21680"/>
                  </a:lnTo>
                  <a:lnTo>
                    <a:pt x="9538" y="22920"/>
                  </a:lnTo>
                  <a:lnTo>
                    <a:pt x="13174" y="28710"/>
                  </a:lnTo>
                  <a:lnTo>
                    <a:pt x="14322" y="33362"/>
                  </a:lnTo>
                  <a:lnTo>
                    <a:pt x="15474" y="34941"/>
                  </a:lnTo>
                  <a:lnTo>
                    <a:pt x="17089" y="35994"/>
                  </a:lnTo>
                  <a:lnTo>
                    <a:pt x="21988" y="37164"/>
                  </a:lnTo>
                  <a:lnTo>
                    <a:pt x="34266" y="38669"/>
                  </a:lnTo>
                  <a:lnTo>
                    <a:pt x="68653" y="47490"/>
                  </a:lnTo>
                  <a:lnTo>
                    <a:pt x="104144" y="63603"/>
                  </a:lnTo>
                  <a:lnTo>
                    <a:pt x="115336" y="71150"/>
                  </a:lnTo>
                  <a:lnTo>
                    <a:pt x="118994" y="78471"/>
                  </a:lnTo>
                  <a:lnTo>
                    <a:pt x="121466" y="86522"/>
                  </a:lnTo>
                  <a:lnTo>
                    <a:pt x="125387" y="92923"/>
                  </a:lnTo>
                  <a:lnTo>
                    <a:pt x="125924" y="96662"/>
                  </a:lnTo>
                  <a:lnTo>
                    <a:pt x="124264" y="105332"/>
                  </a:lnTo>
                  <a:lnTo>
                    <a:pt x="118569" y="115688"/>
                  </a:lnTo>
                  <a:lnTo>
                    <a:pt x="107474" y="124118"/>
                  </a:lnTo>
                  <a:lnTo>
                    <a:pt x="73558" y="134459"/>
                  </a:lnTo>
                  <a:lnTo>
                    <a:pt x="52292" y="136804"/>
                  </a:lnTo>
                  <a:lnTo>
                    <a:pt x="17357" y="129996"/>
                  </a:lnTo>
                  <a:lnTo>
                    <a:pt x="14111" y="129844"/>
                  </a:lnTo>
                  <a:lnTo>
                    <a:pt x="8247" y="127417"/>
                  </a:lnTo>
                  <a:lnTo>
                    <a:pt x="0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95"/>
            <p:cNvSpPr/>
            <p:nvPr/>
          </p:nvSpPr>
          <p:spPr>
            <a:xfrm>
              <a:off x="7902395" y="2203373"/>
              <a:ext cx="98606" cy="158828"/>
            </a:xfrm>
            <a:custGeom>
              <a:avLst/>
              <a:gdLst/>
              <a:ahLst/>
              <a:cxnLst/>
              <a:rect l="0" t="0" r="0" b="0"/>
              <a:pathLst>
                <a:path w="98606" h="158828">
                  <a:moveTo>
                    <a:pt x="7165" y="59767"/>
                  </a:moveTo>
                  <a:lnTo>
                    <a:pt x="7165" y="67073"/>
                  </a:lnTo>
                  <a:lnTo>
                    <a:pt x="17771" y="67359"/>
                  </a:lnTo>
                  <a:lnTo>
                    <a:pt x="22603" y="65117"/>
                  </a:lnTo>
                  <a:lnTo>
                    <a:pt x="27573" y="62144"/>
                  </a:lnTo>
                  <a:lnTo>
                    <a:pt x="57261" y="52068"/>
                  </a:lnTo>
                  <a:lnTo>
                    <a:pt x="62731" y="48443"/>
                  </a:lnTo>
                  <a:lnTo>
                    <a:pt x="70572" y="37596"/>
                  </a:lnTo>
                  <a:lnTo>
                    <a:pt x="74212" y="27703"/>
                  </a:lnTo>
                  <a:lnTo>
                    <a:pt x="75733" y="2835"/>
                  </a:lnTo>
                  <a:lnTo>
                    <a:pt x="74890" y="1492"/>
                  </a:lnTo>
                  <a:lnTo>
                    <a:pt x="73482" y="597"/>
                  </a:lnTo>
                  <a:lnTo>
                    <a:pt x="71696" y="0"/>
                  </a:lnTo>
                  <a:lnTo>
                    <a:pt x="69659" y="449"/>
                  </a:lnTo>
                  <a:lnTo>
                    <a:pt x="43744" y="16750"/>
                  </a:lnTo>
                  <a:lnTo>
                    <a:pt x="24128" y="37597"/>
                  </a:lnTo>
                  <a:lnTo>
                    <a:pt x="7315" y="73478"/>
                  </a:lnTo>
                  <a:lnTo>
                    <a:pt x="1847" y="89794"/>
                  </a:lnTo>
                  <a:lnTo>
                    <a:pt x="0" y="110477"/>
                  </a:lnTo>
                  <a:lnTo>
                    <a:pt x="3724" y="125780"/>
                  </a:lnTo>
                  <a:lnTo>
                    <a:pt x="10190" y="136993"/>
                  </a:lnTo>
                  <a:lnTo>
                    <a:pt x="21514" y="149723"/>
                  </a:lnTo>
                  <a:lnTo>
                    <a:pt x="30758" y="154781"/>
                  </a:lnTo>
                  <a:lnTo>
                    <a:pt x="55521" y="158294"/>
                  </a:lnTo>
                  <a:lnTo>
                    <a:pt x="92023" y="158806"/>
                  </a:lnTo>
                  <a:lnTo>
                    <a:pt x="98605" y="1588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96"/>
            <p:cNvSpPr/>
            <p:nvPr/>
          </p:nvSpPr>
          <p:spPr>
            <a:xfrm>
              <a:off x="7749539" y="2202179"/>
              <a:ext cx="106681" cy="175126"/>
            </a:xfrm>
            <a:custGeom>
              <a:avLst/>
              <a:gdLst/>
              <a:ahLst/>
              <a:cxnLst/>
              <a:rect l="0" t="0" r="0" b="0"/>
              <a:pathLst>
                <a:path w="106681" h="175126">
                  <a:moveTo>
                    <a:pt x="0" y="38100"/>
                  </a:moveTo>
                  <a:lnTo>
                    <a:pt x="0" y="42146"/>
                  </a:lnTo>
                  <a:lnTo>
                    <a:pt x="847" y="43337"/>
                  </a:lnTo>
                  <a:lnTo>
                    <a:pt x="2259" y="44132"/>
                  </a:lnTo>
                  <a:lnTo>
                    <a:pt x="4046" y="44661"/>
                  </a:lnTo>
                  <a:lnTo>
                    <a:pt x="5237" y="45861"/>
                  </a:lnTo>
                  <a:lnTo>
                    <a:pt x="6561" y="49452"/>
                  </a:lnTo>
                  <a:lnTo>
                    <a:pt x="8258" y="58656"/>
                  </a:lnTo>
                  <a:lnTo>
                    <a:pt x="12795" y="66957"/>
                  </a:lnTo>
                  <a:lnTo>
                    <a:pt x="23387" y="101520"/>
                  </a:lnTo>
                  <a:lnTo>
                    <a:pt x="29080" y="125981"/>
                  </a:lnTo>
                  <a:lnTo>
                    <a:pt x="30445" y="162088"/>
                  </a:lnTo>
                  <a:lnTo>
                    <a:pt x="30479" y="174802"/>
                  </a:lnTo>
                  <a:lnTo>
                    <a:pt x="34526" y="175125"/>
                  </a:lnTo>
                  <a:lnTo>
                    <a:pt x="35717" y="174324"/>
                  </a:lnTo>
                  <a:lnTo>
                    <a:pt x="36512" y="172942"/>
                  </a:lnTo>
                  <a:lnTo>
                    <a:pt x="37394" y="168304"/>
                  </a:lnTo>
                  <a:lnTo>
                    <a:pt x="38738" y="156172"/>
                  </a:lnTo>
                  <a:lnTo>
                    <a:pt x="51079" y="120802"/>
                  </a:lnTo>
                  <a:lnTo>
                    <a:pt x="63538" y="83673"/>
                  </a:lnTo>
                  <a:lnTo>
                    <a:pt x="76205" y="47959"/>
                  </a:lnTo>
                  <a:lnTo>
                    <a:pt x="93030" y="15497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97"/>
            <p:cNvSpPr/>
            <p:nvPr/>
          </p:nvSpPr>
          <p:spPr>
            <a:xfrm>
              <a:off x="7482839" y="2186940"/>
              <a:ext cx="68581" cy="281941"/>
            </a:xfrm>
            <a:custGeom>
              <a:avLst/>
              <a:gdLst/>
              <a:ahLst/>
              <a:cxnLst/>
              <a:rect l="0" t="0" r="0" b="0"/>
              <a:pathLst>
                <a:path w="68581" h="281941">
                  <a:moveTo>
                    <a:pt x="68580" y="0"/>
                  </a:moveTo>
                  <a:lnTo>
                    <a:pt x="64535" y="4045"/>
                  </a:lnTo>
                  <a:lnTo>
                    <a:pt x="62549" y="8288"/>
                  </a:lnTo>
                  <a:lnTo>
                    <a:pt x="58744" y="41044"/>
                  </a:lnTo>
                  <a:lnTo>
                    <a:pt x="47969" y="77434"/>
                  </a:lnTo>
                  <a:lnTo>
                    <a:pt x="38043" y="115045"/>
                  </a:lnTo>
                  <a:lnTo>
                    <a:pt x="30463" y="145000"/>
                  </a:lnTo>
                  <a:lnTo>
                    <a:pt x="22855" y="175325"/>
                  </a:lnTo>
                  <a:lnTo>
                    <a:pt x="12700" y="211867"/>
                  </a:lnTo>
                  <a:lnTo>
                    <a:pt x="4021" y="248343"/>
                  </a:lnTo>
                  <a:lnTo>
                    <a:pt x="530" y="265955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98"/>
            <p:cNvSpPr/>
            <p:nvPr/>
          </p:nvSpPr>
          <p:spPr>
            <a:xfrm>
              <a:off x="7231723" y="2308859"/>
              <a:ext cx="211501" cy="173717"/>
            </a:xfrm>
            <a:custGeom>
              <a:avLst/>
              <a:gdLst/>
              <a:ahLst/>
              <a:cxnLst/>
              <a:rect l="0" t="0" r="0" b="0"/>
              <a:pathLst>
                <a:path w="211501" h="173717">
                  <a:moveTo>
                    <a:pt x="37757" y="68581"/>
                  </a:moveTo>
                  <a:lnTo>
                    <a:pt x="23669" y="68581"/>
                  </a:lnTo>
                  <a:lnTo>
                    <a:pt x="23284" y="69427"/>
                  </a:lnTo>
                  <a:lnTo>
                    <a:pt x="21738" y="81578"/>
                  </a:lnTo>
                  <a:lnTo>
                    <a:pt x="17300" y="89835"/>
                  </a:lnTo>
                  <a:lnTo>
                    <a:pt x="8430" y="127136"/>
                  </a:lnTo>
                  <a:lnTo>
                    <a:pt x="0" y="162118"/>
                  </a:lnTo>
                  <a:lnTo>
                    <a:pt x="2068" y="167444"/>
                  </a:lnTo>
                  <a:lnTo>
                    <a:pt x="6247" y="173716"/>
                  </a:lnTo>
                  <a:lnTo>
                    <a:pt x="7437" y="173385"/>
                  </a:lnTo>
                  <a:lnTo>
                    <a:pt x="39817" y="153979"/>
                  </a:lnTo>
                  <a:lnTo>
                    <a:pt x="73645" y="116704"/>
                  </a:lnTo>
                  <a:lnTo>
                    <a:pt x="95051" y="87356"/>
                  </a:lnTo>
                  <a:lnTo>
                    <a:pt x="97088" y="81723"/>
                  </a:lnTo>
                  <a:lnTo>
                    <a:pt x="98477" y="79882"/>
                  </a:lnTo>
                  <a:lnTo>
                    <a:pt x="106099" y="76296"/>
                  </a:lnTo>
                  <a:lnTo>
                    <a:pt x="106305" y="76213"/>
                  </a:lnTo>
                  <a:lnTo>
                    <a:pt x="106336" y="97374"/>
                  </a:lnTo>
                  <a:lnTo>
                    <a:pt x="114625" y="107127"/>
                  </a:lnTo>
                  <a:lnTo>
                    <a:pt x="116943" y="109518"/>
                  </a:lnTo>
                  <a:lnTo>
                    <a:pt x="124032" y="112175"/>
                  </a:lnTo>
                  <a:lnTo>
                    <a:pt x="128294" y="112884"/>
                  </a:lnTo>
                  <a:lnTo>
                    <a:pt x="137545" y="111413"/>
                  </a:lnTo>
                  <a:lnTo>
                    <a:pt x="172418" y="102912"/>
                  </a:lnTo>
                  <a:lnTo>
                    <a:pt x="183584" y="96156"/>
                  </a:lnTo>
                  <a:lnTo>
                    <a:pt x="207898" y="66345"/>
                  </a:lnTo>
                  <a:lnTo>
                    <a:pt x="210741" y="58838"/>
                  </a:lnTo>
                  <a:lnTo>
                    <a:pt x="211500" y="54466"/>
                  </a:lnTo>
                  <a:lnTo>
                    <a:pt x="210084" y="45092"/>
                  </a:lnTo>
                  <a:lnTo>
                    <a:pt x="206322" y="29321"/>
                  </a:lnTo>
                  <a:lnTo>
                    <a:pt x="204320" y="26321"/>
                  </a:lnTo>
                  <a:lnTo>
                    <a:pt x="180588" y="7674"/>
                  </a:lnTo>
                  <a:lnTo>
                    <a:pt x="168977" y="2274"/>
                  </a:lnTo>
                  <a:lnTo>
                    <a:pt x="150511" y="60"/>
                  </a:lnTo>
                  <a:lnTo>
                    <a:pt x="1444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99"/>
            <p:cNvSpPr/>
            <p:nvPr/>
          </p:nvSpPr>
          <p:spPr>
            <a:xfrm>
              <a:off x="7040880" y="2430779"/>
              <a:ext cx="76201" cy="38102"/>
            </a:xfrm>
            <a:custGeom>
              <a:avLst/>
              <a:gdLst/>
              <a:ahLst/>
              <a:cxnLst/>
              <a:rect l="0" t="0" r="0" b="0"/>
              <a:pathLst>
                <a:path w="76201" h="38102">
                  <a:moveTo>
                    <a:pt x="0" y="38101"/>
                  </a:moveTo>
                  <a:lnTo>
                    <a:pt x="0" y="34055"/>
                  </a:lnTo>
                  <a:lnTo>
                    <a:pt x="846" y="32864"/>
                  </a:lnTo>
                  <a:lnTo>
                    <a:pt x="2258" y="32069"/>
                  </a:lnTo>
                  <a:lnTo>
                    <a:pt x="4045" y="31540"/>
                  </a:lnTo>
                  <a:lnTo>
                    <a:pt x="13844" y="25453"/>
                  </a:lnTo>
                  <a:lnTo>
                    <a:pt x="25644" y="22782"/>
                  </a:lnTo>
                  <a:lnTo>
                    <a:pt x="49061" y="10777"/>
                  </a:lnTo>
                  <a:lnTo>
                    <a:pt x="62891" y="7709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300"/>
            <p:cNvSpPr/>
            <p:nvPr/>
          </p:nvSpPr>
          <p:spPr>
            <a:xfrm>
              <a:off x="6972300" y="2087879"/>
              <a:ext cx="106681" cy="22862"/>
            </a:xfrm>
            <a:custGeom>
              <a:avLst/>
              <a:gdLst/>
              <a:ahLst/>
              <a:cxnLst/>
              <a:rect l="0" t="0" r="0" b="0"/>
              <a:pathLst>
                <a:path w="106681" h="22862">
                  <a:moveTo>
                    <a:pt x="0" y="22861"/>
                  </a:moveTo>
                  <a:lnTo>
                    <a:pt x="11351" y="22861"/>
                  </a:lnTo>
                  <a:lnTo>
                    <a:pt x="22178" y="18815"/>
                  </a:lnTo>
                  <a:lnTo>
                    <a:pt x="36617" y="10710"/>
                  </a:lnTo>
                  <a:lnTo>
                    <a:pt x="73632" y="1770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SMARTInkShape-Group84"/>
          <p:cNvGrpSpPr/>
          <p:nvPr/>
        </p:nvGrpSpPr>
        <p:grpSpPr>
          <a:xfrm>
            <a:off x="8664072" y="1965959"/>
            <a:ext cx="692965" cy="499306"/>
            <a:chOff x="8664072" y="1965959"/>
            <a:chExt cx="692965" cy="499306"/>
          </a:xfrm>
        </p:grpSpPr>
        <p:sp>
          <p:nvSpPr>
            <p:cNvPr id="73" name="SMARTInkShape-301"/>
            <p:cNvSpPr/>
            <p:nvPr/>
          </p:nvSpPr>
          <p:spPr>
            <a:xfrm>
              <a:off x="9235581" y="2133600"/>
              <a:ext cx="121456" cy="128243"/>
            </a:xfrm>
            <a:custGeom>
              <a:avLst/>
              <a:gdLst/>
              <a:ahLst/>
              <a:cxnLst/>
              <a:rect l="0" t="0" r="0" b="0"/>
              <a:pathLst>
                <a:path w="121456" h="128243">
                  <a:moveTo>
                    <a:pt x="76058" y="15240"/>
                  </a:moveTo>
                  <a:lnTo>
                    <a:pt x="76058" y="11194"/>
                  </a:lnTo>
                  <a:lnTo>
                    <a:pt x="75211" y="10003"/>
                  </a:lnTo>
                  <a:lnTo>
                    <a:pt x="73801" y="9208"/>
                  </a:lnTo>
                  <a:lnTo>
                    <a:pt x="65452" y="7933"/>
                  </a:lnTo>
                  <a:lnTo>
                    <a:pt x="60620" y="10017"/>
                  </a:lnTo>
                  <a:lnTo>
                    <a:pt x="24063" y="33061"/>
                  </a:lnTo>
                  <a:lnTo>
                    <a:pt x="16824" y="40376"/>
                  </a:lnTo>
                  <a:lnTo>
                    <a:pt x="5279" y="54824"/>
                  </a:lnTo>
                  <a:lnTo>
                    <a:pt x="2268" y="65006"/>
                  </a:lnTo>
                  <a:lnTo>
                    <a:pt x="0" y="99885"/>
                  </a:lnTo>
                  <a:lnTo>
                    <a:pt x="3946" y="112757"/>
                  </a:lnTo>
                  <a:lnTo>
                    <a:pt x="5970" y="115811"/>
                  </a:lnTo>
                  <a:lnTo>
                    <a:pt x="10477" y="119205"/>
                  </a:lnTo>
                  <a:lnTo>
                    <a:pt x="26352" y="126620"/>
                  </a:lnTo>
                  <a:lnTo>
                    <a:pt x="35905" y="128242"/>
                  </a:lnTo>
                  <a:lnTo>
                    <a:pt x="45795" y="126705"/>
                  </a:lnTo>
                  <a:lnTo>
                    <a:pt x="81151" y="111593"/>
                  </a:lnTo>
                  <a:lnTo>
                    <a:pt x="100615" y="100720"/>
                  </a:lnTo>
                  <a:lnTo>
                    <a:pt x="113490" y="83144"/>
                  </a:lnTo>
                  <a:lnTo>
                    <a:pt x="119323" y="70637"/>
                  </a:lnTo>
                  <a:lnTo>
                    <a:pt x="121455" y="50067"/>
                  </a:lnTo>
                  <a:lnTo>
                    <a:pt x="120836" y="35342"/>
                  </a:lnTo>
                  <a:lnTo>
                    <a:pt x="115667" y="21102"/>
                  </a:lnTo>
                  <a:lnTo>
                    <a:pt x="111160" y="14176"/>
                  </a:lnTo>
                  <a:lnTo>
                    <a:pt x="99818" y="5517"/>
                  </a:lnTo>
                  <a:lnTo>
                    <a:pt x="89778" y="1634"/>
                  </a:lnTo>
                  <a:lnTo>
                    <a:pt x="60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302"/>
            <p:cNvSpPr/>
            <p:nvPr/>
          </p:nvSpPr>
          <p:spPr>
            <a:xfrm>
              <a:off x="9182100" y="213360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762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303"/>
            <p:cNvSpPr/>
            <p:nvPr/>
          </p:nvSpPr>
          <p:spPr>
            <a:xfrm>
              <a:off x="9182100" y="2209800"/>
              <a:ext cx="7620" cy="91441"/>
            </a:xfrm>
            <a:custGeom>
              <a:avLst/>
              <a:gdLst/>
              <a:ahLst/>
              <a:cxnLst/>
              <a:rect l="0" t="0" r="0" b="0"/>
              <a:pathLst>
                <a:path w="7620" h="91441">
                  <a:moveTo>
                    <a:pt x="0" y="0"/>
                  </a:moveTo>
                  <a:lnTo>
                    <a:pt x="0" y="36045"/>
                  </a:lnTo>
                  <a:lnTo>
                    <a:pt x="7149" y="73961"/>
                  </a:lnTo>
                  <a:lnTo>
                    <a:pt x="7526" y="81872"/>
                  </a:lnTo>
                  <a:lnTo>
                    <a:pt x="1051" y="90209"/>
                  </a:lnTo>
                  <a:lnTo>
                    <a:pt x="1547" y="90619"/>
                  </a:lnTo>
                  <a:lnTo>
                    <a:pt x="7619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304"/>
            <p:cNvSpPr/>
            <p:nvPr/>
          </p:nvSpPr>
          <p:spPr>
            <a:xfrm>
              <a:off x="9014906" y="2247900"/>
              <a:ext cx="151506" cy="217365"/>
            </a:xfrm>
            <a:custGeom>
              <a:avLst/>
              <a:gdLst/>
              <a:ahLst/>
              <a:cxnLst/>
              <a:rect l="0" t="0" r="0" b="0"/>
              <a:pathLst>
                <a:path w="151506" h="217365">
                  <a:moveTo>
                    <a:pt x="75754" y="0"/>
                  </a:moveTo>
                  <a:lnTo>
                    <a:pt x="42943" y="0"/>
                  </a:lnTo>
                  <a:lnTo>
                    <a:pt x="37747" y="2257"/>
                  </a:lnTo>
                  <a:lnTo>
                    <a:pt x="12256" y="25439"/>
                  </a:lnTo>
                  <a:lnTo>
                    <a:pt x="4634" y="37076"/>
                  </a:lnTo>
                  <a:lnTo>
                    <a:pt x="1059" y="51249"/>
                  </a:lnTo>
                  <a:lnTo>
                    <a:pt x="0" y="62127"/>
                  </a:lnTo>
                  <a:lnTo>
                    <a:pt x="2010" y="67970"/>
                  </a:lnTo>
                  <a:lnTo>
                    <a:pt x="10198" y="78619"/>
                  </a:lnTo>
                  <a:lnTo>
                    <a:pt x="15009" y="81508"/>
                  </a:lnTo>
                  <a:lnTo>
                    <a:pt x="24996" y="83363"/>
                  </a:lnTo>
                  <a:lnTo>
                    <a:pt x="36631" y="83684"/>
                  </a:lnTo>
                  <a:lnTo>
                    <a:pt x="43690" y="81502"/>
                  </a:lnTo>
                  <a:lnTo>
                    <a:pt x="57765" y="70814"/>
                  </a:lnTo>
                  <a:lnTo>
                    <a:pt x="65531" y="62562"/>
                  </a:lnTo>
                  <a:lnTo>
                    <a:pt x="72349" y="50616"/>
                  </a:lnTo>
                  <a:lnTo>
                    <a:pt x="83020" y="17086"/>
                  </a:lnTo>
                  <a:lnTo>
                    <a:pt x="83343" y="8841"/>
                  </a:lnTo>
                  <a:lnTo>
                    <a:pt x="83373" y="19003"/>
                  </a:lnTo>
                  <a:lnTo>
                    <a:pt x="85630" y="23403"/>
                  </a:lnTo>
                  <a:lnTo>
                    <a:pt x="112858" y="58875"/>
                  </a:lnTo>
                  <a:lnTo>
                    <a:pt x="133966" y="94006"/>
                  </a:lnTo>
                  <a:lnTo>
                    <a:pt x="148549" y="124462"/>
                  </a:lnTo>
                  <a:lnTo>
                    <a:pt x="151505" y="149860"/>
                  </a:lnTo>
                  <a:lnTo>
                    <a:pt x="147775" y="165100"/>
                  </a:lnTo>
                  <a:lnTo>
                    <a:pt x="138083" y="185419"/>
                  </a:lnTo>
                  <a:lnTo>
                    <a:pt x="125454" y="199813"/>
                  </a:lnTo>
                  <a:lnTo>
                    <a:pt x="115905" y="206774"/>
                  </a:lnTo>
                  <a:lnTo>
                    <a:pt x="106016" y="210433"/>
                  </a:lnTo>
                  <a:lnTo>
                    <a:pt x="80805" y="217364"/>
                  </a:lnTo>
                  <a:lnTo>
                    <a:pt x="45272" y="211410"/>
                  </a:lnTo>
                  <a:lnTo>
                    <a:pt x="32291" y="205162"/>
                  </a:lnTo>
                  <a:lnTo>
                    <a:pt x="22413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305"/>
            <p:cNvSpPr/>
            <p:nvPr/>
          </p:nvSpPr>
          <p:spPr>
            <a:xfrm>
              <a:off x="8664072" y="2272397"/>
              <a:ext cx="319909" cy="165545"/>
            </a:xfrm>
            <a:custGeom>
              <a:avLst/>
              <a:gdLst/>
              <a:ahLst/>
              <a:cxnLst/>
              <a:rect l="0" t="0" r="0" b="0"/>
              <a:pathLst>
                <a:path w="319909" h="165545">
                  <a:moveTo>
                    <a:pt x="60828" y="105043"/>
                  </a:moveTo>
                  <a:lnTo>
                    <a:pt x="72179" y="93691"/>
                  </a:lnTo>
                  <a:lnTo>
                    <a:pt x="74340" y="89273"/>
                  </a:lnTo>
                  <a:lnTo>
                    <a:pt x="74916" y="86910"/>
                  </a:lnTo>
                  <a:lnTo>
                    <a:pt x="76146" y="85334"/>
                  </a:lnTo>
                  <a:lnTo>
                    <a:pt x="86572" y="78552"/>
                  </a:lnTo>
                  <a:lnTo>
                    <a:pt x="89203" y="74078"/>
                  </a:lnTo>
                  <a:lnTo>
                    <a:pt x="90892" y="68352"/>
                  </a:lnTo>
                  <a:lnTo>
                    <a:pt x="84710" y="60505"/>
                  </a:lnTo>
                  <a:lnTo>
                    <a:pt x="81884" y="59848"/>
                  </a:lnTo>
                  <a:lnTo>
                    <a:pt x="59241" y="59353"/>
                  </a:lnTo>
                  <a:lnTo>
                    <a:pt x="53631" y="61594"/>
                  </a:lnTo>
                  <a:lnTo>
                    <a:pt x="20509" y="84762"/>
                  </a:lnTo>
                  <a:lnTo>
                    <a:pt x="4976" y="117133"/>
                  </a:lnTo>
                  <a:lnTo>
                    <a:pt x="540" y="140804"/>
                  </a:lnTo>
                  <a:lnTo>
                    <a:pt x="0" y="152841"/>
                  </a:lnTo>
                  <a:lnTo>
                    <a:pt x="2184" y="158177"/>
                  </a:lnTo>
                  <a:lnTo>
                    <a:pt x="3952" y="160786"/>
                  </a:lnTo>
                  <a:lnTo>
                    <a:pt x="6824" y="162525"/>
                  </a:lnTo>
                  <a:lnTo>
                    <a:pt x="18956" y="164972"/>
                  </a:lnTo>
                  <a:lnTo>
                    <a:pt x="28389" y="165544"/>
                  </a:lnTo>
                  <a:lnTo>
                    <a:pt x="35968" y="163541"/>
                  </a:lnTo>
                  <a:lnTo>
                    <a:pt x="43005" y="160675"/>
                  </a:lnTo>
                  <a:lnTo>
                    <a:pt x="55641" y="158215"/>
                  </a:lnTo>
                  <a:lnTo>
                    <a:pt x="62192" y="154639"/>
                  </a:lnTo>
                  <a:lnTo>
                    <a:pt x="81079" y="130232"/>
                  </a:lnTo>
                  <a:lnTo>
                    <a:pt x="95535" y="107498"/>
                  </a:lnTo>
                  <a:lnTo>
                    <a:pt x="98729" y="88729"/>
                  </a:lnTo>
                  <a:lnTo>
                    <a:pt x="98889" y="83476"/>
                  </a:lnTo>
                  <a:lnTo>
                    <a:pt x="98928" y="114251"/>
                  </a:lnTo>
                  <a:lnTo>
                    <a:pt x="101186" y="119860"/>
                  </a:lnTo>
                  <a:lnTo>
                    <a:pt x="111925" y="137317"/>
                  </a:lnTo>
                  <a:lnTo>
                    <a:pt x="128412" y="146421"/>
                  </a:lnTo>
                  <a:lnTo>
                    <a:pt x="138520" y="149476"/>
                  </a:lnTo>
                  <a:lnTo>
                    <a:pt x="146440" y="147933"/>
                  </a:lnTo>
                  <a:lnTo>
                    <a:pt x="169436" y="137690"/>
                  </a:lnTo>
                  <a:lnTo>
                    <a:pt x="192788" y="121943"/>
                  </a:lnTo>
                  <a:lnTo>
                    <a:pt x="207797" y="99512"/>
                  </a:lnTo>
                  <a:lnTo>
                    <a:pt x="218147" y="64376"/>
                  </a:lnTo>
                  <a:lnTo>
                    <a:pt x="220838" y="29328"/>
                  </a:lnTo>
                  <a:lnTo>
                    <a:pt x="214286" y="28885"/>
                  </a:lnTo>
                  <a:lnTo>
                    <a:pt x="213933" y="29717"/>
                  </a:lnTo>
                  <a:lnTo>
                    <a:pt x="213541" y="32900"/>
                  </a:lnTo>
                  <a:lnTo>
                    <a:pt x="215624" y="37137"/>
                  </a:lnTo>
                  <a:lnTo>
                    <a:pt x="217365" y="39452"/>
                  </a:lnTo>
                  <a:lnTo>
                    <a:pt x="219815" y="50801"/>
                  </a:lnTo>
                  <a:lnTo>
                    <a:pt x="220788" y="84818"/>
                  </a:lnTo>
                  <a:lnTo>
                    <a:pt x="220845" y="110715"/>
                  </a:lnTo>
                  <a:lnTo>
                    <a:pt x="227408" y="119052"/>
                  </a:lnTo>
                  <a:lnTo>
                    <a:pt x="227761" y="118616"/>
                  </a:lnTo>
                  <a:lnTo>
                    <a:pt x="228374" y="113614"/>
                  </a:lnTo>
                  <a:lnTo>
                    <a:pt x="224395" y="108899"/>
                  </a:lnTo>
                  <a:lnTo>
                    <a:pt x="222424" y="102241"/>
                  </a:lnTo>
                  <a:lnTo>
                    <a:pt x="221159" y="84169"/>
                  </a:lnTo>
                  <a:lnTo>
                    <a:pt x="227779" y="49130"/>
                  </a:lnTo>
                  <a:lnTo>
                    <a:pt x="229110" y="33913"/>
                  </a:lnTo>
                  <a:lnTo>
                    <a:pt x="234490" y="19526"/>
                  </a:lnTo>
                  <a:lnTo>
                    <a:pt x="246371" y="3888"/>
                  </a:lnTo>
                  <a:lnTo>
                    <a:pt x="251383" y="818"/>
                  </a:lnTo>
                  <a:lnTo>
                    <a:pt x="253905" y="0"/>
                  </a:lnTo>
                  <a:lnTo>
                    <a:pt x="256432" y="301"/>
                  </a:lnTo>
                  <a:lnTo>
                    <a:pt x="269111" y="5067"/>
                  </a:lnTo>
                  <a:lnTo>
                    <a:pt x="274189" y="10091"/>
                  </a:lnTo>
                  <a:lnTo>
                    <a:pt x="278422" y="17122"/>
                  </a:lnTo>
                  <a:lnTo>
                    <a:pt x="293870" y="54499"/>
                  </a:lnTo>
                  <a:lnTo>
                    <a:pt x="303485" y="90847"/>
                  </a:lnTo>
                  <a:lnTo>
                    <a:pt x="304726" y="93039"/>
                  </a:lnTo>
                  <a:lnTo>
                    <a:pt x="306400" y="94500"/>
                  </a:lnTo>
                  <a:lnTo>
                    <a:pt x="312801" y="98814"/>
                  </a:lnTo>
                  <a:lnTo>
                    <a:pt x="319908" y="1050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306"/>
            <p:cNvSpPr/>
            <p:nvPr/>
          </p:nvSpPr>
          <p:spPr>
            <a:xfrm>
              <a:off x="9006840" y="1966547"/>
              <a:ext cx="121921" cy="174674"/>
            </a:xfrm>
            <a:custGeom>
              <a:avLst/>
              <a:gdLst/>
              <a:ahLst/>
              <a:cxnLst/>
              <a:rect l="0" t="0" r="0" b="0"/>
              <a:pathLst>
                <a:path w="121921" h="174674">
                  <a:moveTo>
                    <a:pt x="22860" y="29893"/>
                  </a:moveTo>
                  <a:lnTo>
                    <a:pt x="18815" y="33938"/>
                  </a:lnTo>
                  <a:lnTo>
                    <a:pt x="18469" y="35129"/>
                  </a:lnTo>
                  <a:lnTo>
                    <a:pt x="19086" y="35924"/>
                  </a:lnTo>
                  <a:lnTo>
                    <a:pt x="20344" y="36453"/>
                  </a:lnTo>
                  <a:lnTo>
                    <a:pt x="20336" y="38500"/>
                  </a:lnTo>
                  <a:lnTo>
                    <a:pt x="16279" y="48623"/>
                  </a:lnTo>
                  <a:lnTo>
                    <a:pt x="12032" y="54586"/>
                  </a:lnTo>
                  <a:lnTo>
                    <a:pt x="3961" y="87637"/>
                  </a:lnTo>
                  <a:lnTo>
                    <a:pt x="231" y="123833"/>
                  </a:lnTo>
                  <a:lnTo>
                    <a:pt x="0" y="151420"/>
                  </a:lnTo>
                  <a:lnTo>
                    <a:pt x="846" y="132228"/>
                  </a:lnTo>
                  <a:lnTo>
                    <a:pt x="9406" y="96109"/>
                  </a:lnTo>
                  <a:lnTo>
                    <a:pt x="20759" y="58576"/>
                  </a:lnTo>
                  <a:lnTo>
                    <a:pt x="24495" y="39238"/>
                  </a:lnTo>
                  <a:lnTo>
                    <a:pt x="29513" y="28120"/>
                  </a:lnTo>
                  <a:lnTo>
                    <a:pt x="47296" y="6099"/>
                  </a:lnTo>
                  <a:lnTo>
                    <a:pt x="52911" y="2384"/>
                  </a:lnTo>
                  <a:lnTo>
                    <a:pt x="59076" y="733"/>
                  </a:lnTo>
                  <a:lnTo>
                    <a:pt x="67460" y="0"/>
                  </a:lnTo>
                  <a:lnTo>
                    <a:pt x="81701" y="3632"/>
                  </a:lnTo>
                  <a:lnTo>
                    <a:pt x="89369" y="10037"/>
                  </a:lnTo>
                  <a:lnTo>
                    <a:pt x="109098" y="42768"/>
                  </a:lnTo>
                  <a:lnTo>
                    <a:pt x="115872" y="76305"/>
                  </a:lnTo>
                  <a:lnTo>
                    <a:pt x="121123" y="113804"/>
                  </a:lnTo>
                  <a:lnTo>
                    <a:pt x="121850" y="148967"/>
                  </a:lnTo>
                  <a:lnTo>
                    <a:pt x="121920" y="1746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307"/>
            <p:cNvSpPr/>
            <p:nvPr/>
          </p:nvSpPr>
          <p:spPr>
            <a:xfrm>
              <a:off x="8915400" y="1965959"/>
              <a:ext cx="7620" cy="7621"/>
            </a:xfrm>
            <a:custGeom>
              <a:avLst/>
              <a:gdLst/>
              <a:ahLst/>
              <a:cxnLst/>
              <a:rect l="0" t="0" r="0" b="0"/>
              <a:pathLst>
                <a:path w="7620" h="7621">
                  <a:moveTo>
                    <a:pt x="7619" y="7620"/>
                  </a:moveTo>
                  <a:lnTo>
                    <a:pt x="7619" y="3575"/>
                  </a:lnTo>
                  <a:lnTo>
                    <a:pt x="6773" y="2384"/>
                  </a:lnTo>
                  <a:lnTo>
                    <a:pt x="5361" y="158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308"/>
            <p:cNvSpPr/>
            <p:nvPr/>
          </p:nvSpPr>
          <p:spPr>
            <a:xfrm>
              <a:off x="8900160" y="2065020"/>
              <a:ext cx="22860" cy="112784"/>
            </a:xfrm>
            <a:custGeom>
              <a:avLst/>
              <a:gdLst/>
              <a:ahLst/>
              <a:cxnLst/>
              <a:rect l="0" t="0" r="0" b="0"/>
              <a:pathLst>
                <a:path w="22860" h="112784">
                  <a:moveTo>
                    <a:pt x="22859" y="0"/>
                  </a:moveTo>
                  <a:lnTo>
                    <a:pt x="18814" y="4045"/>
                  </a:lnTo>
                  <a:lnTo>
                    <a:pt x="16828" y="8288"/>
                  </a:lnTo>
                  <a:lnTo>
                    <a:pt x="8707" y="43637"/>
                  </a:lnTo>
                  <a:lnTo>
                    <a:pt x="5504" y="68640"/>
                  </a:lnTo>
                  <a:lnTo>
                    <a:pt x="1087" y="84866"/>
                  </a:lnTo>
                  <a:lnTo>
                    <a:pt x="8" y="112783"/>
                  </a:lnTo>
                  <a:lnTo>
                    <a:pt x="0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SMARTInkShape-Group85"/>
          <p:cNvGrpSpPr/>
          <p:nvPr/>
        </p:nvGrpSpPr>
        <p:grpSpPr>
          <a:xfrm>
            <a:off x="9228019" y="1463040"/>
            <a:ext cx="631733" cy="297181"/>
            <a:chOff x="9228019" y="1463040"/>
            <a:chExt cx="631733" cy="297181"/>
          </a:xfrm>
        </p:grpSpPr>
        <p:sp>
          <p:nvSpPr>
            <p:cNvPr id="82" name="SMARTInkShape-309"/>
            <p:cNvSpPr/>
            <p:nvPr/>
          </p:nvSpPr>
          <p:spPr>
            <a:xfrm>
              <a:off x="9228019" y="1562100"/>
              <a:ext cx="98862" cy="198121"/>
            </a:xfrm>
            <a:custGeom>
              <a:avLst/>
              <a:gdLst/>
              <a:ahLst/>
              <a:cxnLst/>
              <a:rect l="0" t="0" r="0" b="0"/>
              <a:pathLst>
                <a:path w="98862" h="198121">
                  <a:moveTo>
                    <a:pt x="98861" y="0"/>
                  </a:moveTo>
                  <a:lnTo>
                    <a:pt x="88254" y="0"/>
                  </a:lnTo>
                  <a:lnTo>
                    <a:pt x="83422" y="2257"/>
                  </a:lnTo>
                  <a:lnTo>
                    <a:pt x="58056" y="21254"/>
                  </a:lnTo>
                  <a:lnTo>
                    <a:pt x="43732" y="36528"/>
                  </a:lnTo>
                  <a:lnTo>
                    <a:pt x="39248" y="39592"/>
                  </a:lnTo>
                  <a:lnTo>
                    <a:pt x="32008" y="49769"/>
                  </a:lnTo>
                  <a:lnTo>
                    <a:pt x="15191" y="83506"/>
                  </a:lnTo>
                  <a:lnTo>
                    <a:pt x="3207" y="114415"/>
                  </a:lnTo>
                  <a:lnTo>
                    <a:pt x="0" y="150000"/>
                  </a:lnTo>
                  <a:lnTo>
                    <a:pt x="736" y="157260"/>
                  </a:lnTo>
                  <a:lnTo>
                    <a:pt x="5910" y="170020"/>
                  </a:lnTo>
                  <a:lnTo>
                    <a:pt x="17716" y="185064"/>
                  </a:lnTo>
                  <a:lnTo>
                    <a:pt x="22721" y="188084"/>
                  </a:lnTo>
                  <a:lnTo>
                    <a:pt x="27767" y="190272"/>
                  </a:lnTo>
                  <a:lnTo>
                    <a:pt x="35369" y="195418"/>
                  </a:lnTo>
                  <a:lnTo>
                    <a:pt x="45520" y="1981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310"/>
            <p:cNvSpPr/>
            <p:nvPr/>
          </p:nvSpPr>
          <p:spPr>
            <a:xfrm>
              <a:off x="9319336" y="1638300"/>
              <a:ext cx="76125" cy="76074"/>
            </a:xfrm>
            <a:custGeom>
              <a:avLst/>
              <a:gdLst/>
              <a:ahLst/>
              <a:cxnLst/>
              <a:rect l="0" t="0" r="0" b="0"/>
              <a:pathLst>
                <a:path w="76125" h="76074">
                  <a:moveTo>
                    <a:pt x="45644" y="0"/>
                  </a:moveTo>
                  <a:lnTo>
                    <a:pt x="35037" y="0"/>
                  </a:lnTo>
                  <a:lnTo>
                    <a:pt x="33493" y="846"/>
                  </a:lnTo>
                  <a:lnTo>
                    <a:pt x="32463" y="2257"/>
                  </a:lnTo>
                  <a:lnTo>
                    <a:pt x="31776" y="4045"/>
                  </a:lnTo>
                  <a:lnTo>
                    <a:pt x="30473" y="5236"/>
                  </a:lnTo>
                  <a:lnTo>
                    <a:pt x="22295" y="9406"/>
                  </a:lnTo>
                  <a:lnTo>
                    <a:pt x="4975" y="25504"/>
                  </a:lnTo>
                  <a:lnTo>
                    <a:pt x="4138" y="28009"/>
                  </a:lnTo>
                  <a:lnTo>
                    <a:pt x="4426" y="30526"/>
                  </a:lnTo>
                  <a:lnTo>
                    <a:pt x="5465" y="33051"/>
                  </a:lnTo>
                  <a:lnTo>
                    <a:pt x="5311" y="35580"/>
                  </a:lnTo>
                  <a:lnTo>
                    <a:pt x="1239" y="47981"/>
                  </a:lnTo>
                  <a:lnTo>
                    <a:pt x="0" y="64245"/>
                  </a:lnTo>
                  <a:lnTo>
                    <a:pt x="2215" y="68911"/>
                  </a:lnTo>
                  <a:lnTo>
                    <a:pt x="3991" y="71340"/>
                  </a:lnTo>
                  <a:lnTo>
                    <a:pt x="8222" y="74040"/>
                  </a:lnTo>
                  <a:lnTo>
                    <a:pt x="17622" y="75560"/>
                  </a:lnTo>
                  <a:lnTo>
                    <a:pt x="31924" y="76073"/>
                  </a:lnTo>
                  <a:lnTo>
                    <a:pt x="57578" y="68432"/>
                  </a:lnTo>
                  <a:lnTo>
                    <a:pt x="68353" y="62686"/>
                  </a:lnTo>
                  <a:lnTo>
                    <a:pt x="76124" y="609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311"/>
            <p:cNvSpPr/>
            <p:nvPr/>
          </p:nvSpPr>
          <p:spPr>
            <a:xfrm>
              <a:off x="9403211" y="1615440"/>
              <a:ext cx="83648" cy="83685"/>
            </a:xfrm>
            <a:custGeom>
              <a:avLst/>
              <a:gdLst/>
              <a:ahLst/>
              <a:cxnLst/>
              <a:rect l="0" t="0" r="0" b="0"/>
              <a:pathLst>
                <a:path w="83648" h="83685">
                  <a:moveTo>
                    <a:pt x="53208" y="0"/>
                  </a:moveTo>
                  <a:lnTo>
                    <a:pt x="46647" y="0"/>
                  </a:lnTo>
                  <a:lnTo>
                    <a:pt x="32113" y="12647"/>
                  </a:lnTo>
                  <a:lnTo>
                    <a:pt x="25039" y="15318"/>
                  </a:lnTo>
                  <a:lnTo>
                    <a:pt x="12538" y="25744"/>
                  </a:lnTo>
                  <a:lnTo>
                    <a:pt x="4940" y="37167"/>
                  </a:lnTo>
                  <a:lnTo>
                    <a:pt x="1371" y="51276"/>
                  </a:lnTo>
                  <a:lnTo>
                    <a:pt x="0" y="70715"/>
                  </a:lnTo>
                  <a:lnTo>
                    <a:pt x="2184" y="76020"/>
                  </a:lnTo>
                  <a:lnTo>
                    <a:pt x="3952" y="78620"/>
                  </a:lnTo>
                  <a:lnTo>
                    <a:pt x="8175" y="81509"/>
                  </a:lnTo>
                  <a:lnTo>
                    <a:pt x="15312" y="83135"/>
                  </a:lnTo>
                  <a:lnTo>
                    <a:pt x="25309" y="83684"/>
                  </a:lnTo>
                  <a:lnTo>
                    <a:pt x="36946" y="79734"/>
                  </a:lnTo>
                  <a:lnTo>
                    <a:pt x="72760" y="55853"/>
                  </a:lnTo>
                  <a:lnTo>
                    <a:pt x="80074" y="48252"/>
                  </a:lnTo>
                  <a:lnTo>
                    <a:pt x="82082" y="43176"/>
                  </a:lnTo>
                  <a:lnTo>
                    <a:pt x="83647" y="20319"/>
                  </a:lnTo>
                  <a:lnTo>
                    <a:pt x="82814" y="18626"/>
                  </a:lnTo>
                  <a:lnTo>
                    <a:pt x="81413" y="17497"/>
                  </a:lnTo>
                  <a:lnTo>
                    <a:pt x="77597" y="15396"/>
                  </a:lnTo>
                  <a:lnTo>
                    <a:pt x="73078" y="11640"/>
                  </a:lnTo>
                  <a:lnTo>
                    <a:pt x="70506" y="7149"/>
                  </a:lnTo>
                  <a:lnTo>
                    <a:pt x="69821" y="4766"/>
                  </a:lnTo>
                  <a:lnTo>
                    <a:pt x="68517" y="3177"/>
                  </a:lnTo>
                  <a:lnTo>
                    <a:pt x="6082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312"/>
            <p:cNvSpPr/>
            <p:nvPr/>
          </p:nvSpPr>
          <p:spPr>
            <a:xfrm>
              <a:off x="9509790" y="1585030"/>
              <a:ext cx="83445" cy="98991"/>
            </a:xfrm>
            <a:custGeom>
              <a:avLst/>
              <a:gdLst/>
              <a:ahLst/>
              <a:cxnLst/>
              <a:rect l="0" t="0" r="0" b="0"/>
              <a:pathLst>
                <a:path w="83445" h="98991">
                  <a:moveTo>
                    <a:pt x="30449" y="15170"/>
                  </a:moveTo>
                  <a:lnTo>
                    <a:pt x="30449" y="25776"/>
                  </a:lnTo>
                  <a:lnTo>
                    <a:pt x="28192" y="30608"/>
                  </a:lnTo>
                  <a:lnTo>
                    <a:pt x="25212" y="35578"/>
                  </a:lnTo>
                  <a:lnTo>
                    <a:pt x="22689" y="43136"/>
                  </a:lnTo>
                  <a:lnTo>
                    <a:pt x="17802" y="51584"/>
                  </a:lnTo>
                  <a:lnTo>
                    <a:pt x="15131" y="63589"/>
                  </a:lnTo>
                  <a:lnTo>
                    <a:pt x="9330" y="75659"/>
                  </a:lnTo>
                  <a:lnTo>
                    <a:pt x="8750" y="78356"/>
                  </a:lnTo>
                  <a:lnTo>
                    <a:pt x="0" y="98857"/>
                  </a:lnTo>
                  <a:lnTo>
                    <a:pt x="4023" y="94905"/>
                  </a:lnTo>
                  <a:lnTo>
                    <a:pt x="6004" y="90683"/>
                  </a:lnTo>
                  <a:lnTo>
                    <a:pt x="16955" y="53053"/>
                  </a:lnTo>
                  <a:lnTo>
                    <a:pt x="30602" y="25028"/>
                  </a:lnTo>
                  <a:lnTo>
                    <a:pt x="44016" y="5994"/>
                  </a:lnTo>
                  <a:lnTo>
                    <a:pt x="52283" y="2625"/>
                  </a:lnTo>
                  <a:lnTo>
                    <a:pt x="72056" y="0"/>
                  </a:lnTo>
                  <a:lnTo>
                    <a:pt x="73427" y="823"/>
                  </a:lnTo>
                  <a:lnTo>
                    <a:pt x="74342" y="2218"/>
                  </a:lnTo>
                  <a:lnTo>
                    <a:pt x="82623" y="24404"/>
                  </a:lnTo>
                  <a:lnTo>
                    <a:pt x="83444" y="36721"/>
                  </a:lnTo>
                  <a:lnTo>
                    <a:pt x="76627" y="73920"/>
                  </a:lnTo>
                  <a:lnTo>
                    <a:pt x="76170" y="9899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313"/>
            <p:cNvSpPr/>
            <p:nvPr/>
          </p:nvSpPr>
          <p:spPr>
            <a:xfrm>
              <a:off x="9624192" y="1562229"/>
              <a:ext cx="76069" cy="106509"/>
            </a:xfrm>
            <a:custGeom>
              <a:avLst/>
              <a:gdLst/>
              <a:ahLst/>
              <a:cxnLst/>
              <a:rect l="0" t="0" r="0" b="0"/>
              <a:pathLst>
                <a:path w="76069" h="106509">
                  <a:moveTo>
                    <a:pt x="7488" y="45591"/>
                  </a:moveTo>
                  <a:lnTo>
                    <a:pt x="11533" y="45591"/>
                  </a:lnTo>
                  <a:lnTo>
                    <a:pt x="12725" y="46437"/>
                  </a:lnTo>
                  <a:lnTo>
                    <a:pt x="13519" y="47848"/>
                  </a:lnTo>
                  <a:lnTo>
                    <a:pt x="15014" y="52897"/>
                  </a:lnTo>
                  <a:lnTo>
                    <a:pt x="11035" y="53118"/>
                  </a:lnTo>
                  <a:lnTo>
                    <a:pt x="10699" y="52302"/>
                  </a:lnTo>
                  <a:lnTo>
                    <a:pt x="12584" y="49138"/>
                  </a:lnTo>
                  <a:lnTo>
                    <a:pt x="18405" y="42596"/>
                  </a:lnTo>
                  <a:lnTo>
                    <a:pt x="23064" y="40026"/>
                  </a:lnTo>
                  <a:lnTo>
                    <a:pt x="27957" y="38038"/>
                  </a:lnTo>
                  <a:lnTo>
                    <a:pt x="49188" y="19103"/>
                  </a:lnTo>
                  <a:lnTo>
                    <a:pt x="51422" y="14627"/>
                  </a:lnTo>
                  <a:lnTo>
                    <a:pt x="53103" y="1347"/>
                  </a:lnTo>
                  <a:lnTo>
                    <a:pt x="52291" y="855"/>
                  </a:lnTo>
                  <a:lnTo>
                    <a:pt x="46637" y="0"/>
                  </a:lnTo>
                  <a:lnTo>
                    <a:pt x="34475" y="5980"/>
                  </a:lnTo>
                  <a:lnTo>
                    <a:pt x="20396" y="17786"/>
                  </a:lnTo>
                  <a:lnTo>
                    <a:pt x="4965" y="39463"/>
                  </a:lnTo>
                  <a:lnTo>
                    <a:pt x="2133" y="47383"/>
                  </a:lnTo>
                  <a:lnTo>
                    <a:pt x="0" y="81255"/>
                  </a:lnTo>
                  <a:lnTo>
                    <a:pt x="2184" y="89099"/>
                  </a:lnTo>
                  <a:lnTo>
                    <a:pt x="10485" y="101034"/>
                  </a:lnTo>
                  <a:lnTo>
                    <a:pt x="15311" y="104099"/>
                  </a:lnTo>
                  <a:lnTo>
                    <a:pt x="21124" y="105461"/>
                  </a:lnTo>
                  <a:lnTo>
                    <a:pt x="54378" y="106508"/>
                  </a:lnTo>
                  <a:lnTo>
                    <a:pt x="60219" y="104274"/>
                  </a:lnTo>
                  <a:lnTo>
                    <a:pt x="65637" y="101305"/>
                  </a:lnTo>
                  <a:lnTo>
                    <a:pt x="76068" y="9893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314"/>
            <p:cNvSpPr/>
            <p:nvPr/>
          </p:nvSpPr>
          <p:spPr>
            <a:xfrm>
              <a:off x="9717004" y="1546859"/>
              <a:ext cx="74564" cy="106682"/>
            </a:xfrm>
            <a:custGeom>
              <a:avLst/>
              <a:gdLst/>
              <a:ahLst/>
              <a:cxnLst/>
              <a:rect l="0" t="0" r="0" b="0"/>
              <a:pathLst>
                <a:path w="74564" h="106682">
                  <a:moveTo>
                    <a:pt x="59456" y="0"/>
                  </a:moveTo>
                  <a:lnTo>
                    <a:pt x="41542" y="0"/>
                  </a:lnTo>
                  <a:lnTo>
                    <a:pt x="36537" y="2258"/>
                  </a:lnTo>
                  <a:lnTo>
                    <a:pt x="31490" y="5237"/>
                  </a:lnTo>
                  <a:lnTo>
                    <a:pt x="23888" y="7761"/>
                  </a:lnTo>
                  <a:lnTo>
                    <a:pt x="16273" y="12648"/>
                  </a:lnTo>
                  <a:lnTo>
                    <a:pt x="8655" y="15319"/>
                  </a:lnTo>
                  <a:lnTo>
                    <a:pt x="0" y="21700"/>
                  </a:lnTo>
                  <a:lnTo>
                    <a:pt x="345" y="22934"/>
                  </a:lnTo>
                  <a:lnTo>
                    <a:pt x="5188" y="29319"/>
                  </a:lnTo>
                  <a:lnTo>
                    <a:pt x="7962" y="29964"/>
                  </a:lnTo>
                  <a:lnTo>
                    <a:pt x="9886" y="30136"/>
                  </a:lnTo>
                  <a:lnTo>
                    <a:pt x="14282" y="32585"/>
                  </a:lnTo>
                  <a:lnTo>
                    <a:pt x="19059" y="35649"/>
                  </a:lnTo>
                  <a:lnTo>
                    <a:pt x="39314" y="43969"/>
                  </a:lnTo>
                  <a:lnTo>
                    <a:pt x="48596" y="50187"/>
                  </a:lnTo>
                  <a:lnTo>
                    <a:pt x="59317" y="54975"/>
                  </a:lnTo>
                  <a:lnTo>
                    <a:pt x="73182" y="67171"/>
                  </a:lnTo>
                  <a:lnTo>
                    <a:pt x="74563" y="85624"/>
                  </a:lnTo>
                  <a:lnTo>
                    <a:pt x="72378" y="91113"/>
                  </a:lnTo>
                  <a:lnTo>
                    <a:pt x="64078" y="101536"/>
                  </a:lnTo>
                  <a:lnTo>
                    <a:pt x="59252" y="104394"/>
                  </a:lnTo>
                  <a:lnTo>
                    <a:pt x="49517" y="106003"/>
                  </a:lnTo>
                  <a:lnTo>
                    <a:pt x="13776" y="106675"/>
                  </a:lnTo>
                  <a:lnTo>
                    <a:pt x="6115" y="10668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315"/>
            <p:cNvSpPr/>
            <p:nvPr/>
          </p:nvSpPr>
          <p:spPr>
            <a:xfrm>
              <a:off x="9822179" y="1463040"/>
              <a:ext cx="37573" cy="243840"/>
            </a:xfrm>
            <a:custGeom>
              <a:avLst/>
              <a:gdLst/>
              <a:ahLst/>
              <a:cxnLst/>
              <a:rect l="0" t="0" r="0" b="0"/>
              <a:pathLst>
                <a:path w="37573" h="243840">
                  <a:moveTo>
                    <a:pt x="0" y="0"/>
                  </a:moveTo>
                  <a:lnTo>
                    <a:pt x="0" y="4045"/>
                  </a:lnTo>
                  <a:lnTo>
                    <a:pt x="2258" y="8288"/>
                  </a:lnTo>
                  <a:lnTo>
                    <a:pt x="4046" y="10605"/>
                  </a:lnTo>
                  <a:lnTo>
                    <a:pt x="6032" y="17695"/>
                  </a:lnTo>
                  <a:lnTo>
                    <a:pt x="15770" y="54224"/>
                  </a:lnTo>
                  <a:lnTo>
                    <a:pt x="27163" y="91556"/>
                  </a:lnTo>
                  <a:lnTo>
                    <a:pt x="34089" y="129555"/>
                  </a:lnTo>
                  <a:lnTo>
                    <a:pt x="37572" y="167642"/>
                  </a:lnTo>
                  <a:lnTo>
                    <a:pt x="35686" y="190500"/>
                  </a:lnTo>
                  <a:lnTo>
                    <a:pt x="30785" y="226673"/>
                  </a:lnTo>
                  <a:lnTo>
                    <a:pt x="30481" y="2438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SMARTInkShape-Group86"/>
          <p:cNvGrpSpPr/>
          <p:nvPr/>
        </p:nvGrpSpPr>
        <p:grpSpPr>
          <a:xfrm>
            <a:off x="9220324" y="2270759"/>
            <a:ext cx="746637" cy="228601"/>
            <a:chOff x="9220324" y="2270759"/>
            <a:chExt cx="746637" cy="228601"/>
          </a:xfrm>
        </p:grpSpPr>
        <p:sp>
          <p:nvSpPr>
            <p:cNvPr id="90" name="SMARTInkShape-316"/>
            <p:cNvSpPr/>
            <p:nvPr/>
          </p:nvSpPr>
          <p:spPr>
            <a:xfrm>
              <a:off x="9220324" y="2293620"/>
              <a:ext cx="76077" cy="205740"/>
            </a:xfrm>
            <a:custGeom>
              <a:avLst/>
              <a:gdLst/>
              <a:ahLst/>
              <a:cxnLst/>
              <a:rect l="0" t="0" r="0" b="0"/>
              <a:pathLst>
                <a:path w="76077" h="205740">
                  <a:moveTo>
                    <a:pt x="76076" y="0"/>
                  </a:moveTo>
                  <a:lnTo>
                    <a:pt x="69515" y="0"/>
                  </a:lnTo>
                  <a:lnTo>
                    <a:pt x="44010" y="17912"/>
                  </a:lnTo>
                  <a:lnTo>
                    <a:pt x="27899" y="43637"/>
                  </a:lnTo>
                  <a:lnTo>
                    <a:pt x="18519" y="63590"/>
                  </a:lnTo>
                  <a:lnTo>
                    <a:pt x="7025" y="101322"/>
                  </a:lnTo>
                  <a:lnTo>
                    <a:pt x="1288" y="125941"/>
                  </a:lnTo>
                  <a:lnTo>
                    <a:pt x="0" y="157386"/>
                  </a:lnTo>
                  <a:lnTo>
                    <a:pt x="2189" y="165340"/>
                  </a:lnTo>
                  <a:lnTo>
                    <a:pt x="17791" y="191846"/>
                  </a:lnTo>
                  <a:lnTo>
                    <a:pt x="25054" y="195331"/>
                  </a:lnTo>
                  <a:lnTo>
                    <a:pt x="33080" y="197727"/>
                  </a:lnTo>
                  <a:lnTo>
                    <a:pt x="45130" y="203906"/>
                  </a:lnTo>
                  <a:lnTo>
                    <a:pt x="53215" y="2057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317"/>
            <p:cNvSpPr/>
            <p:nvPr/>
          </p:nvSpPr>
          <p:spPr>
            <a:xfrm>
              <a:off x="9357426" y="2293933"/>
              <a:ext cx="76135" cy="190187"/>
            </a:xfrm>
            <a:custGeom>
              <a:avLst/>
              <a:gdLst/>
              <a:ahLst/>
              <a:cxnLst/>
              <a:rect l="0" t="0" r="0" b="0"/>
              <a:pathLst>
                <a:path w="76135" h="190187">
                  <a:moveTo>
                    <a:pt x="76134" y="7307"/>
                  </a:moveTo>
                  <a:lnTo>
                    <a:pt x="72088" y="7307"/>
                  </a:lnTo>
                  <a:lnTo>
                    <a:pt x="70897" y="6460"/>
                  </a:lnTo>
                  <a:lnTo>
                    <a:pt x="70102" y="5049"/>
                  </a:lnTo>
                  <a:lnTo>
                    <a:pt x="69573" y="3261"/>
                  </a:lnTo>
                  <a:lnTo>
                    <a:pt x="68373" y="2070"/>
                  </a:lnTo>
                  <a:lnTo>
                    <a:pt x="64782" y="746"/>
                  </a:lnTo>
                  <a:lnTo>
                    <a:pt x="58000" y="0"/>
                  </a:lnTo>
                  <a:lnTo>
                    <a:pt x="53117" y="2084"/>
                  </a:lnTo>
                  <a:lnTo>
                    <a:pt x="40553" y="11856"/>
                  </a:lnTo>
                  <a:lnTo>
                    <a:pt x="30409" y="16578"/>
                  </a:lnTo>
                  <a:lnTo>
                    <a:pt x="5703" y="36158"/>
                  </a:lnTo>
                  <a:lnTo>
                    <a:pt x="2498" y="44400"/>
                  </a:lnTo>
                  <a:lnTo>
                    <a:pt x="0" y="74760"/>
                  </a:lnTo>
                  <a:lnTo>
                    <a:pt x="2222" y="81877"/>
                  </a:lnTo>
                  <a:lnTo>
                    <a:pt x="19496" y="111524"/>
                  </a:lnTo>
                  <a:lnTo>
                    <a:pt x="24400" y="127486"/>
                  </a:lnTo>
                  <a:lnTo>
                    <a:pt x="26405" y="130606"/>
                  </a:lnTo>
                  <a:lnTo>
                    <a:pt x="29225" y="143088"/>
                  </a:lnTo>
                  <a:lnTo>
                    <a:pt x="30404" y="177456"/>
                  </a:lnTo>
                  <a:lnTo>
                    <a:pt x="29560" y="179160"/>
                  </a:lnTo>
                  <a:lnTo>
                    <a:pt x="28151" y="180295"/>
                  </a:lnTo>
                  <a:lnTo>
                    <a:pt x="26365" y="181052"/>
                  </a:lnTo>
                  <a:lnTo>
                    <a:pt x="26022" y="182404"/>
                  </a:lnTo>
                  <a:lnTo>
                    <a:pt x="27897" y="186163"/>
                  </a:lnTo>
                  <a:lnTo>
                    <a:pt x="27890" y="187504"/>
                  </a:lnTo>
                  <a:lnTo>
                    <a:pt x="27037" y="188398"/>
                  </a:lnTo>
                  <a:lnTo>
                    <a:pt x="22793" y="19018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318"/>
            <p:cNvSpPr/>
            <p:nvPr/>
          </p:nvSpPr>
          <p:spPr>
            <a:xfrm>
              <a:off x="9334500" y="2392679"/>
              <a:ext cx="38101" cy="30481"/>
            </a:xfrm>
            <a:custGeom>
              <a:avLst/>
              <a:gdLst/>
              <a:ahLst/>
              <a:cxnLst/>
              <a:rect l="0" t="0" r="0" b="0"/>
              <a:pathLst>
                <a:path w="38101" h="30481">
                  <a:moveTo>
                    <a:pt x="0" y="30480"/>
                  </a:moveTo>
                  <a:lnTo>
                    <a:pt x="0" y="26435"/>
                  </a:lnTo>
                  <a:lnTo>
                    <a:pt x="846" y="25244"/>
                  </a:lnTo>
                  <a:lnTo>
                    <a:pt x="2258" y="24449"/>
                  </a:lnTo>
                  <a:lnTo>
                    <a:pt x="4044" y="23920"/>
                  </a:lnTo>
                  <a:lnTo>
                    <a:pt x="5236" y="22720"/>
                  </a:lnTo>
                  <a:lnTo>
                    <a:pt x="6560" y="19129"/>
                  </a:lnTo>
                  <a:lnTo>
                    <a:pt x="7760" y="17833"/>
                  </a:lnTo>
                  <a:lnTo>
                    <a:pt x="381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319"/>
            <p:cNvSpPr/>
            <p:nvPr/>
          </p:nvSpPr>
          <p:spPr>
            <a:xfrm>
              <a:off x="9471660" y="2278379"/>
              <a:ext cx="22860" cy="175262"/>
            </a:xfrm>
            <a:custGeom>
              <a:avLst/>
              <a:gdLst/>
              <a:ahLst/>
              <a:cxnLst/>
              <a:rect l="0" t="0" r="0" b="0"/>
              <a:pathLst>
                <a:path w="22860" h="175262">
                  <a:moveTo>
                    <a:pt x="22859" y="0"/>
                  </a:moveTo>
                  <a:lnTo>
                    <a:pt x="22859" y="33052"/>
                  </a:lnTo>
                  <a:lnTo>
                    <a:pt x="13453" y="71038"/>
                  </a:lnTo>
                  <a:lnTo>
                    <a:pt x="7541" y="106157"/>
                  </a:lnTo>
                  <a:lnTo>
                    <a:pt x="1160" y="138262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320"/>
            <p:cNvSpPr/>
            <p:nvPr/>
          </p:nvSpPr>
          <p:spPr>
            <a:xfrm>
              <a:off x="9509796" y="2377440"/>
              <a:ext cx="75775" cy="75839"/>
            </a:xfrm>
            <a:custGeom>
              <a:avLst/>
              <a:gdLst/>
              <a:ahLst/>
              <a:cxnLst/>
              <a:rect l="0" t="0" r="0" b="0"/>
              <a:pathLst>
                <a:path w="75775" h="75839">
                  <a:moveTo>
                    <a:pt x="30443" y="0"/>
                  </a:moveTo>
                  <a:lnTo>
                    <a:pt x="23883" y="0"/>
                  </a:lnTo>
                  <a:lnTo>
                    <a:pt x="4699" y="18132"/>
                  </a:lnTo>
                  <a:lnTo>
                    <a:pt x="2068" y="25274"/>
                  </a:lnTo>
                  <a:lnTo>
                    <a:pt x="0" y="62350"/>
                  </a:lnTo>
                  <a:lnTo>
                    <a:pt x="835" y="64426"/>
                  </a:lnTo>
                  <a:lnTo>
                    <a:pt x="2238" y="65811"/>
                  </a:lnTo>
                  <a:lnTo>
                    <a:pt x="8257" y="70017"/>
                  </a:lnTo>
                  <a:lnTo>
                    <a:pt x="10573" y="72078"/>
                  </a:lnTo>
                  <a:lnTo>
                    <a:pt x="17661" y="74368"/>
                  </a:lnTo>
                  <a:lnTo>
                    <a:pt x="31964" y="75838"/>
                  </a:lnTo>
                  <a:lnTo>
                    <a:pt x="62008" y="68418"/>
                  </a:lnTo>
                  <a:lnTo>
                    <a:pt x="64186" y="66778"/>
                  </a:lnTo>
                  <a:lnTo>
                    <a:pt x="73206" y="55642"/>
                  </a:lnTo>
                  <a:lnTo>
                    <a:pt x="75287" y="48189"/>
                  </a:lnTo>
                  <a:lnTo>
                    <a:pt x="75774" y="43148"/>
                  </a:lnTo>
                  <a:lnTo>
                    <a:pt x="73732" y="38086"/>
                  </a:lnTo>
                  <a:lnTo>
                    <a:pt x="70850" y="33013"/>
                  </a:lnTo>
                  <a:lnTo>
                    <a:pt x="68848" y="24364"/>
                  </a:lnTo>
                  <a:lnTo>
                    <a:pt x="57964" y="12386"/>
                  </a:lnTo>
                  <a:lnTo>
                    <a:pt x="53117" y="9738"/>
                  </a:lnTo>
                  <a:lnTo>
                    <a:pt x="47152" y="8038"/>
                  </a:lnTo>
                  <a:lnTo>
                    <a:pt x="46663" y="7052"/>
                  </a:lnTo>
                  <a:lnTo>
                    <a:pt x="45684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321"/>
            <p:cNvSpPr/>
            <p:nvPr/>
          </p:nvSpPr>
          <p:spPr>
            <a:xfrm>
              <a:off x="9608824" y="2331720"/>
              <a:ext cx="121877" cy="106575"/>
            </a:xfrm>
            <a:custGeom>
              <a:avLst/>
              <a:gdLst/>
              <a:ahLst/>
              <a:cxnLst/>
              <a:rect l="0" t="0" r="0" b="0"/>
              <a:pathLst>
                <a:path w="121877" h="106575">
                  <a:moveTo>
                    <a:pt x="22856" y="30480"/>
                  </a:moveTo>
                  <a:lnTo>
                    <a:pt x="26901" y="34525"/>
                  </a:lnTo>
                  <a:lnTo>
                    <a:pt x="27245" y="35716"/>
                  </a:lnTo>
                  <a:lnTo>
                    <a:pt x="26629" y="36511"/>
                  </a:lnTo>
                  <a:lnTo>
                    <a:pt x="25371" y="37040"/>
                  </a:lnTo>
                  <a:lnTo>
                    <a:pt x="24533" y="38240"/>
                  </a:lnTo>
                  <a:lnTo>
                    <a:pt x="23352" y="43974"/>
                  </a:lnTo>
                  <a:lnTo>
                    <a:pt x="23077" y="48613"/>
                  </a:lnTo>
                  <a:lnTo>
                    <a:pt x="21310" y="51035"/>
                  </a:lnTo>
                  <a:lnTo>
                    <a:pt x="5708" y="63531"/>
                  </a:lnTo>
                  <a:lnTo>
                    <a:pt x="2535" y="70851"/>
                  </a:lnTo>
                  <a:lnTo>
                    <a:pt x="0" y="105480"/>
                  </a:lnTo>
                  <a:lnTo>
                    <a:pt x="845" y="105880"/>
                  </a:lnTo>
                  <a:lnTo>
                    <a:pt x="14647" y="106574"/>
                  </a:lnTo>
                  <a:lnTo>
                    <a:pt x="28514" y="102603"/>
                  </a:lnTo>
                  <a:lnTo>
                    <a:pt x="42286" y="93676"/>
                  </a:lnTo>
                  <a:lnTo>
                    <a:pt x="55759" y="81240"/>
                  </a:lnTo>
                  <a:lnTo>
                    <a:pt x="56644" y="78713"/>
                  </a:lnTo>
                  <a:lnTo>
                    <a:pt x="56388" y="76182"/>
                  </a:lnTo>
                  <a:lnTo>
                    <a:pt x="55370" y="73648"/>
                  </a:lnTo>
                  <a:lnTo>
                    <a:pt x="55539" y="71112"/>
                  </a:lnTo>
                  <a:lnTo>
                    <a:pt x="60368" y="61116"/>
                  </a:lnTo>
                  <a:lnTo>
                    <a:pt x="60949" y="53444"/>
                  </a:lnTo>
                  <a:lnTo>
                    <a:pt x="60956" y="71473"/>
                  </a:lnTo>
                  <a:lnTo>
                    <a:pt x="63214" y="76357"/>
                  </a:lnTo>
                  <a:lnTo>
                    <a:pt x="65001" y="78844"/>
                  </a:lnTo>
                  <a:lnTo>
                    <a:pt x="69244" y="81608"/>
                  </a:lnTo>
                  <a:lnTo>
                    <a:pt x="78868" y="83383"/>
                  </a:lnTo>
                  <a:lnTo>
                    <a:pt x="93987" y="83781"/>
                  </a:lnTo>
                  <a:lnTo>
                    <a:pt x="99060" y="81545"/>
                  </a:lnTo>
                  <a:lnTo>
                    <a:pt x="104138" y="78575"/>
                  </a:lnTo>
                  <a:lnTo>
                    <a:pt x="111756" y="76057"/>
                  </a:lnTo>
                  <a:lnTo>
                    <a:pt x="116836" y="72467"/>
                  </a:lnTo>
                  <a:lnTo>
                    <a:pt x="119658" y="68049"/>
                  </a:lnTo>
                  <a:lnTo>
                    <a:pt x="121247" y="58545"/>
                  </a:lnTo>
                  <a:lnTo>
                    <a:pt x="121876" y="35864"/>
                  </a:lnTo>
                  <a:lnTo>
                    <a:pt x="119640" y="30615"/>
                  </a:lnTo>
                  <a:lnTo>
                    <a:pt x="116671" y="25460"/>
                  </a:lnTo>
                  <a:lnTo>
                    <a:pt x="114153" y="17797"/>
                  </a:lnTo>
                  <a:lnTo>
                    <a:pt x="109268" y="10165"/>
                  </a:lnTo>
                  <a:lnTo>
                    <a:pt x="107827" y="5082"/>
                  </a:lnTo>
                  <a:lnTo>
                    <a:pt x="106597" y="3388"/>
                  </a:lnTo>
                  <a:lnTo>
                    <a:pt x="104930" y="2258"/>
                  </a:lnTo>
                  <a:lnTo>
                    <a:pt x="99056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322"/>
            <p:cNvSpPr/>
            <p:nvPr/>
          </p:nvSpPr>
          <p:spPr>
            <a:xfrm>
              <a:off x="9768839" y="2293620"/>
              <a:ext cx="99062" cy="113100"/>
            </a:xfrm>
            <a:custGeom>
              <a:avLst/>
              <a:gdLst/>
              <a:ahLst/>
              <a:cxnLst/>
              <a:rect l="0" t="0" r="0" b="0"/>
              <a:pathLst>
                <a:path w="99062" h="113100">
                  <a:moveTo>
                    <a:pt x="0" y="53339"/>
                  </a:moveTo>
                  <a:lnTo>
                    <a:pt x="7528" y="53339"/>
                  </a:lnTo>
                  <a:lnTo>
                    <a:pt x="3212" y="53339"/>
                  </a:lnTo>
                  <a:lnTo>
                    <a:pt x="11444" y="53339"/>
                  </a:lnTo>
                  <a:lnTo>
                    <a:pt x="15811" y="51082"/>
                  </a:lnTo>
                  <a:lnTo>
                    <a:pt x="28668" y="40692"/>
                  </a:lnTo>
                  <a:lnTo>
                    <a:pt x="33344" y="39252"/>
                  </a:lnTo>
                  <a:lnTo>
                    <a:pt x="34930" y="38021"/>
                  </a:lnTo>
                  <a:lnTo>
                    <a:pt x="36691" y="34396"/>
                  </a:lnTo>
                  <a:lnTo>
                    <a:pt x="38063" y="19230"/>
                  </a:lnTo>
                  <a:lnTo>
                    <a:pt x="37229" y="17900"/>
                  </a:lnTo>
                  <a:lnTo>
                    <a:pt x="35826" y="17013"/>
                  </a:lnTo>
                  <a:lnTo>
                    <a:pt x="30338" y="15473"/>
                  </a:lnTo>
                  <a:lnTo>
                    <a:pt x="26749" y="15343"/>
                  </a:lnTo>
                  <a:lnTo>
                    <a:pt x="22330" y="17543"/>
                  </a:lnTo>
                  <a:lnTo>
                    <a:pt x="19968" y="19315"/>
                  </a:lnTo>
                  <a:lnTo>
                    <a:pt x="17341" y="23542"/>
                  </a:lnTo>
                  <a:lnTo>
                    <a:pt x="11610" y="37199"/>
                  </a:lnTo>
                  <a:lnTo>
                    <a:pt x="3172" y="50967"/>
                  </a:lnTo>
                  <a:lnTo>
                    <a:pt x="279" y="73740"/>
                  </a:lnTo>
                  <a:lnTo>
                    <a:pt x="37" y="92819"/>
                  </a:lnTo>
                  <a:lnTo>
                    <a:pt x="2274" y="98544"/>
                  </a:lnTo>
                  <a:lnTo>
                    <a:pt x="4057" y="101256"/>
                  </a:lnTo>
                  <a:lnTo>
                    <a:pt x="6092" y="103064"/>
                  </a:lnTo>
                  <a:lnTo>
                    <a:pt x="22919" y="112499"/>
                  </a:lnTo>
                  <a:lnTo>
                    <a:pt x="25439" y="113099"/>
                  </a:lnTo>
                  <a:lnTo>
                    <a:pt x="32756" y="111508"/>
                  </a:lnTo>
                  <a:lnTo>
                    <a:pt x="52871" y="104846"/>
                  </a:lnTo>
                  <a:lnTo>
                    <a:pt x="78733" y="81248"/>
                  </a:lnTo>
                  <a:lnTo>
                    <a:pt x="81559" y="76185"/>
                  </a:lnTo>
                  <a:lnTo>
                    <a:pt x="83663" y="71113"/>
                  </a:lnTo>
                  <a:lnTo>
                    <a:pt x="88760" y="63498"/>
                  </a:lnTo>
                  <a:lnTo>
                    <a:pt x="90646" y="55879"/>
                  </a:lnTo>
                  <a:lnTo>
                    <a:pt x="91431" y="38545"/>
                  </a:lnTo>
                  <a:lnTo>
                    <a:pt x="87393" y="38232"/>
                  </a:lnTo>
                  <a:lnTo>
                    <a:pt x="86202" y="39034"/>
                  </a:lnTo>
                  <a:lnTo>
                    <a:pt x="85408" y="40416"/>
                  </a:lnTo>
                  <a:lnTo>
                    <a:pt x="84134" y="48717"/>
                  </a:lnTo>
                  <a:lnTo>
                    <a:pt x="83849" y="66055"/>
                  </a:lnTo>
                  <a:lnTo>
                    <a:pt x="91128" y="89687"/>
                  </a:lnTo>
                  <a:lnTo>
                    <a:pt x="92078" y="90271"/>
                  </a:lnTo>
                  <a:lnTo>
                    <a:pt x="98965" y="91426"/>
                  </a:lnTo>
                  <a:lnTo>
                    <a:pt x="99033" y="87390"/>
                  </a:lnTo>
                  <a:lnTo>
                    <a:pt x="92145" y="63271"/>
                  </a:lnTo>
                  <a:lnTo>
                    <a:pt x="91468" y="31852"/>
                  </a:lnTo>
                  <a:lnTo>
                    <a:pt x="93710" y="24598"/>
                  </a:lnTo>
                  <a:lnTo>
                    <a:pt x="96682" y="17706"/>
                  </a:lnTo>
                  <a:lnTo>
                    <a:pt x="9906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323"/>
            <p:cNvSpPr/>
            <p:nvPr/>
          </p:nvSpPr>
          <p:spPr>
            <a:xfrm>
              <a:off x="9898512" y="2270759"/>
              <a:ext cx="45589" cy="45721"/>
            </a:xfrm>
            <a:custGeom>
              <a:avLst/>
              <a:gdLst/>
              <a:ahLst/>
              <a:cxnLst/>
              <a:rect l="0" t="0" r="0" b="0"/>
              <a:pathLst>
                <a:path w="45589" h="45721">
                  <a:moveTo>
                    <a:pt x="45588" y="0"/>
                  </a:moveTo>
                  <a:lnTo>
                    <a:pt x="39027" y="6561"/>
                  </a:lnTo>
                  <a:lnTo>
                    <a:pt x="32093" y="8258"/>
                  </a:lnTo>
                  <a:lnTo>
                    <a:pt x="25032" y="12795"/>
                  </a:lnTo>
                  <a:lnTo>
                    <a:pt x="17578" y="15363"/>
                  </a:lnTo>
                  <a:lnTo>
                    <a:pt x="10007" y="20263"/>
                  </a:lnTo>
                  <a:lnTo>
                    <a:pt x="4937" y="21706"/>
                  </a:lnTo>
                  <a:lnTo>
                    <a:pt x="3248" y="22937"/>
                  </a:lnTo>
                  <a:lnTo>
                    <a:pt x="2122" y="24605"/>
                  </a:lnTo>
                  <a:lnTo>
                    <a:pt x="536" y="30997"/>
                  </a:lnTo>
                  <a:lnTo>
                    <a:pt x="0" y="36697"/>
                  </a:lnTo>
                  <a:lnTo>
                    <a:pt x="7488" y="457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324"/>
            <p:cNvSpPr/>
            <p:nvPr/>
          </p:nvSpPr>
          <p:spPr>
            <a:xfrm>
              <a:off x="9921239" y="2339340"/>
              <a:ext cx="38101" cy="38101"/>
            </a:xfrm>
            <a:custGeom>
              <a:avLst/>
              <a:gdLst/>
              <a:ahLst/>
              <a:cxnLst/>
              <a:rect l="0" t="0" r="0" b="0"/>
              <a:pathLst>
                <a:path w="38101" h="38101">
                  <a:moveTo>
                    <a:pt x="38100" y="0"/>
                  </a:moveTo>
                  <a:lnTo>
                    <a:pt x="38100" y="4045"/>
                  </a:lnTo>
                  <a:lnTo>
                    <a:pt x="35843" y="8288"/>
                  </a:lnTo>
                  <a:lnTo>
                    <a:pt x="32863" y="12997"/>
                  </a:lnTo>
                  <a:lnTo>
                    <a:pt x="31539" y="17912"/>
                  </a:lnTo>
                  <a:lnTo>
                    <a:pt x="30341" y="19561"/>
                  </a:lnTo>
                  <a:lnTo>
                    <a:pt x="28694" y="20660"/>
                  </a:lnTo>
                  <a:lnTo>
                    <a:pt x="24607" y="22729"/>
                  </a:lnTo>
                  <a:lnTo>
                    <a:pt x="19968" y="26470"/>
                  </a:lnTo>
                  <a:lnTo>
                    <a:pt x="17341" y="30955"/>
                  </a:lnTo>
                  <a:lnTo>
                    <a:pt x="16641" y="33337"/>
                  </a:lnTo>
                  <a:lnTo>
                    <a:pt x="15328" y="34924"/>
                  </a:lnTo>
                  <a:lnTo>
                    <a:pt x="11610" y="36688"/>
                  </a:lnTo>
                  <a:lnTo>
                    <a:pt x="0" y="381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325"/>
            <p:cNvSpPr/>
            <p:nvPr/>
          </p:nvSpPr>
          <p:spPr>
            <a:xfrm>
              <a:off x="9951720" y="2415540"/>
              <a:ext cx="15241" cy="15240"/>
            </a:xfrm>
            <a:custGeom>
              <a:avLst/>
              <a:gdLst/>
              <a:ahLst/>
              <a:cxnLst/>
              <a:rect l="0" t="0" r="0" b="0"/>
              <a:pathLst>
                <a:path w="15241" h="15240">
                  <a:moveTo>
                    <a:pt x="15240" y="0"/>
                  </a:moveTo>
                  <a:lnTo>
                    <a:pt x="11195" y="0"/>
                  </a:lnTo>
                  <a:lnTo>
                    <a:pt x="6951" y="4515"/>
                  </a:lnTo>
                  <a:lnTo>
                    <a:pt x="0" y="152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SMARTInkShape-Group87"/>
          <p:cNvGrpSpPr/>
          <p:nvPr/>
        </p:nvGrpSpPr>
        <p:grpSpPr>
          <a:xfrm>
            <a:off x="4312919" y="3773448"/>
            <a:ext cx="2583182" cy="348972"/>
            <a:chOff x="4312919" y="3773448"/>
            <a:chExt cx="2583182" cy="348972"/>
          </a:xfrm>
        </p:grpSpPr>
        <p:sp>
          <p:nvSpPr>
            <p:cNvPr id="101" name="SMARTInkShape-326"/>
            <p:cNvSpPr/>
            <p:nvPr/>
          </p:nvSpPr>
          <p:spPr>
            <a:xfrm>
              <a:off x="4312919" y="3985259"/>
              <a:ext cx="129541" cy="7622"/>
            </a:xfrm>
            <a:custGeom>
              <a:avLst/>
              <a:gdLst/>
              <a:ahLst/>
              <a:cxnLst/>
              <a:rect l="0" t="0" r="0" b="0"/>
              <a:pathLst>
                <a:path w="129541" h="7622">
                  <a:moveTo>
                    <a:pt x="0" y="0"/>
                  </a:moveTo>
                  <a:lnTo>
                    <a:pt x="0" y="4045"/>
                  </a:lnTo>
                  <a:lnTo>
                    <a:pt x="847" y="5237"/>
                  </a:lnTo>
                  <a:lnTo>
                    <a:pt x="2258" y="6032"/>
                  </a:lnTo>
                  <a:lnTo>
                    <a:pt x="10607" y="7307"/>
                  </a:lnTo>
                  <a:lnTo>
                    <a:pt x="47048" y="7602"/>
                  </a:lnTo>
                  <a:lnTo>
                    <a:pt x="83995" y="7618"/>
                  </a:lnTo>
                  <a:lnTo>
                    <a:pt x="118950" y="7620"/>
                  </a:lnTo>
                  <a:lnTo>
                    <a:pt x="12954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327"/>
            <p:cNvSpPr/>
            <p:nvPr/>
          </p:nvSpPr>
          <p:spPr>
            <a:xfrm>
              <a:off x="4545364" y="3864107"/>
              <a:ext cx="186039" cy="234996"/>
            </a:xfrm>
            <a:custGeom>
              <a:avLst/>
              <a:gdLst/>
              <a:ahLst/>
              <a:cxnLst/>
              <a:rect l="0" t="0" r="0" b="0"/>
              <a:pathLst>
                <a:path w="186039" h="234996">
                  <a:moveTo>
                    <a:pt x="140936" y="14473"/>
                  </a:moveTo>
                  <a:lnTo>
                    <a:pt x="136890" y="10427"/>
                  </a:lnTo>
                  <a:lnTo>
                    <a:pt x="132646" y="8441"/>
                  </a:lnTo>
                  <a:lnTo>
                    <a:pt x="99126" y="0"/>
                  </a:lnTo>
                  <a:lnTo>
                    <a:pt x="79723" y="307"/>
                  </a:lnTo>
                  <a:lnTo>
                    <a:pt x="41920" y="11403"/>
                  </a:lnTo>
                  <a:lnTo>
                    <a:pt x="14276" y="18114"/>
                  </a:lnTo>
                  <a:lnTo>
                    <a:pt x="8442" y="22582"/>
                  </a:lnTo>
                  <a:lnTo>
                    <a:pt x="652" y="32349"/>
                  </a:lnTo>
                  <a:lnTo>
                    <a:pt x="0" y="34857"/>
                  </a:lnTo>
                  <a:lnTo>
                    <a:pt x="412" y="37376"/>
                  </a:lnTo>
                  <a:lnTo>
                    <a:pt x="7156" y="51546"/>
                  </a:lnTo>
                  <a:lnTo>
                    <a:pt x="14027" y="58607"/>
                  </a:lnTo>
                  <a:lnTo>
                    <a:pt x="29673" y="67343"/>
                  </a:lnTo>
                  <a:lnTo>
                    <a:pt x="65135" y="86534"/>
                  </a:lnTo>
                  <a:lnTo>
                    <a:pt x="102888" y="111117"/>
                  </a:lnTo>
                  <a:lnTo>
                    <a:pt x="140942" y="136408"/>
                  </a:lnTo>
                  <a:lnTo>
                    <a:pt x="167372" y="156716"/>
                  </a:lnTo>
                  <a:lnTo>
                    <a:pt x="179625" y="171954"/>
                  </a:lnTo>
                  <a:lnTo>
                    <a:pt x="183531" y="182113"/>
                  </a:lnTo>
                  <a:lnTo>
                    <a:pt x="186038" y="202432"/>
                  </a:lnTo>
                  <a:lnTo>
                    <a:pt x="184551" y="206666"/>
                  </a:lnTo>
                  <a:lnTo>
                    <a:pt x="178382" y="213627"/>
                  </a:lnTo>
                  <a:lnTo>
                    <a:pt x="159778" y="224995"/>
                  </a:lnTo>
                  <a:lnTo>
                    <a:pt x="139745" y="231978"/>
                  </a:lnTo>
                  <a:lnTo>
                    <a:pt x="102679" y="234995"/>
                  </a:lnTo>
                  <a:lnTo>
                    <a:pt x="64715" y="229361"/>
                  </a:lnTo>
                  <a:lnTo>
                    <a:pt x="51180" y="227665"/>
                  </a:lnTo>
                  <a:lnTo>
                    <a:pt x="11395" y="2125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328"/>
            <p:cNvSpPr/>
            <p:nvPr/>
          </p:nvSpPr>
          <p:spPr>
            <a:xfrm>
              <a:off x="4831088" y="3825240"/>
              <a:ext cx="129532" cy="297180"/>
            </a:xfrm>
            <a:custGeom>
              <a:avLst/>
              <a:gdLst/>
              <a:ahLst/>
              <a:cxnLst/>
              <a:rect l="0" t="0" r="0" b="0"/>
              <a:pathLst>
                <a:path w="129532" h="297180">
                  <a:moveTo>
                    <a:pt x="7612" y="0"/>
                  </a:moveTo>
                  <a:lnTo>
                    <a:pt x="11657" y="0"/>
                  </a:lnTo>
                  <a:lnTo>
                    <a:pt x="12848" y="846"/>
                  </a:lnTo>
                  <a:lnTo>
                    <a:pt x="13643" y="2257"/>
                  </a:lnTo>
                  <a:lnTo>
                    <a:pt x="14917" y="10605"/>
                  </a:lnTo>
                  <a:lnTo>
                    <a:pt x="15139" y="17912"/>
                  </a:lnTo>
                  <a:lnTo>
                    <a:pt x="10823" y="34896"/>
                  </a:lnTo>
                  <a:lnTo>
                    <a:pt x="11852" y="64090"/>
                  </a:lnTo>
                  <a:lnTo>
                    <a:pt x="8868" y="92367"/>
                  </a:lnTo>
                  <a:lnTo>
                    <a:pt x="7984" y="126710"/>
                  </a:lnTo>
                  <a:lnTo>
                    <a:pt x="7777" y="153682"/>
                  </a:lnTo>
                  <a:lnTo>
                    <a:pt x="7685" y="179781"/>
                  </a:lnTo>
                  <a:lnTo>
                    <a:pt x="5387" y="205491"/>
                  </a:lnTo>
                  <a:lnTo>
                    <a:pt x="1590" y="239250"/>
                  </a:lnTo>
                  <a:lnTo>
                    <a:pt x="307" y="273413"/>
                  </a:lnTo>
                  <a:lnTo>
                    <a:pt x="0" y="296446"/>
                  </a:lnTo>
                  <a:lnTo>
                    <a:pt x="839" y="277209"/>
                  </a:lnTo>
                  <a:lnTo>
                    <a:pt x="10597" y="239171"/>
                  </a:lnTo>
                  <a:lnTo>
                    <a:pt x="17904" y="210189"/>
                  </a:lnTo>
                  <a:lnTo>
                    <a:pt x="29476" y="180153"/>
                  </a:lnTo>
                  <a:lnTo>
                    <a:pt x="42473" y="146593"/>
                  </a:lnTo>
                  <a:lnTo>
                    <a:pt x="47941" y="134014"/>
                  </a:lnTo>
                  <a:lnTo>
                    <a:pt x="51431" y="129982"/>
                  </a:lnTo>
                  <a:lnTo>
                    <a:pt x="59825" y="125503"/>
                  </a:lnTo>
                  <a:lnTo>
                    <a:pt x="75709" y="122391"/>
                  </a:lnTo>
                  <a:lnTo>
                    <a:pt x="78410" y="122234"/>
                  </a:lnTo>
                  <a:lnTo>
                    <a:pt x="80210" y="122976"/>
                  </a:lnTo>
                  <a:lnTo>
                    <a:pt x="81411" y="124317"/>
                  </a:lnTo>
                  <a:lnTo>
                    <a:pt x="95868" y="156177"/>
                  </a:lnTo>
                  <a:lnTo>
                    <a:pt x="98632" y="190997"/>
                  </a:lnTo>
                  <a:lnTo>
                    <a:pt x="99815" y="226315"/>
                  </a:lnTo>
                  <a:lnTo>
                    <a:pt x="105602" y="262353"/>
                  </a:lnTo>
                  <a:lnTo>
                    <a:pt x="110399" y="278864"/>
                  </a:lnTo>
                  <a:lnTo>
                    <a:pt x="114820" y="284806"/>
                  </a:lnTo>
                  <a:lnTo>
                    <a:pt x="129531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329"/>
            <p:cNvSpPr/>
            <p:nvPr/>
          </p:nvSpPr>
          <p:spPr>
            <a:xfrm>
              <a:off x="4999268" y="3970019"/>
              <a:ext cx="127346" cy="129285"/>
            </a:xfrm>
            <a:custGeom>
              <a:avLst/>
              <a:gdLst/>
              <a:ahLst/>
              <a:cxnLst/>
              <a:rect l="0" t="0" r="0" b="0"/>
              <a:pathLst>
                <a:path w="127346" h="129285">
                  <a:moveTo>
                    <a:pt x="83271" y="15240"/>
                  </a:moveTo>
                  <a:lnTo>
                    <a:pt x="61314" y="15240"/>
                  </a:lnTo>
                  <a:lnTo>
                    <a:pt x="54321" y="17498"/>
                  </a:lnTo>
                  <a:lnTo>
                    <a:pt x="35056" y="29084"/>
                  </a:lnTo>
                  <a:lnTo>
                    <a:pt x="5692" y="66184"/>
                  </a:lnTo>
                  <a:lnTo>
                    <a:pt x="1300" y="81323"/>
                  </a:lnTo>
                  <a:lnTo>
                    <a:pt x="0" y="96533"/>
                  </a:lnTo>
                  <a:lnTo>
                    <a:pt x="4211" y="106686"/>
                  </a:lnTo>
                  <a:lnTo>
                    <a:pt x="16666" y="122957"/>
                  </a:lnTo>
                  <a:lnTo>
                    <a:pt x="26576" y="126615"/>
                  </a:lnTo>
                  <a:lnTo>
                    <a:pt x="62375" y="129284"/>
                  </a:lnTo>
                  <a:lnTo>
                    <a:pt x="75678" y="128580"/>
                  </a:lnTo>
                  <a:lnTo>
                    <a:pt x="103261" y="118919"/>
                  </a:lnTo>
                  <a:lnTo>
                    <a:pt x="114688" y="111624"/>
                  </a:lnTo>
                  <a:lnTo>
                    <a:pt x="123436" y="100055"/>
                  </a:lnTo>
                  <a:lnTo>
                    <a:pt x="127345" y="81857"/>
                  </a:lnTo>
                  <a:lnTo>
                    <a:pt x="124459" y="64424"/>
                  </a:lnTo>
                  <a:lnTo>
                    <a:pt x="111037" y="33102"/>
                  </a:lnTo>
                  <a:lnTo>
                    <a:pt x="101538" y="25154"/>
                  </a:lnTo>
                  <a:lnTo>
                    <a:pt x="64535" y="2318"/>
                  </a:lnTo>
                  <a:lnTo>
                    <a:pt x="6041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330"/>
            <p:cNvSpPr/>
            <p:nvPr/>
          </p:nvSpPr>
          <p:spPr>
            <a:xfrm>
              <a:off x="5181600" y="3924300"/>
              <a:ext cx="76201" cy="174767"/>
            </a:xfrm>
            <a:custGeom>
              <a:avLst/>
              <a:gdLst/>
              <a:ahLst/>
              <a:cxnLst/>
              <a:rect l="0" t="0" r="0" b="0"/>
              <a:pathLst>
                <a:path w="76201" h="174767">
                  <a:moveTo>
                    <a:pt x="0" y="53340"/>
                  </a:moveTo>
                  <a:lnTo>
                    <a:pt x="0" y="57385"/>
                  </a:lnTo>
                  <a:lnTo>
                    <a:pt x="2257" y="61628"/>
                  </a:lnTo>
                  <a:lnTo>
                    <a:pt x="5236" y="66337"/>
                  </a:lnTo>
                  <a:lnTo>
                    <a:pt x="6914" y="74594"/>
                  </a:lnTo>
                  <a:lnTo>
                    <a:pt x="8257" y="87389"/>
                  </a:lnTo>
                  <a:lnTo>
                    <a:pt x="14153" y="111895"/>
                  </a:lnTo>
                  <a:lnTo>
                    <a:pt x="15144" y="148812"/>
                  </a:lnTo>
                  <a:lnTo>
                    <a:pt x="15239" y="174766"/>
                  </a:lnTo>
                  <a:lnTo>
                    <a:pt x="15239" y="171068"/>
                  </a:lnTo>
                  <a:lnTo>
                    <a:pt x="12981" y="166906"/>
                  </a:lnTo>
                  <a:lnTo>
                    <a:pt x="11194" y="164610"/>
                  </a:lnTo>
                  <a:lnTo>
                    <a:pt x="9208" y="157545"/>
                  </a:lnTo>
                  <a:lnTo>
                    <a:pt x="7712" y="120270"/>
                  </a:lnTo>
                  <a:lnTo>
                    <a:pt x="13663" y="83602"/>
                  </a:lnTo>
                  <a:lnTo>
                    <a:pt x="17030" y="63153"/>
                  </a:lnTo>
                  <a:lnTo>
                    <a:pt x="33124" y="25528"/>
                  </a:lnTo>
                  <a:lnTo>
                    <a:pt x="40671" y="14242"/>
                  </a:lnTo>
                  <a:lnTo>
                    <a:pt x="47991" y="10563"/>
                  </a:lnTo>
                  <a:lnTo>
                    <a:pt x="56043" y="8081"/>
                  </a:lnTo>
                  <a:lnTo>
                    <a:pt x="68110" y="1847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331"/>
            <p:cNvSpPr/>
            <p:nvPr/>
          </p:nvSpPr>
          <p:spPr>
            <a:xfrm>
              <a:off x="5372100" y="3825240"/>
              <a:ext cx="53340" cy="266069"/>
            </a:xfrm>
            <a:custGeom>
              <a:avLst/>
              <a:gdLst/>
              <a:ahLst/>
              <a:cxnLst/>
              <a:rect l="0" t="0" r="0" b="0"/>
              <a:pathLst>
                <a:path w="53340" h="266069">
                  <a:moveTo>
                    <a:pt x="53339" y="0"/>
                  </a:moveTo>
                  <a:lnTo>
                    <a:pt x="53339" y="4045"/>
                  </a:lnTo>
                  <a:lnTo>
                    <a:pt x="52493" y="5236"/>
                  </a:lnTo>
                  <a:lnTo>
                    <a:pt x="51082" y="6031"/>
                  </a:lnTo>
                  <a:lnTo>
                    <a:pt x="49294" y="6560"/>
                  </a:lnTo>
                  <a:lnTo>
                    <a:pt x="48103" y="7760"/>
                  </a:lnTo>
                  <a:lnTo>
                    <a:pt x="46779" y="11351"/>
                  </a:lnTo>
                  <a:lnTo>
                    <a:pt x="40545" y="47937"/>
                  </a:lnTo>
                  <a:lnTo>
                    <a:pt x="36324" y="84759"/>
                  </a:lnTo>
                  <a:lnTo>
                    <a:pt x="29953" y="116836"/>
                  </a:lnTo>
                  <a:lnTo>
                    <a:pt x="22704" y="153151"/>
                  </a:lnTo>
                  <a:lnTo>
                    <a:pt x="17451" y="188464"/>
                  </a:lnTo>
                  <a:lnTo>
                    <a:pt x="13637" y="218119"/>
                  </a:lnTo>
                  <a:lnTo>
                    <a:pt x="5891" y="255902"/>
                  </a:lnTo>
                  <a:lnTo>
                    <a:pt x="344" y="266068"/>
                  </a:lnTo>
                  <a:lnTo>
                    <a:pt x="0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332"/>
            <p:cNvSpPr/>
            <p:nvPr/>
          </p:nvSpPr>
          <p:spPr>
            <a:xfrm>
              <a:off x="5334313" y="3962400"/>
              <a:ext cx="174948" cy="15241"/>
            </a:xfrm>
            <a:custGeom>
              <a:avLst/>
              <a:gdLst/>
              <a:ahLst/>
              <a:cxnLst/>
              <a:rect l="0" t="0" r="0" b="0"/>
              <a:pathLst>
                <a:path w="174948" h="15241">
                  <a:moveTo>
                    <a:pt x="7306" y="15240"/>
                  </a:moveTo>
                  <a:lnTo>
                    <a:pt x="0" y="15240"/>
                  </a:lnTo>
                  <a:lnTo>
                    <a:pt x="32258" y="15240"/>
                  </a:lnTo>
                  <a:lnTo>
                    <a:pt x="68542" y="12982"/>
                  </a:lnTo>
                  <a:lnTo>
                    <a:pt x="102846" y="8679"/>
                  </a:lnTo>
                  <a:lnTo>
                    <a:pt x="135305" y="2592"/>
                  </a:lnTo>
                  <a:lnTo>
                    <a:pt x="1749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333"/>
            <p:cNvSpPr/>
            <p:nvPr/>
          </p:nvSpPr>
          <p:spPr>
            <a:xfrm>
              <a:off x="5676900" y="3916680"/>
              <a:ext cx="38101" cy="137161"/>
            </a:xfrm>
            <a:custGeom>
              <a:avLst/>
              <a:gdLst/>
              <a:ahLst/>
              <a:cxnLst/>
              <a:rect l="0" t="0" r="0" b="0"/>
              <a:pathLst>
                <a:path w="38101" h="137161">
                  <a:moveTo>
                    <a:pt x="38100" y="0"/>
                  </a:moveTo>
                  <a:lnTo>
                    <a:pt x="38100" y="29549"/>
                  </a:lnTo>
                  <a:lnTo>
                    <a:pt x="35842" y="36557"/>
                  </a:lnTo>
                  <a:lnTo>
                    <a:pt x="34054" y="39611"/>
                  </a:lnTo>
                  <a:lnTo>
                    <a:pt x="30950" y="67524"/>
                  </a:lnTo>
                  <a:lnTo>
                    <a:pt x="29842" y="78270"/>
                  </a:lnTo>
                  <a:lnTo>
                    <a:pt x="21085" y="112014"/>
                  </a:lnTo>
                  <a:lnTo>
                    <a:pt x="8554" y="129293"/>
                  </a:lnTo>
                  <a:lnTo>
                    <a:pt x="8035" y="133099"/>
                  </a:lnTo>
                  <a:lnTo>
                    <a:pt x="7049" y="134452"/>
                  </a:lnTo>
                  <a:lnTo>
                    <a:pt x="5546" y="135355"/>
                  </a:lnTo>
                  <a:lnTo>
                    <a:pt x="0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334"/>
            <p:cNvSpPr/>
            <p:nvPr/>
          </p:nvSpPr>
          <p:spPr>
            <a:xfrm>
              <a:off x="5649649" y="3977640"/>
              <a:ext cx="126312" cy="6914"/>
            </a:xfrm>
            <a:custGeom>
              <a:avLst/>
              <a:gdLst/>
              <a:ahLst/>
              <a:cxnLst/>
              <a:rect l="0" t="0" r="0" b="0"/>
              <a:pathLst>
                <a:path w="126312" h="6914">
                  <a:moveTo>
                    <a:pt x="4390" y="0"/>
                  </a:moveTo>
                  <a:lnTo>
                    <a:pt x="0" y="0"/>
                  </a:lnTo>
                  <a:lnTo>
                    <a:pt x="30342" y="846"/>
                  </a:lnTo>
                  <a:lnTo>
                    <a:pt x="60319" y="6913"/>
                  </a:lnTo>
                  <a:lnTo>
                    <a:pt x="95145" y="6711"/>
                  </a:lnTo>
                  <a:lnTo>
                    <a:pt x="1263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335"/>
            <p:cNvSpPr/>
            <p:nvPr/>
          </p:nvSpPr>
          <p:spPr>
            <a:xfrm>
              <a:off x="5929769" y="3924300"/>
              <a:ext cx="294445" cy="159885"/>
            </a:xfrm>
            <a:custGeom>
              <a:avLst/>
              <a:gdLst/>
              <a:ahLst/>
              <a:cxnLst/>
              <a:rect l="0" t="0" r="0" b="0"/>
              <a:pathLst>
                <a:path w="294445" h="159885">
                  <a:moveTo>
                    <a:pt x="36691" y="0"/>
                  </a:moveTo>
                  <a:lnTo>
                    <a:pt x="36691" y="11351"/>
                  </a:lnTo>
                  <a:lnTo>
                    <a:pt x="34433" y="15769"/>
                  </a:lnTo>
                  <a:lnTo>
                    <a:pt x="31454" y="20555"/>
                  </a:lnTo>
                  <a:lnTo>
                    <a:pt x="18557" y="55300"/>
                  </a:lnTo>
                  <a:lnTo>
                    <a:pt x="10200" y="88625"/>
                  </a:lnTo>
                  <a:lnTo>
                    <a:pt x="0" y="115310"/>
                  </a:lnTo>
                  <a:lnTo>
                    <a:pt x="377" y="118360"/>
                  </a:lnTo>
                  <a:lnTo>
                    <a:pt x="3053" y="124007"/>
                  </a:lnTo>
                  <a:lnTo>
                    <a:pt x="9320" y="131945"/>
                  </a:lnTo>
                  <a:lnTo>
                    <a:pt x="14083" y="134842"/>
                  </a:lnTo>
                  <a:lnTo>
                    <a:pt x="19023" y="136976"/>
                  </a:lnTo>
                  <a:lnTo>
                    <a:pt x="24040" y="140747"/>
                  </a:lnTo>
                  <a:lnTo>
                    <a:pt x="27410" y="141244"/>
                  </a:lnTo>
                  <a:lnTo>
                    <a:pt x="59750" y="135215"/>
                  </a:lnTo>
                  <a:lnTo>
                    <a:pt x="69799" y="130369"/>
                  </a:lnTo>
                  <a:lnTo>
                    <a:pt x="103018" y="104842"/>
                  </a:lnTo>
                  <a:lnTo>
                    <a:pt x="114986" y="90042"/>
                  </a:lnTo>
                  <a:lnTo>
                    <a:pt x="120313" y="86585"/>
                  </a:lnTo>
                  <a:lnTo>
                    <a:pt x="122918" y="85663"/>
                  </a:lnTo>
                  <a:lnTo>
                    <a:pt x="124656" y="84202"/>
                  </a:lnTo>
                  <a:lnTo>
                    <a:pt x="127101" y="79793"/>
                  </a:lnTo>
                  <a:lnTo>
                    <a:pt x="127444" y="80289"/>
                  </a:lnTo>
                  <a:lnTo>
                    <a:pt x="128090" y="83613"/>
                  </a:lnTo>
                  <a:lnTo>
                    <a:pt x="134156" y="98113"/>
                  </a:lnTo>
                  <a:lnTo>
                    <a:pt x="137967" y="135076"/>
                  </a:lnTo>
                  <a:lnTo>
                    <a:pt x="146348" y="146908"/>
                  </a:lnTo>
                  <a:lnTo>
                    <a:pt x="157705" y="154817"/>
                  </a:lnTo>
                  <a:lnTo>
                    <a:pt x="171795" y="158478"/>
                  </a:lnTo>
                  <a:lnTo>
                    <a:pt x="205878" y="159884"/>
                  </a:lnTo>
                  <a:lnTo>
                    <a:pt x="234269" y="153909"/>
                  </a:lnTo>
                  <a:lnTo>
                    <a:pt x="262345" y="142104"/>
                  </a:lnTo>
                  <a:lnTo>
                    <a:pt x="277870" y="130534"/>
                  </a:lnTo>
                  <a:lnTo>
                    <a:pt x="283581" y="121233"/>
                  </a:lnTo>
                  <a:lnTo>
                    <a:pt x="294444" y="86319"/>
                  </a:lnTo>
                  <a:lnTo>
                    <a:pt x="292923" y="76182"/>
                  </a:lnTo>
                  <a:lnTo>
                    <a:pt x="286312" y="47975"/>
                  </a:lnTo>
                  <a:lnTo>
                    <a:pt x="275208" y="28926"/>
                  </a:lnTo>
                  <a:lnTo>
                    <a:pt x="260189" y="18155"/>
                  </a:lnTo>
                  <a:lnTo>
                    <a:pt x="250050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336"/>
            <p:cNvSpPr/>
            <p:nvPr/>
          </p:nvSpPr>
          <p:spPr>
            <a:xfrm>
              <a:off x="6316980" y="3947159"/>
              <a:ext cx="15240" cy="114301"/>
            </a:xfrm>
            <a:custGeom>
              <a:avLst/>
              <a:gdLst/>
              <a:ahLst/>
              <a:cxnLst/>
              <a:rect l="0" t="0" r="0" b="0"/>
              <a:pathLst>
                <a:path w="15240" h="114301">
                  <a:moveTo>
                    <a:pt x="15239" y="0"/>
                  </a:moveTo>
                  <a:lnTo>
                    <a:pt x="15239" y="10607"/>
                  </a:lnTo>
                  <a:lnTo>
                    <a:pt x="8325" y="46201"/>
                  </a:lnTo>
                  <a:lnTo>
                    <a:pt x="6835" y="78560"/>
                  </a:lnTo>
                  <a:lnTo>
                    <a:pt x="211" y="106222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337"/>
            <p:cNvSpPr/>
            <p:nvPr/>
          </p:nvSpPr>
          <p:spPr>
            <a:xfrm>
              <a:off x="6332219" y="3863340"/>
              <a:ext cx="15242" cy="1"/>
            </a:xfrm>
            <a:custGeom>
              <a:avLst/>
              <a:gdLst/>
              <a:ahLst/>
              <a:cxnLst/>
              <a:rect l="0" t="0" r="0" b="0"/>
              <a:pathLst>
                <a:path w="15242" h="1">
                  <a:moveTo>
                    <a:pt x="1524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338"/>
            <p:cNvSpPr/>
            <p:nvPr/>
          </p:nvSpPr>
          <p:spPr>
            <a:xfrm>
              <a:off x="6439144" y="3773448"/>
              <a:ext cx="175017" cy="287118"/>
            </a:xfrm>
            <a:custGeom>
              <a:avLst/>
              <a:gdLst/>
              <a:ahLst/>
              <a:cxnLst/>
              <a:rect l="0" t="0" r="0" b="0"/>
              <a:pathLst>
                <a:path w="175017" h="287118">
                  <a:moveTo>
                    <a:pt x="121675" y="173711"/>
                  </a:moveTo>
                  <a:lnTo>
                    <a:pt x="121675" y="167151"/>
                  </a:lnTo>
                  <a:lnTo>
                    <a:pt x="120829" y="166798"/>
                  </a:lnTo>
                  <a:lnTo>
                    <a:pt x="117630" y="166406"/>
                  </a:lnTo>
                  <a:lnTo>
                    <a:pt x="116438" y="165454"/>
                  </a:lnTo>
                  <a:lnTo>
                    <a:pt x="115114" y="162139"/>
                  </a:lnTo>
                  <a:lnTo>
                    <a:pt x="110011" y="157844"/>
                  </a:lnTo>
                  <a:lnTo>
                    <a:pt x="102945" y="153959"/>
                  </a:lnTo>
                  <a:lnTo>
                    <a:pt x="91510" y="151465"/>
                  </a:lnTo>
                  <a:lnTo>
                    <a:pt x="77052" y="150973"/>
                  </a:lnTo>
                  <a:lnTo>
                    <a:pt x="69952" y="153163"/>
                  </a:lnTo>
                  <a:lnTo>
                    <a:pt x="35999" y="179373"/>
                  </a:lnTo>
                  <a:lnTo>
                    <a:pt x="13831" y="206526"/>
                  </a:lnTo>
                  <a:lnTo>
                    <a:pt x="6012" y="219622"/>
                  </a:lnTo>
                  <a:lnTo>
                    <a:pt x="1609" y="236515"/>
                  </a:lnTo>
                  <a:lnTo>
                    <a:pt x="0" y="262520"/>
                  </a:lnTo>
                  <a:lnTo>
                    <a:pt x="4380" y="272731"/>
                  </a:lnTo>
                  <a:lnTo>
                    <a:pt x="11124" y="281220"/>
                  </a:lnTo>
                  <a:lnTo>
                    <a:pt x="16944" y="284993"/>
                  </a:lnTo>
                  <a:lnTo>
                    <a:pt x="33071" y="287117"/>
                  </a:lnTo>
                  <a:lnTo>
                    <a:pt x="49890" y="283701"/>
                  </a:lnTo>
                  <a:lnTo>
                    <a:pt x="85022" y="266031"/>
                  </a:lnTo>
                  <a:lnTo>
                    <a:pt x="98774" y="251960"/>
                  </a:lnTo>
                  <a:lnTo>
                    <a:pt x="116243" y="225104"/>
                  </a:lnTo>
                  <a:lnTo>
                    <a:pt x="128724" y="188065"/>
                  </a:lnTo>
                  <a:lnTo>
                    <a:pt x="139342" y="152182"/>
                  </a:lnTo>
                  <a:lnTo>
                    <a:pt x="143510" y="114551"/>
                  </a:lnTo>
                  <a:lnTo>
                    <a:pt x="144333" y="76763"/>
                  </a:lnTo>
                  <a:lnTo>
                    <a:pt x="144509" y="42913"/>
                  </a:lnTo>
                  <a:lnTo>
                    <a:pt x="144534" y="6292"/>
                  </a:lnTo>
                  <a:lnTo>
                    <a:pt x="144536" y="0"/>
                  </a:lnTo>
                  <a:lnTo>
                    <a:pt x="145382" y="20580"/>
                  </a:lnTo>
                  <a:lnTo>
                    <a:pt x="151097" y="52699"/>
                  </a:lnTo>
                  <a:lnTo>
                    <a:pt x="157183" y="89381"/>
                  </a:lnTo>
                  <a:lnTo>
                    <a:pt x="159008" y="123419"/>
                  </a:lnTo>
                  <a:lnTo>
                    <a:pt x="159548" y="155329"/>
                  </a:lnTo>
                  <a:lnTo>
                    <a:pt x="159709" y="185386"/>
                  </a:lnTo>
                  <a:lnTo>
                    <a:pt x="162021" y="216469"/>
                  </a:lnTo>
                  <a:lnTo>
                    <a:pt x="169181" y="247394"/>
                  </a:lnTo>
                  <a:lnTo>
                    <a:pt x="175016" y="2575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339"/>
            <p:cNvSpPr/>
            <p:nvPr/>
          </p:nvSpPr>
          <p:spPr>
            <a:xfrm>
              <a:off x="6706658" y="3856941"/>
              <a:ext cx="189443" cy="210408"/>
            </a:xfrm>
            <a:custGeom>
              <a:avLst/>
              <a:gdLst/>
              <a:ahLst/>
              <a:cxnLst/>
              <a:rect l="0" t="0" r="0" b="0"/>
              <a:pathLst>
                <a:path w="189443" h="210408">
                  <a:moveTo>
                    <a:pt x="6561" y="52118"/>
                  </a:moveTo>
                  <a:lnTo>
                    <a:pt x="6561" y="56163"/>
                  </a:lnTo>
                  <a:lnTo>
                    <a:pt x="5715" y="57355"/>
                  </a:lnTo>
                  <a:lnTo>
                    <a:pt x="4303" y="58150"/>
                  </a:lnTo>
                  <a:lnTo>
                    <a:pt x="0" y="59425"/>
                  </a:lnTo>
                  <a:lnTo>
                    <a:pt x="1670" y="61857"/>
                  </a:lnTo>
                  <a:lnTo>
                    <a:pt x="9641" y="70317"/>
                  </a:lnTo>
                  <a:lnTo>
                    <a:pt x="16678" y="72906"/>
                  </a:lnTo>
                  <a:lnTo>
                    <a:pt x="24604" y="74904"/>
                  </a:lnTo>
                  <a:lnTo>
                    <a:pt x="34673" y="79942"/>
                  </a:lnTo>
                  <a:lnTo>
                    <a:pt x="43327" y="81418"/>
                  </a:lnTo>
                  <a:lnTo>
                    <a:pt x="79268" y="75934"/>
                  </a:lnTo>
                  <a:lnTo>
                    <a:pt x="110618" y="64456"/>
                  </a:lnTo>
                  <a:lnTo>
                    <a:pt x="125917" y="57091"/>
                  </a:lnTo>
                  <a:lnTo>
                    <a:pt x="133832" y="49813"/>
                  </a:lnTo>
                  <a:lnTo>
                    <a:pt x="147656" y="31652"/>
                  </a:lnTo>
                  <a:lnTo>
                    <a:pt x="150856" y="12630"/>
                  </a:lnTo>
                  <a:lnTo>
                    <a:pt x="150171" y="10553"/>
                  </a:lnTo>
                  <a:lnTo>
                    <a:pt x="148868" y="9168"/>
                  </a:lnTo>
                  <a:lnTo>
                    <a:pt x="129853" y="610"/>
                  </a:lnTo>
                  <a:lnTo>
                    <a:pt x="126856" y="0"/>
                  </a:lnTo>
                  <a:lnTo>
                    <a:pt x="104642" y="5103"/>
                  </a:lnTo>
                  <a:lnTo>
                    <a:pt x="88304" y="12694"/>
                  </a:lnTo>
                  <a:lnTo>
                    <a:pt x="52165" y="40595"/>
                  </a:lnTo>
                  <a:lnTo>
                    <a:pt x="36066" y="60840"/>
                  </a:lnTo>
                  <a:lnTo>
                    <a:pt x="15757" y="97983"/>
                  </a:lnTo>
                  <a:lnTo>
                    <a:pt x="9287" y="120742"/>
                  </a:lnTo>
                  <a:lnTo>
                    <a:pt x="11414" y="143571"/>
                  </a:lnTo>
                  <a:lnTo>
                    <a:pt x="17407" y="162377"/>
                  </a:lnTo>
                  <a:lnTo>
                    <a:pt x="37801" y="189081"/>
                  </a:lnTo>
                  <a:lnTo>
                    <a:pt x="42628" y="194227"/>
                  </a:lnTo>
                  <a:lnTo>
                    <a:pt x="54764" y="199945"/>
                  </a:lnTo>
                  <a:lnTo>
                    <a:pt x="90709" y="209153"/>
                  </a:lnTo>
                  <a:lnTo>
                    <a:pt x="112492" y="210407"/>
                  </a:lnTo>
                  <a:lnTo>
                    <a:pt x="144794" y="201416"/>
                  </a:lnTo>
                  <a:lnTo>
                    <a:pt x="171416" y="189205"/>
                  </a:lnTo>
                  <a:lnTo>
                    <a:pt x="178044" y="185013"/>
                  </a:lnTo>
                  <a:lnTo>
                    <a:pt x="189442" y="181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SMARTInkShape-Group88"/>
          <p:cNvGrpSpPr/>
          <p:nvPr/>
        </p:nvGrpSpPr>
        <p:grpSpPr>
          <a:xfrm>
            <a:off x="4259580" y="4122447"/>
            <a:ext cx="3512821" cy="937234"/>
            <a:chOff x="4259580" y="4122447"/>
            <a:chExt cx="3512821" cy="937234"/>
          </a:xfrm>
        </p:grpSpPr>
        <p:sp>
          <p:nvSpPr>
            <p:cNvPr id="116" name="SMARTInkShape-340"/>
            <p:cNvSpPr/>
            <p:nvPr/>
          </p:nvSpPr>
          <p:spPr>
            <a:xfrm>
              <a:off x="4343400" y="4411980"/>
              <a:ext cx="68581" cy="15240"/>
            </a:xfrm>
            <a:custGeom>
              <a:avLst/>
              <a:gdLst/>
              <a:ahLst/>
              <a:cxnLst/>
              <a:rect l="0" t="0" r="0" b="0"/>
              <a:pathLst>
                <a:path w="68581" h="15240">
                  <a:moveTo>
                    <a:pt x="0" y="0"/>
                  </a:moveTo>
                  <a:lnTo>
                    <a:pt x="4045" y="0"/>
                  </a:lnTo>
                  <a:lnTo>
                    <a:pt x="8289" y="2257"/>
                  </a:lnTo>
                  <a:lnTo>
                    <a:pt x="10605" y="4045"/>
                  </a:lnTo>
                  <a:lnTo>
                    <a:pt x="17695" y="6030"/>
                  </a:lnTo>
                  <a:lnTo>
                    <a:pt x="31207" y="9407"/>
                  </a:lnTo>
                  <a:lnTo>
                    <a:pt x="45935" y="13511"/>
                  </a:lnTo>
                  <a:lnTo>
                    <a:pt x="68580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341"/>
            <p:cNvSpPr/>
            <p:nvPr/>
          </p:nvSpPr>
          <p:spPr>
            <a:xfrm>
              <a:off x="4572005" y="4336409"/>
              <a:ext cx="335276" cy="243211"/>
            </a:xfrm>
            <a:custGeom>
              <a:avLst/>
              <a:gdLst/>
              <a:ahLst/>
              <a:cxnLst/>
              <a:rect l="0" t="0" r="0" b="0"/>
              <a:pathLst>
                <a:path w="335276" h="243211">
                  <a:moveTo>
                    <a:pt x="30475" y="14610"/>
                  </a:moveTo>
                  <a:lnTo>
                    <a:pt x="30475" y="18656"/>
                  </a:lnTo>
                  <a:lnTo>
                    <a:pt x="28217" y="22900"/>
                  </a:lnTo>
                  <a:lnTo>
                    <a:pt x="26429" y="25217"/>
                  </a:lnTo>
                  <a:lnTo>
                    <a:pt x="24443" y="32307"/>
                  </a:lnTo>
                  <a:lnTo>
                    <a:pt x="22994" y="65062"/>
                  </a:lnTo>
                  <a:lnTo>
                    <a:pt x="22882" y="97860"/>
                  </a:lnTo>
                  <a:lnTo>
                    <a:pt x="17623" y="134881"/>
                  </a:lnTo>
                  <a:lnTo>
                    <a:pt x="15706" y="172549"/>
                  </a:lnTo>
                  <a:lnTo>
                    <a:pt x="13117" y="194616"/>
                  </a:lnTo>
                  <a:lnTo>
                    <a:pt x="6987" y="209621"/>
                  </a:lnTo>
                  <a:lnTo>
                    <a:pt x="3102" y="216428"/>
                  </a:lnTo>
                  <a:lnTo>
                    <a:pt x="404" y="226283"/>
                  </a:lnTo>
                  <a:lnTo>
                    <a:pt x="267" y="225999"/>
                  </a:lnTo>
                  <a:lnTo>
                    <a:pt x="0" y="194485"/>
                  </a:lnTo>
                  <a:lnTo>
                    <a:pt x="4041" y="162372"/>
                  </a:lnTo>
                  <a:lnTo>
                    <a:pt x="6556" y="129323"/>
                  </a:lnTo>
                  <a:lnTo>
                    <a:pt x="11346" y="96766"/>
                  </a:lnTo>
                  <a:lnTo>
                    <a:pt x="22173" y="65670"/>
                  </a:lnTo>
                  <a:lnTo>
                    <a:pt x="35765" y="31752"/>
                  </a:lnTo>
                  <a:lnTo>
                    <a:pt x="49069" y="14233"/>
                  </a:lnTo>
                  <a:lnTo>
                    <a:pt x="62889" y="4150"/>
                  </a:lnTo>
                  <a:lnTo>
                    <a:pt x="69717" y="1495"/>
                  </a:lnTo>
                  <a:lnTo>
                    <a:pt x="82365" y="0"/>
                  </a:lnTo>
                  <a:lnTo>
                    <a:pt x="91920" y="4166"/>
                  </a:lnTo>
                  <a:lnTo>
                    <a:pt x="100964" y="11662"/>
                  </a:lnTo>
                  <a:lnTo>
                    <a:pt x="124333" y="46281"/>
                  </a:lnTo>
                  <a:lnTo>
                    <a:pt x="132979" y="68303"/>
                  </a:lnTo>
                  <a:lnTo>
                    <a:pt x="138588" y="100758"/>
                  </a:lnTo>
                  <a:lnTo>
                    <a:pt x="142941" y="129600"/>
                  </a:lnTo>
                  <a:lnTo>
                    <a:pt x="144412" y="165642"/>
                  </a:lnTo>
                  <a:lnTo>
                    <a:pt x="143856" y="190290"/>
                  </a:lnTo>
                  <a:lnTo>
                    <a:pt x="137466" y="211044"/>
                  </a:lnTo>
                  <a:lnTo>
                    <a:pt x="136515" y="211606"/>
                  </a:lnTo>
                  <a:lnTo>
                    <a:pt x="133201" y="212231"/>
                  </a:lnTo>
                  <a:lnTo>
                    <a:pt x="131979" y="211550"/>
                  </a:lnTo>
                  <a:lnTo>
                    <a:pt x="131164" y="210251"/>
                  </a:lnTo>
                  <a:lnTo>
                    <a:pt x="130621" y="208537"/>
                  </a:lnTo>
                  <a:lnTo>
                    <a:pt x="131105" y="206548"/>
                  </a:lnTo>
                  <a:lnTo>
                    <a:pt x="133901" y="202081"/>
                  </a:lnTo>
                  <a:lnTo>
                    <a:pt x="136512" y="180147"/>
                  </a:lnTo>
                  <a:lnTo>
                    <a:pt x="138657" y="157920"/>
                  </a:lnTo>
                  <a:lnTo>
                    <a:pt x="151437" y="122756"/>
                  </a:lnTo>
                  <a:lnTo>
                    <a:pt x="162365" y="87055"/>
                  </a:lnTo>
                  <a:lnTo>
                    <a:pt x="178761" y="54321"/>
                  </a:lnTo>
                  <a:lnTo>
                    <a:pt x="193321" y="37006"/>
                  </a:lnTo>
                  <a:lnTo>
                    <a:pt x="203322" y="29362"/>
                  </a:lnTo>
                  <a:lnTo>
                    <a:pt x="213411" y="25400"/>
                  </a:lnTo>
                  <a:lnTo>
                    <a:pt x="229640" y="22857"/>
                  </a:lnTo>
                  <a:lnTo>
                    <a:pt x="242357" y="26461"/>
                  </a:lnTo>
                  <a:lnTo>
                    <a:pt x="261824" y="36111"/>
                  </a:lnTo>
                  <a:lnTo>
                    <a:pt x="271868" y="44204"/>
                  </a:lnTo>
                  <a:lnTo>
                    <a:pt x="282997" y="62325"/>
                  </a:lnTo>
                  <a:lnTo>
                    <a:pt x="294343" y="92051"/>
                  </a:lnTo>
                  <a:lnTo>
                    <a:pt x="302479" y="127399"/>
                  </a:lnTo>
                  <a:lnTo>
                    <a:pt x="304337" y="163137"/>
                  </a:lnTo>
                  <a:lnTo>
                    <a:pt x="305551" y="195879"/>
                  </a:lnTo>
                  <a:lnTo>
                    <a:pt x="314196" y="233090"/>
                  </a:lnTo>
                  <a:lnTo>
                    <a:pt x="316143" y="236463"/>
                  </a:lnTo>
                  <a:lnTo>
                    <a:pt x="318287" y="238712"/>
                  </a:lnTo>
                  <a:lnTo>
                    <a:pt x="322927" y="241211"/>
                  </a:lnTo>
                  <a:lnTo>
                    <a:pt x="335275" y="2432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342"/>
            <p:cNvSpPr/>
            <p:nvPr/>
          </p:nvSpPr>
          <p:spPr>
            <a:xfrm>
              <a:off x="4977797" y="4351019"/>
              <a:ext cx="157931" cy="196364"/>
            </a:xfrm>
            <a:custGeom>
              <a:avLst/>
              <a:gdLst/>
              <a:ahLst/>
              <a:cxnLst/>
              <a:rect l="0" t="0" r="0" b="0"/>
              <a:pathLst>
                <a:path w="157931" h="196364">
                  <a:moveTo>
                    <a:pt x="112363" y="15240"/>
                  </a:moveTo>
                  <a:lnTo>
                    <a:pt x="108318" y="11195"/>
                  </a:lnTo>
                  <a:lnTo>
                    <a:pt x="104074" y="9209"/>
                  </a:lnTo>
                  <a:lnTo>
                    <a:pt x="82878" y="7713"/>
                  </a:lnTo>
                  <a:lnTo>
                    <a:pt x="68725" y="11693"/>
                  </a:lnTo>
                  <a:lnTo>
                    <a:pt x="43722" y="31351"/>
                  </a:lnTo>
                  <a:lnTo>
                    <a:pt x="23451" y="55018"/>
                  </a:lnTo>
                  <a:lnTo>
                    <a:pt x="9224" y="90235"/>
                  </a:lnTo>
                  <a:lnTo>
                    <a:pt x="518" y="127546"/>
                  </a:lnTo>
                  <a:lnTo>
                    <a:pt x="0" y="143894"/>
                  </a:lnTo>
                  <a:lnTo>
                    <a:pt x="2593" y="159627"/>
                  </a:lnTo>
                  <a:lnTo>
                    <a:pt x="8825" y="172828"/>
                  </a:lnTo>
                  <a:lnTo>
                    <a:pt x="12857" y="178719"/>
                  </a:lnTo>
                  <a:lnTo>
                    <a:pt x="21854" y="185264"/>
                  </a:lnTo>
                  <a:lnTo>
                    <a:pt x="59773" y="196072"/>
                  </a:lnTo>
                  <a:lnTo>
                    <a:pt x="74596" y="196363"/>
                  </a:lnTo>
                  <a:lnTo>
                    <a:pt x="89651" y="193671"/>
                  </a:lnTo>
                  <a:lnTo>
                    <a:pt x="121590" y="174340"/>
                  </a:lnTo>
                  <a:lnTo>
                    <a:pt x="134244" y="164692"/>
                  </a:lnTo>
                  <a:lnTo>
                    <a:pt x="146128" y="148893"/>
                  </a:lnTo>
                  <a:lnTo>
                    <a:pt x="154164" y="127654"/>
                  </a:lnTo>
                  <a:lnTo>
                    <a:pt x="157309" y="92824"/>
                  </a:lnTo>
                  <a:lnTo>
                    <a:pt x="157930" y="61234"/>
                  </a:lnTo>
                  <a:lnTo>
                    <a:pt x="153992" y="42227"/>
                  </a:lnTo>
                  <a:lnTo>
                    <a:pt x="147463" y="29916"/>
                  </a:lnTo>
                  <a:lnTo>
                    <a:pt x="132643" y="12874"/>
                  </a:lnTo>
                  <a:lnTo>
                    <a:pt x="127585" y="9955"/>
                  </a:lnTo>
                  <a:lnTo>
                    <a:pt x="125051" y="9177"/>
                  </a:lnTo>
                  <a:lnTo>
                    <a:pt x="123362" y="7811"/>
                  </a:lnTo>
                  <a:lnTo>
                    <a:pt x="11998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343"/>
            <p:cNvSpPr/>
            <p:nvPr/>
          </p:nvSpPr>
          <p:spPr>
            <a:xfrm>
              <a:off x="5234939" y="4329498"/>
              <a:ext cx="175262" cy="211875"/>
            </a:xfrm>
            <a:custGeom>
              <a:avLst/>
              <a:gdLst/>
              <a:ahLst/>
              <a:cxnLst/>
              <a:rect l="0" t="0" r="0" b="0"/>
              <a:pathLst>
                <a:path w="175262" h="211875">
                  <a:moveTo>
                    <a:pt x="0" y="74861"/>
                  </a:moveTo>
                  <a:lnTo>
                    <a:pt x="847" y="93942"/>
                  </a:lnTo>
                  <a:lnTo>
                    <a:pt x="6561" y="122258"/>
                  </a:lnTo>
                  <a:lnTo>
                    <a:pt x="9739" y="158902"/>
                  </a:lnTo>
                  <a:lnTo>
                    <a:pt x="14758" y="193874"/>
                  </a:lnTo>
                  <a:lnTo>
                    <a:pt x="15238" y="211874"/>
                  </a:lnTo>
                  <a:lnTo>
                    <a:pt x="15241" y="178881"/>
                  </a:lnTo>
                  <a:lnTo>
                    <a:pt x="19286" y="142446"/>
                  </a:lnTo>
                  <a:lnTo>
                    <a:pt x="25846" y="110879"/>
                  </a:lnTo>
                  <a:lnTo>
                    <a:pt x="33152" y="80077"/>
                  </a:lnTo>
                  <a:lnTo>
                    <a:pt x="44053" y="46258"/>
                  </a:lnTo>
                  <a:lnTo>
                    <a:pt x="66490" y="17023"/>
                  </a:lnTo>
                  <a:lnTo>
                    <a:pt x="74142" y="11056"/>
                  </a:lnTo>
                  <a:lnTo>
                    <a:pt x="95560" y="1674"/>
                  </a:lnTo>
                  <a:lnTo>
                    <a:pt x="108511" y="0"/>
                  </a:lnTo>
                  <a:lnTo>
                    <a:pt x="146284" y="5654"/>
                  </a:lnTo>
                  <a:lnTo>
                    <a:pt x="175261" y="62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344"/>
            <p:cNvSpPr/>
            <p:nvPr/>
          </p:nvSpPr>
          <p:spPr>
            <a:xfrm>
              <a:off x="5402580" y="4306937"/>
              <a:ext cx="144781" cy="196483"/>
            </a:xfrm>
            <a:custGeom>
              <a:avLst/>
              <a:gdLst/>
              <a:ahLst/>
              <a:cxnLst/>
              <a:rect l="0" t="0" r="0" b="0"/>
              <a:pathLst>
                <a:path w="144781" h="196483">
                  <a:moveTo>
                    <a:pt x="0" y="105043"/>
                  </a:moveTo>
                  <a:lnTo>
                    <a:pt x="6560" y="111603"/>
                  </a:lnTo>
                  <a:lnTo>
                    <a:pt x="11351" y="112349"/>
                  </a:lnTo>
                  <a:lnTo>
                    <a:pt x="41007" y="111797"/>
                  </a:lnTo>
                  <a:lnTo>
                    <a:pt x="76389" y="99664"/>
                  </a:lnTo>
                  <a:lnTo>
                    <a:pt x="93283" y="91407"/>
                  </a:lnTo>
                  <a:lnTo>
                    <a:pt x="123551" y="64097"/>
                  </a:lnTo>
                  <a:lnTo>
                    <a:pt x="139246" y="38962"/>
                  </a:lnTo>
                  <a:lnTo>
                    <a:pt x="143140" y="23751"/>
                  </a:lnTo>
                  <a:lnTo>
                    <a:pt x="141793" y="15855"/>
                  </a:lnTo>
                  <a:lnTo>
                    <a:pt x="136275" y="6650"/>
                  </a:lnTo>
                  <a:lnTo>
                    <a:pt x="134030" y="3888"/>
                  </a:lnTo>
                  <a:lnTo>
                    <a:pt x="127020" y="818"/>
                  </a:lnTo>
                  <a:lnTo>
                    <a:pt x="122780" y="0"/>
                  </a:lnTo>
                  <a:lnTo>
                    <a:pt x="104677" y="2893"/>
                  </a:lnTo>
                  <a:lnTo>
                    <a:pt x="67345" y="16317"/>
                  </a:lnTo>
                  <a:lnTo>
                    <a:pt x="55048" y="25816"/>
                  </a:lnTo>
                  <a:lnTo>
                    <a:pt x="29011" y="55537"/>
                  </a:lnTo>
                  <a:lnTo>
                    <a:pt x="13175" y="92712"/>
                  </a:lnTo>
                  <a:lnTo>
                    <a:pt x="9266" y="113524"/>
                  </a:lnTo>
                  <a:lnTo>
                    <a:pt x="12153" y="131733"/>
                  </a:lnTo>
                  <a:lnTo>
                    <a:pt x="22415" y="147852"/>
                  </a:lnTo>
                  <a:lnTo>
                    <a:pt x="41054" y="167623"/>
                  </a:lnTo>
                  <a:lnTo>
                    <a:pt x="63299" y="180559"/>
                  </a:lnTo>
                  <a:lnTo>
                    <a:pt x="95947" y="191268"/>
                  </a:lnTo>
                  <a:lnTo>
                    <a:pt x="133900" y="196025"/>
                  </a:lnTo>
                  <a:lnTo>
                    <a:pt x="144780" y="1964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345"/>
            <p:cNvSpPr/>
            <p:nvPr/>
          </p:nvSpPr>
          <p:spPr>
            <a:xfrm>
              <a:off x="5838587" y="4313404"/>
              <a:ext cx="161772" cy="235250"/>
            </a:xfrm>
            <a:custGeom>
              <a:avLst/>
              <a:gdLst/>
              <a:ahLst/>
              <a:cxnLst/>
              <a:rect l="0" t="0" r="0" b="0"/>
              <a:pathLst>
                <a:path w="161772" h="235250">
                  <a:moveTo>
                    <a:pt x="5952" y="98576"/>
                  </a:moveTo>
                  <a:lnTo>
                    <a:pt x="17304" y="109927"/>
                  </a:lnTo>
                  <a:lnTo>
                    <a:pt x="23979" y="112087"/>
                  </a:lnTo>
                  <a:lnTo>
                    <a:pt x="56915" y="113714"/>
                  </a:lnTo>
                  <a:lnTo>
                    <a:pt x="82342" y="112949"/>
                  </a:lnTo>
                  <a:lnTo>
                    <a:pt x="120115" y="98376"/>
                  </a:lnTo>
                  <a:lnTo>
                    <a:pt x="129505" y="92560"/>
                  </a:lnTo>
                  <a:lnTo>
                    <a:pt x="152280" y="65251"/>
                  </a:lnTo>
                  <a:lnTo>
                    <a:pt x="161598" y="40115"/>
                  </a:lnTo>
                  <a:lnTo>
                    <a:pt x="161771" y="29978"/>
                  </a:lnTo>
                  <a:lnTo>
                    <a:pt x="159025" y="20674"/>
                  </a:lnTo>
                  <a:lnTo>
                    <a:pt x="150364" y="7803"/>
                  </a:lnTo>
                  <a:lnTo>
                    <a:pt x="147946" y="5040"/>
                  </a:lnTo>
                  <a:lnTo>
                    <a:pt x="140745" y="1971"/>
                  </a:lnTo>
                  <a:lnTo>
                    <a:pt x="122325" y="0"/>
                  </a:lnTo>
                  <a:lnTo>
                    <a:pt x="89042" y="13900"/>
                  </a:lnTo>
                  <a:lnTo>
                    <a:pt x="75055" y="21148"/>
                  </a:lnTo>
                  <a:lnTo>
                    <a:pt x="42950" y="53698"/>
                  </a:lnTo>
                  <a:lnTo>
                    <a:pt x="20285" y="84349"/>
                  </a:lnTo>
                  <a:lnTo>
                    <a:pt x="6777" y="122137"/>
                  </a:lnTo>
                  <a:lnTo>
                    <a:pt x="0" y="158169"/>
                  </a:lnTo>
                  <a:lnTo>
                    <a:pt x="2872" y="177945"/>
                  </a:lnTo>
                  <a:lnTo>
                    <a:pt x="13131" y="194529"/>
                  </a:lnTo>
                  <a:lnTo>
                    <a:pt x="26894" y="210167"/>
                  </a:lnTo>
                  <a:lnTo>
                    <a:pt x="45742" y="221481"/>
                  </a:lnTo>
                  <a:lnTo>
                    <a:pt x="74866" y="232042"/>
                  </a:lnTo>
                  <a:lnTo>
                    <a:pt x="112676" y="235249"/>
                  </a:lnTo>
                  <a:lnTo>
                    <a:pt x="143113" y="2281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346"/>
            <p:cNvSpPr/>
            <p:nvPr/>
          </p:nvSpPr>
          <p:spPr>
            <a:xfrm>
              <a:off x="6179819" y="4177404"/>
              <a:ext cx="167642" cy="364116"/>
            </a:xfrm>
            <a:custGeom>
              <a:avLst/>
              <a:gdLst/>
              <a:ahLst/>
              <a:cxnLst/>
              <a:rect l="0" t="0" r="0" b="0"/>
              <a:pathLst>
                <a:path w="167642" h="364116">
                  <a:moveTo>
                    <a:pt x="167641" y="97415"/>
                  </a:moveTo>
                  <a:lnTo>
                    <a:pt x="167641" y="86810"/>
                  </a:lnTo>
                  <a:lnTo>
                    <a:pt x="159033" y="51215"/>
                  </a:lnTo>
                  <a:lnTo>
                    <a:pt x="137475" y="15974"/>
                  </a:lnTo>
                  <a:lnTo>
                    <a:pt x="134830" y="12641"/>
                  </a:lnTo>
                  <a:lnTo>
                    <a:pt x="118972" y="3905"/>
                  </a:lnTo>
                  <a:lnTo>
                    <a:pt x="102232" y="0"/>
                  </a:lnTo>
                  <a:lnTo>
                    <a:pt x="91722" y="1344"/>
                  </a:lnTo>
                  <a:lnTo>
                    <a:pt x="58727" y="13858"/>
                  </a:lnTo>
                  <a:lnTo>
                    <a:pt x="46421" y="19639"/>
                  </a:lnTo>
                  <a:lnTo>
                    <a:pt x="38130" y="27852"/>
                  </a:lnTo>
                  <a:lnTo>
                    <a:pt x="33880" y="39405"/>
                  </a:lnTo>
                  <a:lnTo>
                    <a:pt x="25691" y="70554"/>
                  </a:lnTo>
                  <a:lnTo>
                    <a:pt x="24546" y="95854"/>
                  </a:lnTo>
                  <a:lnTo>
                    <a:pt x="29057" y="129845"/>
                  </a:lnTo>
                  <a:lnTo>
                    <a:pt x="30059" y="158953"/>
                  </a:lnTo>
                  <a:lnTo>
                    <a:pt x="32614" y="189027"/>
                  </a:lnTo>
                  <a:lnTo>
                    <a:pt x="36475" y="219386"/>
                  </a:lnTo>
                  <a:lnTo>
                    <a:pt x="37618" y="249831"/>
                  </a:lnTo>
                  <a:lnTo>
                    <a:pt x="38005" y="286413"/>
                  </a:lnTo>
                  <a:lnTo>
                    <a:pt x="32056" y="323560"/>
                  </a:lnTo>
                  <a:lnTo>
                    <a:pt x="28689" y="340528"/>
                  </a:lnTo>
                  <a:lnTo>
                    <a:pt x="22330" y="354022"/>
                  </a:lnTo>
                  <a:lnTo>
                    <a:pt x="17545" y="359629"/>
                  </a:lnTo>
                  <a:lnTo>
                    <a:pt x="12596" y="362122"/>
                  </a:lnTo>
                  <a:lnTo>
                    <a:pt x="0" y="3641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347"/>
            <p:cNvSpPr/>
            <p:nvPr/>
          </p:nvSpPr>
          <p:spPr>
            <a:xfrm>
              <a:off x="6111239" y="4404359"/>
              <a:ext cx="175262" cy="7622"/>
            </a:xfrm>
            <a:custGeom>
              <a:avLst/>
              <a:gdLst/>
              <a:ahLst/>
              <a:cxnLst/>
              <a:rect l="0" t="0" r="0" b="0"/>
              <a:pathLst>
                <a:path w="175262" h="7622">
                  <a:moveTo>
                    <a:pt x="0" y="0"/>
                  </a:moveTo>
                  <a:lnTo>
                    <a:pt x="32575" y="847"/>
                  </a:lnTo>
                  <a:lnTo>
                    <a:pt x="65890" y="6032"/>
                  </a:lnTo>
                  <a:lnTo>
                    <a:pt x="98264" y="7150"/>
                  </a:lnTo>
                  <a:lnTo>
                    <a:pt x="129304" y="7481"/>
                  </a:lnTo>
                  <a:lnTo>
                    <a:pt x="166449" y="7602"/>
                  </a:lnTo>
                  <a:lnTo>
                    <a:pt x="175261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348"/>
            <p:cNvSpPr/>
            <p:nvPr/>
          </p:nvSpPr>
          <p:spPr>
            <a:xfrm>
              <a:off x="6355080" y="4192614"/>
              <a:ext cx="152401" cy="326046"/>
            </a:xfrm>
            <a:custGeom>
              <a:avLst/>
              <a:gdLst/>
              <a:ahLst/>
              <a:cxnLst/>
              <a:rect l="0" t="0" r="0" b="0"/>
              <a:pathLst>
                <a:path w="152401" h="326046">
                  <a:moveTo>
                    <a:pt x="152400" y="13626"/>
                  </a:moveTo>
                  <a:lnTo>
                    <a:pt x="140233" y="8389"/>
                  </a:lnTo>
                  <a:lnTo>
                    <a:pt x="104304" y="114"/>
                  </a:lnTo>
                  <a:lnTo>
                    <a:pt x="91231" y="0"/>
                  </a:lnTo>
                  <a:lnTo>
                    <a:pt x="75197" y="4696"/>
                  </a:lnTo>
                  <a:lnTo>
                    <a:pt x="58957" y="16327"/>
                  </a:lnTo>
                  <a:lnTo>
                    <a:pt x="39759" y="37176"/>
                  </a:lnTo>
                  <a:lnTo>
                    <a:pt x="25618" y="68060"/>
                  </a:lnTo>
                  <a:lnTo>
                    <a:pt x="17541" y="97662"/>
                  </a:lnTo>
                  <a:lnTo>
                    <a:pt x="15694" y="127968"/>
                  </a:lnTo>
                  <a:lnTo>
                    <a:pt x="20566" y="163651"/>
                  </a:lnTo>
                  <a:lnTo>
                    <a:pt x="24664" y="198294"/>
                  </a:lnTo>
                  <a:lnTo>
                    <a:pt x="29331" y="233454"/>
                  </a:lnTo>
                  <a:lnTo>
                    <a:pt x="30328" y="270296"/>
                  </a:lnTo>
                  <a:lnTo>
                    <a:pt x="29566" y="281795"/>
                  </a:lnTo>
                  <a:lnTo>
                    <a:pt x="24376" y="296941"/>
                  </a:lnTo>
                  <a:lnTo>
                    <a:pt x="10070" y="315560"/>
                  </a:lnTo>
                  <a:lnTo>
                    <a:pt x="0" y="3260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349"/>
            <p:cNvSpPr/>
            <p:nvPr/>
          </p:nvSpPr>
          <p:spPr>
            <a:xfrm>
              <a:off x="6278880" y="4381500"/>
              <a:ext cx="167640" cy="6561"/>
            </a:xfrm>
            <a:custGeom>
              <a:avLst/>
              <a:gdLst/>
              <a:ahLst/>
              <a:cxnLst/>
              <a:rect l="0" t="0" r="0" b="0"/>
              <a:pathLst>
                <a:path w="167640" h="6561">
                  <a:moveTo>
                    <a:pt x="0" y="0"/>
                  </a:moveTo>
                  <a:lnTo>
                    <a:pt x="33465" y="0"/>
                  </a:lnTo>
                  <a:lnTo>
                    <a:pt x="54224" y="2257"/>
                  </a:lnTo>
                  <a:lnTo>
                    <a:pt x="88039" y="6560"/>
                  </a:lnTo>
                  <a:lnTo>
                    <a:pt x="117337" y="3261"/>
                  </a:lnTo>
                  <a:lnTo>
                    <a:pt x="154900" y="429"/>
                  </a:lnTo>
                  <a:lnTo>
                    <a:pt x="167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350"/>
            <p:cNvSpPr/>
            <p:nvPr/>
          </p:nvSpPr>
          <p:spPr>
            <a:xfrm>
              <a:off x="6537960" y="4328159"/>
              <a:ext cx="38101" cy="205742"/>
            </a:xfrm>
            <a:custGeom>
              <a:avLst/>
              <a:gdLst/>
              <a:ahLst/>
              <a:cxnLst/>
              <a:rect l="0" t="0" r="0" b="0"/>
              <a:pathLst>
                <a:path w="38101" h="205742">
                  <a:moveTo>
                    <a:pt x="38100" y="0"/>
                  </a:moveTo>
                  <a:lnTo>
                    <a:pt x="38100" y="4045"/>
                  </a:lnTo>
                  <a:lnTo>
                    <a:pt x="35841" y="8289"/>
                  </a:lnTo>
                  <a:lnTo>
                    <a:pt x="34054" y="10607"/>
                  </a:lnTo>
                  <a:lnTo>
                    <a:pt x="32068" y="17697"/>
                  </a:lnTo>
                  <a:lnTo>
                    <a:pt x="22331" y="54225"/>
                  </a:lnTo>
                  <a:lnTo>
                    <a:pt x="17340" y="78720"/>
                  </a:lnTo>
                  <a:lnTo>
                    <a:pt x="15862" y="107427"/>
                  </a:lnTo>
                  <a:lnTo>
                    <a:pt x="11317" y="143423"/>
                  </a:lnTo>
                  <a:lnTo>
                    <a:pt x="3113" y="178536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351"/>
            <p:cNvSpPr/>
            <p:nvPr/>
          </p:nvSpPr>
          <p:spPr>
            <a:xfrm>
              <a:off x="6621780" y="4259580"/>
              <a:ext cx="7621" cy="7621"/>
            </a:xfrm>
            <a:custGeom>
              <a:avLst/>
              <a:gdLst/>
              <a:ahLst/>
              <a:cxnLst/>
              <a:rect l="0" t="0" r="0" b="0"/>
              <a:pathLst>
                <a:path w="7621" h="7621">
                  <a:moveTo>
                    <a:pt x="762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352"/>
            <p:cNvSpPr/>
            <p:nvPr/>
          </p:nvSpPr>
          <p:spPr>
            <a:xfrm>
              <a:off x="6660460" y="4316149"/>
              <a:ext cx="136580" cy="217752"/>
            </a:xfrm>
            <a:custGeom>
              <a:avLst/>
              <a:gdLst/>
              <a:ahLst/>
              <a:cxnLst/>
              <a:rect l="0" t="0" r="0" b="0"/>
              <a:pathLst>
                <a:path w="136580" h="217752">
                  <a:moveTo>
                    <a:pt x="136579" y="4391"/>
                  </a:moveTo>
                  <a:lnTo>
                    <a:pt x="125973" y="4391"/>
                  </a:lnTo>
                  <a:lnTo>
                    <a:pt x="121141" y="2133"/>
                  </a:lnTo>
                  <a:lnTo>
                    <a:pt x="118667" y="346"/>
                  </a:lnTo>
                  <a:lnTo>
                    <a:pt x="116171" y="0"/>
                  </a:lnTo>
                  <a:lnTo>
                    <a:pt x="79553" y="10327"/>
                  </a:lnTo>
                  <a:lnTo>
                    <a:pt x="60134" y="18191"/>
                  </a:lnTo>
                  <a:lnTo>
                    <a:pt x="32742" y="40430"/>
                  </a:lnTo>
                  <a:lnTo>
                    <a:pt x="13026" y="66449"/>
                  </a:lnTo>
                  <a:lnTo>
                    <a:pt x="3827" y="88536"/>
                  </a:lnTo>
                  <a:lnTo>
                    <a:pt x="0" y="122308"/>
                  </a:lnTo>
                  <a:lnTo>
                    <a:pt x="5618" y="149038"/>
                  </a:lnTo>
                  <a:lnTo>
                    <a:pt x="13298" y="166159"/>
                  </a:lnTo>
                  <a:lnTo>
                    <a:pt x="35469" y="192246"/>
                  </a:lnTo>
                  <a:lnTo>
                    <a:pt x="50364" y="203515"/>
                  </a:lnTo>
                  <a:lnTo>
                    <a:pt x="87466" y="214980"/>
                  </a:lnTo>
                  <a:lnTo>
                    <a:pt x="106100" y="217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353"/>
            <p:cNvSpPr/>
            <p:nvPr/>
          </p:nvSpPr>
          <p:spPr>
            <a:xfrm>
              <a:off x="6896100" y="4312919"/>
              <a:ext cx="7620" cy="196536"/>
            </a:xfrm>
            <a:custGeom>
              <a:avLst/>
              <a:gdLst/>
              <a:ahLst/>
              <a:cxnLst/>
              <a:rect l="0" t="0" r="0" b="0"/>
              <a:pathLst>
                <a:path w="7620" h="196536">
                  <a:moveTo>
                    <a:pt x="7619" y="0"/>
                  </a:moveTo>
                  <a:lnTo>
                    <a:pt x="7619" y="6561"/>
                  </a:lnTo>
                  <a:lnTo>
                    <a:pt x="3574" y="11352"/>
                  </a:lnTo>
                  <a:lnTo>
                    <a:pt x="1588" y="18028"/>
                  </a:lnTo>
                  <a:lnTo>
                    <a:pt x="139" y="54254"/>
                  </a:lnTo>
                  <a:lnTo>
                    <a:pt x="27" y="84001"/>
                  </a:lnTo>
                  <a:lnTo>
                    <a:pt x="5" y="119573"/>
                  </a:lnTo>
                  <a:lnTo>
                    <a:pt x="0" y="151937"/>
                  </a:lnTo>
                  <a:lnTo>
                    <a:pt x="0" y="187348"/>
                  </a:lnTo>
                  <a:lnTo>
                    <a:pt x="0" y="196535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354"/>
            <p:cNvSpPr/>
            <p:nvPr/>
          </p:nvSpPr>
          <p:spPr>
            <a:xfrm>
              <a:off x="6941819" y="422910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355"/>
            <p:cNvSpPr/>
            <p:nvPr/>
          </p:nvSpPr>
          <p:spPr>
            <a:xfrm>
              <a:off x="7033260" y="4253644"/>
              <a:ext cx="403505" cy="217567"/>
            </a:xfrm>
            <a:custGeom>
              <a:avLst/>
              <a:gdLst/>
              <a:ahLst/>
              <a:cxnLst/>
              <a:rect l="0" t="0" r="0" b="0"/>
              <a:pathLst>
                <a:path w="403505" h="217567">
                  <a:moveTo>
                    <a:pt x="0" y="51656"/>
                  </a:moveTo>
                  <a:lnTo>
                    <a:pt x="0" y="83721"/>
                  </a:lnTo>
                  <a:lnTo>
                    <a:pt x="2257" y="89331"/>
                  </a:lnTo>
                  <a:lnTo>
                    <a:pt x="17912" y="107511"/>
                  </a:lnTo>
                  <a:lnTo>
                    <a:pt x="25176" y="110346"/>
                  </a:lnTo>
                  <a:lnTo>
                    <a:pt x="58555" y="112483"/>
                  </a:lnTo>
                  <a:lnTo>
                    <a:pt x="83156" y="106506"/>
                  </a:lnTo>
                  <a:lnTo>
                    <a:pt x="95664" y="98764"/>
                  </a:lnTo>
                  <a:lnTo>
                    <a:pt x="115556" y="80615"/>
                  </a:lnTo>
                  <a:lnTo>
                    <a:pt x="119092" y="72711"/>
                  </a:lnTo>
                  <a:lnTo>
                    <a:pt x="121754" y="38850"/>
                  </a:lnTo>
                  <a:lnTo>
                    <a:pt x="119588" y="31006"/>
                  </a:lnTo>
                  <a:lnTo>
                    <a:pt x="111299" y="19072"/>
                  </a:lnTo>
                  <a:lnTo>
                    <a:pt x="99958" y="11145"/>
                  </a:lnTo>
                  <a:lnTo>
                    <a:pt x="85874" y="7479"/>
                  </a:lnTo>
                  <a:lnTo>
                    <a:pt x="70976" y="6393"/>
                  </a:lnTo>
                  <a:lnTo>
                    <a:pt x="55837" y="10116"/>
                  </a:lnTo>
                  <a:lnTo>
                    <a:pt x="40627" y="20627"/>
                  </a:lnTo>
                  <a:lnTo>
                    <a:pt x="21269" y="52586"/>
                  </a:lnTo>
                  <a:lnTo>
                    <a:pt x="6271" y="82320"/>
                  </a:lnTo>
                  <a:lnTo>
                    <a:pt x="1238" y="117889"/>
                  </a:lnTo>
                  <a:lnTo>
                    <a:pt x="163" y="153981"/>
                  </a:lnTo>
                  <a:lnTo>
                    <a:pt x="4093" y="170498"/>
                  </a:lnTo>
                  <a:lnTo>
                    <a:pt x="19090" y="191249"/>
                  </a:lnTo>
                  <a:lnTo>
                    <a:pt x="28522" y="201468"/>
                  </a:lnTo>
                  <a:lnTo>
                    <a:pt x="40616" y="207139"/>
                  </a:lnTo>
                  <a:lnTo>
                    <a:pt x="78009" y="217308"/>
                  </a:lnTo>
                  <a:lnTo>
                    <a:pt x="92244" y="217566"/>
                  </a:lnTo>
                  <a:lnTo>
                    <a:pt x="114538" y="212103"/>
                  </a:lnTo>
                  <a:lnTo>
                    <a:pt x="152431" y="190743"/>
                  </a:lnTo>
                  <a:lnTo>
                    <a:pt x="182039" y="170068"/>
                  </a:lnTo>
                  <a:lnTo>
                    <a:pt x="210374" y="135014"/>
                  </a:lnTo>
                  <a:lnTo>
                    <a:pt x="237215" y="100321"/>
                  </a:lnTo>
                  <a:lnTo>
                    <a:pt x="249819" y="84123"/>
                  </a:lnTo>
                  <a:lnTo>
                    <a:pt x="250731" y="80761"/>
                  </a:lnTo>
                  <a:lnTo>
                    <a:pt x="251417" y="74881"/>
                  </a:lnTo>
                  <a:lnTo>
                    <a:pt x="251456" y="85154"/>
                  </a:lnTo>
                  <a:lnTo>
                    <a:pt x="242053" y="120452"/>
                  </a:lnTo>
                  <a:lnTo>
                    <a:pt x="237948" y="135540"/>
                  </a:lnTo>
                  <a:lnTo>
                    <a:pt x="235600" y="160037"/>
                  </a:lnTo>
                  <a:lnTo>
                    <a:pt x="229688" y="171625"/>
                  </a:lnTo>
                  <a:lnTo>
                    <a:pt x="230172" y="173122"/>
                  </a:lnTo>
                  <a:lnTo>
                    <a:pt x="235935" y="180831"/>
                  </a:lnTo>
                  <a:lnTo>
                    <a:pt x="236216" y="147726"/>
                  </a:lnTo>
                  <a:lnTo>
                    <a:pt x="238475" y="126970"/>
                  </a:lnTo>
                  <a:lnTo>
                    <a:pt x="246825" y="97200"/>
                  </a:lnTo>
                  <a:lnTo>
                    <a:pt x="258321" y="61624"/>
                  </a:lnTo>
                  <a:lnTo>
                    <a:pt x="286418" y="25530"/>
                  </a:lnTo>
                  <a:lnTo>
                    <a:pt x="312340" y="6844"/>
                  </a:lnTo>
                  <a:lnTo>
                    <a:pt x="322544" y="2106"/>
                  </a:lnTo>
                  <a:lnTo>
                    <a:pt x="332724" y="0"/>
                  </a:lnTo>
                  <a:lnTo>
                    <a:pt x="342892" y="1322"/>
                  </a:lnTo>
                  <a:lnTo>
                    <a:pt x="352210" y="4732"/>
                  </a:lnTo>
                  <a:lnTo>
                    <a:pt x="375779" y="19600"/>
                  </a:lnTo>
                  <a:lnTo>
                    <a:pt x="385285" y="33221"/>
                  </a:lnTo>
                  <a:lnTo>
                    <a:pt x="393825" y="57892"/>
                  </a:lnTo>
                  <a:lnTo>
                    <a:pt x="401159" y="90577"/>
                  </a:lnTo>
                  <a:lnTo>
                    <a:pt x="403504" y="127964"/>
                  </a:lnTo>
                  <a:lnTo>
                    <a:pt x="401443" y="138628"/>
                  </a:lnTo>
                  <a:lnTo>
                    <a:pt x="398553" y="147036"/>
                  </a:lnTo>
                  <a:lnTo>
                    <a:pt x="388846" y="185002"/>
                  </a:lnTo>
                  <a:lnTo>
                    <a:pt x="388721" y="183451"/>
                  </a:lnTo>
                  <a:lnTo>
                    <a:pt x="389534" y="182699"/>
                  </a:lnTo>
                  <a:lnTo>
                    <a:pt x="392694" y="181864"/>
                  </a:lnTo>
                  <a:lnTo>
                    <a:pt x="393876" y="180795"/>
                  </a:lnTo>
                  <a:lnTo>
                    <a:pt x="396240" y="1735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356"/>
            <p:cNvSpPr/>
            <p:nvPr/>
          </p:nvSpPr>
          <p:spPr>
            <a:xfrm>
              <a:off x="7566660" y="4122447"/>
              <a:ext cx="68580" cy="274294"/>
            </a:xfrm>
            <a:custGeom>
              <a:avLst/>
              <a:gdLst/>
              <a:ahLst/>
              <a:cxnLst/>
              <a:rect l="0" t="0" r="0" b="0"/>
              <a:pathLst>
                <a:path w="68580" h="274294">
                  <a:moveTo>
                    <a:pt x="68579" y="7593"/>
                  </a:moveTo>
                  <a:lnTo>
                    <a:pt x="68579" y="3548"/>
                  </a:lnTo>
                  <a:lnTo>
                    <a:pt x="67732" y="2356"/>
                  </a:lnTo>
                  <a:lnTo>
                    <a:pt x="66322" y="1561"/>
                  </a:lnTo>
                  <a:lnTo>
                    <a:pt x="60819" y="181"/>
                  </a:lnTo>
                  <a:lnTo>
                    <a:pt x="54491" y="0"/>
                  </a:lnTo>
                  <a:lnTo>
                    <a:pt x="54108" y="837"/>
                  </a:lnTo>
                  <a:lnTo>
                    <a:pt x="53369" y="32536"/>
                  </a:lnTo>
                  <a:lnTo>
                    <a:pt x="48109" y="62191"/>
                  </a:lnTo>
                  <a:lnTo>
                    <a:pt x="41676" y="99783"/>
                  </a:lnTo>
                  <a:lnTo>
                    <a:pt x="33797" y="129735"/>
                  </a:lnTo>
                  <a:lnTo>
                    <a:pt x="29205" y="160058"/>
                  </a:lnTo>
                  <a:lnTo>
                    <a:pt x="22482" y="190492"/>
                  </a:lnTo>
                  <a:lnTo>
                    <a:pt x="12625" y="227072"/>
                  </a:lnTo>
                  <a:lnTo>
                    <a:pt x="999" y="262744"/>
                  </a:lnTo>
                  <a:lnTo>
                    <a:pt x="0" y="2742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357"/>
            <p:cNvSpPr/>
            <p:nvPr/>
          </p:nvSpPr>
          <p:spPr>
            <a:xfrm>
              <a:off x="7498080" y="4198619"/>
              <a:ext cx="182881" cy="30482"/>
            </a:xfrm>
            <a:custGeom>
              <a:avLst/>
              <a:gdLst/>
              <a:ahLst/>
              <a:cxnLst/>
              <a:rect l="0" t="0" r="0" b="0"/>
              <a:pathLst>
                <a:path w="182881" h="30482">
                  <a:moveTo>
                    <a:pt x="0" y="0"/>
                  </a:moveTo>
                  <a:lnTo>
                    <a:pt x="12167" y="5237"/>
                  </a:lnTo>
                  <a:lnTo>
                    <a:pt x="42509" y="12648"/>
                  </a:lnTo>
                  <a:lnTo>
                    <a:pt x="77572" y="16986"/>
                  </a:lnTo>
                  <a:lnTo>
                    <a:pt x="107086" y="21120"/>
                  </a:lnTo>
                  <a:lnTo>
                    <a:pt x="143355" y="26562"/>
                  </a:lnTo>
                  <a:lnTo>
                    <a:pt x="182880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358"/>
            <p:cNvSpPr/>
            <p:nvPr/>
          </p:nvSpPr>
          <p:spPr>
            <a:xfrm>
              <a:off x="4259580" y="4808219"/>
              <a:ext cx="213361" cy="30482"/>
            </a:xfrm>
            <a:custGeom>
              <a:avLst/>
              <a:gdLst/>
              <a:ahLst/>
              <a:cxnLst/>
              <a:rect l="0" t="0" r="0" b="0"/>
              <a:pathLst>
                <a:path w="213361" h="30482">
                  <a:moveTo>
                    <a:pt x="0" y="0"/>
                  </a:moveTo>
                  <a:lnTo>
                    <a:pt x="4045" y="0"/>
                  </a:lnTo>
                  <a:lnTo>
                    <a:pt x="8288" y="2258"/>
                  </a:lnTo>
                  <a:lnTo>
                    <a:pt x="21957" y="10607"/>
                  </a:lnTo>
                  <a:lnTo>
                    <a:pt x="36045" y="13868"/>
                  </a:lnTo>
                  <a:lnTo>
                    <a:pt x="67296" y="14969"/>
                  </a:lnTo>
                  <a:lnTo>
                    <a:pt x="101064" y="17445"/>
                  </a:lnTo>
                  <a:lnTo>
                    <a:pt x="136050" y="21791"/>
                  </a:lnTo>
                  <a:lnTo>
                    <a:pt x="167420" y="22649"/>
                  </a:lnTo>
                  <a:lnTo>
                    <a:pt x="188741" y="23644"/>
                  </a:lnTo>
                  <a:lnTo>
                    <a:pt x="213360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359"/>
            <p:cNvSpPr/>
            <p:nvPr/>
          </p:nvSpPr>
          <p:spPr>
            <a:xfrm>
              <a:off x="4533900" y="4671059"/>
              <a:ext cx="38101" cy="259081"/>
            </a:xfrm>
            <a:custGeom>
              <a:avLst/>
              <a:gdLst/>
              <a:ahLst/>
              <a:cxnLst/>
              <a:rect l="0" t="0" r="0" b="0"/>
              <a:pathLst>
                <a:path w="38101" h="259081">
                  <a:moveTo>
                    <a:pt x="38100" y="0"/>
                  </a:moveTo>
                  <a:lnTo>
                    <a:pt x="38100" y="17912"/>
                  </a:lnTo>
                  <a:lnTo>
                    <a:pt x="30339" y="54649"/>
                  </a:lnTo>
                  <a:lnTo>
                    <a:pt x="24011" y="91613"/>
                  </a:lnTo>
                  <a:lnTo>
                    <a:pt x="16980" y="129563"/>
                  </a:lnTo>
                  <a:lnTo>
                    <a:pt x="10232" y="167644"/>
                  </a:lnTo>
                  <a:lnTo>
                    <a:pt x="3919" y="205741"/>
                  </a:lnTo>
                  <a:lnTo>
                    <a:pt x="152" y="242974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360"/>
            <p:cNvSpPr/>
            <p:nvPr/>
          </p:nvSpPr>
          <p:spPr>
            <a:xfrm>
              <a:off x="4625474" y="4792980"/>
              <a:ext cx="136448" cy="137019"/>
            </a:xfrm>
            <a:custGeom>
              <a:avLst/>
              <a:gdLst/>
              <a:ahLst/>
              <a:cxnLst/>
              <a:rect l="0" t="0" r="0" b="0"/>
              <a:pathLst>
                <a:path w="136448" h="137019">
                  <a:moveTo>
                    <a:pt x="76066" y="15239"/>
                  </a:moveTo>
                  <a:lnTo>
                    <a:pt x="72021" y="11194"/>
                  </a:lnTo>
                  <a:lnTo>
                    <a:pt x="67777" y="9209"/>
                  </a:lnTo>
                  <a:lnTo>
                    <a:pt x="58154" y="7933"/>
                  </a:lnTo>
                  <a:lnTo>
                    <a:pt x="53147" y="10017"/>
                  </a:lnTo>
                  <a:lnTo>
                    <a:pt x="48100" y="12918"/>
                  </a:lnTo>
                  <a:lnTo>
                    <a:pt x="43034" y="14208"/>
                  </a:lnTo>
                  <a:lnTo>
                    <a:pt x="21243" y="32316"/>
                  </a:lnTo>
                  <a:lnTo>
                    <a:pt x="5039" y="58804"/>
                  </a:lnTo>
                  <a:lnTo>
                    <a:pt x="1398" y="73773"/>
                  </a:lnTo>
                  <a:lnTo>
                    <a:pt x="0" y="100105"/>
                  </a:lnTo>
                  <a:lnTo>
                    <a:pt x="3951" y="112822"/>
                  </a:lnTo>
                  <a:lnTo>
                    <a:pt x="10483" y="123269"/>
                  </a:lnTo>
                  <a:lnTo>
                    <a:pt x="21826" y="131727"/>
                  </a:lnTo>
                  <a:lnTo>
                    <a:pt x="35912" y="135550"/>
                  </a:lnTo>
                  <a:lnTo>
                    <a:pt x="72509" y="137018"/>
                  </a:lnTo>
                  <a:lnTo>
                    <a:pt x="93645" y="136285"/>
                  </a:lnTo>
                  <a:lnTo>
                    <a:pt x="119219" y="126550"/>
                  </a:lnTo>
                  <a:lnTo>
                    <a:pt x="127136" y="119462"/>
                  </a:lnTo>
                  <a:lnTo>
                    <a:pt x="132630" y="110667"/>
                  </a:lnTo>
                  <a:lnTo>
                    <a:pt x="136447" y="90261"/>
                  </a:lnTo>
                  <a:lnTo>
                    <a:pt x="132809" y="77638"/>
                  </a:lnTo>
                  <a:lnTo>
                    <a:pt x="121565" y="55452"/>
                  </a:lnTo>
                  <a:lnTo>
                    <a:pt x="91771" y="21127"/>
                  </a:lnTo>
                  <a:lnTo>
                    <a:pt x="81237" y="6242"/>
                  </a:lnTo>
                  <a:lnTo>
                    <a:pt x="76107" y="2774"/>
                  </a:lnTo>
                  <a:lnTo>
                    <a:pt x="684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361"/>
            <p:cNvSpPr/>
            <p:nvPr/>
          </p:nvSpPr>
          <p:spPr>
            <a:xfrm>
              <a:off x="4823781" y="4671059"/>
              <a:ext cx="14920" cy="280603"/>
            </a:xfrm>
            <a:custGeom>
              <a:avLst/>
              <a:gdLst/>
              <a:ahLst/>
              <a:cxnLst/>
              <a:rect l="0" t="0" r="0" b="0"/>
              <a:pathLst>
                <a:path w="14920" h="280603">
                  <a:moveTo>
                    <a:pt x="14919" y="0"/>
                  </a:moveTo>
                  <a:lnTo>
                    <a:pt x="7613" y="0"/>
                  </a:lnTo>
                  <a:lnTo>
                    <a:pt x="3346" y="4045"/>
                  </a:lnTo>
                  <a:lnTo>
                    <a:pt x="1308" y="8289"/>
                  </a:lnTo>
                  <a:lnTo>
                    <a:pt x="0" y="21958"/>
                  </a:lnTo>
                  <a:lnTo>
                    <a:pt x="5752" y="54225"/>
                  </a:lnTo>
                  <a:lnTo>
                    <a:pt x="6993" y="88040"/>
                  </a:lnTo>
                  <a:lnTo>
                    <a:pt x="7238" y="122096"/>
                  </a:lnTo>
                  <a:lnTo>
                    <a:pt x="7281" y="150665"/>
                  </a:lnTo>
                  <a:lnTo>
                    <a:pt x="7293" y="180578"/>
                  </a:lnTo>
                  <a:lnTo>
                    <a:pt x="7297" y="210044"/>
                  </a:lnTo>
                  <a:lnTo>
                    <a:pt x="7298" y="246979"/>
                  </a:lnTo>
                  <a:lnTo>
                    <a:pt x="7299" y="280602"/>
                  </a:lnTo>
                  <a:lnTo>
                    <a:pt x="7299" y="2743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362"/>
            <p:cNvSpPr/>
            <p:nvPr/>
          </p:nvSpPr>
          <p:spPr>
            <a:xfrm>
              <a:off x="4750489" y="4815840"/>
              <a:ext cx="164412" cy="1"/>
            </a:xfrm>
            <a:custGeom>
              <a:avLst/>
              <a:gdLst/>
              <a:ahLst/>
              <a:cxnLst/>
              <a:rect l="0" t="0" r="0" b="0"/>
              <a:pathLst>
                <a:path w="164412" h="1">
                  <a:moveTo>
                    <a:pt x="4391" y="0"/>
                  </a:moveTo>
                  <a:lnTo>
                    <a:pt x="0" y="0"/>
                  </a:lnTo>
                  <a:lnTo>
                    <a:pt x="37827" y="0"/>
                  </a:lnTo>
                  <a:lnTo>
                    <a:pt x="73360" y="0"/>
                  </a:lnTo>
                  <a:lnTo>
                    <a:pt x="105785" y="0"/>
                  </a:lnTo>
                  <a:lnTo>
                    <a:pt x="142391" y="0"/>
                  </a:lnTo>
                  <a:lnTo>
                    <a:pt x="1644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363"/>
            <p:cNvSpPr/>
            <p:nvPr/>
          </p:nvSpPr>
          <p:spPr>
            <a:xfrm>
              <a:off x="5002316" y="4800600"/>
              <a:ext cx="125773" cy="151304"/>
            </a:xfrm>
            <a:custGeom>
              <a:avLst/>
              <a:gdLst/>
              <a:ahLst/>
              <a:cxnLst/>
              <a:rect l="0" t="0" r="0" b="0"/>
              <a:pathLst>
                <a:path w="125773" h="151304">
                  <a:moveTo>
                    <a:pt x="95464" y="0"/>
                  </a:moveTo>
                  <a:lnTo>
                    <a:pt x="58387" y="0"/>
                  </a:lnTo>
                  <a:lnTo>
                    <a:pt x="29491" y="846"/>
                  </a:lnTo>
                  <a:lnTo>
                    <a:pt x="5878" y="7305"/>
                  </a:lnTo>
                  <a:lnTo>
                    <a:pt x="528" y="11572"/>
                  </a:lnTo>
                  <a:lnTo>
                    <a:pt x="0" y="13641"/>
                  </a:lnTo>
                  <a:lnTo>
                    <a:pt x="494" y="15867"/>
                  </a:lnTo>
                  <a:lnTo>
                    <a:pt x="5235" y="23045"/>
                  </a:lnTo>
                  <a:lnTo>
                    <a:pt x="17730" y="35584"/>
                  </a:lnTo>
                  <a:lnTo>
                    <a:pt x="52209" y="55599"/>
                  </a:lnTo>
                  <a:lnTo>
                    <a:pt x="87391" y="81760"/>
                  </a:lnTo>
                  <a:lnTo>
                    <a:pt x="119332" y="108039"/>
                  </a:lnTo>
                  <a:lnTo>
                    <a:pt x="123005" y="116033"/>
                  </a:lnTo>
                  <a:lnTo>
                    <a:pt x="125772" y="136839"/>
                  </a:lnTo>
                  <a:lnTo>
                    <a:pt x="124982" y="139486"/>
                  </a:lnTo>
                  <a:lnTo>
                    <a:pt x="123609" y="141251"/>
                  </a:lnTo>
                  <a:lnTo>
                    <a:pt x="111277" y="148128"/>
                  </a:lnTo>
                  <a:lnTo>
                    <a:pt x="97421" y="151134"/>
                  </a:lnTo>
                  <a:lnTo>
                    <a:pt x="76722" y="151303"/>
                  </a:lnTo>
                  <a:lnTo>
                    <a:pt x="41126" y="145464"/>
                  </a:lnTo>
                  <a:lnTo>
                    <a:pt x="33778" y="145084"/>
                  </a:lnTo>
                  <a:lnTo>
                    <a:pt x="27690" y="142657"/>
                  </a:lnTo>
                  <a:lnTo>
                    <a:pt x="11714" y="131611"/>
                  </a:lnTo>
                  <a:lnTo>
                    <a:pt x="9151" y="130921"/>
                  </a:lnTo>
                  <a:lnTo>
                    <a:pt x="7442" y="129614"/>
                  </a:lnTo>
                  <a:lnTo>
                    <a:pt x="4023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364"/>
            <p:cNvSpPr/>
            <p:nvPr/>
          </p:nvSpPr>
          <p:spPr>
            <a:xfrm>
              <a:off x="5311596" y="4793395"/>
              <a:ext cx="121005" cy="135687"/>
            </a:xfrm>
            <a:custGeom>
              <a:avLst/>
              <a:gdLst/>
              <a:ahLst/>
              <a:cxnLst/>
              <a:rect l="0" t="0" r="0" b="0"/>
              <a:pathLst>
                <a:path w="121005" h="135687">
                  <a:moveTo>
                    <a:pt x="113843" y="22445"/>
                  </a:moveTo>
                  <a:lnTo>
                    <a:pt x="109798" y="18400"/>
                  </a:lnTo>
                  <a:lnTo>
                    <a:pt x="105555" y="16413"/>
                  </a:lnTo>
                  <a:lnTo>
                    <a:pt x="91886" y="11093"/>
                  </a:lnTo>
                  <a:lnTo>
                    <a:pt x="78117" y="2736"/>
                  </a:lnTo>
                  <a:lnTo>
                    <a:pt x="59112" y="0"/>
                  </a:lnTo>
                  <a:lnTo>
                    <a:pt x="41947" y="5750"/>
                  </a:lnTo>
                  <a:lnTo>
                    <a:pt x="32218" y="10227"/>
                  </a:lnTo>
                  <a:lnTo>
                    <a:pt x="24508" y="17297"/>
                  </a:lnTo>
                  <a:lnTo>
                    <a:pt x="4746" y="50529"/>
                  </a:lnTo>
                  <a:lnTo>
                    <a:pt x="229" y="79577"/>
                  </a:lnTo>
                  <a:lnTo>
                    <a:pt x="0" y="83393"/>
                  </a:lnTo>
                  <a:lnTo>
                    <a:pt x="7770" y="104944"/>
                  </a:lnTo>
                  <a:lnTo>
                    <a:pt x="24841" y="124688"/>
                  </a:lnTo>
                  <a:lnTo>
                    <a:pt x="40985" y="131386"/>
                  </a:lnTo>
                  <a:lnTo>
                    <a:pt x="70853" y="135686"/>
                  </a:lnTo>
                  <a:lnTo>
                    <a:pt x="87747" y="132386"/>
                  </a:lnTo>
                  <a:lnTo>
                    <a:pt x="99432" y="126045"/>
                  </a:lnTo>
                  <a:lnTo>
                    <a:pt x="116233" y="104737"/>
                  </a:lnTo>
                  <a:lnTo>
                    <a:pt x="119139" y="96836"/>
                  </a:lnTo>
                  <a:lnTo>
                    <a:pt x="121004" y="73922"/>
                  </a:lnTo>
                  <a:lnTo>
                    <a:pt x="119001" y="64232"/>
                  </a:lnTo>
                  <a:lnTo>
                    <a:pt x="106007" y="39597"/>
                  </a:lnTo>
                  <a:lnTo>
                    <a:pt x="100200" y="33454"/>
                  </a:lnTo>
                  <a:lnTo>
                    <a:pt x="74591" y="17439"/>
                  </a:lnTo>
                  <a:lnTo>
                    <a:pt x="69193" y="10613"/>
                  </a:lnTo>
                  <a:lnTo>
                    <a:pt x="60504" y="72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365"/>
            <p:cNvSpPr/>
            <p:nvPr/>
          </p:nvSpPr>
          <p:spPr>
            <a:xfrm>
              <a:off x="5536152" y="4671517"/>
              <a:ext cx="102649" cy="281484"/>
            </a:xfrm>
            <a:custGeom>
              <a:avLst/>
              <a:gdLst/>
              <a:ahLst/>
              <a:cxnLst/>
              <a:rect l="0" t="0" r="0" b="0"/>
              <a:pathLst>
                <a:path w="102649" h="281484">
                  <a:moveTo>
                    <a:pt x="102648" y="83363"/>
                  </a:moveTo>
                  <a:lnTo>
                    <a:pt x="101801" y="56871"/>
                  </a:lnTo>
                  <a:lnTo>
                    <a:pt x="92042" y="32419"/>
                  </a:lnTo>
                  <a:lnTo>
                    <a:pt x="77208" y="12676"/>
                  </a:lnTo>
                  <a:lnTo>
                    <a:pt x="65571" y="4751"/>
                  </a:lnTo>
                  <a:lnTo>
                    <a:pt x="51398" y="1086"/>
                  </a:lnTo>
                  <a:lnTo>
                    <a:pt x="36474" y="0"/>
                  </a:lnTo>
                  <a:lnTo>
                    <a:pt x="28646" y="2003"/>
                  </a:lnTo>
                  <a:lnTo>
                    <a:pt x="16722" y="10189"/>
                  </a:lnTo>
                  <a:lnTo>
                    <a:pt x="8796" y="21512"/>
                  </a:lnTo>
                  <a:lnTo>
                    <a:pt x="0" y="50487"/>
                  </a:lnTo>
                  <a:lnTo>
                    <a:pt x="17" y="62825"/>
                  </a:lnTo>
                  <a:lnTo>
                    <a:pt x="3118" y="98908"/>
                  </a:lnTo>
                  <a:lnTo>
                    <a:pt x="3526" y="136743"/>
                  </a:lnTo>
                  <a:lnTo>
                    <a:pt x="11869" y="174808"/>
                  </a:lnTo>
                  <a:lnTo>
                    <a:pt x="18758" y="212057"/>
                  </a:lnTo>
                  <a:lnTo>
                    <a:pt x="26507" y="245625"/>
                  </a:lnTo>
                  <a:lnTo>
                    <a:pt x="33551" y="273176"/>
                  </a:lnTo>
                  <a:lnTo>
                    <a:pt x="33966" y="279842"/>
                  </a:lnTo>
                  <a:lnTo>
                    <a:pt x="34846" y="280389"/>
                  </a:lnTo>
                  <a:lnTo>
                    <a:pt x="41687" y="2814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366"/>
            <p:cNvSpPr/>
            <p:nvPr/>
          </p:nvSpPr>
          <p:spPr>
            <a:xfrm>
              <a:off x="5478780" y="4815840"/>
              <a:ext cx="129540" cy="22861"/>
            </a:xfrm>
            <a:custGeom>
              <a:avLst/>
              <a:gdLst/>
              <a:ahLst/>
              <a:cxnLst/>
              <a:rect l="0" t="0" r="0" b="0"/>
              <a:pathLst>
                <a:path w="129540" h="22861">
                  <a:moveTo>
                    <a:pt x="0" y="0"/>
                  </a:moveTo>
                  <a:lnTo>
                    <a:pt x="14690" y="846"/>
                  </a:lnTo>
                  <a:lnTo>
                    <a:pt x="48723" y="7760"/>
                  </a:lnTo>
                  <a:lnTo>
                    <a:pt x="84215" y="14087"/>
                  </a:lnTo>
                  <a:lnTo>
                    <a:pt x="121483" y="21699"/>
                  </a:lnTo>
                  <a:lnTo>
                    <a:pt x="129539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367"/>
            <p:cNvSpPr/>
            <p:nvPr/>
          </p:nvSpPr>
          <p:spPr>
            <a:xfrm>
              <a:off x="5882639" y="4800701"/>
              <a:ext cx="159855" cy="159784"/>
            </a:xfrm>
            <a:custGeom>
              <a:avLst/>
              <a:gdLst/>
              <a:ahLst/>
              <a:cxnLst/>
              <a:rect l="0" t="0" r="0" b="0"/>
              <a:pathLst>
                <a:path w="159855" h="159784">
                  <a:moveTo>
                    <a:pt x="144780" y="22758"/>
                  </a:moveTo>
                  <a:lnTo>
                    <a:pt x="144780" y="18713"/>
                  </a:lnTo>
                  <a:lnTo>
                    <a:pt x="143934" y="17522"/>
                  </a:lnTo>
                  <a:lnTo>
                    <a:pt x="142522" y="16727"/>
                  </a:lnTo>
                  <a:lnTo>
                    <a:pt x="106424" y="5773"/>
                  </a:lnTo>
                  <a:lnTo>
                    <a:pt x="91364" y="1639"/>
                  </a:lnTo>
                  <a:lnTo>
                    <a:pt x="55876" y="0"/>
                  </a:lnTo>
                  <a:lnTo>
                    <a:pt x="47976" y="2201"/>
                  </a:lnTo>
                  <a:lnTo>
                    <a:pt x="41643" y="5156"/>
                  </a:lnTo>
                  <a:lnTo>
                    <a:pt x="33317" y="7665"/>
                  </a:lnTo>
                  <a:lnTo>
                    <a:pt x="28073" y="11252"/>
                  </a:lnTo>
                  <a:lnTo>
                    <a:pt x="25177" y="15669"/>
                  </a:lnTo>
                  <a:lnTo>
                    <a:pt x="24405" y="18032"/>
                  </a:lnTo>
                  <a:lnTo>
                    <a:pt x="24736" y="20455"/>
                  </a:lnTo>
                  <a:lnTo>
                    <a:pt x="27363" y="25403"/>
                  </a:lnTo>
                  <a:lnTo>
                    <a:pt x="44858" y="44593"/>
                  </a:lnTo>
                  <a:lnTo>
                    <a:pt x="79686" y="71813"/>
                  </a:lnTo>
                  <a:lnTo>
                    <a:pt x="114760" y="96524"/>
                  </a:lnTo>
                  <a:lnTo>
                    <a:pt x="146910" y="119834"/>
                  </a:lnTo>
                  <a:lnTo>
                    <a:pt x="155759" y="132049"/>
                  </a:lnTo>
                  <a:lnTo>
                    <a:pt x="158758" y="141407"/>
                  </a:lnTo>
                  <a:lnTo>
                    <a:pt x="159854" y="154742"/>
                  </a:lnTo>
                  <a:lnTo>
                    <a:pt x="158216" y="156467"/>
                  </a:lnTo>
                  <a:lnTo>
                    <a:pt x="151881" y="158385"/>
                  </a:lnTo>
                  <a:lnTo>
                    <a:pt x="124192" y="159783"/>
                  </a:lnTo>
                  <a:lnTo>
                    <a:pt x="90736" y="153869"/>
                  </a:lnTo>
                  <a:lnTo>
                    <a:pt x="60822" y="148564"/>
                  </a:lnTo>
                  <a:lnTo>
                    <a:pt x="37384" y="139363"/>
                  </a:lnTo>
                  <a:lnTo>
                    <a:pt x="0" y="1141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368"/>
            <p:cNvSpPr/>
            <p:nvPr/>
          </p:nvSpPr>
          <p:spPr>
            <a:xfrm>
              <a:off x="6134130" y="4758648"/>
              <a:ext cx="251431" cy="186275"/>
            </a:xfrm>
            <a:custGeom>
              <a:avLst/>
              <a:gdLst/>
              <a:ahLst/>
              <a:cxnLst/>
              <a:rect l="0" t="0" r="0" b="0"/>
              <a:pathLst>
                <a:path w="251431" h="186275">
                  <a:moveTo>
                    <a:pt x="45689" y="72432"/>
                  </a:moveTo>
                  <a:lnTo>
                    <a:pt x="45689" y="76477"/>
                  </a:lnTo>
                  <a:lnTo>
                    <a:pt x="44843" y="77668"/>
                  </a:lnTo>
                  <a:lnTo>
                    <a:pt x="43431" y="78462"/>
                  </a:lnTo>
                  <a:lnTo>
                    <a:pt x="41644" y="78992"/>
                  </a:lnTo>
                  <a:lnTo>
                    <a:pt x="40452" y="81039"/>
                  </a:lnTo>
                  <a:lnTo>
                    <a:pt x="30371" y="115613"/>
                  </a:lnTo>
                  <a:lnTo>
                    <a:pt x="17314" y="148781"/>
                  </a:lnTo>
                  <a:lnTo>
                    <a:pt x="15298" y="158011"/>
                  </a:lnTo>
                  <a:lnTo>
                    <a:pt x="9363" y="170835"/>
                  </a:lnTo>
                  <a:lnTo>
                    <a:pt x="7531" y="176280"/>
                  </a:lnTo>
                  <a:lnTo>
                    <a:pt x="314" y="186274"/>
                  </a:lnTo>
                  <a:lnTo>
                    <a:pt x="0" y="176085"/>
                  </a:lnTo>
                  <a:lnTo>
                    <a:pt x="2241" y="171275"/>
                  </a:lnTo>
                  <a:lnTo>
                    <a:pt x="4024" y="168807"/>
                  </a:lnTo>
                  <a:lnTo>
                    <a:pt x="13465" y="132082"/>
                  </a:lnTo>
                  <a:lnTo>
                    <a:pt x="25474" y="95119"/>
                  </a:lnTo>
                  <a:lnTo>
                    <a:pt x="38083" y="59427"/>
                  </a:lnTo>
                  <a:lnTo>
                    <a:pt x="44002" y="48872"/>
                  </a:lnTo>
                  <a:lnTo>
                    <a:pt x="68079" y="23194"/>
                  </a:lnTo>
                  <a:lnTo>
                    <a:pt x="73420" y="20915"/>
                  </a:lnTo>
                  <a:lnTo>
                    <a:pt x="78617" y="19902"/>
                  </a:lnTo>
                  <a:lnTo>
                    <a:pt x="81187" y="20478"/>
                  </a:lnTo>
                  <a:lnTo>
                    <a:pt x="88851" y="25335"/>
                  </a:lnTo>
                  <a:lnTo>
                    <a:pt x="96484" y="32983"/>
                  </a:lnTo>
                  <a:lnTo>
                    <a:pt x="109189" y="51097"/>
                  </a:lnTo>
                  <a:lnTo>
                    <a:pt x="112011" y="61257"/>
                  </a:lnTo>
                  <a:lnTo>
                    <a:pt x="116329" y="94979"/>
                  </a:lnTo>
                  <a:lnTo>
                    <a:pt x="120242" y="110439"/>
                  </a:lnTo>
                  <a:lnTo>
                    <a:pt x="121887" y="140868"/>
                  </a:lnTo>
                  <a:lnTo>
                    <a:pt x="121889" y="104438"/>
                  </a:lnTo>
                  <a:lnTo>
                    <a:pt x="122736" y="86712"/>
                  </a:lnTo>
                  <a:lnTo>
                    <a:pt x="134887" y="49553"/>
                  </a:lnTo>
                  <a:lnTo>
                    <a:pt x="139802" y="37992"/>
                  </a:lnTo>
                  <a:lnTo>
                    <a:pt x="147066" y="29467"/>
                  </a:lnTo>
                  <a:lnTo>
                    <a:pt x="155093" y="22010"/>
                  </a:lnTo>
                  <a:lnTo>
                    <a:pt x="161482" y="13051"/>
                  </a:lnTo>
                  <a:lnTo>
                    <a:pt x="165218" y="9984"/>
                  </a:lnTo>
                  <a:lnTo>
                    <a:pt x="184238" y="614"/>
                  </a:lnTo>
                  <a:lnTo>
                    <a:pt x="188008" y="0"/>
                  </a:lnTo>
                  <a:lnTo>
                    <a:pt x="196714" y="1575"/>
                  </a:lnTo>
                  <a:lnTo>
                    <a:pt x="207089" y="7222"/>
                  </a:lnTo>
                  <a:lnTo>
                    <a:pt x="223387" y="21705"/>
                  </a:lnTo>
                  <a:lnTo>
                    <a:pt x="243805" y="57392"/>
                  </a:lnTo>
                  <a:lnTo>
                    <a:pt x="248041" y="68287"/>
                  </a:lnTo>
                  <a:lnTo>
                    <a:pt x="249923" y="81596"/>
                  </a:lnTo>
                  <a:lnTo>
                    <a:pt x="243581" y="119638"/>
                  </a:lnTo>
                  <a:lnTo>
                    <a:pt x="237330" y="135458"/>
                  </a:lnTo>
                  <a:lnTo>
                    <a:pt x="237796" y="138156"/>
                  </a:lnTo>
                  <a:lnTo>
                    <a:pt x="240573" y="143411"/>
                  </a:lnTo>
                  <a:lnTo>
                    <a:pt x="242498" y="145151"/>
                  </a:lnTo>
                  <a:lnTo>
                    <a:pt x="251430" y="1486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369"/>
            <p:cNvSpPr/>
            <p:nvPr/>
          </p:nvSpPr>
          <p:spPr>
            <a:xfrm>
              <a:off x="6446995" y="4800627"/>
              <a:ext cx="197645" cy="159993"/>
            </a:xfrm>
            <a:custGeom>
              <a:avLst/>
              <a:gdLst/>
              <a:ahLst/>
              <a:cxnLst/>
              <a:rect l="0" t="0" r="0" b="0"/>
              <a:pathLst>
                <a:path w="197645" h="159993">
                  <a:moveTo>
                    <a:pt x="98585" y="7592"/>
                  </a:moveTo>
                  <a:lnTo>
                    <a:pt x="92023" y="1032"/>
                  </a:lnTo>
                  <a:lnTo>
                    <a:pt x="65774" y="0"/>
                  </a:lnTo>
                  <a:lnTo>
                    <a:pt x="60578" y="2243"/>
                  </a:lnTo>
                  <a:lnTo>
                    <a:pt x="42560" y="13818"/>
                  </a:lnTo>
                  <a:lnTo>
                    <a:pt x="13377" y="50917"/>
                  </a:lnTo>
                  <a:lnTo>
                    <a:pt x="3139" y="76358"/>
                  </a:lnTo>
                  <a:lnTo>
                    <a:pt x="0" y="99757"/>
                  </a:lnTo>
                  <a:lnTo>
                    <a:pt x="3710" y="112700"/>
                  </a:lnTo>
                  <a:lnTo>
                    <a:pt x="10134" y="120064"/>
                  </a:lnTo>
                  <a:lnTo>
                    <a:pt x="17786" y="125314"/>
                  </a:lnTo>
                  <a:lnTo>
                    <a:pt x="24010" y="127646"/>
                  </a:lnTo>
                  <a:lnTo>
                    <a:pt x="55067" y="129464"/>
                  </a:lnTo>
                  <a:lnTo>
                    <a:pt x="66970" y="125453"/>
                  </a:lnTo>
                  <a:lnTo>
                    <a:pt x="74092" y="118959"/>
                  </a:lnTo>
                  <a:lnTo>
                    <a:pt x="101096" y="82393"/>
                  </a:lnTo>
                  <a:lnTo>
                    <a:pt x="103934" y="76679"/>
                  </a:lnTo>
                  <a:lnTo>
                    <a:pt x="106042" y="71318"/>
                  </a:lnTo>
                  <a:lnTo>
                    <a:pt x="113471" y="61387"/>
                  </a:lnTo>
                  <a:lnTo>
                    <a:pt x="120354" y="60973"/>
                  </a:lnTo>
                  <a:lnTo>
                    <a:pt x="120718" y="61806"/>
                  </a:lnTo>
                  <a:lnTo>
                    <a:pt x="125481" y="97724"/>
                  </a:lnTo>
                  <a:lnTo>
                    <a:pt x="136881" y="119797"/>
                  </a:lnTo>
                  <a:lnTo>
                    <a:pt x="139356" y="123036"/>
                  </a:lnTo>
                  <a:lnTo>
                    <a:pt x="142105" y="131149"/>
                  </a:lnTo>
                  <a:lnTo>
                    <a:pt x="142838" y="135684"/>
                  </a:lnTo>
                  <a:lnTo>
                    <a:pt x="145020" y="139554"/>
                  </a:lnTo>
                  <a:lnTo>
                    <a:pt x="151961" y="146111"/>
                  </a:lnTo>
                  <a:lnTo>
                    <a:pt x="158432" y="149590"/>
                  </a:lnTo>
                  <a:lnTo>
                    <a:pt x="189525" y="159450"/>
                  </a:lnTo>
                  <a:lnTo>
                    <a:pt x="197644" y="1599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370"/>
            <p:cNvSpPr/>
            <p:nvPr/>
          </p:nvSpPr>
          <p:spPr>
            <a:xfrm>
              <a:off x="6697980" y="4709159"/>
              <a:ext cx="15240" cy="228602"/>
            </a:xfrm>
            <a:custGeom>
              <a:avLst/>
              <a:gdLst/>
              <a:ahLst/>
              <a:cxnLst/>
              <a:rect l="0" t="0" r="0" b="0"/>
              <a:pathLst>
                <a:path w="15240" h="228602">
                  <a:moveTo>
                    <a:pt x="15239" y="0"/>
                  </a:moveTo>
                  <a:lnTo>
                    <a:pt x="11194" y="4045"/>
                  </a:lnTo>
                  <a:lnTo>
                    <a:pt x="9208" y="8289"/>
                  </a:lnTo>
                  <a:lnTo>
                    <a:pt x="1630" y="41044"/>
                  </a:lnTo>
                  <a:lnTo>
                    <a:pt x="214" y="76588"/>
                  </a:lnTo>
                  <a:lnTo>
                    <a:pt x="28" y="114352"/>
                  </a:lnTo>
                  <a:lnTo>
                    <a:pt x="4" y="150027"/>
                  </a:lnTo>
                  <a:lnTo>
                    <a:pt x="0" y="186143"/>
                  </a:lnTo>
                  <a:lnTo>
                    <a:pt x="0" y="223027"/>
                  </a:lnTo>
                  <a:lnTo>
                    <a:pt x="0" y="2286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371"/>
            <p:cNvSpPr/>
            <p:nvPr/>
          </p:nvSpPr>
          <p:spPr>
            <a:xfrm>
              <a:off x="6774180" y="4671059"/>
              <a:ext cx="22860" cy="251461"/>
            </a:xfrm>
            <a:custGeom>
              <a:avLst/>
              <a:gdLst/>
              <a:ahLst/>
              <a:cxnLst/>
              <a:rect l="0" t="0" r="0" b="0"/>
              <a:pathLst>
                <a:path w="22860" h="251461">
                  <a:moveTo>
                    <a:pt x="0" y="0"/>
                  </a:moveTo>
                  <a:lnTo>
                    <a:pt x="0" y="4045"/>
                  </a:lnTo>
                  <a:lnTo>
                    <a:pt x="2258" y="8289"/>
                  </a:lnTo>
                  <a:lnTo>
                    <a:pt x="5237" y="12998"/>
                  </a:lnTo>
                  <a:lnTo>
                    <a:pt x="6914" y="21255"/>
                  </a:lnTo>
                  <a:lnTo>
                    <a:pt x="6711" y="54649"/>
                  </a:lnTo>
                  <a:lnTo>
                    <a:pt x="1576" y="86337"/>
                  </a:lnTo>
                  <a:lnTo>
                    <a:pt x="311" y="120912"/>
                  </a:lnTo>
                  <a:lnTo>
                    <a:pt x="5297" y="152201"/>
                  </a:lnTo>
                  <a:lnTo>
                    <a:pt x="7161" y="182841"/>
                  </a:lnTo>
                  <a:lnTo>
                    <a:pt x="8406" y="214892"/>
                  </a:lnTo>
                  <a:lnTo>
                    <a:pt x="15375" y="240209"/>
                  </a:lnTo>
                  <a:lnTo>
                    <a:pt x="22859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372"/>
            <p:cNvSpPr/>
            <p:nvPr/>
          </p:nvSpPr>
          <p:spPr>
            <a:xfrm>
              <a:off x="7048500" y="4800600"/>
              <a:ext cx="68581" cy="259081"/>
            </a:xfrm>
            <a:custGeom>
              <a:avLst/>
              <a:gdLst/>
              <a:ahLst/>
              <a:cxnLst/>
              <a:rect l="0" t="0" r="0" b="0"/>
              <a:pathLst>
                <a:path w="68581" h="259081">
                  <a:moveTo>
                    <a:pt x="68580" y="0"/>
                  </a:moveTo>
                  <a:lnTo>
                    <a:pt x="64534" y="0"/>
                  </a:lnTo>
                  <a:lnTo>
                    <a:pt x="63343" y="846"/>
                  </a:lnTo>
                  <a:lnTo>
                    <a:pt x="62548" y="2257"/>
                  </a:lnTo>
                  <a:lnTo>
                    <a:pt x="53261" y="34252"/>
                  </a:lnTo>
                  <a:lnTo>
                    <a:pt x="42836" y="69076"/>
                  </a:lnTo>
                  <a:lnTo>
                    <a:pt x="36465" y="106745"/>
                  </a:lnTo>
                  <a:lnTo>
                    <a:pt x="27616" y="141218"/>
                  </a:lnTo>
                  <a:lnTo>
                    <a:pt x="17715" y="174556"/>
                  </a:lnTo>
                  <a:lnTo>
                    <a:pt x="9116" y="209222"/>
                  </a:lnTo>
                  <a:lnTo>
                    <a:pt x="528" y="246881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373"/>
            <p:cNvSpPr/>
            <p:nvPr/>
          </p:nvSpPr>
          <p:spPr>
            <a:xfrm>
              <a:off x="7048500" y="4710662"/>
              <a:ext cx="210652" cy="165419"/>
            </a:xfrm>
            <a:custGeom>
              <a:avLst/>
              <a:gdLst/>
              <a:ahLst/>
              <a:cxnLst/>
              <a:rect l="0" t="0" r="0" b="0"/>
              <a:pathLst>
                <a:path w="210652" h="165419">
                  <a:moveTo>
                    <a:pt x="0" y="44218"/>
                  </a:moveTo>
                  <a:lnTo>
                    <a:pt x="0" y="32866"/>
                  </a:lnTo>
                  <a:lnTo>
                    <a:pt x="2258" y="28448"/>
                  </a:lnTo>
                  <a:lnTo>
                    <a:pt x="4044" y="26084"/>
                  </a:lnTo>
                  <a:lnTo>
                    <a:pt x="29015" y="8637"/>
                  </a:lnTo>
                  <a:lnTo>
                    <a:pt x="46697" y="1878"/>
                  </a:lnTo>
                  <a:lnTo>
                    <a:pt x="57725" y="0"/>
                  </a:lnTo>
                  <a:lnTo>
                    <a:pt x="92016" y="4727"/>
                  </a:lnTo>
                  <a:lnTo>
                    <a:pt x="122033" y="9888"/>
                  </a:lnTo>
                  <a:lnTo>
                    <a:pt x="151575" y="25144"/>
                  </a:lnTo>
                  <a:lnTo>
                    <a:pt x="184277" y="54487"/>
                  </a:lnTo>
                  <a:lnTo>
                    <a:pt x="207267" y="84867"/>
                  </a:lnTo>
                  <a:lnTo>
                    <a:pt x="210651" y="95022"/>
                  </a:lnTo>
                  <a:lnTo>
                    <a:pt x="208512" y="114304"/>
                  </a:lnTo>
                  <a:lnTo>
                    <a:pt x="202516" y="128013"/>
                  </a:lnTo>
                  <a:lnTo>
                    <a:pt x="191332" y="141483"/>
                  </a:lnTo>
                  <a:lnTo>
                    <a:pt x="155849" y="160677"/>
                  </a:lnTo>
                  <a:lnTo>
                    <a:pt x="123628" y="165418"/>
                  </a:lnTo>
                  <a:lnTo>
                    <a:pt x="112519" y="164971"/>
                  </a:lnTo>
                  <a:lnTo>
                    <a:pt x="76244" y="150681"/>
                  </a:lnTo>
                  <a:lnTo>
                    <a:pt x="67753" y="145721"/>
                  </a:lnTo>
                  <a:lnTo>
                    <a:pt x="56319" y="130569"/>
                  </a:lnTo>
                  <a:lnTo>
                    <a:pt x="53339" y="1204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374"/>
            <p:cNvSpPr/>
            <p:nvPr/>
          </p:nvSpPr>
          <p:spPr>
            <a:xfrm>
              <a:off x="7345680" y="4739640"/>
              <a:ext cx="38101" cy="121920"/>
            </a:xfrm>
            <a:custGeom>
              <a:avLst/>
              <a:gdLst/>
              <a:ahLst/>
              <a:cxnLst/>
              <a:rect l="0" t="0" r="0" b="0"/>
              <a:pathLst>
                <a:path w="38101" h="121920">
                  <a:moveTo>
                    <a:pt x="38100" y="0"/>
                  </a:moveTo>
                  <a:lnTo>
                    <a:pt x="32068" y="14320"/>
                  </a:lnTo>
                  <a:lnTo>
                    <a:pt x="28693" y="24845"/>
                  </a:lnTo>
                  <a:lnTo>
                    <a:pt x="17341" y="53514"/>
                  </a:lnTo>
                  <a:lnTo>
                    <a:pt x="13604" y="68631"/>
                  </a:lnTo>
                  <a:lnTo>
                    <a:pt x="939" y="103138"/>
                  </a:lnTo>
                  <a:lnTo>
                    <a:pt x="0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375"/>
            <p:cNvSpPr/>
            <p:nvPr/>
          </p:nvSpPr>
          <p:spPr>
            <a:xfrm>
              <a:off x="7391400" y="4671059"/>
              <a:ext cx="7620" cy="7622"/>
            </a:xfrm>
            <a:custGeom>
              <a:avLst/>
              <a:gdLst/>
              <a:ahLst/>
              <a:cxnLst/>
              <a:rect l="0" t="0" r="0" b="0"/>
              <a:pathLst>
                <a:path w="7620" h="7622">
                  <a:moveTo>
                    <a:pt x="7619" y="7621"/>
                  </a:moveTo>
                  <a:lnTo>
                    <a:pt x="3574" y="7621"/>
                  </a:lnTo>
                  <a:lnTo>
                    <a:pt x="2382" y="6774"/>
                  </a:lnTo>
                  <a:lnTo>
                    <a:pt x="1588" y="536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376"/>
            <p:cNvSpPr/>
            <p:nvPr/>
          </p:nvSpPr>
          <p:spPr>
            <a:xfrm>
              <a:off x="7482963" y="4587240"/>
              <a:ext cx="45598" cy="266701"/>
            </a:xfrm>
            <a:custGeom>
              <a:avLst/>
              <a:gdLst/>
              <a:ahLst/>
              <a:cxnLst/>
              <a:rect l="0" t="0" r="0" b="0"/>
              <a:pathLst>
                <a:path w="45598" h="266701">
                  <a:moveTo>
                    <a:pt x="45597" y="0"/>
                  </a:moveTo>
                  <a:lnTo>
                    <a:pt x="41551" y="0"/>
                  </a:lnTo>
                  <a:lnTo>
                    <a:pt x="40360" y="846"/>
                  </a:lnTo>
                  <a:lnTo>
                    <a:pt x="39565" y="2257"/>
                  </a:lnTo>
                  <a:lnTo>
                    <a:pt x="38291" y="10605"/>
                  </a:lnTo>
                  <a:lnTo>
                    <a:pt x="37192" y="26491"/>
                  </a:lnTo>
                  <a:lnTo>
                    <a:pt x="31424" y="54989"/>
                  </a:lnTo>
                  <a:lnTo>
                    <a:pt x="28239" y="87883"/>
                  </a:lnTo>
                  <a:lnTo>
                    <a:pt x="19778" y="121217"/>
                  </a:lnTo>
                  <a:lnTo>
                    <a:pt x="15190" y="157497"/>
                  </a:lnTo>
                  <a:lnTo>
                    <a:pt x="7010" y="190001"/>
                  </a:lnTo>
                  <a:lnTo>
                    <a:pt x="815" y="222450"/>
                  </a:lnTo>
                  <a:lnTo>
                    <a:pt x="0" y="244734"/>
                  </a:lnTo>
                  <a:lnTo>
                    <a:pt x="2189" y="250728"/>
                  </a:lnTo>
                  <a:lnTo>
                    <a:pt x="5138" y="256214"/>
                  </a:lnTo>
                  <a:lnTo>
                    <a:pt x="7497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377"/>
            <p:cNvSpPr/>
            <p:nvPr/>
          </p:nvSpPr>
          <p:spPr>
            <a:xfrm>
              <a:off x="7437433" y="4724400"/>
              <a:ext cx="136848" cy="7620"/>
            </a:xfrm>
            <a:custGeom>
              <a:avLst/>
              <a:gdLst/>
              <a:ahLst/>
              <a:cxnLst/>
              <a:rect l="0" t="0" r="0" b="0"/>
              <a:pathLst>
                <a:path w="136848" h="7620">
                  <a:moveTo>
                    <a:pt x="7306" y="7619"/>
                  </a:moveTo>
                  <a:lnTo>
                    <a:pt x="3261" y="7619"/>
                  </a:lnTo>
                  <a:lnTo>
                    <a:pt x="2069" y="6773"/>
                  </a:lnTo>
                  <a:lnTo>
                    <a:pt x="1274" y="5362"/>
                  </a:lnTo>
                  <a:lnTo>
                    <a:pt x="0" y="1059"/>
                  </a:lnTo>
                  <a:lnTo>
                    <a:pt x="742" y="706"/>
                  </a:lnTo>
                  <a:lnTo>
                    <a:pt x="35734" y="8"/>
                  </a:lnTo>
                  <a:lnTo>
                    <a:pt x="69000" y="1"/>
                  </a:lnTo>
                  <a:lnTo>
                    <a:pt x="101226" y="0"/>
                  </a:lnTo>
                  <a:lnTo>
                    <a:pt x="1368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378"/>
            <p:cNvSpPr/>
            <p:nvPr/>
          </p:nvSpPr>
          <p:spPr>
            <a:xfrm>
              <a:off x="7597139" y="4701540"/>
              <a:ext cx="175262" cy="156314"/>
            </a:xfrm>
            <a:custGeom>
              <a:avLst/>
              <a:gdLst/>
              <a:ahLst/>
              <a:cxnLst/>
              <a:rect l="0" t="0" r="0" b="0"/>
              <a:pathLst>
                <a:path w="175262" h="156314">
                  <a:moveTo>
                    <a:pt x="175261" y="0"/>
                  </a:moveTo>
                  <a:lnTo>
                    <a:pt x="138731" y="0"/>
                  </a:lnTo>
                  <a:lnTo>
                    <a:pt x="118583" y="846"/>
                  </a:lnTo>
                  <a:lnTo>
                    <a:pt x="83775" y="9406"/>
                  </a:lnTo>
                  <a:lnTo>
                    <a:pt x="61625" y="16985"/>
                  </a:lnTo>
                  <a:lnTo>
                    <a:pt x="50932" y="25744"/>
                  </a:lnTo>
                  <a:lnTo>
                    <a:pt x="50042" y="28169"/>
                  </a:lnTo>
                  <a:lnTo>
                    <a:pt x="50294" y="30633"/>
                  </a:lnTo>
                  <a:lnTo>
                    <a:pt x="59023" y="48436"/>
                  </a:lnTo>
                  <a:lnTo>
                    <a:pt x="63768" y="54829"/>
                  </a:lnTo>
                  <a:lnTo>
                    <a:pt x="82267" y="70699"/>
                  </a:lnTo>
                  <a:lnTo>
                    <a:pt x="89056" y="78835"/>
                  </a:lnTo>
                  <a:lnTo>
                    <a:pt x="126067" y="110990"/>
                  </a:lnTo>
                  <a:lnTo>
                    <a:pt x="133497" y="119152"/>
                  </a:lnTo>
                  <a:lnTo>
                    <a:pt x="138694" y="129494"/>
                  </a:lnTo>
                  <a:lnTo>
                    <a:pt x="140723" y="132049"/>
                  </a:lnTo>
                  <a:lnTo>
                    <a:pt x="141228" y="134600"/>
                  </a:lnTo>
                  <a:lnTo>
                    <a:pt x="140719" y="137146"/>
                  </a:lnTo>
                  <a:lnTo>
                    <a:pt x="135957" y="144776"/>
                  </a:lnTo>
                  <a:lnTo>
                    <a:pt x="133818" y="147317"/>
                  </a:lnTo>
                  <a:lnTo>
                    <a:pt x="126926" y="150141"/>
                  </a:lnTo>
                  <a:lnTo>
                    <a:pt x="89783" y="156313"/>
                  </a:lnTo>
                  <a:lnTo>
                    <a:pt x="77721" y="156114"/>
                  </a:lnTo>
                  <a:lnTo>
                    <a:pt x="40528" y="152888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SMARTInkShape-Group89"/>
          <p:cNvGrpSpPr/>
          <p:nvPr/>
        </p:nvGrpSpPr>
        <p:grpSpPr>
          <a:xfrm>
            <a:off x="6667500" y="5143500"/>
            <a:ext cx="2628901" cy="883777"/>
            <a:chOff x="6667500" y="5143500"/>
            <a:chExt cx="2628901" cy="883777"/>
          </a:xfrm>
        </p:grpSpPr>
        <p:sp>
          <p:nvSpPr>
            <p:cNvPr id="156" name="SMARTInkShape-379"/>
            <p:cNvSpPr/>
            <p:nvPr/>
          </p:nvSpPr>
          <p:spPr>
            <a:xfrm>
              <a:off x="6667500" y="5440680"/>
              <a:ext cx="144781" cy="7579"/>
            </a:xfrm>
            <a:custGeom>
              <a:avLst/>
              <a:gdLst/>
              <a:ahLst/>
              <a:cxnLst/>
              <a:rect l="0" t="0" r="0" b="0"/>
              <a:pathLst>
                <a:path w="144781" h="7579">
                  <a:moveTo>
                    <a:pt x="0" y="0"/>
                  </a:moveTo>
                  <a:lnTo>
                    <a:pt x="35012" y="0"/>
                  </a:lnTo>
                  <a:lnTo>
                    <a:pt x="54682" y="2257"/>
                  </a:lnTo>
                  <a:lnTo>
                    <a:pt x="86379" y="6913"/>
                  </a:lnTo>
                  <a:lnTo>
                    <a:pt x="122990" y="7578"/>
                  </a:lnTo>
                  <a:lnTo>
                    <a:pt x="131709" y="6754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380"/>
            <p:cNvSpPr/>
            <p:nvPr/>
          </p:nvSpPr>
          <p:spPr>
            <a:xfrm>
              <a:off x="6888488" y="5372143"/>
              <a:ext cx="236172" cy="151873"/>
            </a:xfrm>
            <a:custGeom>
              <a:avLst/>
              <a:gdLst/>
              <a:ahLst/>
              <a:cxnLst/>
              <a:rect l="0" t="0" r="0" b="0"/>
              <a:pathLst>
                <a:path w="236172" h="151873">
                  <a:moveTo>
                    <a:pt x="30472" y="30437"/>
                  </a:moveTo>
                  <a:lnTo>
                    <a:pt x="30472" y="34482"/>
                  </a:lnTo>
                  <a:lnTo>
                    <a:pt x="28213" y="38725"/>
                  </a:lnTo>
                  <a:lnTo>
                    <a:pt x="25235" y="43434"/>
                  </a:lnTo>
                  <a:lnTo>
                    <a:pt x="23322" y="53355"/>
                  </a:lnTo>
                  <a:lnTo>
                    <a:pt x="22023" y="86616"/>
                  </a:lnTo>
                  <a:lnTo>
                    <a:pt x="13445" y="121894"/>
                  </a:lnTo>
                  <a:lnTo>
                    <a:pt x="5866" y="144069"/>
                  </a:lnTo>
                  <a:lnTo>
                    <a:pt x="335" y="151872"/>
                  </a:lnTo>
                  <a:lnTo>
                    <a:pt x="0" y="134432"/>
                  </a:lnTo>
                  <a:lnTo>
                    <a:pt x="15430" y="98812"/>
                  </a:lnTo>
                  <a:lnTo>
                    <a:pt x="33194" y="67507"/>
                  </a:lnTo>
                  <a:lnTo>
                    <a:pt x="47504" y="40111"/>
                  </a:lnTo>
                  <a:lnTo>
                    <a:pt x="74815" y="9178"/>
                  </a:lnTo>
                  <a:lnTo>
                    <a:pt x="82071" y="4055"/>
                  </a:lnTo>
                  <a:lnTo>
                    <a:pt x="90916" y="1171"/>
                  </a:lnTo>
                  <a:lnTo>
                    <a:pt x="105535" y="196"/>
                  </a:lnTo>
                  <a:lnTo>
                    <a:pt x="112658" y="2321"/>
                  </a:lnTo>
                  <a:lnTo>
                    <a:pt x="124128" y="10584"/>
                  </a:lnTo>
                  <a:lnTo>
                    <a:pt x="131976" y="21920"/>
                  </a:lnTo>
                  <a:lnTo>
                    <a:pt x="140742" y="50901"/>
                  </a:lnTo>
                  <a:lnTo>
                    <a:pt x="140723" y="60981"/>
                  </a:lnTo>
                  <a:lnTo>
                    <a:pt x="135208" y="95175"/>
                  </a:lnTo>
                  <a:lnTo>
                    <a:pt x="126607" y="108418"/>
                  </a:lnTo>
                  <a:lnTo>
                    <a:pt x="107115" y="129045"/>
                  </a:lnTo>
                  <a:lnTo>
                    <a:pt x="106683" y="107527"/>
                  </a:lnTo>
                  <a:lnTo>
                    <a:pt x="112757" y="88531"/>
                  </a:lnTo>
                  <a:lnTo>
                    <a:pt x="120516" y="73520"/>
                  </a:lnTo>
                  <a:lnTo>
                    <a:pt x="147635" y="37891"/>
                  </a:lnTo>
                  <a:lnTo>
                    <a:pt x="163493" y="21826"/>
                  </a:lnTo>
                  <a:lnTo>
                    <a:pt x="194717" y="3702"/>
                  </a:lnTo>
                  <a:lnTo>
                    <a:pt x="217576" y="286"/>
                  </a:lnTo>
                  <a:lnTo>
                    <a:pt x="231019" y="0"/>
                  </a:lnTo>
                  <a:lnTo>
                    <a:pt x="232750" y="1678"/>
                  </a:lnTo>
                  <a:lnTo>
                    <a:pt x="234674" y="8059"/>
                  </a:lnTo>
                  <a:lnTo>
                    <a:pt x="236171" y="43529"/>
                  </a:lnTo>
                  <a:lnTo>
                    <a:pt x="230120" y="63534"/>
                  </a:lnTo>
                  <a:lnTo>
                    <a:pt x="224059" y="79566"/>
                  </a:lnTo>
                  <a:lnTo>
                    <a:pt x="216852" y="115246"/>
                  </a:lnTo>
                  <a:lnTo>
                    <a:pt x="220262" y="131498"/>
                  </a:lnTo>
                  <a:lnTo>
                    <a:pt x="222913" y="136877"/>
                  </a:lnTo>
                  <a:lnTo>
                    <a:pt x="228592" y="1447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381"/>
            <p:cNvSpPr/>
            <p:nvPr/>
          </p:nvSpPr>
          <p:spPr>
            <a:xfrm>
              <a:off x="7164335" y="5403980"/>
              <a:ext cx="166105" cy="120521"/>
            </a:xfrm>
            <a:custGeom>
              <a:avLst/>
              <a:gdLst/>
              <a:ahLst/>
              <a:cxnLst/>
              <a:rect l="0" t="0" r="0" b="0"/>
              <a:pathLst>
                <a:path w="166105" h="120521">
                  <a:moveTo>
                    <a:pt x="105145" y="21459"/>
                  </a:moveTo>
                  <a:lnTo>
                    <a:pt x="101099" y="17414"/>
                  </a:lnTo>
                  <a:lnTo>
                    <a:pt x="96855" y="15428"/>
                  </a:lnTo>
                  <a:lnTo>
                    <a:pt x="94538" y="14899"/>
                  </a:lnTo>
                  <a:lnTo>
                    <a:pt x="87233" y="10108"/>
                  </a:lnTo>
                  <a:lnTo>
                    <a:pt x="77178" y="1751"/>
                  </a:lnTo>
                  <a:lnTo>
                    <a:pt x="72113" y="0"/>
                  </a:lnTo>
                  <a:lnTo>
                    <a:pt x="69577" y="380"/>
                  </a:lnTo>
                  <a:lnTo>
                    <a:pt x="52839" y="9329"/>
                  </a:lnTo>
                  <a:lnTo>
                    <a:pt x="45772" y="16350"/>
                  </a:lnTo>
                  <a:lnTo>
                    <a:pt x="38964" y="24268"/>
                  </a:lnTo>
                  <a:lnTo>
                    <a:pt x="23052" y="38509"/>
                  </a:lnTo>
                  <a:lnTo>
                    <a:pt x="6235" y="73370"/>
                  </a:lnTo>
                  <a:lnTo>
                    <a:pt x="0" y="90792"/>
                  </a:lnTo>
                  <a:lnTo>
                    <a:pt x="335" y="93927"/>
                  </a:lnTo>
                  <a:lnTo>
                    <a:pt x="7931" y="112830"/>
                  </a:lnTo>
                  <a:lnTo>
                    <a:pt x="9856" y="115393"/>
                  </a:lnTo>
                  <a:lnTo>
                    <a:pt x="16510" y="118241"/>
                  </a:lnTo>
                  <a:lnTo>
                    <a:pt x="30534" y="120070"/>
                  </a:lnTo>
                  <a:lnTo>
                    <a:pt x="36142" y="118062"/>
                  </a:lnTo>
                  <a:lnTo>
                    <a:pt x="69018" y="99257"/>
                  </a:lnTo>
                  <a:lnTo>
                    <a:pt x="81671" y="81732"/>
                  </a:lnTo>
                  <a:lnTo>
                    <a:pt x="102871" y="44971"/>
                  </a:lnTo>
                  <a:lnTo>
                    <a:pt x="105133" y="29215"/>
                  </a:lnTo>
                  <a:lnTo>
                    <a:pt x="105145" y="63130"/>
                  </a:lnTo>
                  <a:lnTo>
                    <a:pt x="105991" y="77645"/>
                  </a:lnTo>
                  <a:lnTo>
                    <a:pt x="111228" y="91823"/>
                  </a:lnTo>
                  <a:lnTo>
                    <a:pt x="123057" y="107385"/>
                  </a:lnTo>
                  <a:lnTo>
                    <a:pt x="134629" y="115311"/>
                  </a:lnTo>
                  <a:lnTo>
                    <a:pt x="144737" y="118976"/>
                  </a:lnTo>
                  <a:lnTo>
                    <a:pt x="166104" y="12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382"/>
            <p:cNvSpPr/>
            <p:nvPr/>
          </p:nvSpPr>
          <p:spPr>
            <a:xfrm>
              <a:off x="7399019" y="5394960"/>
              <a:ext cx="22862" cy="99060"/>
            </a:xfrm>
            <a:custGeom>
              <a:avLst/>
              <a:gdLst/>
              <a:ahLst/>
              <a:cxnLst/>
              <a:rect l="0" t="0" r="0" b="0"/>
              <a:pathLst>
                <a:path w="22862" h="99060">
                  <a:moveTo>
                    <a:pt x="22861" y="0"/>
                  </a:moveTo>
                  <a:lnTo>
                    <a:pt x="18815" y="4045"/>
                  </a:lnTo>
                  <a:lnTo>
                    <a:pt x="16829" y="8288"/>
                  </a:lnTo>
                  <a:lnTo>
                    <a:pt x="8345" y="43328"/>
                  </a:lnTo>
                  <a:lnTo>
                    <a:pt x="6837" y="70509"/>
                  </a:lnTo>
                  <a:lnTo>
                    <a:pt x="1068" y="85944"/>
                  </a:lnTo>
                  <a:lnTo>
                    <a:pt x="0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383"/>
            <p:cNvSpPr/>
            <p:nvPr/>
          </p:nvSpPr>
          <p:spPr>
            <a:xfrm>
              <a:off x="7429500" y="5303519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384"/>
            <p:cNvSpPr/>
            <p:nvPr/>
          </p:nvSpPr>
          <p:spPr>
            <a:xfrm>
              <a:off x="7490490" y="5341764"/>
              <a:ext cx="129511" cy="144178"/>
            </a:xfrm>
            <a:custGeom>
              <a:avLst/>
              <a:gdLst/>
              <a:ahLst/>
              <a:cxnLst/>
              <a:rect l="0" t="0" r="0" b="0"/>
              <a:pathLst>
                <a:path w="129511" h="144178">
                  <a:moveTo>
                    <a:pt x="15210" y="7475"/>
                  </a:moveTo>
                  <a:lnTo>
                    <a:pt x="15210" y="43521"/>
                  </a:lnTo>
                  <a:lnTo>
                    <a:pt x="15210" y="77604"/>
                  </a:lnTo>
                  <a:lnTo>
                    <a:pt x="7449" y="115642"/>
                  </a:lnTo>
                  <a:lnTo>
                    <a:pt x="1121" y="131463"/>
                  </a:lnTo>
                  <a:lnTo>
                    <a:pt x="0" y="144177"/>
                  </a:lnTo>
                  <a:lnTo>
                    <a:pt x="817" y="118136"/>
                  </a:lnTo>
                  <a:lnTo>
                    <a:pt x="15408" y="83611"/>
                  </a:lnTo>
                  <a:lnTo>
                    <a:pt x="30467" y="47159"/>
                  </a:lnTo>
                  <a:lnTo>
                    <a:pt x="45691" y="17493"/>
                  </a:lnTo>
                  <a:lnTo>
                    <a:pt x="51617" y="11081"/>
                  </a:lnTo>
                  <a:lnTo>
                    <a:pt x="63627" y="3558"/>
                  </a:lnTo>
                  <a:lnTo>
                    <a:pt x="75699" y="587"/>
                  </a:lnTo>
                  <a:lnTo>
                    <a:pt x="86236" y="0"/>
                  </a:lnTo>
                  <a:lnTo>
                    <a:pt x="91368" y="2178"/>
                  </a:lnTo>
                  <a:lnTo>
                    <a:pt x="101561" y="10474"/>
                  </a:lnTo>
                  <a:lnTo>
                    <a:pt x="116810" y="31856"/>
                  </a:lnTo>
                  <a:lnTo>
                    <a:pt x="119632" y="39761"/>
                  </a:lnTo>
                  <a:lnTo>
                    <a:pt x="121691" y="74625"/>
                  </a:lnTo>
                  <a:lnTo>
                    <a:pt x="122710" y="101267"/>
                  </a:lnTo>
                  <a:lnTo>
                    <a:pt x="129510" y="1293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385"/>
            <p:cNvSpPr/>
            <p:nvPr/>
          </p:nvSpPr>
          <p:spPr>
            <a:xfrm>
              <a:off x="7849437" y="5372100"/>
              <a:ext cx="128703" cy="160020"/>
            </a:xfrm>
            <a:custGeom>
              <a:avLst/>
              <a:gdLst/>
              <a:ahLst/>
              <a:cxnLst/>
              <a:rect l="0" t="0" r="0" b="0"/>
              <a:pathLst>
                <a:path w="128703" h="160020">
                  <a:moveTo>
                    <a:pt x="128702" y="0"/>
                  </a:moveTo>
                  <a:lnTo>
                    <a:pt x="92174" y="0"/>
                  </a:lnTo>
                  <a:lnTo>
                    <a:pt x="85374" y="846"/>
                  </a:lnTo>
                  <a:lnTo>
                    <a:pt x="50087" y="15437"/>
                  </a:lnTo>
                  <a:lnTo>
                    <a:pt x="37883" y="21254"/>
                  </a:lnTo>
                  <a:lnTo>
                    <a:pt x="12206" y="48565"/>
                  </a:lnTo>
                  <a:lnTo>
                    <a:pt x="3403" y="63590"/>
                  </a:lnTo>
                  <a:lnTo>
                    <a:pt x="0" y="86095"/>
                  </a:lnTo>
                  <a:lnTo>
                    <a:pt x="382" y="99224"/>
                  </a:lnTo>
                  <a:lnTo>
                    <a:pt x="3373" y="110704"/>
                  </a:lnTo>
                  <a:lnTo>
                    <a:pt x="13862" y="126686"/>
                  </a:lnTo>
                  <a:lnTo>
                    <a:pt x="27695" y="142147"/>
                  </a:lnTo>
                  <a:lnTo>
                    <a:pt x="46563" y="153407"/>
                  </a:lnTo>
                  <a:lnTo>
                    <a:pt x="68764" y="158713"/>
                  </a:lnTo>
                  <a:lnTo>
                    <a:pt x="82982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386"/>
            <p:cNvSpPr/>
            <p:nvPr/>
          </p:nvSpPr>
          <p:spPr>
            <a:xfrm>
              <a:off x="8001483" y="5356860"/>
              <a:ext cx="105813" cy="175090"/>
            </a:xfrm>
            <a:custGeom>
              <a:avLst/>
              <a:gdLst/>
              <a:ahLst/>
              <a:cxnLst/>
              <a:rect l="0" t="0" r="0" b="0"/>
              <a:pathLst>
                <a:path w="105813" h="175090">
                  <a:moveTo>
                    <a:pt x="90956" y="38100"/>
                  </a:moveTo>
                  <a:lnTo>
                    <a:pt x="90956" y="34055"/>
                  </a:lnTo>
                  <a:lnTo>
                    <a:pt x="90109" y="32863"/>
                  </a:lnTo>
                  <a:lnTo>
                    <a:pt x="88699" y="32068"/>
                  </a:lnTo>
                  <a:lnTo>
                    <a:pt x="80350" y="30793"/>
                  </a:lnTo>
                  <a:lnTo>
                    <a:pt x="75518" y="32877"/>
                  </a:lnTo>
                  <a:lnTo>
                    <a:pt x="39707" y="66527"/>
                  </a:lnTo>
                  <a:lnTo>
                    <a:pt x="13682" y="96562"/>
                  </a:lnTo>
                  <a:lnTo>
                    <a:pt x="3193" y="116848"/>
                  </a:lnTo>
                  <a:lnTo>
                    <a:pt x="0" y="142240"/>
                  </a:lnTo>
                  <a:lnTo>
                    <a:pt x="3705" y="157480"/>
                  </a:lnTo>
                  <a:lnTo>
                    <a:pt x="10165" y="168674"/>
                  </a:lnTo>
                  <a:lnTo>
                    <a:pt x="13389" y="170870"/>
                  </a:lnTo>
                  <a:lnTo>
                    <a:pt x="26016" y="173959"/>
                  </a:lnTo>
                  <a:lnTo>
                    <a:pt x="50461" y="175089"/>
                  </a:lnTo>
                  <a:lnTo>
                    <a:pt x="65599" y="171164"/>
                  </a:lnTo>
                  <a:lnTo>
                    <a:pt x="73478" y="164690"/>
                  </a:lnTo>
                  <a:lnTo>
                    <a:pt x="92512" y="141851"/>
                  </a:lnTo>
                  <a:lnTo>
                    <a:pt x="103281" y="106489"/>
                  </a:lnTo>
                  <a:lnTo>
                    <a:pt x="105812" y="75004"/>
                  </a:lnTo>
                  <a:lnTo>
                    <a:pt x="102037" y="57031"/>
                  </a:lnTo>
                  <a:lnTo>
                    <a:pt x="93177" y="36634"/>
                  </a:lnTo>
                  <a:lnTo>
                    <a:pt x="86629" y="25624"/>
                  </a:lnTo>
                  <a:lnTo>
                    <a:pt x="83465" y="13706"/>
                  </a:lnTo>
                  <a:lnTo>
                    <a:pt x="81729" y="11678"/>
                  </a:lnTo>
                  <a:lnTo>
                    <a:pt x="79725" y="10325"/>
                  </a:lnTo>
                  <a:lnTo>
                    <a:pt x="78389" y="8576"/>
                  </a:lnTo>
                  <a:lnTo>
                    <a:pt x="757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387"/>
            <p:cNvSpPr/>
            <p:nvPr/>
          </p:nvSpPr>
          <p:spPr>
            <a:xfrm>
              <a:off x="8161021" y="5334176"/>
              <a:ext cx="121919" cy="167072"/>
            </a:xfrm>
            <a:custGeom>
              <a:avLst/>
              <a:gdLst/>
              <a:ahLst/>
              <a:cxnLst/>
              <a:rect l="0" t="0" r="0" b="0"/>
              <a:pathLst>
                <a:path w="121919" h="167072">
                  <a:moveTo>
                    <a:pt x="53339" y="37924"/>
                  </a:moveTo>
                  <a:lnTo>
                    <a:pt x="47307" y="52244"/>
                  </a:lnTo>
                  <a:lnTo>
                    <a:pt x="43932" y="62768"/>
                  </a:lnTo>
                  <a:lnTo>
                    <a:pt x="27834" y="100505"/>
                  </a:lnTo>
                  <a:lnTo>
                    <a:pt x="12689" y="134140"/>
                  </a:lnTo>
                  <a:lnTo>
                    <a:pt x="1001" y="158666"/>
                  </a:lnTo>
                  <a:lnTo>
                    <a:pt x="38" y="167071"/>
                  </a:lnTo>
                  <a:lnTo>
                    <a:pt x="0" y="149541"/>
                  </a:lnTo>
                  <a:lnTo>
                    <a:pt x="12996" y="113662"/>
                  </a:lnTo>
                  <a:lnTo>
                    <a:pt x="29483" y="82412"/>
                  </a:lnTo>
                  <a:lnTo>
                    <a:pt x="47717" y="48531"/>
                  </a:lnTo>
                  <a:lnTo>
                    <a:pt x="67138" y="18331"/>
                  </a:lnTo>
                  <a:lnTo>
                    <a:pt x="81604" y="6624"/>
                  </a:lnTo>
                  <a:lnTo>
                    <a:pt x="92569" y="1838"/>
                  </a:lnTo>
                  <a:lnTo>
                    <a:pt x="105049" y="0"/>
                  </a:lnTo>
                  <a:lnTo>
                    <a:pt x="110241" y="3922"/>
                  </a:lnTo>
                  <a:lnTo>
                    <a:pt x="112495" y="8136"/>
                  </a:lnTo>
                  <a:lnTo>
                    <a:pt x="113942" y="21786"/>
                  </a:lnTo>
                  <a:lnTo>
                    <a:pt x="114267" y="54812"/>
                  </a:lnTo>
                  <a:lnTo>
                    <a:pt x="114295" y="92468"/>
                  </a:lnTo>
                  <a:lnTo>
                    <a:pt x="114298" y="126483"/>
                  </a:lnTo>
                  <a:lnTo>
                    <a:pt x="114298" y="137917"/>
                  </a:lnTo>
                  <a:lnTo>
                    <a:pt x="116556" y="143890"/>
                  </a:lnTo>
                  <a:lnTo>
                    <a:pt x="121918" y="1522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388"/>
            <p:cNvSpPr/>
            <p:nvPr/>
          </p:nvSpPr>
          <p:spPr>
            <a:xfrm>
              <a:off x="8337823" y="5204957"/>
              <a:ext cx="188929" cy="287972"/>
            </a:xfrm>
            <a:custGeom>
              <a:avLst/>
              <a:gdLst/>
              <a:ahLst/>
              <a:cxnLst/>
              <a:rect l="0" t="0" r="0" b="0"/>
              <a:pathLst>
                <a:path w="188929" h="287972">
                  <a:moveTo>
                    <a:pt x="112757" y="190003"/>
                  </a:moveTo>
                  <a:lnTo>
                    <a:pt x="112757" y="185958"/>
                  </a:lnTo>
                  <a:lnTo>
                    <a:pt x="111910" y="184766"/>
                  </a:lnTo>
                  <a:lnTo>
                    <a:pt x="110499" y="183971"/>
                  </a:lnTo>
                  <a:lnTo>
                    <a:pt x="108711" y="183442"/>
                  </a:lnTo>
                  <a:lnTo>
                    <a:pt x="107520" y="182242"/>
                  </a:lnTo>
                  <a:lnTo>
                    <a:pt x="106195" y="178651"/>
                  </a:lnTo>
                  <a:lnTo>
                    <a:pt x="105230" y="164498"/>
                  </a:lnTo>
                  <a:lnTo>
                    <a:pt x="104352" y="162839"/>
                  </a:lnTo>
                  <a:lnTo>
                    <a:pt x="102920" y="161734"/>
                  </a:lnTo>
                  <a:lnTo>
                    <a:pt x="99072" y="160505"/>
                  </a:lnTo>
                  <a:lnTo>
                    <a:pt x="83182" y="159652"/>
                  </a:lnTo>
                  <a:lnTo>
                    <a:pt x="76188" y="161838"/>
                  </a:lnTo>
                  <a:lnTo>
                    <a:pt x="69411" y="164785"/>
                  </a:lnTo>
                  <a:lnTo>
                    <a:pt x="60754" y="166095"/>
                  </a:lnTo>
                  <a:lnTo>
                    <a:pt x="51261" y="171192"/>
                  </a:lnTo>
                  <a:lnTo>
                    <a:pt x="27173" y="193076"/>
                  </a:lnTo>
                  <a:lnTo>
                    <a:pt x="6270" y="228134"/>
                  </a:lnTo>
                  <a:lnTo>
                    <a:pt x="1929" y="238277"/>
                  </a:lnTo>
                  <a:lnTo>
                    <a:pt x="0" y="248429"/>
                  </a:lnTo>
                  <a:lnTo>
                    <a:pt x="1400" y="258585"/>
                  </a:lnTo>
                  <a:lnTo>
                    <a:pt x="2959" y="263665"/>
                  </a:lnTo>
                  <a:lnTo>
                    <a:pt x="9206" y="271566"/>
                  </a:lnTo>
                  <a:lnTo>
                    <a:pt x="26652" y="285379"/>
                  </a:lnTo>
                  <a:lnTo>
                    <a:pt x="40771" y="287971"/>
                  </a:lnTo>
                  <a:lnTo>
                    <a:pt x="59819" y="287892"/>
                  </a:lnTo>
                  <a:lnTo>
                    <a:pt x="71166" y="284874"/>
                  </a:lnTo>
                  <a:lnTo>
                    <a:pt x="87075" y="274369"/>
                  </a:lnTo>
                  <a:lnTo>
                    <a:pt x="112720" y="242411"/>
                  </a:lnTo>
                  <a:lnTo>
                    <a:pt x="133070" y="208634"/>
                  </a:lnTo>
                  <a:lnTo>
                    <a:pt x="144269" y="179342"/>
                  </a:lnTo>
                  <a:lnTo>
                    <a:pt x="156994" y="149214"/>
                  </a:lnTo>
                  <a:lnTo>
                    <a:pt x="167445" y="118838"/>
                  </a:lnTo>
                  <a:lnTo>
                    <a:pt x="177714" y="84317"/>
                  </a:lnTo>
                  <a:lnTo>
                    <a:pt x="180621" y="53039"/>
                  </a:lnTo>
                  <a:lnTo>
                    <a:pt x="182089" y="21699"/>
                  </a:lnTo>
                  <a:lnTo>
                    <a:pt x="188862" y="0"/>
                  </a:lnTo>
                  <a:lnTo>
                    <a:pt x="188928" y="3695"/>
                  </a:lnTo>
                  <a:lnTo>
                    <a:pt x="186686" y="7857"/>
                  </a:lnTo>
                  <a:lnTo>
                    <a:pt x="184903" y="10152"/>
                  </a:lnTo>
                  <a:lnTo>
                    <a:pt x="182922" y="17218"/>
                  </a:lnTo>
                  <a:lnTo>
                    <a:pt x="180698" y="47399"/>
                  </a:lnTo>
                  <a:lnTo>
                    <a:pt x="175347" y="81997"/>
                  </a:lnTo>
                  <a:lnTo>
                    <a:pt x="169994" y="117586"/>
                  </a:lnTo>
                  <a:lnTo>
                    <a:pt x="166019" y="151145"/>
                  </a:lnTo>
                  <a:lnTo>
                    <a:pt x="161934" y="174538"/>
                  </a:lnTo>
                  <a:lnTo>
                    <a:pt x="165382" y="208788"/>
                  </a:lnTo>
                  <a:lnTo>
                    <a:pt x="168036" y="217543"/>
                  </a:lnTo>
                  <a:lnTo>
                    <a:pt x="172033" y="227231"/>
                  </a:lnTo>
                  <a:lnTo>
                    <a:pt x="173716" y="2433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389"/>
            <p:cNvSpPr/>
            <p:nvPr/>
          </p:nvSpPr>
          <p:spPr>
            <a:xfrm>
              <a:off x="8580242" y="5335194"/>
              <a:ext cx="112864" cy="127124"/>
            </a:xfrm>
            <a:custGeom>
              <a:avLst/>
              <a:gdLst/>
              <a:ahLst/>
              <a:cxnLst/>
              <a:rect l="0" t="0" r="0" b="0"/>
              <a:pathLst>
                <a:path w="112864" h="127124">
                  <a:moveTo>
                    <a:pt x="30358" y="6425"/>
                  </a:moveTo>
                  <a:lnTo>
                    <a:pt x="26313" y="6425"/>
                  </a:lnTo>
                  <a:lnTo>
                    <a:pt x="25121" y="7272"/>
                  </a:lnTo>
                  <a:lnTo>
                    <a:pt x="24326" y="8683"/>
                  </a:lnTo>
                  <a:lnTo>
                    <a:pt x="23797" y="10471"/>
                  </a:lnTo>
                  <a:lnTo>
                    <a:pt x="16845" y="21863"/>
                  </a:lnTo>
                  <a:lnTo>
                    <a:pt x="6981" y="45212"/>
                  </a:lnTo>
                  <a:lnTo>
                    <a:pt x="3035" y="54990"/>
                  </a:lnTo>
                  <a:lnTo>
                    <a:pt x="0" y="91292"/>
                  </a:lnTo>
                  <a:lnTo>
                    <a:pt x="3959" y="104008"/>
                  </a:lnTo>
                  <a:lnTo>
                    <a:pt x="10494" y="114455"/>
                  </a:lnTo>
                  <a:lnTo>
                    <a:pt x="15320" y="117939"/>
                  </a:lnTo>
                  <a:lnTo>
                    <a:pt x="20288" y="120334"/>
                  </a:lnTo>
                  <a:lnTo>
                    <a:pt x="27844" y="125595"/>
                  </a:lnTo>
                  <a:lnTo>
                    <a:pt x="32909" y="127123"/>
                  </a:lnTo>
                  <a:lnTo>
                    <a:pt x="40241" y="125545"/>
                  </a:lnTo>
                  <a:lnTo>
                    <a:pt x="62828" y="115277"/>
                  </a:lnTo>
                  <a:lnTo>
                    <a:pt x="96723" y="84705"/>
                  </a:lnTo>
                  <a:lnTo>
                    <a:pt x="102187" y="72544"/>
                  </a:lnTo>
                  <a:lnTo>
                    <a:pt x="107519" y="55931"/>
                  </a:lnTo>
                  <a:lnTo>
                    <a:pt x="111219" y="47901"/>
                  </a:lnTo>
                  <a:lnTo>
                    <a:pt x="112863" y="38688"/>
                  </a:lnTo>
                  <a:lnTo>
                    <a:pt x="111336" y="31207"/>
                  </a:lnTo>
                  <a:lnTo>
                    <a:pt x="105715" y="22235"/>
                  </a:lnTo>
                  <a:lnTo>
                    <a:pt x="84884" y="0"/>
                  </a:lnTo>
                  <a:lnTo>
                    <a:pt x="84488" y="448"/>
                  </a:lnTo>
                  <a:lnTo>
                    <a:pt x="83697" y="6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390"/>
            <p:cNvSpPr/>
            <p:nvPr/>
          </p:nvSpPr>
          <p:spPr>
            <a:xfrm>
              <a:off x="8748241" y="5326475"/>
              <a:ext cx="98579" cy="121826"/>
            </a:xfrm>
            <a:custGeom>
              <a:avLst/>
              <a:gdLst/>
              <a:ahLst/>
              <a:cxnLst/>
              <a:rect l="0" t="0" r="0" b="0"/>
              <a:pathLst>
                <a:path w="98579" h="121826">
                  <a:moveTo>
                    <a:pt x="90959" y="15144"/>
                  </a:moveTo>
                  <a:lnTo>
                    <a:pt x="76805" y="991"/>
                  </a:lnTo>
                  <a:lnTo>
                    <a:pt x="71995" y="226"/>
                  </a:lnTo>
                  <a:lnTo>
                    <a:pt x="61163" y="0"/>
                  </a:lnTo>
                  <a:lnTo>
                    <a:pt x="54292" y="2205"/>
                  </a:lnTo>
                  <a:lnTo>
                    <a:pt x="20443" y="28075"/>
                  </a:lnTo>
                  <a:lnTo>
                    <a:pt x="5013" y="47024"/>
                  </a:lnTo>
                  <a:lnTo>
                    <a:pt x="1960" y="54995"/>
                  </a:lnTo>
                  <a:lnTo>
                    <a:pt x="0" y="69865"/>
                  </a:lnTo>
                  <a:lnTo>
                    <a:pt x="6121" y="92723"/>
                  </a:lnTo>
                  <a:lnTo>
                    <a:pt x="11202" y="98448"/>
                  </a:lnTo>
                  <a:lnTo>
                    <a:pt x="27837" y="110750"/>
                  </a:lnTo>
                  <a:lnTo>
                    <a:pt x="45815" y="113522"/>
                  </a:lnTo>
                  <a:lnTo>
                    <a:pt x="54808" y="114747"/>
                  </a:lnTo>
                  <a:lnTo>
                    <a:pt x="69738" y="120176"/>
                  </a:lnTo>
                  <a:lnTo>
                    <a:pt x="98578" y="1218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391"/>
            <p:cNvSpPr/>
            <p:nvPr/>
          </p:nvSpPr>
          <p:spPr>
            <a:xfrm>
              <a:off x="8938291" y="5143500"/>
              <a:ext cx="60929" cy="251461"/>
            </a:xfrm>
            <a:custGeom>
              <a:avLst/>
              <a:gdLst/>
              <a:ahLst/>
              <a:cxnLst/>
              <a:rect l="0" t="0" r="0" b="0"/>
              <a:pathLst>
                <a:path w="60929" h="251461">
                  <a:moveTo>
                    <a:pt x="60928" y="0"/>
                  </a:moveTo>
                  <a:lnTo>
                    <a:pt x="60928" y="4045"/>
                  </a:lnTo>
                  <a:lnTo>
                    <a:pt x="58670" y="8289"/>
                  </a:lnTo>
                  <a:lnTo>
                    <a:pt x="56883" y="10605"/>
                  </a:lnTo>
                  <a:lnTo>
                    <a:pt x="54897" y="17695"/>
                  </a:lnTo>
                  <a:lnTo>
                    <a:pt x="51522" y="31207"/>
                  </a:lnTo>
                  <a:lnTo>
                    <a:pt x="48281" y="41810"/>
                  </a:lnTo>
                  <a:lnTo>
                    <a:pt x="43943" y="71570"/>
                  </a:lnTo>
                  <a:lnTo>
                    <a:pt x="35294" y="99946"/>
                  </a:lnTo>
                  <a:lnTo>
                    <a:pt x="21245" y="135830"/>
                  </a:lnTo>
                  <a:lnTo>
                    <a:pt x="11164" y="172613"/>
                  </a:lnTo>
                  <a:lnTo>
                    <a:pt x="4015" y="208966"/>
                  </a:lnTo>
                  <a:lnTo>
                    <a:pt x="501" y="229944"/>
                  </a:lnTo>
                  <a:lnTo>
                    <a:pt x="0" y="247072"/>
                  </a:lnTo>
                  <a:lnTo>
                    <a:pt x="836" y="248534"/>
                  </a:lnTo>
                  <a:lnTo>
                    <a:pt x="2240" y="249509"/>
                  </a:lnTo>
                  <a:lnTo>
                    <a:pt x="7589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392"/>
            <p:cNvSpPr/>
            <p:nvPr/>
          </p:nvSpPr>
          <p:spPr>
            <a:xfrm>
              <a:off x="8923140" y="5274099"/>
              <a:ext cx="91321" cy="44662"/>
            </a:xfrm>
            <a:custGeom>
              <a:avLst/>
              <a:gdLst/>
              <a:ahLst/>
              <a:cxnLst/>
              <a:rect l="0" t="0" r="0" b="0"/>
              <a:pathLst>
                <a:path w="91321" h="44662">
                  <a:moveTo>
                    <a:pt x="15120" y="6561"/>
                  </a:moveTo>
                  <a:lnTo>
                    <a:pt x="4513" y="6561"/>
                  </a:lnTo>
                  <a:lnTo>
                    <a:pt x="2969" y="5714"/>
                  </a:lnTo>
                  <a:lnTo>
                    <a:pt x="1940" y="4303"/>
                  </a:lnTo>
                  <a:lnTo>
                    <a:pt x="286" y="0"/>
                  </a:lnTo>
                  <a:lnTo>
                    <a:pt x="61" y="1669"/>
                  </a:lnTo>
                  <a:lnTo>
                    <a:pt x="0" y="3299"/>
                  </a:lnTo>
                  <a:lnTo>
                    <a:pt x="806" y="4386"/>
                  </a:lnTo>
                  <a:lnTo>
                    <a:pt x="38238" y="21961"/>
                  </a:lnTo>
                  <a:lnTo>
                    <a:pt x="73555" y="39590"/>
                  </a:lnTo>
                  <a:lnTo>
                    <a:pt x="91320" y="446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393"/>
            <p:cNvSpPr/>
            <p:nvPr/>
          </p:nvSpPr>
          <p:spPr>
            <a:xfrm>
              <a:off x="9038861" y="5295900"/>
              <a:ext cx="112759" cy="118374"/>
            </a:xfrm>
            <a:custGeom>
              <a:avLst/>
              <a:gdLst/>
              <a:ahLst/>
              <a:cxnLst/>
              <a:rect l="0" t="0" r="0" b="0"/>
              <a:pathLst>
                <a:path w="112759" h="118374">
                  <a:moveTo>
                    <a:pt x="105139" y="30480"/>
                  </a:moveTo>
                  <a:lnTo>
                    <a:pt x="101094" y="30480"/>
                  </a:lnTo>
                  <a:lnTo>
                    <a:pt x="99902" y="29633"/>
                  </a:lnTo>
                  <a:lnTo>
                    <a:pt x="99107" y="28222"/>
                  </a:lnTo>
                  <a:lnTo>
                    <a:pt x="97832" y="23918"/>
                  </a:lnTo>
                  <a:lnTo>
                    <a:pt x="95400" y="23331"/>
                  </a:lnTo>
                  <a:lnTo>
                    <a:pt x="68037" y="22868"/>
                  </a:lnTo>
                  <a:lnTo>
                    <a:pt x="60991" y="25120"/>
                  </a:lnTo>
                  <a:lnTo>
                    <a:pt x="23419" y="52928"/>
                  </a:lnTo>
                  <a:lnTo>
                    <a:pt x="17172" y="59083"/>
                  </a:lnTo>
                  <a:lnTo>
                    <a:pt x="1928" y="81404"/>
                  </a:lnTo>
                  <a:lnTo>
                    <a:pt x="0" y="90084"/>
                  </a:lnTo>
                  <a:lnTo>
                    <a:pt x="1401" y="97328"/>
                  </a:lnTo>
                  <a:lnTo>
                    <a:pt x="6951" y="106166"/>
                  </a:lnTo>
                  <a:lnTo>
                    <a:pt x="9200" y="108878"/>
                  </a:lnTo>
                  <a:lnTo>
                    <a:pt x="16214" y="111890"/>
                  </a:lnTo>
                  <a:lnTo>
                    <a:pt x="24130" y="114075"/>
                  </a:lnTo>
                  <a:lnTo>
                    <a:pt x="30470" y="117868"/>
                  </a:lnTo>
                  <a:lnTo>
                    <a:pt x="34192" y="118373"/>
                  </a:lnTo>
                  <a:lnTo>
                    <a:pt x="61350" y="113922"/>
                  </a:lnTo>
                  <a:lnTo>
                    <a:pt x="71186" y="108355"/>
                  </a:lnTo>
                  <a:lnTo>
                    <a:pt x="92514" y="87820"/>
                  </a:lnTo>
                  <a:lnTo>
                    <a:pt x="101021" y="73340"/>
                  </a:lnTo>
                  <a:lnTo>
                    <a:pt x="106583" y="55534"/>
                  </a:lnTo>
                  <a:lnTo>
                    <a:pt x="110014" y="48388"/>
                  </a:lnTo>
                  <a:lnTo>
                    <a:pt x="112727" y="12804"/>
                  </a:lnTo>
                  <a:lnTo>
                    <a:pt x="1127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394"/>
            <p:cNvSpPr/>
            <p:nvPr/>
          </p:nvSpPr>
          <p:spPr>
            <a:xfrm>
              <a:off x="9197340" y="5288280"/>
              <a:ext cx="99061" cy="144637"/>
            </a:xfrm>
            <a:custGeom>
              <a:avLst/>
              <a:gdLst/>
              <a:ahLst/>
              <a:cxnLst/>
              <a:rect l="0" t="0" r="0" b="0"/>
              <a:pathLst>
                <a:path w="99061" h="144637">
                  <a:moveTo>
                    <a:pt x="22860" y="0"/>
                  </a:moveTo>
                  <a:lnTo>
                    <a:pt x="26904" y="4045"/>
                  </a:lnTo>
                  <a:lnTo>
                    <a:pt x="31149" y="6030"/>
                  </a:lnTo>
                  <a:lnTo>
                    <a:pt x="33465" y="6560"/>
                  </a:lnTo>
                  <a:lnTo>
                    <a:pt x="35010" y="7760"/>
                  </a:lnTo>
                  <a:lnTo>
                    <a:pt x="36727" y="11351"/>
                  </a:lnTo>
                  <a:lnTo>
                    <a:pt x="37693" y="22178"/>
                  </a:lnTo>
                  <a:lnTo>
                    <a:pt x="33934" y="36110"/>
                  </a:lnTo>
                  <a:lnTo>
                    <a:pt x="20177" y="70133"/>
                  </a:lnTo>
                  <a:lnTo>
                    <a:pt x="9859" y="98595"/>
                  </a:lnTo>
                  <a:lnTo>
                    <a:pt x="6026" y="114162"/>
                  </a:lnTo>
                  <a:lnTo>
                    <a:pt x="1190" y="130547"/>
                  </a:lnTo>
                  <a:lnTo>
                    <a:pt x="9" y="144636"/>
                  </a:lnTo>
                  <a:lnTo>
                    <a:pt x="0" y="134161"/>
                  </a:lnTo>
                  <a:lnTo>
                    <a:pt x="4045" y="122818"/>
                  </a:lnTo>
                  <a:lnTo>
                    <a:pt x="22918" y="87132"/>
                  </a:lnTo>
                  <a:lnTo>
                    <a:pt x="50096" y="52325"/>
                  </a:lnTo>
                  <a:lnTo>
                    <a:pt x="63407" y="42544"/>
                  </a:lnTo>
                  <a:lnTo>
                    <a:pt x="70796" y="40074"/>
                  </a:lnTo>
                  <a:lnTo>
                    <a:pt x="75137" y="39416"/>
                  </a:lnTo>
                  <a:lnTo>
                    <a:pt x="82219" y="40942"/>
                  </a:lnTo>
                  <a:lnTo>
                    <a:pt x="88188" y="43596"/>
                  </a:lnTo>
                  <a:lnTo>
                    <a:pt x="93663" y="44776"/>
                  </a:lnTo>
                  <a:lnTo>
                    <a:pt x="95462" y="45937"/>
                  </a:lnTo>
                  <a:lnTo>
                    <a:pt x="96661" y="47558"/>
                  </a:lnTo>
                  <a:lnTo>
                    <a:pt x="99060" y="533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395"/>
            <p:cNvSpPr/>
            <p:nvPr/>
          </p:nvSpPr>
          <p:spPr>
            <a:xfrm>
              <a:off x="6819900" y="5745480"/>
              <a:ext cx="45720" cy="106681"/>
            </a:xfrm>
            <a:custGeom>
              <a:avLst/>
              <a:gdLst/>
              <a:ahLst/>
              <a:cxnLst/>
              <a:rect l="0" t="0" r="0" b="0"/>
              <a:pathLst>
                <a:path w="45720" h="106681">
                  <a:moveTo>
                    <a:pt x="45719" y="0"/>
                  </a:moveTo>
                  <a:lnTo>
                    <a:pt x="45719" y="4045"/>
                  </a:lnTo>
                  <a:lnTo>
                    <a:pt x="43461" y="8288"/>
                  </a:lnTo>
                  <a:lnTo>
                    <a:pt x="40482" y="12997"/>
                  </a:lnTo>
                  <a:lnTo>
                    <a:pt x="37958" y="20408"/>
                  </a:lnTo>
                  <a:lnTo>
                    <a:pt x="27587" y="37077"/>
                  </a:lnTo>
                  <a:lnTo>
                    <a:pt x="17053" y="71208"/>
                  </a:lnTo>
                  <a:lnTo>
                    <a:pt x="9029" y="92486"/>
                  </a:lnTo>
                  <a:lnTo>
                    <a:pt x="8038" y="101157"/>
                  </a:lnTo>
                  <a:lnTo>
                    <a:pt x="7052" y="102998"/>
                  </a:lnTo>
                  <a:lnTo>
                    <a:pt x="5547" y="104225"/>
                  </a:lnTo>
                  <a:lnTo>
                    <a:pt x="0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396"/>
            <p:cNvSpPr/>
            <p:nvPr/>
          </p:nvSpPr>
          <p:spPr>
            <a:xfrm>
              <a:off x="6865619" y="5638800"/>
              <a:ext cx="7621" cy="15240"/>
            </a:xfrm>
            <a:custGeom>
              <a:avLst/>
              <a:gdLst/>
              <a:ahLst/>
              <a:cxnLst/>
              <a:rect l="0" t="0" r="0" b="0"/>
              <a:pathLst>
                <a:path w="7621" h="15240">
                  <a:moveTo>
                    <a:pt x="0" y="15239"/>
                  </a:moveTo>
                  <a:lnTo>
                    <a:pt x="0" y="1373"/>
                  </a:lnTo>
                  <a:lnTo>
                    <a:pt x="847" y="915"/>
                  </a:ln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397"/>
            <p:cNvSpPr/>
            <p:nvPr/>
          </p:nvSpPr>
          <p:spPr>
            <a:xfrm>
              <a:off x="6926610" y="5684663"/>
              <a:ext cx="129510" cy="159877"/>
            </a:xfrm>
            <a:custGeom>
              <a:avLst/>
              <a:gdLst/>
              <a:ahLst/>
              <a:cxnLst/>
              <a:rect l="0" t="0" r="0" b="0"/>
              <a:pathLst>
                <a:path w="129510" h="159877">
                  <a:moveTo>
                    <a:pt x="38070" y="37956"/>
                  </a:moveTo>
                  <a:lnTo>
                    <a:pt x="38070" y="46047"/>
                  </a:lnTo>
                  <a:lnTo>
                    <a:pt x="35812" y="52276"/>
                  </a:lnTo>
                  <a:lnTo>
                    <a:pt x="34024" y="55123"/>
                  </a:lnTo>
                  <a:lnTo>
                    <a:pt x="28663" y="74387"/>
                  </a:lnTo>
                  <a:lnTo>
                    <a:pt x="18361" y="93773"/>
                  </a:lnTo>
                  <a:lnTo>
                    <a:pt x="8772" y="119111"/>
                  </a:lnTo>
                  <a:lnTo>
                    <a:pt x="71" y="129283"/>
                  </a:lnTo>
                  <a:lnTo>
                    <a:pt x="0" y="125318"/>
                  </a:lnTo>
                  <a:lnTo>
                    <a:pt x="2241" y="121093"/>
                  </a:lnTo>
                  <a:lnTo>
                    <a:pt x="5212" y="116393"/>
                  </a:lnTo>
                  <a:lnTo>
                    <a:pt x="15288" y="80831"/>
                  </a:lnTo>
                  <a:lnTo>
                    <a:pt x="21912" y="65806"/>
                  </a:lnTo>
                  <a:lnTo>
                    <a:pt x="47522" y="30331"/>
                  </a:lnTo>
                  <a:lnTo>
                    <a:pt x="66094" y="11019"/>
                  </a:lnTo>
                  <a:lnTo>
                    <a:pt x="78640" y="3540"/>
                  </a:lnTo>
                  <a:lnTo>
                    <a:pt x="88943" y="948"/>
                  </a:lnTo>
                  <a:lnTo>
                    <a:pt x="108028" y="0"/>
                  </a:lnTo>
                  <a:lnTo>
                    <a:pt x="113754" y="2179"/>
                  </a:lnTo>
                  <a:lnTo>
                    <a:pt x="116465" y="3944"/>
                  </a:lnTo>
                  <a:lnTo>
                    <a:pt x="118273" y="6815"/>
                  </a:lnTo>
                  <a:lnTo>
                    <a:pt x="123433" y="21332"/>
                  </a:lnTo>
                  <a:lnTo>
                    <a:pt x="125458" y="24333"/>
                  </a:lnTo>
                  <a:lnTo>
                    <a:pt x="128309" y="36649"/>
                  </a:lnTo>
                  <a:lnTo>
                    <a:pt x="129439" y="71049"/>
                  </a:lnTo>
                  <a:lnTo>
                    <a:pt x="129503" y="106700"/>
                  </a:lnTo>
                  <a:lnTo>
                    <a:pt x="129509" y="144397"/>
                  </a:lnTo>
                  <a:lnTo>
                    <a:pt x="129509" y="1598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398"/>
            <p:cNvSpPr/>
            <p:nvPr/>
          </p:nvSpPr>
          <p:spPr>
            <a:xfrm>
              <a:off x="7300122" y="5722663"/>
              <a:ext cx="342739" cy="152357"/>
            </a:xfrm>
            <a:custGeom>
              <a:avLst/>
              <a:gdLst/>
              <a:ahLst/>
              <a:cxnLst/>
              <a:rect l="0" t="0" r="0" b="0"/>
              <a:pathLst>
                <a:path w="342739" h="152357">
                  <a:moveTo>
                    <a:pt x="76038" y="30437"/>
                  </a:moveTo>
                  <a:lnTo>
                    <a:pt x="82598" y="23876"/>
                  </a:lnTo>
                  <a:lnTo>
                    <a:pt x="83565" y="16348"/>
                  </a:lnTo>
                  <a:lnTo>
                    <a:pt x="83630" y="11493"/>
                  </a:lnTo>
                  <a:lnTo>
                    <a:pt x="82793" y="10187"/>
                  </a:lnTo>
                  <a:lnTo>
                    <a:pt x="81388" y="9317"/>
                  </a:lnTo>
                  <a:lnTo>
                    <a:pt x="75365" y="8092"/>
                  </a:lnTo>
                  <a:lnTo>
                    <a:pt x="61699" y="7678"/>
                  </a:lnTo>
                  <a:lnTo>
                    <a:pt x="54707" y="9880"/>
                  </a:lnTo>
                  <a:lnTo>
                    <a:pt x="20950" y="32754"/>
                  </a:lnTo>
                  <a:lnTo>
                    <a:pt x="6078" y="47169"/>
                  </a:lnTo>
                  <a:lnTo>
                    <a:pt x="2611" y="55088"/>
                  </a:lnTo>
                  <a:lnTo>
                    <a:pt x="0" y="84916"/>
                  </a:lnTo>
                  <a:lnTo>
                    <a:pt x="2167" y="90774"/>
                  </a:lnTo>
                  <a:lnTo>
                    <a:pt x="3931" y="93522"/>
                  </a:lnTo>
                  <a:lnTo>
                    <a:pt x="14503" y="101433"/>
                  </a:lnTo>
                  <a:lnTo>
                    <a:pt x="24315" y="105096"/>
                  </a:lnTo>
                  <a:lnTo>
                    <a:pt x="32166" y="103694"/>
                  </a:lnTo>
                  <a:lnTo>
                    <a:pt x="70183" y="86202"/>
                  </a:lnTo>
                  <a:lnTo>
                    <a:pt x="97734" y="61947"/>
                  </a:lnTo>
                  <a:lnTo>
                    <a:pt x="110019" y="43685"/>
                  </a:lnTo>
                  <a:lnTo>
                    <a:pt x="112307" y="36889"/>
                  </a:lnTo>
                  <a:lnTo>
                    <a:pt x="113764" y="34738"/>
                  </a:lnTo>
                  <a:lnTo>
                    <a:pt x="115581" y="33305"/>
                  </a:lnTo>
                  <a:lnTo>
                    <a:pt x="117640" y="32349"/>
                  </a:lnTo>
                  <a:lnTo>
                    <a:pt x="119013" y="30864"/>
                  </a:lnTo>
                  <a:lnTo>
                    <a:pt x="121396" y="24043"/>
                  </a:lnTo>
                  <a:lnTo>
                    <a:pt x="121597" y="25619"/>
                  </a:lnTo>
                  <a:lnTo>
                    <a:pt x="121756" y="61607"/>
                  </a:lnTo>
                  <a:lnTo>
                    <a:pt x="122604" y="71384"/>
                  </a:lnTo>
                  <a:lnTo>
                    <a:pt x="131164" y="106654"/>
                  </a:lnTo>
                  <a:lnTo>
                    <a:pt x="137527" y="119624"/>
                  </a:lnTo>
                  <a:lnTo>
                    <a:pt x="143160" y="125955"/>
                  </a:lnTo>
                  <a:lnTo>
                    <a:pt x="165414" y="139524"/>
                  </a:lnTo>
                  <a:lnTo>
                    <a:pt x="180319" y="143192"/>
                  </a:lnTo>
                  <a:lnTo>
                    <a:pt x="195460" y="144279"/>
                  </a:lnTo>
                  <a:lnTo>
                    <a:pt x="203339" y="142275"/>
                  </a:lnTo>
                  <a:lnTo>
                    <a:pt x="223220" y="130866"/>
                  </a:lnTo>
                  <a:lnTo>
                    <a:pt x="238244" y="108688"/>
                  </a:lnTo>
                  <a:lnTo>
                    <a:pt x="247842" y="88760"/>
                  </a:lnTo>
                  <a:lnTo>
                    <a:pt x="256231" y="53978"/>
                  </a:lnTo>
                  <a:lnTo>
                    <a:pt x="258908" y="16501"/>
                  </a:lnTo>
                  <a:lnTo>
                    <a:pt x="258917" y="51310"/>
                  </a:lnTo>
                  <a:lnTo>
                    <a:pt x="258070" y="71186"/>
                  </a:lnTo>
                  <a:lnTo>
                    <a:pt x="251768" y="104385"/>
                  </a:lnTo>
                  <a:lnTo>
                    <a:pt x="250513" y="124277"/>
                  </a:lnTo>
                  <a:lnTo>
                    <a:pt x="243705" y="144595"/>
                  </a:lnTo>
                  <a:lnTo>
                    <a:pt x="243678" y="129336"/>
                  </a:lnTo>
                  <a:lnTo>
                    <a:pt x="245936" y="122934"/>
                  </a:lnTo>
                  <a:lnTo>
                    <a:pt x="264086" y="87754"/>
                  </a:lnTo>
                  <a:lnTo>
                    <a:pt x="279245" y="51441"/>
                  </a:lnTo>
                  <a:lnTo>
                    <a:pt x="299558" y="14188"/>
                  </a:lnTo>
                  <a:lnTo>
                    <a:pt x="307178" y="5490"/>
                  </a:lnTo>
                  <a:lnTo>
                    <a:pt x="312258" y="2416"/>
                  </a:lnTo>
                  <a:lnTo>
                    <a:pt x="319721" y="280"/>
                  </a:lnTo>
                  <a:lnTo>
                    <a:pt x="330351" y="0"/>
                  </a:lnTo>
                  <a:lnTo>
                    <a:pt x="331940" y="832"/>
                  </a:lnTo>
                  <a:lnTo>
                    <a:pt x="332999" y="2233"/>
                  </a:lnTo>
                  <a:lnTo>
                    <a:pt x="335022" y="6048"/>
                  </a:lnTo>
                  <a:lnTo>
                    <a:pt x="340075" y="12956"/>
                  </a:lnTo>
                  <a:lnTo>
                    <a:pt x="341554" y="17870"/>
                  </a:lnTo>
                  <a:lnTo>
                    <a:pt x="342692" y="53499"/>
                  </a:lnTo>
                  <a:lnTo>
                    <a:pt x="341884" y="78723"/>
                  </a:lnTo>
                  <a:lnTo>
                    <a:pt x="335823" y="109179"/>
                  </a:lnTo>
                  <a:lnTo>
                    <a:pt x="335211" y="130532"/>
                  </a:lnTo>
                  <a:lnTo>
                    <a:pt x="337418" y="136447"/>
                  </a:lnTo>
                  <a:lnTo>
                    <a:pt x="341686" y="143099"/>
                  </a:lnTo>
                  <a:lnTo>
                    <a:pt x="342738" y="1523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399"/>
            <p:cNvSpPr/>
            <p:nvPr/>
          </p:nvSpPr>
          <p:spPr>
            <a:xfrm>
              <a:off x="7697716" y="5741177"/>
              <a:ext cx="135415" cy="286100"/>
            </a:xfrm>
            <a:custGeom>
              <a:avLst/>
              <a:gdLst/>
              <a:ahLst/>
              <a:cxnLst/>
              <a:rect l="0" t="0" r="0" b="0"/>
              <a:pathLst>
                <a:path w="135415" h="286100">
                  <a:moveTo>
                    <a:pt x="74684" y="42403"/>
                  </a:moveTo>
                  <a:lnTo>
                    <a:pt x="74684" y="31051"/>
                  </a:lnTo>
                  <a:lnTo>
                    <a:pt x="76942" y="26632"/>
                  </a:lnTo>
                  <a:lnTo>
                    <a:pt x="78728" y="24269"/>
                  </a:lnTo>
                  <a:lnTo>
                    <a:pt x="79074" y="21847"/>
                  </a:lnTo>
                  <a:lnTo>
                    <a:pt x="74904" y="5798"/>
                  </a:lnTo>
                  <a:lnTo>
                    <a:pt x="73984" y="5300"/>
                  </a:lnTo>
                  <a:lnTo>
                    <a:pt x="70704" y="4745"/>
                  </a:lnTo>
                  <a:lnTo>
                    <a:pt x="69490" y="3752"/>
                  </a:lnTo>
                  <a:lnTo>
                    <a:pt x="68142" y="388"/>
                  </a:lnTo>
                  <a:lnTo>
                    <a:pt x="66936" y="0"/>
                  </a:lnTo>
                  <a:lnTo>
                    <a:pt x="65286" y="588"/>
                  </a:lnTo>
                  <a:lnTo>
                    <a:pt x="61193" y="2652"/>
                  </a:lnTo>
                  <a:lnTo>
                    <a:pt x="54130" y="4660"/>
                  </a:lnTo>
                  <a:lnTo>
                    <a:pt x="34712" y="17257"/>
                  </a:lnTo>
                  <a:lnTo>
                    <a:pt x="25676" y="33781"/>
                  </a:lnTo>
                  <a:lnTo>
                    <a:pt x="22628" y="43893"/>
                  </a:lnTo>
                  <a:lnTo>
                    <a:pt x="21456" y="66651"/>
                  </a:lnTo>
                  <a:lnTo>
                    <a:pt x="23651" y="72371"/>
                  </a:lnTo>
                  <a:lnTo>
                    <a:pt x="31959" y="82941"/>
                  </a:lnTo>
                  <a:lnTo>
                    <a:pt x="39045" y="85820"/>
                  </a:lnTo>
                  <a:lnTo>
                    <a:pt x="65727" y="87988"/>
                  </a:lnTo>
                  <a:lnTo>
                    <a:pt x="72960" y="85805"/>
                  </a:lnTo>
                  <a:lnTo>
                    <a:pt x="78998" y="82859"/>
                  </a:lnTo>
                  <a:lnTo>
                    <a:pt x="84503" y="81550"/>
                  </a:lnTo>
                  <a:lnTo>
                    <a:pt x="89773" y="76452"/>
                  </a:lnTo>
                  <a:lnTo>
                    <a:pt x="95783" y="69390"/>
                  </a:lnTo>
                  <a:lnTo>
                    <a:pt x="106994" y="60653"/>
                  </a:lnTo>
                  <a:lnTo>
                    <a:pt x="116066" y="43499"/>
                  </a:lnTo>
                  <a:lnTo>
                    <a:pt x="119547" y="30421"/>
                  </a:lnTo>
                  <a:lnTo>
                    <a:pt x="120291" y="17097"/>
                  </a:lnTo>
                  <a:lnTo>
                    <a:pt x="119482" y="15372"/>
                  </a:lnTo>
                  <a:lnTo>
                    <a:pt x="118096" y="14222"/>
                  </a:lnTo>
                  <a:lnTo>
                    <a:pt x="113094" y="12057"/>
                  </a:lnTo>
                  <a:lnTo>
                    <a:pt x="108830" y="16008"/>
                  </a:lnTo>
                  <a:lnTo>
                    <a:pt x="106793" y="22487"/>
                  </a:lnTo>
                  <a:lnTo>
                    <a:pt x="106251" y="26586"/>
                  </a:lnTo>
                  <a:lnTo>
                    <a:pt x="112141" y="60297"/>
                  </a:lnTo>
                  <a:lnTo>
                    <a:pt x="113574" y="95909"/>
                  </a:lnTo>
                  <a:lnTo>
                    <a:pt x="119337" y="127415"/>
                  </a:lnTo>
                  <a:lnTo>
                    <a:pt x="126294" y="164479"/>
                  </a:lnTo>
                  <a:lnTo>
                    <a:pt x="133033" y="201596"/>
                  </a:lnTo>
                  <a:lnTo>
                    <a:pt x="135414" y="235147"/>
                  </a:lnTo>
                  <a:lnTo>
                    <a:pt x="134729" y="250595"/>
                  </a:lnTo>
                  <a:lnTo>
                    <a:pt x="127877" y="275072"/>
                  </a:lnTo>
                  <a:lnTo>
                    <a:pt x="124290" y="280713"/>
                  </a:lnTo>
                  <a:lnTo>
                    <a:pt x="119873" y="283785"/>
                  </a:lnTo>
                  <a:lnTo>
                    <a:pt x="114241" y="285150"/>
                  </a:lnTo>
                  <a:lnTo>
                    <a:pt x="96032" y="286099"/>
                  </a:lnTo>
                  <a:lnTo>
                    <a:pt x="74150" y="277935"/>
                  </a:lnTo>
                  <a:lnTo>
                    <a:pt x="39092" y="260802"/>
                  </a:lnTo>
                  <a:lnTo>
                    <a:pt x="22008" y="254168"/>
                  </a:lnTo>
                  <a:lnTo>
                    <a:pt x="3603" y="237889"/>
                  </a:lnTo>
                  <a:lnTo>
                    <a:pt x="759" y="230603"/>
                  </a:lnTo>
                  <a:lnTo>
                    <a:pt x="0" y="226290"/>
                  </a:lnTo>
                  <a:lnTo>
                    <a:pt x="1415" y="219239"/>
                  </a:lnTo>
                  <a:lnTo>
                    <a:pt x="6103" y="2100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400"/>
            <p:cNvSpPr/>
            <p:nvPr/>
          </p:nvSpPr>
          <p:spPr>
            <a:xfrm>
              <a:off x="7886700" y="5737860"/>
              <a:ext cx="1" cy="68580"/>
            </a:xfrm>
            <a:custGeom>
              <a:avLst/>
              <a:gdLst/>
              <a:ahLst/>
              <a:cxnLst/>
              <a:rect l="0" t="0" r="0" b="0"/>
              <a:pathLst>
                <a:path w="1" h="68580">
                  <a:moveTo>
                    <a:pt x="0" y="0"/>
                  </a:moveTo>
                  <a:lnTo>
                    <a:pt x="0" y="37096"/>
                  </a:lnTo>
                  <a:lnTo>
                    <a:pt x="0" y="685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401"/>
            <p:cNvSpPr/>
            <p:nvPr/>
          </p:nvSpPr>
          <p:spPr>
            <a:xfrm>
              <a:off x="7894319" y="5654039"/>
              <a:ext cx="7621" cy="7622"/>
            </a:xfrm>
            <a:custGeom>
              <a:avLst/>
              <a:gdLst/>
              <a:ahLst/>
              <a:cxnLst/>
              <a:rect l="0" t="0" r="0" b="0"/>
              <a:pathLst>
                <a:path w="7621" h="7622">
                  <a:moveTo>
                    <a:pt x="7620" y="7621"/>
                  </a:moveTo>
                  <a:lnTo>
                    <a:pt x="7620" y="31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402"/>
            <p:cNvSpPr/>
            <p:nvPr/>
          </p:nvSpPr>
          <p:spPr>
            <a:xfrm>
              <a:off x="7941546" y="5707380"/>
              <a:ext cx="105070" cy="121880"/>
            </a:xfrm>
            <a:custGeom>
              <a:avLst/>
              <a:gdLst/>
              <a:ahLst/>
              <a:cxnLst/>
              <a:rect l="0" t="0" r="0" b="0"/>
              <a:pathLst>
                <a:path w="105070" h="121880">
                  <a:moveTo>
                    <a:pt x="82314" y="7620"/>
                  </a:moveTo>
                  <a:lnTo>
                    <a:pt x="75753" y="7620"/>
                  </a:lnTo>
                  <a:lnTo>
                    <a:pt x="68819" y="2383"/>
                  </a:lnTo>
                  <a:lnTo>
                    <a:pt x="60854" y="314"/>
                  </a:lnTo>
                  <a:lnTo>
                    <a:pt x="51778" y="93"/>
                  </a:lnTo>
                  <a:lnTo>
                    <a:pt x="45318" y="2298"/>
                  </a:lnTo>
                  <a:lnTo>
                    <a:pt x="26498" y="17914"/>
                  </a:lnTo>
                  <a:lnTo>
                    <a:pt x="6116" y="53543"/>
                  </a:lnTo>
                  <a:lnTo>
                    <a:pt x="1882" y="63590"/>
                  </a:lnTo>
                  <a:lnTo>
                    <a:pt x="0" y="73700"/>
                  </a:lnTo>
                  <a:lnTo>
                    <a:pt x="1421" y="83837"/>
                  </a:lnTo>
                  <a:lnTo>
                    <a:pt x="6981" y="96807"/>
                  </a:lnTo>
                  <a:lnTo>
                    <a:pt x="16445" y="108775"/>
                  </a:lnTo>
                  <a:lnTo>
                    <a:pt x="27990" y="116707"/>
                  </a:lnTo>
                  <a:lnTo>
                    <a:pt x="38090" y="120375"/>
                  </a:lnTo>
                  <a:lnTo>
                    <a:pt x="75833" y="121879"/>
                  </a:lnTo>
                  <a:lnTo>
                    <a:pt x="78840" y="120199"/>
                  </a:lnTo>
                  <a:lnTo>
                    <a:pt x="92351" y="104749"/>
                  </a:lnTo>
                  <a:lnTo>
                    <a:pt x="95240" y="97073"/>
                  </a:lnTo>
                  <a:lnTo>
                    <a:pt x="97372" y="88863"/>
                  </a:lnTo>
                  <a:lnTo>
                    <a:pt x="102486" y="78635"/>
                  </a:lnTo>
                  <a:lnTo>
                    <a:pt x="105069" y="44582"/>
                  </a:lnTo>
                  <a:lnTo>
                    <a:pt x="97407" y="18568"/>
                  </a:lnTo>
                  <a:lnTo>
                    <a:pt x="91085" y="9229"/>
                  </a:lnTo>
                  <a:lnTo>
                    <a:pt x="8993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403"/>
            <p:cNvSpPr/>
            <p:nvPr/>
          </p:nvSpPr>
          <p:spPr>
            <a:xfrm>
              <a:off x="8100060" y="5692175"/>
              <a:ext cx="91332" cy="144715"/>
            </a:xfrm>
            <a:custGeom>
              <a:avLst/>
              <a:gdLst/>
              <a:ahLst/>
              <a:cxnLst/>
              <a:rect l="0" t="0" r="0" b="0"/>
              <a:pathLst>
                <a:path w="91332" h="144715">
                  <a:moveTo>
                    <a:pt x="83820" y="15205"/>
                  </a:moveTo>
                  <a:lnTo>
                    <a:pt x="79774" y="15205"/>
                  </a:lnTo>
                  <a:lnTo>
                    <a:pt x="75530" y="12947"/>
                  </a:lnTo>
                  <a:lnTo>
                    <a:pt x="63412" y="3054"/>
                  </a:lnTo>
                  <a:lnTo>
                    <a:pt x="58380" y="1337"/>
                  </a:lnTo>
                  <a:lnTo>
                    <a:pt x="28252" y="0"/>
                  </a:lnTo>
                  <a:lnTo>
                    <a:pt x="22999" y="2239"/>
                  </a:lnTo>
                  <a:lnTo>
                    <a:pt x="17841" y="5208"/>
                  </a:lnTo>
                  <a:lnTo>
                    <a:pt x="12726" y="6529"/>
                  </a:lnTo>
                  <a:lnTo>
                    <a:pt x="11024" y="7727"/>
                  </a:lnTo>
                  <a:lnTo>
                    <a:pt x="9889" y="9373"/>
                  </a:lnTo>
                  <a:lnTo>
                    <a:pt x="8628" y="14306"/>
                  </a:lnTo>
                  <a:lnTo>
                    <a:pt x="8068" y="22143"/>
                  </a:lnTo>
                  <a:lnTo>
                    <a:pt x="10077" y="29013"/>
                  </a:lnTo>
                  <a:lnTo>
                    <a:pt x="12945" y="34888"/>
                  </a:lnTo>
                  <a:lnTo>
                    <a:pt x="15406" y="42956"/>
                  </a:lnTo>
                  <a:lnTo>
                    <a:pt x="20275" y="51555"/>
                  </a:lnTo>
                  <a:lnTo>
                    <a:pt x="21710" y="59865"/>
                  </a:lnTo>
                  <a:lnTo>
                    <a:pt x="23787" y="63605"/>
                  </a:lnTo>
                  <a:lnTo>
                    <a:pt x="43551" y="81034"/>
                  </a:lnTo>
                  <a:lnTo>
                    <a:pt x="70528" y="97312"/>
                  </a:lnTo>
                  <a:lnTo>
                    <a:pt x="79505" y="109335"/>
                  </a:lnTo>
                  <a:lnTo>
                    <a:pt x="83387" y="117790"/>
                  </a:lnTo>
                  <a:lnTo>
                    <a:pt x="85225" y="119155"/>
                  </a:lnTo>
                  <a:lnTo>
                    <a:pt x="87297" y="120064"/>
                  </a:lnTo>
                  <a:lnTo>
                    <a:pt x="88678" y="121518"/>
                  </a:lnTo>
                  <a:lnTo>
                    <a:pt x="90212" y="125390"/>
                  </a:lnTo>
                  <a:lnTo>
                    <a:pt x="91331" y="135704"/>
                  </a:lnTo>
                  <a:lnTo>
                    <a:pt x="87362" y="140749"/>
                  </a:lnTo>
                  <a:lnTo>
                    <a:pt x="83136" y="142969"/>
                  </a:lnTo>
                  <a:lnTo>
                    <a:pt x="68519" y="144588"/>
                  </a:lnTo>
                  <a:lnTo>
                    <a:pt x="58407" y="144714"/>
                  </a:lnTo>
                  <a:lnTo>
                    <a:pt x="22999" y="137264"/>
                  </a:lnTo>
                  <a:lnTo>
                    <a:pt x="12726" y="137152"/>
                  </a:lnTo>
                  <a:lnTo>
                    <a:pt x="11024" y="136296"/>
                  </a:lnTo>
                  <a:lnTo>
                    <a:pt x="9889" y="134879"/>
                  </a:lnTo>
                  <a:lnTo>
                    <a:pt x="9132" y="133088"/>
                  </a:lnTo>
                  <a:lnTo>
                    <a:pt x="7782" y="131893"/>
                  </a:lnTo>
                  <a:lnTo>
                    <a:pt x="4023" y="130566"/>
                  </a:lnTo>
                  <a:lnTo>
                    <a:pt x="2681" y="129366"/>
                  </a:lnTo>
                  <a:lnTo>
                    <a:pt x="0" y="121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404"/>
            <p:cNvSpPr/>
            <p:nvPr/>
          </p:nvSpPr>
          <p:spPr>
            <a:xfrm>
              <a:off x="8206739" y="5745480"/>
              <a:ext cx="91442" cy="213360"/>
            </a:xfrm>
            <a:custGeom>
              <a:avLst/>
              <a:gdLst/>
              <a:ahLst/>
              <a:cxnLst/>
              <a:rect l="0" t="0" r="0" b="0"/>
              <a:pathLst>
                <a:path w="91442" h="213360">
                  <a:moveTo>
                    <a:pt x="91441" y="0"/>
                  </a:moveTo>
                  <a:lnTo>
                    <a:pt x="84879" y="0"/>
                  </a:lnTo>
                  <a:lnTo>
                    <a:pt x="84527" y="846"/>
                  </a:lnTo>
                  <a:lnTo>
                    <a:pt x="81702" y="10546"/>
                  </a:lnTo>
                  <a:lnTo>
                    <a:pt x="78645" y="19080"/>
                  </a:lnTo>
                  <a:lnTo>
                    <a:pt x="70313" y="53416"/>
                  </a:lnTo>
                  <a:lnTo>
                    <a:pt x="66836" y="68603"/>
                  </a:lnTo>
                  <a:lnTo>
                    <a:pt x="53187" y="105093"/>
                  </a:lnTo>
                  <a:lnTo>
                    <a:pt x="32056" y="143052"/>
                  </a:lnTo>
                  <a:lnTo>
                    <a:pt x="12793" y="180238"/>
                  </a:lnTo>
                  <a:lnTo>
                    <a:pt x="2270" y="197437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405"/>
            <p:cNvSpPr/>
            <p:nvPr/>
          </p:nvSpPr>
          <p:spPr>
            <a:xfrm>
              <a:off x="8252460" y="5677337"/>
              <a:ext cx="136706" cy="113418"/>
            </a:xfrm>
            <a:custGeom>
              <a:avLst/>
              <a:gdLst/>
              <a:ahLst/>
              <a:cxnLst/>
              <a:rect l="0" t="0" r="0" b="0"/>
              <a:pathLst>
                <a:path w="136706" h="113418">
                  <a:moveTo>
                    <a:pt x="0" y="45282"/>
                  </a:moveTo>
                  <a:lnTo>
                    <a:pt x="0" y="27371"/>
                  </a:lnTo>
                  <a:lnTo>
                    <a:pt x="847" y="25721"/>
                  </a:lnTo>
                  <a:lnTo>
                    <a:pt x="2257" y="24621"/>
                  </a:lnTo>
                  <a:lnTo>
                    <a:pt x="6083" y="22553"/>
                  </a:lnTo>
                  <a:lnTo>
                    <a:pt x="10606" y="18812"/>
                  </a:lnTo>
                  <a:lnTo>
                    <a:pt x="13180" y="14327"/>
                  </a:lnTo>
                  <a:lnTo>
                    <a:pt x="15171" y="9511"/>
                  </a:lnTo>
                  <a:lnTo>
                    <a:pt x="18878" y="4548"/>
                  </a:lnTo>
                  <a:lnTo>
                    <a:pt x="23348" y="1779"/>
                  </a:lnTo>
                  <a:lnTo>
                    <a:pt x="32882" y="219"/>
                  </a:lnTo>
                  <a:lnTo>
                    <a:pt x="37161" y="0"/>
                  </a:lnTo>
                  <a:lnTo>
                    <a:pt x="44173" y="2015"/>
                  </a:lnTo>
                  <a:lnTo>
                    <a:pt x="50959" y="4886"/>
                  </a:lnTo>
                  <a:lnTo>
                    <a:pt x="63453" y="7349"/>
                  </a:lnTo>
                  <a:lnTo>
                    <a:pt x="73740" y="12218"/>
                  </a:lnTo>
                  <a:lnTo>
                    <a:pt x="86289" y="14883"/>
                  </a:lnTo>
                  <a:lnTo>
                    <a:pt x="115678" y="32685"/>
                  </a:lnTo>
                  <a:lnTo>
                    <a:pt x="126771" y="43609"/>
                  </a:lnTo>
                  <a:lnTo>
                    <a:pt x="133705" y="55605"/>
                  </a:lnTo>
                  <a:lnTo>
                    <a:pt x="136477" y="67673"/>
                  </a:lnTo>
                  <a:lnTo>
                    <a:pt x="136705" y="70369"/>
                  </a:lnTo>
                  <a:lnTo>
                    <a:pt x="134700" y="75623"/>
                  </a:lnTo>
                  <a:lnTo>
                    <a:pt x="126514" y="85895"/>
                  </a:lnTo>
                  <a:lnTo>
                    <a:pt x="91222" y="106241"/>
                  </a:lnTo>
                  <a:lnTo>
                    <a:pt x="78393" y="111604"/>
                  </a:lnTo>
                  <a:lnTo>
                    <a:pt x="62427" y="113417"/>
                  </a:lnTo>
                  <a:lnTo>
                    <a:pt x="55120" y="111406"/>
                  </a:lnTo>
                  <a:lnTo>
                    <a:pt x="38255" y="100664"/>
                  </a:lnTo>
                  <a:lnTo>
                    <a:pt x="35664" y="99984"/>
                  </a:lnTo>
                  <a:lnTo>
                    <a:pt x="33935" y="98684"/>
                  </a:lnTo>
                  <a:lnTo>
                    <a:pt x="30479" y="910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406"/>
            <p:cNvSpPr/>
            <p:nvPr/>
          </p:nvSpPr>
          <p:spPr>
            <a:xfrm>
              <a:off x="8412480" y="5661671"/>
              <a:ext cx="274321" cy="152350"/>
            </a:xfrm>
            <a:custGeom>
              <a:avLst/>
              <a:gdLst/>
              <a:ahLst/>
              <a:cxnLst/>
              <a:rect l="0" t="0" r="0" b="0"/>
              <a:pathLst>
                <a:path w="274321" h="152350">
                  <a:moveTo>
                    <a:pt x="0" y="15229"/>
                  </a:moveTo>
                  <a:lnTo>
                    <a:pt x="4045" y="19274"/>
                  </a:lnTo>
                  <a:lnTo>
                    <a:pt x="6031" y="23518"/>
                  </a:lnTo>
                  <a:lnTo>
                    <a:pt x="6561" y="25834"/>
                  </a:lnTo>
                  <a:lnTo>
                    <a:pt x="8607" y="27379"/>
                  </a:lnTo>
                  <a:lnTo>
                    <a:pt x="21801" y="32116"/>
                  </a:lnTo>
                  <a:lnTo>
                    <a:pt x="27469" y="35434"/>
                  </a:lnTo>
                  <a:lnTo>
                    <a:pt x="58548" y="44933"/>
                  </a:lnTo>
                  <a:lnTo>
                    <a:pt x="96394" y="45700"/>
                  </a:lnTo>
                  <a:lnTo>
                    <a:pt x="106360" y="41661"/>
                  </a:lnTo>
                  <a:lnTo>
                    <a:pt x="109006" y="39624"/>
                  </a:lnTo>
                  <a:lnTo>
                    <a:pt x="120654" y="17753"/>
                  </a:lnTo>
                  <a:lnTo>
                    <a:pt x="120229" y="16065"/>
                  </a:lnTo>
                  <a:lnTo>
                    <a:pt x="113463" y="7272"/>
                  </a:lnTo>
                  <a:lnTo>
                    <a:pt x="108848" y="3226"/>
                  </a:lnTo>
                  <a:lnTo>
                    <a:pt x="103974" y="1427"/>
                  </a:lnTo>
                  <a:lnTo>
                    <a:pt x="67909" y="5"/>
                  </a:lnTo>
                  <a:lnTo>
                    <a:pt x="63053" y="0"/>
                  </a:lnTo>
                  <a:lnTo>
                    <a:pt x="58968" y="1689"/>
                  </a:lnTo>
                  <a:lnTo>
                    <a:pt x="21414" y="39515"/>
                  </a:lnTo>
                  <a:lnTo>
                    <a:pt x="13024" y="51964"/>
                  </a:lnTo>
                  <a:lnTo>
                    <a:pt x="12069" y="56652"/>
                  </a:lnTo>
                  <a:lnTo>
                    <a:pt x="15697" y="85571"/>
                  </a:lnTo>
                  <a:lnTo>
                    <a:pt x="30655" y="112506"/>
                  </a:lnTo>
                  <a:lnTo>
                    <a:pt x="40675" y="124096"/>
                  </a:lnTo>
                  <a:lnTo>
                    <a:pt x="52315" y="131964"/>
                  </a:lnTo>
                  <a:lnTo>
                    <a:pt x="66489" y="135613"/>
                  </a:lnTo>
                  <a:lnTo>
                    <a:pt x="92514" y="137013"/>
                  </a:lnTo>
                  <a:lnTo>
                    <a:pt x="98408" y="134831"/>
                  </a:lnTo>
                  <a:lnTo>
                    <a:pt x="123362" y="119233"/>
                  </a:lnTo>
                  <a:lnTo>
                    <a:pt x="154931" y="81361"/>
                  </a:lnTo>
                  <a:lnTo>
                    <a:pt x="157758" y="76229"/>
                  </a:lnTo>
                  <a:lnTo>
                    <a:pt x="158512" y="73675"/>
                  </a:lnTo>
                  <a:lnTo>
                    <a:pt x="159861" y="71973"/>
                  </a:lnTo>
                  <a:lnTo>
                    <a:pt x="166448" y="69017"/>
                  </a:lnTo>
                  <a:lnTo>
                    <a:pt x="167110" y="66510"/>
                  </a:lnTo>
                  <a:lnTo>
                    <a:pt x="167404" y="64267"/>
                  </a:lnTo>
                  <a:lnTo>
                    <a:pt x="167639" y="100563"/>
                  </a:lnTo>
                  <a:lnTo>
                    <a:pt x="160159" y="136997"/>
                  </a:lnTo>
                  <a:lnTo>
                    <a:pt x="160020" y="152349"/>
                  </a:lnTo>
                  <a:lnTo>
                    <a:pt x="164064" y="148331"/>
                  </a:lnTo>
                  <a:lnTo>
                    <a:pt x="166051" y="144094"/>
                  </a:lnTo>
                  <a:lnTo>
                    <a:pt x="178218" y="108751"/>
                  </a:lnTo>
                  <a:lnTo>
                    <a:pt x="187843" y="73621"/>
                  </a:lnTo>
                  <a:lnTo>
                    <a:pt x="190559" y="59248"/>
                  </a:lnTo>
                  <a:lnTo>
                    <a:pt x="201820" y="35681"/>
                  </a:lnTo>
                  <a:lnTo>
                    <a:pt x="211956" y="24365"/>
                  </a:lnTo>
                  <a:lnTo>
                    <a:pt x="214994" y="23523"/>
                  </a:lnTo>
                  <a:lnTo>
                    <a:pt x="220013" y="22301"/>
                  </a:lnTo>
                  <a:lnTo>
                    <a:pt x="233751" y="16327"/>
                  </a:lnTo>
                  <a:lnTo>
                    <a:pt x="264817" y="23639"/>
                  </a:lnTo>
                  <a:lnTo>
                    <a:pt x="274320" y="30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407"/>
            <p:cNvSpPr/>
            <p:nvPr/>
          </p:nvSpPr>
          <p:spPr>
            <a:xfrm>
              <a:off x="8694449" y="5669423"/>
              <a:ext cx="182846" cy="121642"/>
            </a:xfrm>
            <a:custGeom>
              <a:avLst/>
              <a:gdLst/>
              <a:ahLst/>
              <a:cxnLst/>
              <a:rect l="0" t="0" r="0" b="0"/>
              <a:pathLst>
                <a:path w="182846" h="121642">
                  <a:moveTo>
                    <a:pt x="45690" y="15096"/>
                  </a:moveTo>
                  <a:lnTo>
                    <a:pt x="45690" y="19142"/>
                  </a:lnTo>
                  <a:lnTo>
                    <a:pt x="43433" y="23386"/>
                  </a:lnTo>
                  <a:lnTo>
                    <a:pt x="35084" y="37054"/>
                  </a:lnTo>
                  <a:lnTo>
                    <a:pt x="19964" y="73873"/>
                  </a:lnTo>
                  <a:lnTo>
                    <a:pt x="19581" y="83835"/>
                  </a:lnTo>
                  <a:lnTo>
                    <a:pt x="20664" y="88862"/>
                  </a:lnTo>
                  <a:lnTo>
                    <a:pt x="19610" y="96705"/>
                  </a:lnTo>
                  <a:lnTo>
                    <a:pt x="14256" y="105881"/>
                  </a:lnTo>
                  <a:lnTo>
                    <a:pt x="10552" y="111325"/>
                  </a:lnTo>
                  <a:lnTo>
                    <a:pt x="8908" y="116567"/>
                  </a:lnTo>
                  <a:lnTo>
                    <a:pt x="7622" y="118303"/>
                  </a:lnTo>
                  <a:lnTo>
                    <a:pt x="5918" y="119461"/>
                  </a:lnTo>
                  <a:lnTo>
                    <a:pt x="318" y="121641"/>
                  </a:lnTo>
                  <a:lnTo>
                    <a:pt x="0" y="111159"/>
                  </a:lnTo>
                  <a:lnTo>
                    <a:pt x="2241" y="106333"/>
                  </a:lnTo>
                  <a:lnTo>
                    <a:pt x="22890" y="68233"/>
                  </a:lnTo>
                  <a:lnTo>
                    <a:pt x="28783" y="59033"/>
                  </a:lnTo>
                  <a:lnTo>
                    <a:pt x="44107" y="43970"/>
                  </a:lnTo>
                  <a:lnTo>
                    <a:pt x="63378" y="13968"/>
                  </a:lnTo>
                  <a:lnTo>
                    <a:pt x="68509" y="10361"/>
                  </a:lnTo>
                  <a:lnTo>
                    <a:pt x="74459" y="8759"/>
                  </a:lnTo>
                  <a:lnTo>
                    <a:pt x="92889" y="7645"/>
                  </a:lnTo>
                  <a:lnTo>
                    <a:pt x="98559" y="9810"/>
                  </a:lnTo>
                  <a:lnTo>
                    <a:pt x="110222" y="18832"/>
                  </a:lnTo>
                  <a:lnTo>
                    <a:pt x="112471" y="25506"/>
                  </a:lnTo>
                  <a:lnTo>
                    <a:pt x="114165" y="54395"/>
                  </a:lnTo>
                  <a:lnTo>
                    <a:pt x="105968" y="76549"/>
                  </a:lnTo>
                  <a:lnTo>
                    <a:pt x="101086" y="89185"/>
                  </a:lnTo>
                  <a:lnTo>
                    <a:pt x="99097" y="95438"/>
                  </a:lnTo>
                  <a:lnTo>
                    <a:pt x="93180" y="106351"/>
                  </a:lnTo>
                  <a:lnTo>
                    <a:pt x="91441" y="114021"/>
                  </a:lnTo>
                  <a:lnTo>
                    <a:pt x="91413" y="107584"/>
                  </a:lnTo>
                  <a:lnTo>
                    <a:pt x="107179" y="70118"/>
                  </a:lnTo>
                  <a:lnTo>
                    <a:pt x="126991" y="35185"/>
                  </a:lnTo>
                  <a:lnTo>
                    <a:pt x="135443" y="20954"/>
                  </a:lnTo>
                  <a:lnTo>
                    <a:pt x="156745" y="3534"/>
                  </a:lnTo>
                  <a:lnTo>
                    <a:pt x="164862" y="946"/>
                  </a:lnTo>
                  <a:lnTo>
                    <a:pt x="177742" y="0"/>
                  </a:lnTo>
                  <a:lnTo>
                    <a:pt x="179445" y="799"/>
                  </a:lnTo>
                  <a:lnTo>
                    <a:pt x="180581" y="2178"/>
                  </a:lnTo>
                  <a:lnTo>
                    <a:pt x="182402" y="6430"/>
                  </a:lnTo>
                  <a:lnTo>
                    <a:pt x="182845" y="43564"/>
                  </a:lnTo>
                  <a:lnTo>
                    <a:pt x="182002" y="50609"/>
                  </a:lnTo>
                  <a:lnTo>
                    <a:pt x="176290" y="73845"/>
                  </a:lnTo>
                  <a:lnTo>
                    <a:pt x="175231" y="1065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408"/>
            <p:cNvSpPr/>
            <p:nvPr/>
          </p:nvSpPr>
          <p:spPr>
            <a:xfrm>
              <a:off x="8945880" y="5646448"/>
              <a:ext cx="68581" cy="113919"/>
            </a:xfrm>
            <a:custGeom>
              <a:avLst/>
              <a:gdLst/>
              <a:ahLst/>
              <a:cxnLst/>
              <a:rect l="0" t="0" r="0" b="0"/>
              <a:pathLst>
                <a:path w="68581" h="113919">
                  <a:moveTo>
                    <a:pt x="68580" y="15212"/>
                  </a:moveTo>
                  <a:lnTo>
                    <a:pt x="68580" y="8651"/>
                  </a:lnTo>
                  <a:lnTo>
                    <a:pt x="67733" y="8298"/>
                  </a:lnTo>
                  <a:lnTo>
                    <a:pt x="64534" y="7905"/>
                  </a:lnTo>
                  <a:lnTo>
                    <a:pt x="63343" y="6954"/>
                  </a:lnTo>
                  <a:lnTo>
                    <a:pt x="62019" y="3639"/>
                  </a:lnTo>
                  <a:lnTo>
                    <a:pt x="60819" y="2417"/>
                  </a:lnTo>
                  <a:lnTo>
                    <a:pt x="57228" y="1058"/>
                  </a:lnTo>
                  <a:lnTo>
                    <a:pt x="35529" y="0"/>
                  </a:lnTo>
                  <a:lnTo>
                    <a:pt x="30465" y="2242"/>
                  </a:lnTo>
                  <a:lnTo>
                    <a:pt x="25394" y="5214"/>
                  </a:lnTo>
                  <a:lnTo>
                    <a:pt x="17778" y="7734"/>
                  </a:lnTo>
                  <a:lnTo>
                    <a:pt x="12699" y="11324"/>
                  </a:lnTo>
                  <a:lnTo>
                    <a:pt x="9877" y="15742"/>
                  </a:lnTo>
                  <a:lnTo>
                    <a:pt x="8065" y="25476"/>
                  </a:lnTo>
                  <a:lnTo>
                    <a:pt x="10075" y="30498"/>
                  </a:lnTo>
                  <a:lnTo>
                    <a:pt x="12944" y="35552"/>
                  </a:lnTo>
                  <a:lnTo>
                    <a:pt x="14219" y="40621"/>
                  </a:lnTo>
                  <a:lnTo>
                    <a:pt x="19302" y="45696"/>
                  </a:lnTo>
                  <a:lnTo>
                    <a:pt x="54759" y="71092"/>
                  </a:lnTo>
                  <a:lnTo>
                    <a:pt x="63168" y="78711"/>
                  </a:lnTo>
                  <a:lnTo>
                    <a:pt x="66174" y="83791"/>
                  </a:lnTo>
                  <a:lnTo>
                    <a:pt x="68104" y="93952"/>
                  </a:lnTo>
                  <a:lnTo>
                    <a:pt x="68439" y="101572"/>
                  </a:lnTo>
                  <a:lnTo>
                    <a:pt x="67639" y="103265"/>
                  </a:lnTo>
                  <a:lnTo>
                    <a:pt x="66259" y="104394"/>
                  </a:lnTo>
                  <a:lnTo>
                    <a:pt x="64493" y="105146"/>
                  </a:lnTo>
                  <a:lnTo>
                    <a:pt x="63315" y="106495"/>
                  </a:lnTo>
                  <a:lnTo>
                    <a:pt x="62006" y="110251"/>
                  </a:lnTo>
                  <a:lnTo>
                    <a:pt x="60810" y="111591"/>
                  </a:lnTo>
                  <a:lnTo>
                    <a:pt x="57224" y="113080"/>
                  </a:lnTo>
                  <a:lnTo>
                    <a:pt x="50446" y="113918"/>
                  </a:lnTo>
                  <a:lnTo>
                    <a:pt x="39029" y="110122"/>
                  </a:lnTo>
                  <a:lnTo>
                    <a:pt x="26085" y="101253"/>
                  </a:lnTo>
                  <a:lnTo>
                    <a:pt x="10220" y="87150"/>
                  </a:lnTo>
                  <a:lnTo>
                    <a:pt x="0" y="837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051%20Vegetables%20-%20root%20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6" descr="root_vegetables_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10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514600"/>
            <a:ext cx="3962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SMARTInkShape-Group214"/>
          <p:cNvGrpSpPr/>
          <p:nvPr/>
        </p:nvGrpSpPr>
        <p:grpSpPr>
          <a:xfrm>
            <a:off x="5102405" y="495300"/>
            <a:ext cx="4124732" cy="761817"/>
            <a:chOff x="5102405" y="495300"/>
            <a:chExt cx="4124732" cy="761817"/>
          </a:xfrm>
        </p:grpSpPr>
        <p:sp>
          <p:nvSpPr>
            <p:cNvPr id="4" name="SMARTInkShape-2094"/>
            <p:cNvSpPr/>
            <p:nvPr/>
          </p:nvSpPr>
          <p:spPr>
            <a:xfrm>
              <a:off x="7490499" y="952500"/>
              <a:ext cx="83782" cy="129369"/>
            </a:xfrm>
            <a:custGeom>
              <a:avLst/>
              <a:gdLst/>
              <a:ahLst/>
              <a:cxnLst/>
              <a:rect l="0" t="0" r="0" b="0"/>
              <a:pathLst>
                <a:path w="83782" h="129369">
                  <a:moveTo>
                    <a:pt x="45681" y="0"/>
                  </a:moveTo>
                  <a:lnTo>
                    <a:pt x="45681" y="4045"/>
                  </a:lnTo>
                  <a:lnTo>
                    <a:pt x="43423" y="8289"/>
                  </a:lnTo>
                  <a:lnTo>
                    <a:pt x="17714" y="41651"/>
                  </a:lnTo>
                  <a:lnTo>
                    <a:pt x="3345" y="71208"/>
                  </a:lnTo>
                  <a:lnTo>
                    <a:pt x="159" y="106685"/>
                  </a:lnTo>
                  <a:lnTo>
                    <a:pt x="0" y="122955"/>
                  </a:lnTo>
                  <a:lnTo>
                    <a:pt x="833" y="125150"/>
                  </a:lnTo>
                  <a:lnTo>
                    <a:pt x="2236" y="126613"/>
                  </a:lnTo>
                  <a:lnTo>
                    <a:pt x="6051" y="128239"/>
                  </a:lnTo>
                  <a:lnTo>
                    <a:pt x="21919" y="129368"/>
                  </a:lnTo>
                  <a:lnTo>
                    <a:pt x="28911" y="127206"/>
                  </a:lnTo>
                  <a:lnTo>
                    <a:pt x="63698" y="109128"/>
                  </a:lnTo>
                  <a:lnTo>
                    <a:pt x="77077" y="101573"/>
                  </a:lnTo>
                  <a:lnTo>
                    <a:pt x="83781" y="914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095"/>
            <p:cNvSpPr/>
            <p:nvPr/>
          </p:nvSpPr>
          <p:spPr>
            <a:xfrm>
              <a:off x="7307712" y="982979"/>
              <a:ext cx="167508" cy="121685"/>
            </a:xfrm>
            <a:custGeom>
              <a:avLst/>
              <a:gdLst/>
              <a:ahLst/>
              <a:cxnLst/>
              <a:rect l="0" t="0" r="0" b="0"/>
              <a:pathLst>
                <a:path w="167508" h="121685">
                  <a:moveTo>
                    <a:pt x="76068" y="0"/>
                  </a:moveTo>
                  <a:lnTo>
                    <a:pt x="65461" y="0"/>
                  </a:lnTo>
                  <a:lnTo>
                    <a:pt x="60629" y="2258"/>
                  </a:lnTo>
                  <a:lnTo>
                    <a:pt x="36475" y="17913"/>
                  </a:lnTo>
                  <a:lnTo>
                    <a:pt x="20280" y="43638"/>
                  </a:lnTo>
                  <a:lnTo>
                    <a:pt x="3260" y="78767"/>
                  </a:lnTo>
                  <a:lnTo>
                    <a:pt x="0" y="112821"/>
                  </a:lnTo>
                  <a:lnTo>
                    <a:pt x="803" y="115854"/>
                  </a:lnTo>
                  <a:lnTo>
                    <a:pt x="2184" y="117876"/>
                  </a:lnTo>
                  <a:lnTo>
                    <a:pt x="3952" y="119224"/>
                  </a:lnTo>
                  <a:lnTo>
                    <a:pt x="8174" y="120722"/>
                  </a:lnTo>
                  <a:lnTo>
                    <a:pt x="17783" y="121684"/>
                  </a:lnTo>
                  <a:lnTo>
                    <a:pt x="22787" y="119558"/>
                  </a:lnTo>
                  <a:lnTo>
                    <a:pt x="48128" y="96480"/>
                  </a:lnTo>
                  <a:lnTo>
                    <a:pt x="57441" y="81116"/>
                  </a:lnTo>
                  <a:lnTo>
                    <a:pt x="60159" y="69050"/>
                  </a:lnTo>
                  <a:lnTo>
                    <a:pt x="60825" y="53475"/>
                  </a:lnTo>
                  <a:lnTo>
                    <a:pt x="60827" y="57426"/>
                  </a:lnTo>
                  <a:lnTo>
                    <a:pt x="70234" y="89441"/>
                  </a:lnTo>
                  <a:lnTo>
                    <a:pt x="72179" y="92648"/>
                  </a:lnTo>
                  <a:lnTo>
                    <a:pt x="83005" y="101206"/>
                  </a:lnTo>
                  <a:lnTo>
                    <a:pt x="101834" y="110836"/>
                  </a:lnTo>
                  <a:lnTo>
                    <a:pt x="111790" y="112761"/>
                  </a:lnTo>
                  <a:lnTo>
                    <a:pt x="119602" y="111358"/>
                  </a:lnTo>
                  <a:lnTo>
                    <a:pt x="128761" y="108067"/>
                  </a:lnTo>
                  <a:lnTo>
                    <a:pt x="131516" y="107605"/>
                  </a:lnTo>
                  <a:lnTo>
                    <a:pt x="150622" y="92482"/>
                  </a:lnTo>
                  <a:lnTo>
                    <a:pt x="167507" y="762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096"/>
            <p:cNvSpPr/>
            <p:nvPr/>
          </p:nvSpPr>
          <p:spPr>
            <a:xfrm>
              <a:off x="7159473" y="891539"/>
              <a:ext cx="64288" cy="266701"/>
            </a:xfrm>
            <a:custGeom>
              <a:avLst/>
              <a:gdLst/>
              <a:ahLst/>
              <a:cxnLst/>
              <a:rect l="0" t="0" r="0" b="0"/>
              <a:pathLst>
                <a:path w="64288" h="266701">
                  <a:moveTo>
                    <a:pt x="49046" y="0"/>
                  </a:moveTo>
                  <a:lnTo>
                    <a:pt x="49046" y="4046"/>
                  </a:lnTo>
                  <a:lnTo>
                    <a:pt x="35202" y="40336"/>
                  </a:lnTo>
                  <a:lnTo>
                    <a:pt x="20097" y="74886"/>
                  </a:lnTo>
                  <a:lnTo>
                    <a:pt x="8709" y="110466"/>
                  </a:lnTo>
                  <a:lnTo>
                    <a:pt x="0" y="144023"/>
                  </a:lnTo>
                  <a:lnTo>
                    <a:pt x="2418" y="175111"/>
                  </a:lnTo>
                  <a:lnTo>
                    <a:pt x="5315" y="195818"/>
                  </a:lnTo>
                  <a:lnTo>
                    <a:pt x="21525" y="228454"/>
                  </a:lnTo>
                  <a:lnTo>
                    <a:pt x="31484" y="244738"/>
                  </a:lnTo>
                  <a:lnTo>
                    <a:pt x="49591" y="258254"/>
                  </a:lnTo>
                  <a:lnTo>
                    <a:pt x="64287" y="2667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097"/>
            <p:cNvSpPr/>
            <p:nvPr/>
          </p:nvSpPr>
          <p:spPr>
            <a:xfrm>
              <a:off x="6172200" y="1089660"/>
              <a:ext cx="45720" cy="30480"/>
            </a:xfrm>
            <a:custGeom>
              <a:avLst/>
              <a:gdLst/>
              <a:ahLst/>
              <a:cxnLst/>
              <a:rect l="0" t="0" r="0" b="0"/>
              <a:pathLst>
                <a:path w="45720" h="30480">
                  <a:moveTo>
                    <a:pt x="0" y="30479"/>
                  </a:moveTo>
                  <a:lnTo>
                    <a:pt x="0" y="19874"/>
                  </a:lnTo>
                  <a:lnTo>
                    <a:pt x="846" y="18329"/>
                  </a:lnTo>
                  <a:lnTo>
                    <a:pt x="2258" y="17299"/>
                  </a:lnTo>
                  <a:lnTo>
                    <a:pt x="39306" y="1408"/>
                  </a:lnTo>
                  <a:lnTo>
                    <a:pt x="4571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098"/>
            <p:cNvSpPr/>
            <p:nvPr/>
          </p:nvSpPr>
          <p:spPr>
            <a:xfrm>
              <a:off x="6797039" y="914950"/>
              <a:ext cx="174775" cy="204444"/>
            </a:xfrm>
            <a:custGeom>
              <a:avLst/>
              <a:gdLst/>
              <a:ahLst/>
              <a:cxnLst/>
              <a:rect l="0" t="0" r="0" b="0"/>
              <a:pathLst>
                <a:path w="174775" h="204444">
                  <a:moveTo>
                    <a:pt x="0" y="68029"/>
                  </a:moveTo>
                  <a:lnTo>
                    <a:pt x="0" y="74590"/>
                  </a:lnTo>
                  <a:lnTo>
                    <a:pt x="5237" y="81524"/>
                  </a:lnTo>
                  <a:lnTo>
                    <a:pt x="6914" y="88585"/>
                  </a:lnTo>
                  <a:lnTo>
                    <a:pt x="7306" y="93534"/>
                  </a:lnTo>
                  <a:lnTo>
                    <a:pt x="9739" y="98556"/>
                  </a:lnTo>
                  <a:lnTo>
                    <a:pt x="11573" y="101081"/>
                  </a:lnTo>
                  <a:lnTo>
                    <a:pt x="15868" y="103885"/>
                  </a:lnTo>
                  <a:lnTo>
                    <a:pt x="21446" y="105132"/>
                  </a:lnTo>
                  <a:lnTo>
                    <a:pt x="52003" y="106091"/>
                  </a:lnTo>
                  <a:lnTo>
                    <a:pt x="71358" y="100038"/>
                  </a:lnTo>
                  <a:lnTo>
                    <a:pt x="86430" y="92283"/>
                  </a:lnTo>
                  <a:lnTo>
                    <a:pt x="122084" y="65166"/>
                  </a:lnTo>
                  <a:lnTo>
                    <a:pt x="157624" y="32168"/>
                  </a:lnTo>
                  <a:lnTo>
                    <a:pt x="166930" y="20715"/>
                  </a:lnTo>
                  <a:lnTo>
                    <a:pt x="172792" y="8855"/>
                  </a:lnTo>
                  <a:lnTo>
                    <a:pt x="174774" y="1307"/>
                  </a:lnTo>
                  <a:lnTo>
                    <a:pt x="173243" y="688"/>
                  </a:lnTo>
                  <a:lnTo>
                    <a:pt x="167026" y="0"/>
                  </a:lnTo>
                  <a:lnTo>
                    <a:pt x="160877" y="1952"/>
                  </a:lnTo>
                  <a:lnTo>
                    <a:pt x="127639" y="21421"/>
                  </a:lnTo>
                  <a:lnTo>
                    <a:pt x="91190" y="53676"/>
                  </a:lnTo>
                  <a:lnTo>
                    <a:pt x="60911" y="83445"/>
                  </a:lnTo>
                  <a:lnTo>
                    <a:pt x="36554" y="119021"/>
                  </a:lnTo>
                  <a:lnTo>
                    <a:pt x="17695" y="151386"/>
                  </a:lnTo>
                  <a:lnTo>
                    <a:pt x="4557" y="182958"/>
                  </a:lnTo>
                  <a:lnTo>
                    <a:pt x="5695" y="190511"/>
                  </a:lnTo>
                  <a:lnTo>
                    <a:pt x="11280" y="196690"/>
                  </a:lnTo>
                  <a:lnTo>
                    <a:pt x="19407" y="201412"/>
                  </a:lnTo>
                  <a:lnTo>
                    <a:pt x="40680" y="204443"/>
                  </a:lnTo>
                  <a:lnTo>
                    <a:pt x="73135" y="200997"/>
                  </a:lnTo>
                  <a:lnTo>
                    <a:pt x="106922" y="191316"/>
                  </a:lnTo>
                  <a:lnTo>
                    <a:pt x="140815" y="178492"/>
                  </a:lnTo>
                  <a:lnTo>
                    <a:pt x="160021" y="17471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099"/>
            <p:cNvSpPr/>
            <p:nvPr/>
          </p:nvSpPr>
          <p:spPr>
            <a:xfrm>
              <a:off x="6591300" y="784860"/>
              <a:ext cx="150791" cy="365761"/>
            </a:xfrm>
            <a:custGeom>
              <a:avLst/>
              <a:gdLst/>
              <a:ahLst/>
              <a:cxnLst/>
              <a:rect l="0" t="0" r="0" b="0"/>
              <a:pathLst>
                <a:path w="150791" h="365761">
                  <a:moveTo>
                    <a:pt x="22860" y="0"/>
                  </a:moveTo>
                  <a:lnTo>
                    <a:pt x="22860" y="36110"/>
                  </a:lnTo>
                  <a:lnTo>
                    <a:pt x="22860" y="71579"/>
                  </a:lnTo>
                  <a:lnTo>
                    <a:pt x="22860" y="99948"/>
                  </a:lnTo>
                  <a:lnTo>
                    <a:pt x="22860" y="129803"/>
                  </a:lnTo>
                  <a:lnTo>
                    <a:pt x="22860" y="160098"/>
                  </a:lnTo>
                  <a:lnTo>
                    <a:pt x="22860" y="190523"/>
                  </a:lnTo>
                  <a:lnTo>
                    <a:pt x="22860" y="227099"/>
                  </a:lnTo>
                  <a:lnTo>
                    <a:pt x="22860" y="264244"/>
                  </a:lnTo>
                  <a:lnTo>
                    <a:pt x="22860" y="289505"/>
                  </a:lnTo>
                  <a:lnTo>
                    <a:pt x="22860" y="256423"/>
                  </a:lnTo>
                  <a:lnTo>
                    <a:pt x="26905" y="224030"/>
                  </a:lnTo>
                  <a:lnTo>
                    <a:pt x="38298" y="189312"/>
                  </a:lnTo>
                  <a:lnTo>
                    <a:pt x="44115" y="176425"/>
                  </a:lnTo>
                  <a:lnTo>
                    <a:pt x="62452" y="158302"/>
                  </a:lnTo>
                  <a:lnTo>
                    <a:pt x="70372" y="155023"/>
                  </a:lnTo>
                  <a:lnTo>
                    <a:pt x="74855" y="154148"/>
                  </a:lnTo>
                  <a:lnTo>
                    <a:pt x="84350" y="155435"/>
                  </a:lnTo>
                  <a:lnTo>
                    <a:pt x="108442" y="165499"/>
                  </a:lnTo>
                  <a:lnTo>
                    <a:pt x="128068" y="177852"/>
                  </a:lnTo>
                  <a:lnTo>
                    <a:pt x="135377" y="187418"/>
                  </a:lnTo>
                  <a:lnTo>
                    <a:pt x="148778" y="215494"/>
                  </a:lnTo>
                  <a:lnTo>
                    <a:pt x="150790" y="225879"/>
                  </a:lnTo>
                  <a:lnTo>
                    <a:pt x="146156" y="261982"/>
                  </a:lnTo>
                  <a:lnTo>
                    <a:pt x="143698" y="278996"/>
                  </a:lnTo>
                  <a:lnTo>
                    <a:pt x="132794" y="298095"/>
                  </a:lnTo>
                  <a:lnTo>
                    <a:pt x="108979" y="324906"/>
                  </a:lnTo>
                  <a:lnTo>
                    <a:pt x="72157" y="349020"/>
                  </a:lnTo>
                  <a:lnTo>
                    <a:pt x="59163" y="354086"/>
                  </a:lnTo>
                  <a:lnTo>
                    <a:pt x="24316" y="362843"/>
                  </a:lnTo>
                  <a:lnTo>
                    <a:pt x="0" y="3657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100"/>
            <p:cNvSpPr/>
            <p:nvPr/>
          </p:nvSpPr>
          <p:spPr>
            <a:xfrm>
              <a:off x="6470532" y="952500"/>
              <a:ext cx="96367" cy="173621"/>
            </a:xfrm>
            <a:custGeom>
              <a:avLst/>
              <a:gdLst/>
              <a:ahLst/>
              <a:cxnLst/>
              <a:rect l="0" t="0" r="0" b="0"/>
              <a:pathLst>
                <a:path w="96367" h="173621">
                  <a:moveTo>
                    <a:pt x="21707" y="38100"/>
                  </a:moveTo>
                  <a:lnTo>
                    <a:pt x="21707" y="42145"/>
                  </a:lnTo>
                  <a:lnTo>
                    <a:pt x="19449" y="46389"/>
                  </a:lnTo>
                  <a:lnTo>
                    <a:pt x="17662" y="48705"/>
                  </a:lnTo>
                  <a:lnTo>
                    <a:pt x="15675" y="55795"/>
                  </a:lnTo>
                  <a:lnTo>
                    <a:pt x="13303" y="88008"/>
                  </a:lnTo>
                  <a:lnTo>
                    <a:pt x="6332" y="123824"/>
                  </a:lnTo>
                  <a:lnTo>
                    <a:pt x="0" y="149776"/>
                  </a:lnTo>
                  <a:lnTo>
                    <a:pt x="1618" y="157725"/>
                  </a:lnTo>
                  <a:lnTo>
                    <a:pt x="7288" y="166959"/>
                  </a:lnTo>
                  <a:lnTo>
                    <a:pt x="11913" y="171571"/>
                  </a:lnTo>
                  <a:lnTo>
                    <a:pt x="16789" y="173620"/>
                  </a:lnTo>
                  <a:lnTo>
                    <a:pt x="19275" y="173320"/>
                  </a:lnTo>
                  <a:lnTo>
                    <a:pt x="24295" y="170729"/>
                  </a:lnTo>
                  <a:lnTo>
                    <a:pt x="60477" y="136468"/>
                  </a:lnTo>
                  <a:lnTo>
                    <a:pt x="76214" y="116703"/>
                  </a:lnTo>
                  <a:lnTo>
                    <a:pt x="92707" y="86348"/>
                  </a:lnTo>
                  <a:lnTo>
                    <a:pt x="96366" y="67071"/>
                  </a:lnTo>
                  <a:lnTo>
                    <a:pt x="90698" y="31288"/>
                  </a:lnTo>
                  <a:lnTo>
                    <a:pt x="90562" y="28478"/>
                  </a:lnTo>
                  <a:lnTo>
                    <a:pt x="88152" y="23099"/>
                  </a:lnTo>
                  <a:lnTo>
                    <a:pt x="76428" y="9139"/>
                  </a:lnTo>
                  <a:lnTo>
                    <a:pt x="75661" y="6037"/>
                  </a:lnTo>
                  <a:lnTo>
                    <a:pt x="7504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101"/>
            <p:cNvSpPr/>
            <p:nvPr/>
          </p:nvSpPr>
          <p:spPr>
            <a:xfrm>
              <a:off x="7597554" y="784860"/>
              <a:ext cx="60547" cy="266701"/>
            </a:xfrm>
            <a:custGeom>
              <a:avLst/>
              <a:gdLst/>
              <a:ahLst/>
              <a:cxnLst/>
              <a:rect l="0" t="0" r="0" b="0"/>
              <a:pathLst>
                <a:path w="60547" h="266701">
                  <a:moveTo>
                    <a:pt x="22446" y="0"/>
                  </a:moveTo>
                  <a:lnTo>
                    <a:pt x="15885" y="0"/>
                  </a:lnTo>
                  <a:lnTo>
                    <a:pt x="4313" y="10605"/>
                  </a:lnTo>
                  <a:lnTo>
                    <a:pt x="1686" y="19953"/>
                  </a:lnTo>
                  <a:lnTo>
                    <a:pt x="0" y="42605"/>
                  </a:lnTo>
                  <a:lnTo>
                    <a:pt x="10141" y="75553"/>
                  </a:lnTo>
                  <a:lnTo>
                    <a:pt x="14285" y="104701"/>
                  </a:lnTo>
                  <a:lnTo>
                    <a:pt x="19652" y="135632"/>
                  </a:lnTo>
                  <a:lnTo>
                    <a:pt x="22464" y="169539"/>
                  </a:lnTo>
                  <a:lnTo>
                    <a:pt x="30571" y="204610"/>
                  </a:lnTo>
                  <a:lnTo>
                    <a:pt x="41985" y="237607"/>
                  </a:lnTo>
                  <a:lnTo>
                    <a:pt x="45168" y="251965"/>
                  </a:lnTo>
                  <a:lnTo>
                    <a:pt x="46907" y="254336"/>
                  </a:lnTo>
                  <a:lnTo>
                    <a:pt x="51097" y="256971"/>
                  </a:lnTo>
                  <a:lnTo>
                    <a:pt x="55781" y="258143"/>
                  </a:lnTo>
                  <a:lnTo>
                    <a:pt x="57370" y="259302"/>
                  </a:lnTo>
                  <a:lnTo>
                    <a:pt x="58428" y="260921"/>
                  </a:lnTo>
                  <a:lnTo>
                    <a:pt x="60546" y="2667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102"/>
            <p:cNvSpPr/>
            <p:nvPr/>
          </p:nvSpPr>
          <p:spPr>
            <a:xfrm>
              <a:off x="7589519" y="929639"/>
              <a:ext cx="68582" cy="22862"/>
            </a:xfrm>
            <a:custGeom>
              <a:avLst/>
              <a:gdLst/>
              <a:ahLst/>
              <a:cxnLst/>
              <a:rect l="0" t="0" r="0" b="0"/>
              <a:pathLst>
                <a:path w="68582" h="22862">
                  <a:moveTo>
                    <a:pt x="0" y="22861"/>
                  </a:moveTo>
                  <a:lnTo>
                    <a:pt x="14320" y="16829"/>
                  </a:lnTo>
                  <a:lnTo>
                    <a:pt x="38292" y="9366"/>
                  </a:lnTo>
                  <a:lnTo>
                    <a:pt x="50199" y="3152"/>
                  </a:lnTo>
                  <a:lnTo>
                    <a:pt x="6858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103"/>
            <p:cNvSpPr/>
            <p:nvPr/>
          </p:nvSpPr>
          <p:spPr>
            <a:xfrm>
              <a:off x="7741938" y="868679"/>
              <a:ext cx="15223" cy="144167"/>
            </a:xfrm>
            <a:custGeom>
              <a:avLst/>
              <a:gdLst/>
              <a:ahLst/>
              <a:cxnLst/>
              <a:rect l="0" t="0" r="0" b="0"/>
              <a:pathLst>
                <a:path w="15223" h="144167">
                  <a:moveTo>
                    <a:pt x="7601" y="0"/>
                  </a:moveTo>
                  <a:lnTo>
                    <a:pt x="1041" y="0"/>
                  </a:lnTo>
                  <a:lnTo>
                    <a:pt x="687" y="847"/>
                  </a:lnTo>
                  <a:lnTo>
                    <a:pt x="0" y="34253"/>
                  </a:lnTo>
                  <a:lnTo>
                    <a:pt x="834" y="53611"/>
                  </a:lnTo>
                  <a:lnTo>
                    <a:pt x="6544" y="85027"/>
                  </a:lnTo>
                  <a:lnTo>
                    <a:pt x="7461" y="119822"/>
                  </a:lnTo>
                  <a:lnTo>
                    <a:pt x="8386" y="130301"/>
                  </a:lnTo>
                  <a:lnTo>
                    <a:pt x="14905" y="144166"/>
                  </a:lnTo>
                  <a:lnTo>
                    <a:pt x="15222" y="1371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104"/>
            <p:cNvSpPr/>
            <p:nvPr/>
          </p:nvSpPr>
          <p:spPr>
            <a:xfrm>
              <a:off x="7764780" y="79247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105"/>
            <p:cNvSpPr/>
            <p:nvPr/>
          </p:nvSpPr>
          <p:spPr>
            <a:xfrm>
              <a:off x="7863839" y="769620"/>
              <a:ext cx="53339" cy="196448"/>
            </a:xfrm>
            <a:custGeom>
              <a:avLst/>
              <a:gdLst/>
              <a:ahLst/>
              <a:cxnLst/>
              <a:rect l="0" t="0" r="0" b="0"/>
              <a:pathLst>
                <a:path w="53339" h="196448">
                  <a:moveTo>
                    <a:pt x="0" y="53340"/>
                  </a:moveTo>
                  <a:lnTo>
                    <a:pt x="847" y="72420"/>
                  </a:lnTo>
                  <a:lnTo>
                    <a:pt x="10607" y="96691"/>
                  </a:lnTo>
                  <a:lnTo>
                    <a:pt x="32000" y="131060"/>
                  </a:lnTo>
                  <a:lnTo>
                    <a:pt x="43328" y="165582"/>
                  </a:lnTo>
                  <a:lnTo>
                    <a:pt x="45679" y="196447"/>
                  </a:lnTo>
                  <a:lnTo>
                    <a:pt x="46540" y="196157"/>
                  </a:lnTo>
                  <a:lnTo>
                    <a:pt x="49753" y="193579"/>
                  </a:lnTo>
                  <a:lnTo>
                    <a:pt x="51746" y="187352"/>
                  </a:lnTo>
                  <a:lnTo>
                    <a:pt x="53248" y="150710"/>
                  </a:lnTo>
                  <a:lnTo>
                    <a:pt x="53328" y="114077"/>
                  </a:lnTo>
                  <a:lnTo>
                    <a:pt x="53338" y="79730"/>
                  </a:lnTo>
                  <a:lnTo>
                    <a:pt x="48103" y="47264"/>
                  </a:lnTo>
                  <a:lnTo>
                    <a:pt x="45083" y="19142"/>
                  </a:lnTo>
                  <a:lnTo>
                    <a:pt x="39731" y="7889"/>
                  </a:lnTo>
                  <a:lnTo>
                    <a:pt x="38422" y="1558"/>
                  </a:lnTo>
                  <a:lnTo>
                    <a:pt x="39162" y="1038"/>
                  </a:lnTo>
                  <a:lnTo>
                    <a:pt x="4572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106"/>
            <p:cNvSpPr/>
            <p:nvPr/>
          </p:nvSpPr>
          <p:spPr>
            <a:xfrm>
              <a:off x="7932419" y="731682"/>
              <a:ext cx="266701" cy="189839"/>
            </a:xfrm>
            <a:custGeom>
              <a:avLst/>
              <a:gdLst/>
              <a:ahLst/>
              <a:cxnLst/>
              <a:rect l="0" t="0" r="0" b="0"/>
              <a:pathLst>
                <a:path w="266701" h="189839">
                  <a:moveTo>
                    <a:pt x="0" y="91278"/>
                  </a:moveTo>
                  <a:lnTo>
                    <a:pt x="0" y="95323"/>
                  </a:lnTo>
                  <a:lnTo>
                    <a:pt x="2258" y="99566"/>
                  </a:lnTo>
                  <a:lnTo>
                    <a:pt x="4046" y="101883"/>
                  </a:lnTo>
                  <a:lnTo>
                    <a:pt x="8290" y="104458"/>
                  </a:lnTo>
                  <a:lnTo>
                    <a:pt x="17912" y="106111"/>
                  </a:lnTo>
                  <a:lnTo>
                    <a:pt x="43638" y="106482"/>
                  </a:lnTo>
                  <a:lnTo>
                    <a:pt x="53543" y="101986"/>
                  </a:lnTo>
                  <a:lnTo>
                    <a:pt x="88913" y="77253"/>
                  </a:lnTo>
                  <a:lnTo>
                    <a:pt x="112045" y="59034"/>
                  </a:lnTo>
                  <a:lnTo>
                    <a:pt x="133686" y="25326"/>
                  </a:lnTo>
                  <a:lnTo>
                    <a:pt x="137121" y="387"/>
                  </a:lnTo>
                  <a:lnTo>
                    <a:pt x="133104" y="0"/>
                  </a:lnTo>
                  <a:lnTo>
                    <a:pt x="128867" y="2168"/>
                  </a:lnTo>
                  <a:lnTo>
                    <a:pt x="126551" y="3931"/>
                  </a:lnTo>
                  <a:lnTo>
                    <a:pt x="111721" y="28360"/>
                  </a:lnTo>
                  <a:lnTo>
                    <a:pt x="99055" y="61543"/>
                  </a:lnTo>
                  <a:lnTo>
                    <a:pt x="88899" y="91425"/>
                  </a:lnTo>
                  <a:lnTo>
                    <a:pt x="84824" y="127023"/>
                  </a:lnTo>
                  <a:lnTo>
                    <a:pt x="83953" y="163122"/>
                  </a:lnTo>
                  <a:lnTo>
                    <a:pt x="86137" y="172033"/>
                  </a:lnTo>
                  <a:lnTo>
                    <a:pt x="94438" y="184652"/>
                  </a:lnTo>
                  <a:lnTo>
                    <a:pt x="101522" y="187811"/>
                  </a:lnTo>
                  <a:lnTo>
                    <a:pt x="119867" y="189838"/>
                  </a:lnTo>
                  <a:lnTo>
                    <a:pt x="153134" y="181983"/>
                  </a:lnTo>
                  <a:lnTo>
                    <a:pt x="183025" y="172412"/>
                  </a:lnTo>
                  <a:lnTo>
                    <a:pt x="217779" y="156285"/>
                  </a:lnTo>
                  <a:lnTo>
                    <a:pt x="252650" y="132830"/>
                  </a:lnTo>
                  <a:lnTo>
                    <a:pt x="266700" y="12175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107"/>
            <p:cNvSpPr/>
            <p:nvPr/>
          </p:nvSpPr>
          <p:spPr>
            <a:xfrm>
              <a:off x="7948718" y="1028700"/>
              <a:ext cx="52283" cy="228417"/>
            </a:xfrm>
            <a:custGeom>
              <a:avLst/>
              <a:gdLst/>
              <a:ahLst/>
              <a:cxnLst/>
              <a:rect l="0" t="0" r="0" b="0"/>
              <a:pathLst>
                <a:path w="52283" h="228417">
                  <a:moveTo>
                    <a:pt x="6562" y="0"/>
                  </a:moveTo>
                  <a:lnTo>
                    <a:pt x="5715" y="22101"/>
                  </a:lnTo>
                  <a:lnTo>
                    <a:pt x="0" y="54243"/>
                  </a:lnTo>
                  <a:lnTo>
                    <a:pt x="5235" y="90081"/>
                  </a:lnTo>
                  <a:lnTo>
                    <a:pt x="11155" y="119730"/>
                  </a:lnTo>
                  <a:lnTo>
                    <a:pt x="14978" y="149117"/>
                  </a:lnTo>
                  <a:lnTo>
                    <a:pt x="28324" y="182231"/>
                  </a:lnTo>
                  <a:lnTo>
                    <a:pt x="38534" y="217996"/>
                  </a:lnTo>
                  <a:lnTo>
                    <a:pt x="40577" y="221530"/>
                  </a:lnTo>
                  <a:lnTo>
                    <a:pt x="45104" y="225458"/>
                  </a:lnTo>
                  <a:lnTo>
                    <a:pt x="51861" y="228416"/>
                  </a:lnTo>
                  <a:lnTo>
                    <a:pt x="52282" y="2133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108"/>
            <p:cNvSpPr/>
            <p:nvPr/>
          </p:nvSpPr>
          <p:spPr>
            <a:xfrm>
              <a:off x="7924800" y="1021079"/>
              <a:ext cx="259081" cy="197978"/>
            </a:xfrm>
            <a:custGeom>
              <a:avLst/>
              <a:gdLst/>
              <a:ahLst/>
              <a:cxnLst/>
              <a:rect l="0" t="0" r="0" b="0"/>
              <a:pathLst>
                <a:path w="259081" h="197978">
                  <a:moveTo>
                    <a:pt x="0" y="152400"/>
                  </a:moveTo>
                  <a:lnTo>
                    <a:pt x="0" y="163752"/>
                  </a:lnTo>
                  <a:lnTo>
                    <a:pt x="846" y="165048"/>
                  </a:lnTo>
                  <a:lnTo>
                    <a:pt x="2258" y="165912"/>
                  </a:lnTo>
                  <a:lnTo>
                    <a:pt x="4044" y="166488"/>
                  </a:lnTo>
                  <a:lnTo>
                    <a:pt x="38642" y="154576"/>
                  </a:lnTo>
                  <a:lnTo>
                    <a:pt x="76181" y="138822"/>
                  </a:lnTo>
                  <a:lnTo>
                    <a:pt x="109842" y="116697"/>
                  </a:lnTo>
                  <a:lnTo>
                    <a:pt x="128784" y="103345"/>
                  </a:lnTo>
                  <a:lnTo>
                    <a:pt x="154712" y="67515"/>
                  </a:lnTo>
                  <a:lnTo>
                    <a:pt x="157661" y="61616"/>
                  </a:lnTo>
                  <a:lnTo>
                    <a:pt x="159818" y="56172"/>
                  </a:lnTo>
                  <a:lnTo>
                    <a:pt x="166442" y="47264"/>
                  </a:lnTo>
                  <a:lnTo>
                    <a:pt x="169365" y="46407"/>
                  </a:lnTo>
                  <a:lnTo>
                    <a:pt x="171330" y="46178"/>
                  </a:lnTo>
                  <a:lnTo>
                    <a:pt x="172639" y="46872"/>
                  </a:lnTo>
                  <a:lnTo>
                    <a:pt x="173513" y="48182"/>
                  </a:lnTo>
                  <a:lnTo>
                    <a:pt x="174483" y="52741"/>
                  </a:lnTo>
                  <a:lnTo>
                    <a:pt x="175876" y="63981"/>
                  </a:lnTo>
                  <a:lnTo>
                    <a:pt x="180428" y="73897"/>
                  </a:lnTo>
                  <a:lnTo>
                    <a:pt x="188748" y="107928"/>
                  </a:lnTo>
                  <a:lnTo>
                    <a:pt x="200763" y="140899"/>
                  </a:lnTo>
                  <a:lnTo>
                    <a:pt x="211115" y="167464"/>
                  </a:lnTo>
                  <a:lnTo>
                    <a:pt x="213208" y="176875"/>
                  </a:lnTo>
                  <a:lnTo>
                    <a:pt x="219194" y="189816"/>
                  </a:lnTo>
                  <a:lnTo>
                    <a:pt x="220949" y="197977"/>
                  </a:lnTo>
                  <a:lnTo>
                    <a:pt x="220971" y="194033"/>
                  </a:lnTo>
                  <a:lnTo>
                    <a:pt x="213218" y="157782"/>
                  </a:lnTo>
                  <a:lnTo>
                    <a:pt x="207467" y="120977"/>
                  </a:lnTo>
                  <a:lnTo>
                    <a:pt x="206081" y="85139"/>
                  </a:lnTo>
                  <a:lnTo>
                    <a:pt x="206654" y="54448"/>
                  </a:lnTo>
                  <a:lnTo>
                    <a:pt x="209815" y="42262"/>
                  </a:lnTo>
                  <a:lnTo>
                    <a:pt x="216299" y="33459"/>
                  </a:lnTo>
                  <a:lnTo>
                    <a:pt x="253255" y="3422"/>
                  </a:lnTo>
                  <a:lnTo>
                    <a:pt x="25908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109"/>
            <p:cNvSpPr/>
            <p:nvPr/>
          </p:nvSpPr>
          <p:spPr>
            <a:xfrm>
              <a:off x="8222112" y="930260"/>
              <a:ext cx="335149" cy="242536"/>
            </a:xfrm>
            <a:custGeom>
              <a:avLst/>
              <a:gdLst/>
              <a:ahLst/>
              <a:cxnLst/>
              <a:rect l="0" t="0" r="0" b="0"/>
              <a:pathLst>
                <a:path w="335149" h="242536">
                  <a:moveTo>
                    <a:pt x="68448" y="90819"/>
                  </a:moveTo>
                  <a:lnTo>
                    <a:pt x="64402" y="90819"/>
                  </a:lnTo>
                  <a:lnTo>
                    <a:pt x="63211" y="89973"/>
                  </a:lnTo>
                  <a:lnTo>
                    <a:pt x="62416" y="88562"/>
                  </a:lnTo>
                  <a:lnTo>
                    <a:pt x="61887" y="86774"/>
                  </a:lnTo>
                  <a:lnTo>
                    <a:pt x="60687" y="85583"/>
                  </a:lnTo>
                  <a:lnTo>
                    <a:pt x="57096" y="84259"/>
                  </a:lnTo>
                  <a:lnTo>
                    <a:pt x="50314" y="83513"/>
                  </a:lnTo>
                  <a:lnTo>
                    <a:pt x="38898" y="87338"/>
                  </a:lnTo>
                  <a:lnTo>
                    <a:pt x="28836" y="93833"/>
                  </a:lnTo>
                  <a:lnTo>
                    <a:pt x="15243" y="114411"/>
                  </a:lnTo>
                  <a:lnTo>
                    <a:pt x="4974" y="134144"/>
                  </a:lnTo>
                  <a:lnTo>
                    <a:pt x="876" y="165668"/>
                  </a:lnTo>
                  <a:lnTo>
                    <a:pt x="0" y="200896"/>
                  </a:lnTo>
                  <a:lnTo>
                    <a:pt x="741" y="226957"/>
                  </a:lnTo>
                  <a:lnTo>
                    <a:pt x="3924" y="235427"/>
                  </a:lnTo>
                  <a:lnTo>
                    <a:pt x="6805" y="238025"/>
                  </a:lnTo>
                  <a:lnTo>
                    <a:pt x="14522" y="240911"/>
                  </a:lnTo>
                  <a:lnTo>
                    <a:pt x="28387" y="242535"/>
                  </a:lnTo>
                  <a:lnTo>
                    <a:pt x="35967" y="240658"/>
                  </a:lnTo>
                  <a:lnTo>
                    <a:pt x="55641" y="229335"/>
                  </a:lnTo>
                  <a:lnTo>
                    <a:pt x="70639" y="207169"/>
                  </a:lnTo>
                  <a:lnTo>
                    <a:pt x="80232" y="186396"/>
                  </a:lnTo>
                  <a:lnTo>
                    <a:pt x="87277" y="151321"/>
                  </a:lnTo>
                  <a:lnTo>
                    <a:pt x="90954" y="116625"/>
                  </a:lnTo>
                  <a:lnTo>
                    <a:pt x="91298" y="106334"/>
                  </a:lnTo>
                  <a:lnTo>
                    <a:pt x="91307" y="139375"/>
                  </a:lnTo>
                  <a:lnTo>
                    <a:pt x="97391" y="161496"/>
                  </a:lnTo>
                  <a:lnTo>
                    <a:pt x="101914" y="171902"/>
                  </a:lnTo>
                  <a:lnTo>
                    <a:pt x="109004" y="179914"/>
                  </a:lnTo>
                  <a:lnTo>
                    <a:pt x="127353" y="191956"/>
                  </a:lnTo>
                  <a:lnTo>
                    <a:pt x="138207" y="195857"/>
                  </a:lnTo>
                  <a:lnTo>
                    <a:pt x="150829" y="197013"/>
                  </a:lnTo>
                  <a:lnTo>
                    <a:pt x="165293" y="193310"/>
                  </a:lnTo>
                  <a:lnTo>
                    <a:pt x="188152" y="182042"/>
                  </a:lnTo>
                  <a:lnTo>
                    <a:pt x="194464" y="176236"/>
                  </a:lnTo>
                  <a:lnTo>
                    <a:pt x="200090" y="168011"/>
                  </a:lnTo>
                  <a:lnTo>
                    <a:pt x="207139" y="135667"/>
                  </a:lnTo>
                  <a:lnTo>
                    <a:pt x="212425" y="99171"/>
                  </a:lnTo>
                  <a:lnTo>
                    <a:pt x="212143" y="81629"/>
                  </a:lnTo>
                  <a:lnTo>
                    <a:pt x="205635" y="45367"/>
                  </a:lnTo>
                  <a:lnTo>
                    <a:pt x="209660" y="49224"/>
                  </a:lnTo>
                  <a:lnTo>
                    <a:pt x="211642" y="53424"/>
                  </a:lnTo>
                  <a:lnTo>
                    <a:pt x="220926" y="86911"/>
                  </a:lnTo>
                  <a:lnTo>
                    <a:pt x="231351" y="121788"/>
                  </a:lnTo>
                  <a:lnTo>
                    <a:pt x="235464" y="157206"/>
                  </a:lnTo>
                  <a:lnTo>
                    <a:pt x="235965" y="175241"/>
                  </a:lnTo>
                  <a:lnTo>
                    <a:pt x="238290" y="181398"/>
                  </a:lnTo>
                  <a:lnTo>
                    <a:pt x="242637" y="188204"/>
                  </a:lnTo>
                  <a:lnTo>
                    <a:pt x="242994" y="187916"/>
                  </a:lnTo>
                  <a:lnTo>
                    <a:pt x="243391" y="185338"/>
                  </a:lnTo>
                  <a:lnTo>
                    <a:pt x="242649" y="184312"/>
                  </a:lnTo>
                  <a:lnTo>
                    <a:pt x="239569" y="183172"/>
                  </a:lnTo>
                  <a:lnTo>
                    <a:pt x="238408" y="181174"/>
                  </a:lnTo>
                  <a:lnTo>
                    <a:pt x="233965" y="149161"/>
                  </a:lnTo>
                  <a:lnTo>
                    <a:pt x="229554" y="116737"/>
                  </a:lnTo>
                  <a:lnTo>
                    <a:pt x="224744" y="87680"/>
                  </a:lnTo>
                  <a:lnTo>
                    <a:pt x="221617" y="53605"/>
                  </a:lnTo>
                  <a:lnTo>
                    <a:pt x="221922" y="30968"/>
                  </a:lnTo>
                  <a:lnTo>
                    <a:pt x="226998" y="14007"/>
                  </a:lnTo>
                  <a:lnTo>
                    <a:pt x="231484" y="6445"/>
                  </a:lnTo>
                  <a:lnTo>
                    <a:pt x="236299" y="2520"/>
                  </a:lnTo>
                  <a:lnTo>
                    <a:pt x="243770" y="310"/>
                  </a:lnTo>
                  <a:lnTo>
                    <a:pt x="246289" y="0"/>
                  </a:lnTo>
                  <a:lnTo>
                    <a:pt x="257925" y="3608"/>
                  </a:lnTo>
                  <a:lnTo>
                    <a:pt x="268051" y="10040"/>
                  </a:lnTo>
                  <a:lnTo>
                    <a:pt x="279059" y="25882"/>
                  </a:lnTo>
                  <a:lnTo>
                    <a:pt x="294489" y="61440"/>
                  </a:lnTo>
                  <a:lnTo>
                    <a:pt x="308899" y="99226"/>
                  </a:lnTo>
                  <a:lnTo>
                    <a:pt x="318717" y="126188"/>
                  </a:lnTo>
                  <a:lnTo>
                    <a:pt x="319960" y="127098"/>
                  </a:lnTo>
                  <a:lnTo>
                    <a:pt x="323600" y="128110"/>
                  </a:lnTo>
                  <a:lnTo>
                    <a:pt x="324908" y="127533"/>
                  </a:lnTo>
                  <a:lnTo>
                    <a:pt x="325782" y="126302"/>
                  </a:lnTo>
                  <a:lnTo>
                    <a:pt x="326364" y="124635"/>
                  </a:lnTo>
                  <a:lnTo>
                    <a:pt x="335148" y="1136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110"/>
            <p:cNvSpPr/>
            <p:nvPr/>
          </p:nvSpPr>
          <p:spPr>
            <a:xfrm>
              <a:off x="8572500" y="861060"/>
              <a:ext cx="98584" cy="201648"/>
            </a:xfrm>
            <a:custGeom>
              <a:avLst/>
              <a:gdLst/>
              <a:ahLst/>
              <a:cxnLst/>
              <a:rect l="0" t="0" r="0" b="0"/>
              <a:pathLst>
                <a:path w="98584" h="201648">
                  <a:moveTo>
                    <a:pt x="76200" y="0"/>
                  </a:moveTo>
                  <a:lnTo>
                    <a:pt x="72155" y="4045"/>
                  </a:lnTo>
                  <a:lnTo>
                    <a:pt x="67910" y="6031"/>
                  </a:lnTo>
                  <a:lnTo>
                    <a:pt x="65594" y="6560"/>
                  </a:lnTo>
                  <a:lnTo>
                    <a:pt x="58287" y="11351"/>
                  </a:lnTo>
                  <a:lnTo>
                    <a:pt x="20411" y="48176"/>
                  </a:lnTo>
                  <a:lnTo>
                    <a:pt x="5088" y="63492"/>
                  </a:lnTo>
                  <a:lnTo>
                    <a:pt x="4238" y="65188"/>
                  </a:lnTo>
                  <a:lnTo>
                    <a:pt x="4519" y="66318"/>
                  </a:lnTo>
                  <a:lnTo>
                    <a:pt x="7007" y="68133"/>
                  </a:lnTo>
                  <a:lnTo>
                    <a:pt x="18172" y="68540"/>
                  </a:lnTo>
                  <a:lnTo>
                    <a:pt x="52001" y="61272"/>
                  </a:lnTo>
                  <a:lnTo>
                    <a:pt x="59235" y="63356"/>
                  </a:lnTo>
                  <a:lnTo>
                    <a:pt x="85199" y="78880"/>
                  </a:lnTo>
                  <a:lnTo>
                    <a:pt x="93636" y="90446"/>
                  </a:lnTo>
                  <a:lnTo>
                    <a:pt x="97452" y="104598"/>
                  </a:lnTo>
                  <a:lnTo>
                    <a:pt x="98583" y="119515"/>
                  </a:lnTo>
                  <a:lnTo>
                    <a:pt x="92881" y="144963"/>
                  </a:lnTo>
                  <a:lnTo>
                    <a:pt x="83603" y="164916"/>
                  </a:lnTo>
                  <a:lnTo>
                    <a:pt x="69571" y="181307"/>
                  </a:lnTo>
                  <a:lnTo>
                    <a:pt x="55421" y="191821"/>
                  </a:lnTo>
                  <a:lnTo>
                    <a:pt x="31920" y="201612"/>
                  </a:lnTo>
                  <a:lnTo>
                    <a:pt x="22371" y="201647"/>
                  </a:lnTo>
                  <a:lnTo>
                    <a:pt x="0" y="1981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111"/>
            <p:cNvSpPr/>
            <p:nvPr/>
          </p:nvSpPr>
          <p:spPr>
            <a:xfrm>
              <a:off x="8694419" y="861060"/>
              <a:ext cx="83821" cy="251461"/>
            </a:xfrm>
            <a:custGeom>
              <a:avLst/>
              <a:gdLst/>
              <a:ahLst/>
              <a:cxnLst/>
              <a:rect l="0" t="0" r="0" b="0"/>
              <a:pathLst>
                <a:path w="83821" h="251461">
                  <a:moveTo>
                    <a:pt x="0" y="0"/>
                  </a:moveTo>
                  <a:lnTo>
                    <a:pt x="0" y="6560"/>
                  </a:lnTo>
                  <a:lnTo>
                    <a:pt x="6032" y="24058"/>
                  </a:lnTo>
                  <a:lnTo>
                    <a:pt x="9407" y="38455"/>
                  </a:lnTo>
                  <a:lnTo>
                    <a:pt x="21403" y="70476"/>
                  </a:lnTo>
                  <a:lnTo>
                    <a:pt x="36558" y="107556"/>
                  </a:lnTo>
                  <a:lnTo>
                    <a:pt x="47521" y="137419"/>
                  </a:lnTo>
                  <a:lnTo>
                    <a:pt x="62351" y="173806"/>
                  </a:lnTo>
                  <a:lnTo>
                    <a:pt x="76049" y="210910"/>
                  </a:lnTo>
                  <a:lnTo>
                    <a:pt x="81518" y="227874"/>
                  </a:lnTo>
                  <a:lnTo>
                    <a:pt x="83820" y="2514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112"/>
            <p:cNvSpPr/>
            <p:nvPr/>
          </p:nvSpPr>
          <p:spPr>
            <a:xfrm>
              <a:off x="8702361" y="769760"/>
              <a:ext cx="135232" cy="201049"/>
            </a:xfrm>
            <a:custGeom>
              <a:avLst/>
              <a:gdLst/>
              <a:ahLst/>
              <a:cxnLst/>
              <a:rect l="0" t="0" r="0" b="0"/>
              <a:pathLst>
                <a:path w="135232" h="201049">
                  <a:moveTo>
                    <a:pt x="14919" y="83679"/>
                  </a:moveTo>
                  <a:lnTo>
                    <a:pt x="10873" y="83679"/>
                  </a:lnTo>
                  <a:lnTo>
                    <a:pt x="9682" y="82833"/>
                  </a:lnTo>
                  <a:lnTo>
                    <a:pt x="8887" y="81422"/>
                  </a:lnTo>
                  <a:lnTo>
                    <a:pt x="7612" y="73074"/>
                  </a:lnTo>
                  <a:lnTo>
                    <a:pt x="6661" y="71529"/>
                  </a:lnTo>
                  <a:lnTo>
                    <a:pt x="5180" y="70499"/>
                  </a:lnTo>
                  <a:lnTo>
                    <a:pt x="3346" y="69812"/>
                  </a:lnTo>
                  <a:lnTo>
                    <a:pt x="2123" y="67661"/>
                  </a:lnTo>
                  <a:lnTo>
                    <a:pt x="0" y="51393"/>
                  </a:lnTo>
                  <a:lnTo>
                    <a:pt x="2080" y="45906"/>
                  </a:lnTo>
                  <a:lnTo>
                    <a:pt x="21644" y="23773"/>
                  </a:lnTo>
                  <a:lnTo>
                    <a:pt x="50623" y="5255"/>
                  </a:lnTo>
                  <a:lnTo>
                    <a:pt x="69981" y="925"/>
                  </a:lnTo>
                  <a:lnTo>
                    <a:pt x="89641" y="0"/>
                  </a:lnTo>
                  <a:lnTo>
                    <a:pt x="93520" y="1646"/>
                  </a:lnTo>
                  <a:lnTo>
                    <a:pt x="112591" y="21084"/>
                  </a:lnTo>
                  <a:lnTo>
                    <a:pt x="131414" y="57300"/>
                  </a:lnTo>
                  <a:lnTo>
                    <a:pt x="135231" y="81320"/>
                  </a:lnTo>
                  <a:lnTo>
                    <a:pt x="132316" y="105840"/>
                  </a:lnTo>
                  <a:lnTo>
                    <a:pt x="126079" y="119211"/>
                  </a:lnTo>
                  <a:lnTo>
                    <a:pt x="103405" y="152078"/>
                  </a:lnTo>
                  <a:lnTo>
                    <a:pt x="73302" y="184194"/>
                  </a:lnTo>
                  <a:lnTo>
                    <a:pt x="47934" y="200042"/>
                  </a:lnTo>
                  <a:lnTo>
                    <a:pt x="42855" y="201048"/>
                  </a:lnTo>
                  <a:lnTo>
                    <a:pt x="14919" y="1979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113"/>
            <p:cNvSpPr/>
            <p:nvPr/>
          </p:nvSpPr>
          <p:spPr>
            <a:xfrm>
              <a:off x="8840388" y="762000"/>
              <a:ext cx="85875" cy="143973"/>
            </a:xfrm>
            <a:custGeom>
              <a:avLst/>
              <a:gdLst/>
              <a:ahLst/>
              <a:cxnLst/>
              <a:rect l="0" t="0" r="0" b="0"/>
              <a:pathLst>
                <a:path w="85875" h="143973">
                  <a:moveTo>
                    <a:pt x="36912" y="0"/>
                  </a:moveTo>
                  <a:lnTo>
                    <a:pt x="32867" y="0"/>
                  </a:lnTo>
                  <a:lnTo>
                    <a:pt x="31675" y="846"/>
                  </a:lnTo>
                  <a:lnTo>
                    <a:pt x="30880" y="2257"/>
                  </a:lnTo>
                  <a:lnTo>
                    <a:pt x="30351" y="4045"/>
                  </a:lnTo>
                  <a:lnTo>
                    <a:pt x="11407" y="36045"/>
                  </a:lnTo>
                  <a:lnTo>
                    <a:pt x="2824" y="72643"/>
                  </a:lnTo>
                  <a:lnTo>
                    <a:pt x="0" y="92643"/>
                  </a:lnTo>
                  <a:lnTo>
                    <a:pt x="6642" y="126616"/>
                  </a:lnTo>
                  <a:lnTo>
                    <a:pt x="10194" y="135578"/>
                  </a:lnTo>
                  <a:lnTo>
                    <a:pt x="13173" y="138645"/>
                  </a:lnTo>
                  <a:lnTo>
                    <a:pt x="20999" y="142053"/>
                  </a:lnTo>
                  <a:lnTo>
                    <a:pt x="30879" y="143972"/>
                  </a:lnTo>
                  <a:lnTo>
                    <a:pt x="43215" y="140495"/>
                  </a:lnTo>
                  <a:lnTo>
                    <a:pt x="56470" y="131735"/>
                  </a:lnTo>
                  <a:lnTo>
                    <a:pt x="64626" y="123511"/>
                  </a:lnTo>
                  <a:lnTo>
                    <a:pt x="69831" y="115289"/>
                  </a:lnTo>
                  <a:lnTo>
                    <a:pt x="80791" y="81189"/>
                  </a:lnTo>
                  <a:lnTo>
                    <a:pt x="85482" y="71079"/>
                  </a:lnTo>
                  <a:lnTo>
                    <a:pt x="85874" y="60942"/>
                  </a:lnTo>
                  <a:lnTo>
                    <a:pt x="74627" y="30478"/>
                  </a:lnTo>
                  <a:lnTo>
                    <a:pt x="68914" y="21165"/>
                  </a:lnTo>
                  <a:lnTo>
                    <a:pt x="57024" y="12009"/>
                  </a:lnTo>
                  <a:lnTo>
                    <a:pt x="48610" y="8074"/>
                  </a:lnTo>
                  <a:lnTo>
                    <a:pt x="44889" y="820"/>
                  </a:lnTo>
                  <a:lnTo>
                    <a:pt x="4453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114"/>
            <p:cNvSpPr/>
            <p:nvPr/>
          </p:nvSpPr>
          <p:spPr>
            <a:xfrm>
              <a:off x="8938260" y="662939"/>
              <a:ext cx="60960" cy="212030"/>
            </a:xfrm>
            <a:custGeom>
              <a:avLst/>
              <a:gdLst/>
              <a:ahLst/>
              <a:cxnLst/>
              <a:rect l="0" t="0" r="0" b="0"/>
              <a:pathLst>
                <a:path w="60960" h="212030">
                  <a:moveTo>
                    <a:pt x="0" y="83821"/>
                  </a:moveTo>
                  <a:lnTo>
                    <a:pt x="0" y="87866"/>
                  </a:lnTo>
                  <a:lnTo>
                    <a:pt x="847" y="89057"/>
                  </a:lnTo>
                  <a:lnTo>
                    <a:pt x="2257" y="89852"/>
                  </a:lnTo>
                  <a:lnTo>
                    <a:pt x="4045" y="90381"/>
                  </a:lnTo>
                  <a:lnTo>
                    <a:pt x="5237" y="92428"/>
                  </a:lnTo>
                  <a:lnTo>
                    <a:pt x="18132" y="127237"/>
                  </a:lnTo>
                  <a:lnTo>
                    <a:pt x="26490" y="161546"/>
                  </a:lnTo>
                  <a:lnTo>
                    <a:pt x="35482" y="198759"/>
                  </a:lnTo>
                  <a:lnTo>
                    <a:pt x="37324" y="204519"/>
                  </a:lnTo>
                  <a:lnTo>
                    <a:pt x="37755" y="208866"/>
                  </a:lnTo>
                  <a:lnTo>
                    <a:pt x="38716" y="210364"/>
                  </a:lnTo>
                  <a:lnTo>
                    <a:pt x="40204" y="211363"/>
                  </a:lnTo>
                  <a:lnTo>
                    <a:pt x="42043" y="212029"/>
                  </a:lnTo>
                  <a:lnTo>
                    <a:pt x="43268" y="211626"/>
                  </a:lnTo>
                  <a:lnTo>
                    <a:pt x="44085" y="210511"/>
                  </a:lnTo>
                  <a:lnTo>
                    <a:pt x="45235" y="204896"/>
                  </a:lnTo>
                  <a:lnTo>
                    <a:pt x="44808" y="185999"/>
                  </a:lnTo>
                  <a:lnTo>
                    <a:pt x="33563" y="149622"/>
                  </a:lnTo>
                  <a:lnTo>
                    <a:pt x="26840" y="113935"/>
                  </a:lnTo>
                  <a:lnTo>
                    <a:pt x="24039" y="91332"/>
                  </a:lnTo>
                  <a:lnTo>
                    <a:pt x="29524" y="56317"/>
                  </a:lnTo>
                  <a:lnTo>
                    <a:pt x="34241" y="40770"/>
                  </a:lnTo>
                  <a:lnTo>
                    <a:pt x="58717" y="2789"/>
                  </a:lnTo>
                  <a:lnTo>
                    <a:pt x="6095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115"/>
            <p:cNvSpPr/>
            <p:nvPr/>
          </p:nvSpPr>
          <p:spPr>
            <a:xfrm>
              <a:off x="9045154" y="571500"/>
              <a:ext cx="22647" cy="228601"/>
            </a:xfrm>
            <a:custGeom>
              <a:avLst/>
              <a:gdLst/>
              <a:ahLst/>
              <a:cxnLst/>
              <a:rect l="0" t="0" r="0" b="0"/>
              <a:pathLst>
                <a:path w="22647" h="228601">
                  <a:moveTo>
                    <a:pt x="15026" y="0"/>
                  </a:moveTo>
                  <a:lnTo>
                    <a:pt x="10980" y="0"/>
                  </a:lnTo>
                  <a:lnTo>
                    <a:pt x="9789" y="846"/>
                  </a:lnTo>
                  <a:lnTo>
                    <a:pt x="8994" y="2257"/>
                  </a:lnTo>
                  <a:lnTo>
                    <a:pt x="7876" y="10546"/>
                  </a:lnTo>
                  <a:lnTo>
                    <a:pt x="6768" y="19080"/>
                  </a:lnTo>
                  <a:lnTo>
                    <a:pt x="1416" y="40614"/>
                  </a:lnTo>
                  <a:lnTo>
                    <a:pt x="0" y="77377"/>
                  </a:lnTo>
                  <a:lnTo>
                    <a:pt x="2086" y="115034"/>
                  </a:lnTo>
                  <a:lnTo>
                    <a:pt x="8087" y="144997"/>
                  </a:lnTo>
                  <a:lnTo>
                    <a:pt x="13655" y="181417"/>
                  </a:lnTo>
                  <a:lnTo>
                    <a:pt x="17102" y="212498"/>
                  </a:lnTo>
                  <a:lnTo>
                    <a:pt x="22646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16"/>
            <p:cNvSpPr/>
            <p:nvPr/>
          </p:nvSpPr>
          <p:spPr>
            <a:xfrm>
              <a:off x="9014773" y="640079"/>
              <a:ext cx="106367" cy="106682"/>
            </a:xfrm>
            <a:custGeom>
              <a:avLst/>
              <a:gdLst/>
              <a:ahLst/>
              <a:cxnLst/>
              <a:rect l="0" t="0" r="0" b="0"/>
              <a:pathLst>
                <a:path w="106367" h="106682">
                  <a:moveTo>
                    <a:pt x="7307" y="106681"/>
                  </a:moveTo>
                  <a:lnTo>
                    <a:pt x="745" y="106681"/>
                  </a:lnTo>
                  <a:lnTo>
                    <a:pt x="393" y="105834"/>
                  </a:lnTo>
                  <a:lnTo>
                    <a:pt x="0" y="102635"/>
                  </a:lnTo>
                  <a:lnTo>
                    <a:pt x="2084" y="98392"/>
                  </a:lnTo>
                  <a:lnTo>
                    <a:pt x="14365" y="84723"/>
                  </a:lnTo>
                  <a:lnTo>
                    <a:pt x="48062" y="57619"/>
                  </a:lnTo>
                  <a:lnTo>
                    <a:pt x="83513" y="28845"/>
                  </a:lnTo>
                  <a:lnTo>
                    <a:pt x="91976" y="20440"/>
                  </a:lnTo>
                  <a:lnTo>
                    <a:pt x="106366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117"/>
            <p:cNvSpPr/>
            <p:nvPr/>
          </p:nvSpPr>
          <p:spPr>
            <a:xfrm>
              <a:off x="9090753" y="495300"/>
              <a:ext cx="136384" cy="426721"/>
            </a:xfrm>
            <a:custGeom>
              <a:avLst/>
              <a:gdLst/>
              <a:ahLst/>
              <a:cxnLst/>
              <a:rect l="0" t="0" r="0" b="0"/>
              <a:pathLst>
                <a:path w="136384" h="426721">
                  <a:moveTo>
                    <a:pt x="7527" y="0"/>
                  </a:moveTo>
                  <a:lnTo>
                    <a:pt x="220" y="0"/>
                  </a:lnTo>
                  <a:lnTo>
                    <a:pt x="0" y="4045"/>
                  </a:lnTo>
                  <a:lnTo>
                    <a:pt x="816" y="5236"/>
                  </a:lnTo>
                  <a:lnTo>
                    <a:pt x="2206" y="6031"/>
                  </a:lnTo>
                  <a:lnTo>
                    <a:pt x="3979" y="6560"/>
                  </a:lnTo>
                  <a:lnTo>
                    <a:pt x="15348" y="15769"/>
                  </a:lnTo>
                  <a:lnTo>
                    <a:pt x="32662" y="30526"/>
                  </a:lnTo>
                  <a:lnTo>
                    <a:pt x="51156" y="44694"/>
                  </a:lnTo>
                  <a:lnTo>
                    <a:pt x="83769" y="79675"/>
                  </a:lnTo>
                  <a:lnTo>
                    <a:pt x="104888" y="114757"/>
                  </a:lnTo>
                  <a:lnTo>
                    <a:pt x="118449" y="150107"/>
                  </a:lnTo>
                  <a:lnTo>
                    <a:pt x="129281" y="184684"/>
                  </a:lnTo>
                  <a:lnTo>
                    <a:pt x="134759" y="213894"/>
                  </a:lnTo>
                  <a:lnTo>
                    <a:pt x="136383" y="243998"/>
                  </a:lnTo>
                  <a:lnTo>
                    <a:pt x="135069" y="263383"/>
                  </a:lnTo>
                  <a:lnTo>
                    <a:pt x="122686" y="298782"/>
                  </a:lnTo>
                  <a:lnTo>
                    <a:pt x="111837" y="334091"/>
                  </a:lnTo>
                  <a:lnTo>
                    <a:pt x="95456" y="370762"/>
                  </a:lnTo>
                  <a:lnTo>
                    <a:pt x="70898" y="407090"/>
                  </a:lnTo>
                  <a:lnTo>
                    <a:pt x="53247" y="4267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118"/>
            <p:cNvSpPr/>
            <p:nvPr/>
          </p:nvSpPr>
          <p:spPr>
            <a:xfrm>
              <a:off x="6286500" y="967739"/>
              <a:ext cx="175261" cy="83822"/>
            </a:xfrm>
            <a:custGeom>
              <a:avLst/>
              <a:gdLst/>
              <a:ahLst/>
              <a:cxnLst/>
              <a:rect l="0" t="0" r="0" b="0"/>
              <a:pathLst>
                <a:path w="175261" h="83822">
                  <a:moveTo>
                    <a:pt x="0" y="83821"/>
                  </a:moveTo>
                  <a:lnTo>
                    <a:pt x="4045" y="83821"/>
                  </a:lnTo>
                  <a:lnTo>
                    <a:pt x="5236" y="82974"/>
                  </a:lnTo>
                  <a:lnTo>
                    <a:pt x="6031" y="81563"/>
                  </a:lnTo>
                  <a:lnTo>
                    <a:pt x="6561" y="79775"/>
                  </a:lnTo>
                  <a:lnTo>
                    <a:pt x="11665" y="75532"/>
                  </a:lnTo>
                  <a:lnTo>
                    <a:pt x="47461" y="51821"/>
                  </a:lnTo>
                  <a:lnTo>
                    <a:pt x="84049" y="32204"/>
                  </a:lnTo>
                  <a:lnTo>
                    <a:pt x="121949" y="18008"/>
                  </a:lnTo>
                  <a:lnTo>
                    <a:pt x="147890" y="7665"/>
                  </a:lnTo>
                  <a:lnTo>
                    <a:pt x="158684" y="2272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119"/>
            <p:cNvSpPr/>
            <p:nvPr/>
          </p:nvSpPr>
          <p:spPr>
            <a:xfrm>
              <a:off x="6355080" y="845820"/>
              <a:ext cx="22860" cy="312420"/>
            </a:xfrm>
            <a:custGeom>
              <a:avLst/>
              <a:gdLst/>
              <a:ahLst/>
              <a:cxnLst/>
              <a:rect l="0" t="0" r="0" b="0"/>
              <a:pathLst>
                <a:path w="22860" h="312420">
                  <a:moveTo>
                    <a:pt x="22859" y="0"/>
                  </a:moveTo>
                  <a:lnTo>
                    <a:pt x="22013" y="32575"/>
                  </a:lnTo>
                  <a:lnTo>
                    <a:pt x="16827" y="65889"/>
                  </a:lnTo>
                  <a:lnTo>
                    <a:pt x="15710" y="100520"/>
                  </a:lnTo>
                  <a:lnTo>
                    <a:pt x="14602" y="125955"/>
                  </a:lnTo>
                  <a:lnTo>
                    <a:pt x="11287" y="154193"/>
                  </a:lnTo>
                  <a:lnTo>
                    <a:pt x="9250" y="181419"/>
                  </a:lnTo>
                  <a:lnTo>
                    <a:pt x="8344" y="207630"/>
                  </a:lnTo>
                  <a:lnTo>
                    <a:pt x="6988" y="244494"/>
                  </a:lnTo>
                  <a:lnTo>
                    <a:pt x="1631" y="278306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120"/>
            <p:cNvSpPr/>
            <p:nvPr/>
          </p:nvSpPr>
          <p:spPr>
            <a:xfrm>
              <a:off x="5974080" y="999018"/>
              <a:ext cx="137160" cy="218626"/>
            </a:xfrm>
            <a:custGeom>
              <a:avLst/>
              <a:gdLst/>
              <a:ahLst/>
              <a:cxnLst/>
              <a:rect l="0" t="0" r="0" b="0"/>
              <a:pathLst>
                <a:path w="137160" h="218626">
                  <a:moveTo>
                    <a:pt x="0" y="98261"/>
                  </a:moveTo>
                  <a:lnTo>
                    <a:pt x="34049" y="97415"/>
                  </a:lnTo>
                  <a:lnTo>
                    <a:pt x="58555" y="87655"/>
                  </a:lnTo>
                  <a:lnTo>
                    <a:pt x="73700" y="76304"/>
                  </a:lnTo>
                  <a:lnTo>
                    <a:pt x="101461" y="42286"/>
                  </a:lnTo>
                  <a:lnTo>
                    <a:pt x="110119" y="27960"/>
                  </a:lnTo>
                  <a:lnTo>
                    <a:pt x="113061" y="17130"/>
                  </a:lnTo>
                  <a:lnTo>
                    <a:pt x="113749" y="8299"/>
                  </a:lnTo>
                  <a:lnTo>
                    <a:pt x="113086" y="5266"/>
                  </a:lnTo>
                  <a:lnTo>
                    <a:pt x="111797" y="3245"/>
                  </a:lnTo>
                  <a:lnTo>
                    <a:pt x="110091" y="1897"/>
                  </a:lnTo>
                  <a:lnTo>
                    <a:pt x="105938" y="399"/>
                  </a:lnTo>
                  <a:lnTo>
                    <a:pt x="103645" y="0"/>
                  </a:lnTo>
                  <a:lnTo>
                    <a:pt x="101270" y="581"/>
                  </a:lnTo>
                  <a:lnTo>
                    <a:pt x="75512" y="16929"/>
                  </a:lnTo>
                  <a:lnTo>
                    <a:pt x="66580" y="26554"/>
                  </a:lnTo>
                  <a:lnTo>
                    <a:pt x="47160" y="60753"/>
                  </a:lnTo>
                  <a:lnTo>
                    <a:pt x="39042" y="96842"/>
                  </a:lnTo>
                  <a:lnTo>
                    <a:pt x="32421" y="134325"/>
                  </a:lnTo>
                  <a:lnTo>
                    <a:pt x="30863" y="166439"/>
                  </a:lnTo>
                  <a:lnTo>
                    <a:pt x="31402" y="190312"/>
                  </a:lnTo>
                  <a:lnTo>
                    <a:pt x="34558" y="197875"/>
                  </a:lnTo>
                  <a:lnTo>
                    <a:pt x="48395" y="214927"/>
                  </a:lnTo>
                  <a:lnTo>
                    <a:pt x="55657" y="217846"/>
                  </a:lnTo>
                  <a:lnTo>
                    <a:pt x="59964" y="218625"/>
                  </a:lnTo>
                  <a:lnTo>
                    <a:pt x="78162" y="215675"/>
                  </a:lnTo>
                  <a:lnTo>
                    <a:pt x="110785" y="204683"/>
                  </a:lnTo>
                  <a:lnTo>
                    <a:pt x="137159" y="1973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121"/>
            <p:cNvSpPr/>
            <p:nvPr/>
          </p:nvSpPr>
          <p:spPr>
            <a:xfrm>
              <a:off x="5798819" y="990600"/>
              <a:ext cx="144782" cy="205558"/>
            </a:xfrm>
            <a:custGeom>
              <a:avLst/>
              <a:gdLst/>
              <a:ahLst/>
              <a:cxnLst/>
              <a:rect l="0" t="0" r="0" b="0"/>
              <a:pathLst>
                <a:path w="144782" h="205558">
                  <a:moveTo>
                    <a:pt x="0" y="53339"/>
                  </a:moveTo>
                  <a:lnTo>
                    <a:pt x="0" y="57385"/>
                  </a:lnTo>
                  <a:lnTo>
                    <a:pt x="847" y="58576"/>
                  </a:lnTo>
                  <a:lnTo>
                    <a:pt x="2258" y="59371"/>
                  </a:lnTo>
                  <a:lnTo>
                    <a:pt x="4046" y="59900"/>
                  </a:lnTo>
                  <a:lnTo>
                    <a:pt x="5237" y="61100"/>
                  </a:lnTo>
                  <a:lnTo>
                    <a:pt x="20556" y="94347"/>
                  </a:lnTo>
                  <a:lnTo>
                    <a:pt x="35581" y="130575"/>
                  </a:lnTo>
                  <a:lnTo>
                    <a:pt x="48263" y="167776"/>
                  </a:lnTo>
                  <a:lnTo>
                    <a:pt x="54929" y="195211"/>
                  </a:lnTo>
                  <a:lnTo>
                    <a:pt x="59769" y="203660"/>
                  </a:lnTo>
                  <a:lnTo>
                    <a:pt x="61013" y="204353"/>
                  </a:lnTo>
                  <a:lnTo>
                    <a:pt x="67417" y="205557"/>
                  </a:lnTo>
                  <a:lnTo>
                    <a:pt x="72281" y="197595"/>
                  </a:lnTo>
                  <a:lnTo>
                    <a:pt x="83973" y="166567"/>
                  </a:lnTo>
                  <a:lnTo>
                    <a:pt x="98056" y="128857"/>
                  </a:lnTo>
                  <a:lnTo>
                    <a:pt x="108170" y="93025"/>
                  </a:lnTo>
                  <a:lnTo>
                    <a:pt x="116530" y="63687"/>
                  </a:lnTo>
                  <a:lnTo>
                    <a:pt x="126092" y="27475"/>
                  </a:lnTo>
                  <a:lnTo>
                    <a:pt x="129365" y="13032"/>
                  </a:lnTo>
                  <a:lnTo>
                    <a:pt x="133132" y="6356"/>
                  </a:lnTo>
                  <a:lnTo>
                    <a:pt x="137627" y="2825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122"/>
            <p:cNvSpPr/>
            <p:nvPr/>
          </p:nvSpPr>
          <p:spPr>
            <a:xfrm>
              <a:off x="5570400" y="1010411"/>
              <a:ext cx="129361" cy="215891"/>
            </a:xfrm>
            <a:custGeom>
              <a:avLst/>
              <a:gdLst/>
              <a:ahLst/>
              <a:cxnLst/>
              <a:rect l="0" t="0" r="0" b="0"/>
              <a:pathLst>
                <a:path w="129361" h="215891">
                  <a:moveTo>
                    <a:pt x="30300" y="64009"/>
                  </a:moveTo>
                  <a:lnTo>
                    <a:pt x="36860" y="64009"/>
                  </a:lnTo>
                  <a:lnTo>
                    <a:pt x="53317" y="77189"/>
                  </a:lnTo>
                  <a:lnTo>
                    <a:pt x="63350" y="78842"/>
                  </a:lnTo>
                  <a:lnTo>
                    <a:pt x="74994" y="79128"/>
                  </a:lnTo>
                  <a:lnTo>
                    <a:pt x="82055" y="76937"/>
                  </a:lnTo>
                  <a:lnTo>
                    <a:pt x="97532" y="64587"/>
                  </a:lnTo>
                  <a:lnTo>
                    <a:pt x="107887" y="54772"/>
                  </a:lnTo>
                  <a:lnTo>
                    <a:pt x="111350" y="44664"/>
                  </a:lnTo>
                  <a:lnTo>
                    <a:pt x="113957" y="9839"/>
                  </a:lnTo>
                  <a:lnTo>
                    <a:pt x="111789" y="3809"/>
                  </a:lnTo>
                  <a:lnTo>
                    <a:pt x="110026" y="1015"/>
                  </a:lnTo>
                  <a:lnTo>
                    <a:pt x="107157" y="0"/>
                  </a:lnTo>
                  <a:lnTo>
                    <a:pt x="99454" y="1129"/>
                  </a:lnTo>
                  <a:lnTo>
                    <a:pt x="61821" y="24443"/>
                  </a:lnTo>
                  <a:lnTo>
                    <a:pt x="36620" y="43869"/>
                  </a:lnTo>
                  <a:lnTo>
                    <a:pt x="18720" y="64815"/>
                  </a:lnTo>
                  <a:lnTo>
                    <a:pt x="6737" y="91152"/>
                  </a:lnTo>
                  <a:lnTo>
                    <a:pt x="1186" y="125156"/>
                  </a:lnTo>
                  <a:lnTo>
                    <a:pt x="90" y="159092"/>
                  </a:lnTo>
                  <a:lnTo>
                    <a:pt x="0" y="165497"/>
                  </a:lnTo>
                  <a:lnTo>
                    <a:pt x="7963" y="186648"/>
                  </a:lnTo>
                  <a:lnTo>
                    <a:pt x="17002" y="200911"/>
                  </a:lnTo>
                  <a:lnTo>
                    <a:pt x="29087" y="210500"/>
                  </a:lnTo>
                  <a:lnTo>
                    <a:pt x="38510" y="213782"/>
                  </a:lnTo>
                  <a:lnTo>
                    <a:pt x="62401" y="215890"/>
                  </a:lnTo>
                  <a:lnTo>
                    <a:pt x="90733" y="210223"/>
                  </a:lnTo>
                  <a:lnTo>
                    <a:pt x="129360" y="19354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123"/>
            <p:cNvSpPr/>
            <p:nvPr/>
          </p:nvSpPr>
          <p:spPr>
            <a:xfrm>
              <a:off x="5478780" y="937260"/>
              <a:ext cx="7621" cy="15241"/>
            </a:xfrm>
            <a:custGeom>
              <a:avLst/>
              <a:gdLst/>
              <a:ahLst/>
              <a:cxnLst/>
              <a:rect l="0" t="0" r="0" b="0"/>
              <a:pathLst>
                <a:path w="7621" h="15241">
                  <a:moveTo>
                    <a:pt x="0" y="0"/>
                  </a:moveTo>
                  <a:lnTo>
                    <a:pt x="0" y="6560"/>
                  </a:lnTo>
                  <a:lnTo>
                    <a:pt x="846" y="6913"/>
                  </a:lnTo>
                  <a:lnTo>
                    <a:pt x="4045" y="7306"/>
                  </a:lnTo>
                  <a:lnTo>
                    <a:pt x="5237" y="8257"/>
                  </a:lnTo>
                  <a:lnTo>
                    <a:pt x="7620" y="152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124"/>
            <p:cNvSpPr/>
            <p:nvPr/>
          </p:nvSpPr>
          <p:spPr>
            <a:xfrm>
              <a:off x="5448300" y="1036320"/>
              <a:ext cx="7620" cy="167641"/>
            </a:xfrm>
            <a:custGeom>
              <a:avLst/>
              <a:gdLst/>
              <a:ahLst/>
              <a:cxnLst/>
              <a:rect l="0" t="0" r="0" b="0"/>
              <a:pathLst>
                <a:path w="7620" h="167641">
                  <a:moveTo>
                    <a:pt x="7619" y="0"/>
                  </a:moveTo>
                  <a:lnTo>
                    <a:pt x="7619" y="32575"/>
                  </a:lnTo>
                  <a:lnTo>
                    <a:pt x="7619" y="63631"/>
                  </a:lnTo>
                  <a:lnTo>
                    <a:pt x="7619" y="92231"/>
                  </a:lnTo>
                  <a:lnTo>
                    <a:pt x="3574" y="128191"/>
                  </a:lnTo>
                  <a:lnTo>
                    <a:pt x="62" y="166227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125"/>
            <p:cNvSpPr/>
            <p:nvPr/>
          </p:nvSpPr>
          <p:spPr>
            <a:xfrm>
              <a:off x="5102405" y="952500"/>
              <a:ext cx="185876" cy="303255"/>
            </a:xfrm>
            <a:custGeom>
              <a:avLst/>
              <a:gdLst/>
              <a:ahLst/>
              <a:cxnLst/>
              <a:rect l="0" t="0" r="0" b="0"/>
              <a:pathLst>
                <a:path w="185876" h="303255">
                  <a:moveTo>
                    <a:pt x="185875" y="0"/>
                  </a:moveTo>
                  <a:lnTo>
                    <a:pt x="181829" y="0"/>
                  </a:lnTo>
                  <a:lnTo>
                    <a:pt x="177585" y="2257"/>
                  </a:lnTo>
                  <a:lnTo>
                    <a:pt x="145784" y="21957"/>
                  </a:lnTo>
                  <a:lnTo>
                    <a:pt x="110818" y="41810"/>
                  </a:lnTo>
                  <a:lnTo>
                    <a:pt x="73556" y="69312"/>
                  </a:lnTo>
                  <a:lnTo>
                    <a:pt x="41486" y="95159"/>
                  </a:lnTo>
                  <a:lnTo>
                    <a:pt x="17622" y="116571"/>
                  </a:lnTo>
                  <a:lnTo>
                    <a:pt x="6858" y="130307"/>
                  </a:lnTo>
                  <a:lnTo>
                    <a:pt x="1043" y="134114"/>
                  </a:lnTo>
                  <a:lnTo>
                    <a:pt x="0" y="135976"/>
                  </a:lnTo>
                  <a:lnTo>
                    <a:pt x="152" y="138064"/>
                  </a:lnTo>
                  <a:lnTo>
                    <a:pt x="1099" y="140302"/>
                  </a:lnTo>
                  <a:lnTo>
                    <a:pt x="2577" y="141795"/>
                  </a:lnTo>
                  <a:lnTo>
                    <a:pt x="6478" y="143453"/>
                  </a:lnTo>
                  <a:lnTo>
                    <a:pt x="38061" y="144702"/>
                  </a:lnTo>
                  <a:lnTo>
                    <a:pt x="70724" y="144764"/>
                  </a:lnTo>
                  <a:lnTo>
                    <a:pt x="101887" y="144777"/>
                  </a:lnTo>
                  <a:lnTo>
                    <a:pt x="132502" y="150862"/>
                  </a:lnTo>
                  <a:lnTo>
                    <a:pt x="154538" y="158623"/>
                  </a:lnTo>
                  <a:lnTo>
                    <a:pt x="166585" y="166737"/>
                  </a:lnTo>
                  <a:lnTo>
                    <a:pt x="175326" y="178245"/>
                  </a:lnTo>
                  <a:lnTo>
                    <a:pt x="182749" y="196746"/>
                  </a:lnTo>
                  <a:lnTo>
                    <a:pt x="183639" y="208516"/>
                  </a:lnTo>
                  <a:lnTo>
                    <a:pt x="181212" y="222213"/>
                  </a:lnTo>
                  <a:lnTo>
                    <a:pt x="171041" y="240160"/>
                  </a:lnTo>
                  <a:lnTo>
                    <a:pt x="145236" y="266549"/>
                  </a:lnTo>
                  <a:lnTo>
                    <a:pt x="114577" y="285996"/>
                  </a:lnTo>
                  <a:lnTo>
                    <a:pt x="77419" y="301323"/>
                  </a:lnTo>
                  <a:lnTo>
                    <a:pt x="66834" y="303254"/>
                  </a:lnTo>
                  <a:lnTo>
                    <a:pt x="56485" y="301855"/>
                  </a:lnTo>
                  <a:lnTo>
                    <a:pt x="43397" y="296307"/>
                  </a:lnTo>
                  <a:lnTo>
                    <a:pt x="33475" y="2895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SMARTInkShape-Group215"/>
          <p:cNvGrpSpPr/>
          <p:nvPr/>
        </p:nvGrpSpPr>
        <p:grpSpPr>
          <a:xfrm>
            <a:off x="838200" y="1714500"/>
            <a:ext cx="742169" cy="562189"/>
            <a:chOff x="838200" y="1714500"/>
            <a:chExt cx="742169" cy="562189"/>
          </a:xfrm>
        </p:grpSpPr>
        <p:sp>
          <p:nvSpPr>
            <p:cNvPr id="37" name="SMARTInkShape-2126"/>
            <p:cNvSpPr/>
            <p:nvPr/>
          </p:nvSpPr>
          <p:spPr>
            <a:xfrm>
              <a:off x="853536" y="1866900"/>
              <a:ext cx="53244" cy="327660"/>
            </a:xfrm>
            <a:custGeom>
              <a:avLst/>
              <a:gdLst/>
              <a:ahLst/>
              <a:cxnLst/>
              <a:rect l="0" t="0" r="0" b="0"/>
              <a:pathLst>
                <a:path w="53244" h="327660">
                  <a:moveTo>
                    <a:pt x="53243" y="0"/>
                  </a:moveTo>
                  <a:lnTo>
                    <a:pt x="49198" y="8090"/>
                  </a:lnTo>
                  <a:lnTo>
                    <a:pt x="41579" y="41423"/>
                  </a:lnTo>
                  <a:lnTo>
                    <a:pt x="31443" y="76337"/>
                  </a:lnTo>
                  <a:lnTo>
                    <a:pt x="25774" y="106741"/>
                  </a:lnTo>
                  <a:lnTo>
                    <a:pt x="20433" y="137187"/>
                  </a:lnTo>
                  <a:lnTo>
                    <a:pt x="15236" y="167652"/>
                  </a:lnTo>
                  <a:lnTo>
                    <a:pt x="10952" y="197278"/>
                  </a:lnTo>
                  <a:lnTo>
                    <a:pt x="9047" y="224557"/>
                  </a:lnTo>
                  <a:lnTo>
                    <a:pt x="8201" y="250792"/>
                  </a:lnTo>
                  <a:lnTo>
                    <a:pt x="5466" y="284846"/>
                  </a:lnTo>
                  <a:lnTo>
                    <a:pt x="229" y="321412"/>
                  </a:lnTo>
                  <a:lnTo>
                    <a:pt x="0" y="325808"/>
                  </a:lnTo>
                  <a:lnTo>
                    <a:pt x="4462" y="326837"/>
                  </a:lnTo>
                  <a:lnTo>
                    <a:pt x="15143" y="3276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127"/>
            <p:cNvSpPr/>
            <p:nvPr/>
          </p:nvSpPr>
          <p:spPr>
            <a:xfrm>
              <a:off x="999928" y="1714500"/>
              <a:ext cx="82112" cy="426721"/>
            </a:xfrm>
            <a:custGeom>
              <a:avLst/>
              <a:gdLst/>
              <a:ahLst/>
              <a:cxnLst/>
              <a:rect l="0" t="0" r="0" b="0"/>
              <a:pathLst>
                <a:path w="82112" h="426721">
                  <a:moveTo>
                    <a:pt x="82111" y="0"/>
                  </a:moveTo>
                  <a:lnTo>
                    <a:pt x="78066" y="0"/>
                  </a:lnTo>
                  <a:lnTo>
                    <a:pt x="76875" y="846"/>
                  </a:lnTo>
                  <a:lnTo>
                    <a:pt x="76080" y="2257"/>
                  </a:lnTo>
                  <a:lnTo>
                    <a:pt x="68470" y="33421"/>
                  </a:lnTo>
                  <a:lnTo>
                    <a:pt x="61513" y="60890"/>
                  </a:lnTo>
                  <a:lnTo>
                    <a:pt x="54089" y="95464"/>
                  </a:lnTo>
                  <a:lnTo>
                    <a:pt x="49055" y="120039"/>
                  </a:lnTo>
                  <a:lnTo>
                    <a:pt x="41737" y="149588"/>
                  </a:lnTo>
                  <a:lnTo>
                    <a:pt x="33687" y="181630"/>
                  </a:lnTo>
                  <a:lnTo>
                    <a:pt x="27287" y="212804"/>
                  </a:lnTo>
                  <a:lnTo>
                    <a:pt x="19363" y="245850"/>
                  </a:lnTo>
                  <a:lnTo>
                    <a:pt x="11890" y="278600"/>
                  </a:lnTo>
                  <a:lnTo>
                    <a:pt x="8569" y="307266"/>
                  </a:lnTo>
                  <a:lnTo>
                    <a:pt x="2654" y="343160"/>
                  </a:lnTo>
                  <a:lnTo>
                    <a:pt x="0" y="378699"/>
                  </a:lnTo>
                  <a:lnTo>
                    <a:pt x="5491" y="416559"/>
                  </a:lnTo>
                  <a:lnTo>
                    <a:pt x="5631" y="419946"/>
                  </a:lnTo>
                  <a:lnTo>
                    <a:pt x="6571" y="422204"/>
                  </a:lnTo>
                  <a:lnTo>
                    <a:pt x="8045" y="423709"/>
                  </a:lnTo>
                  <a:lnTo>
                    <a:pt x="13532" y="4267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128"/>
            <p:cNvSpPr/>
            <p:nvPr/>
          </p:nvSpPr>
          <p:spPr>
            <a:xfrm>
              <a:off x="838200" y="1981200"/>
              <a:ext cx="160021" cy="83821"/>
            </a:xfrm>
            <a:custGeom>
              <a:avLst/>
              <a:gdLst/>
              <a:ahLst/>
              <a:cxnLst/>
              <a:rect l="0" t="0" r="0" b="0"/>
              <a:pathLst>
                <a:path w="160021" h="83821">
                  <a:moveTo>
                    <a:pt x="0" y="83820"/>
                  </a:moveTo>
                  <a:lnTo>
                    <a:pt x="0" y="79774"/>
                  </a:lnTo>
                  <a:lnTo>
                    <a:pt x="1693" y="78583"/>
                  </a:lnTo>
                  <a:lnTo>
                    <a:pt x="8090" y="77259"/>
                  </a:lnTo>
                  <a:lnTo>
                    <a:pt x="11320" y="75212"/>
                  </a:lnTo>
                  <a:lnTo>
                    <a:pt x="21604" y="65088"/>
                  </a:lnTo>
                  <a:lnTo>
                    <a:pt x="56281" y="43162"/>
                  </a:lnTo>
                  <a:lnTo>
                    <a:pt x="86658" y="28720"/>
                  </a:lnTo>
                  <a:lnTo>
                    <a:pt x="120975" y="13857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129"/>
            <p:cNvSpPr/>
            <p:nvPr/>
          </p:nvSpPr>
          <p:spPr>
            <a:xfrm>
              <a:off x="1097760" y="1985746"/>
              <a:ext cx="205261" cy="290943"/>
            </a:xfrm>
            <a:custGeom>
              <a:avLst/>
              <a:gdLst/>
              <a:ahLst/>
              <a:cxnLst/>
              <a:rect l="0" t="0" r="0" b="0"/>
              <a:pathLst>
                <a:path w="205261" h="290943">
                  <a:moveTo>
                    <a:pt x="7140" y="94513"/>
                  </a:moveTo>
                  <a:lnTo>
                    <a:pt x="7140" y="101074"/>
                  </a:lnTo>
                  <a:lnTo>
                    <a:pt x="7140" y="97774"/>
                  </a:lnTo>
                  <a:lnTo>
                    <a:pt x="9397" y="93705"/>
                  </a:lnTo>
                  <a:lnTo>
                    <a:pt x="32316" y="61086"/>
                  </a:lnTo>
                  <a:lnTo>
                    <a:pt x="60683" y="26344"/>
                  </a:lnTo>
                  <a:lnTo>
                    <a:pt x="80840" y="9740"/>
                  </a:lnTo>
                  <a:lnTo>
                    <a:pt x="96052" y="1004"/>
                  </a:lnTo>
                  <a:lnTo>
                    <a:pt x="100281" y="0"/>
                  </a:lnTo>
                  <a:lnTo>
                    <a:pt x="103947" y="178"/>
                  </a:lnTo>
                  <a:lnTo>
                    <a:pt x="107238" y="1143"/>
                  </a:lnTo>
                  <a:lnTo>
                    <a:pt x="113152" y="6731"/>
                  </a:lnTo>
                  <a:lnTo>
                    <a:pt x="117756" y="14859"/>
                  </a:lnTo>
                  <a:lnTo>
                    <a:pt x="125506" y="51633"/>
                  </a:lnTo>
                  <a:lnTo>
                    <a:pt x="122174" y="84160"/>
                  </a:lnTo>
                  <a:lnTo>
                    <a:pt x="114978" y="120609"/>
                  </a:lnTo>
                  <a:lnTo>
                    <a:pt x="102498" y="158220"/>
                  </a:lnTo>
                  <a:lnTo>
                    <a:pt x="88075" y="195328"/>
                  </a:lnTo>
                  <a:lnTo>
                    <a:pt x="72231" y="227301"/>
                  </a:lnTo>
                  <a:lnTo>
                    <a:pt x="51324" y="259032"/>
                  </a:lnTo>
                  <a:lnTo>
                    <a:pt x="49296" y="265153"/>
                  </a:lnTo>
                  <a:lnTo>
                    <a:pt x="42527" y="274211"/>
                  </a:lnTo>
                  <a:lnTo>
                    <a:pt x="24384" y="286925"/>
                  </a:lnTo>
                  <a:lnTo>
                    <a:pt x="13566" y="290942"/>
                  </a:lnTo>
                  <a:lnTo>
                    <a:pt x="10577" y="290659"/>
                  </a:lnTo>
                  <a:lnTo>
                    <a:pt x="4998" y="288087"/>
                  </a:lnTo>
                  <a:lnTo>
                    <a:pt x="3172" y="286216"/>
                  </a:lnTo>
                  <a:lnTo>
                    <a:pt x="1143" y="281879"/>
                  </a:lnTo>
                  <a:lnTo>
                    <a:pt x="0" y="266587"/>
                  </a:lnTo>
                  <a:lnTo>
                    <a:pt x="7872" y="231254"/>
                  </a:lnTo>
                  <a:lnTo>
                    <a:pt x="20783" y="194365"/>
                  </a:lnTo>
                  <a:lnTo>
                    <a:pt x="33572" y="177627"/>
                  </a:lnTo>
                  <a:lnTo>
                    <a:pt x="54030" y="161130"/>
                  </a:lnTo>
                  <a:lnTo>
                    <a:pt x="57873" y="160091"/>
                  </a:lnTo>
                  <a:lnTo>
                    <a:pt x="66659" y="161195"/>
                  </a:lnTo>
                  <a:lnTo>
                    <a:pt x="89575" y="173533"/>
                  </a:lnTo>
                  <a:lnTo>
                    <a:pt x="108121" y="189552"/>
                  </a:lnTo>
                  <a:lnTo>
                    <a:pt x="131132" y="224116"/>
                  </a:lnTo>
                  <a:lnTo>
                    <a:pt x="144914" y="237054"/>
                  </a:lnTo>
                  <a:lnTo>
                    <a:pt x="154732" y="242532"/>
                  </a:lnTo>
                  <a:lnTo>
                    <a:pt x="174834" y="246048"/>
                  </a:lnTo>
                  <a:lnTo>
                    <a:pt x="184117" y="245682"/>
                  </a:lnTo>
                  <a:lnTo>
                    <a:pt x="205260" y="23929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130"/>
            <p:cNvSpPr/>
            <p:nvPr/>
          </p:nvSpPr>
          <p:spPr>
            <a:xfrm>
              <a:off x="1350314" y="1752600"/>
              <a:ext cx="230055" cy="330531"/>
            </a:xfrm>
            <a:custGeom>
              <a:avLst/>
              <a:gdLst/>
              <a:ahLst/>
              <a:cxnLst/>
              <a:rect l="0" t="0" r="0" b="0"/>
              <a:pathLst>
                <a:path w="230055" h="330531">
                  <a:moveTo>
                    <a:pt x="173686" y="0"/>
                  </a:moveTo>
                  <a:lnTo>
                    <a:pt x="151728" y="0"/>
                  </a:lnTo>
                  <a:lnTo>
                    <a:pt x="144736" y="2257"/>
                  </a:lnTo>
                  <a:lnTo>
                    <a:pt x="129303" y="14651"/>
                  </a:lnTo>
                  <a:lnTo>
                    <a:pt x="98916" y="48903"/>
                  </a:lnTo>
                  <a:lnTo>
                    <a:pt x="73403" y="86988"/>
                  </a:lnTo>
                  <a:lnTo>
                    <a:pt x="61100" y="111475"/>
                  </a:lnTo>
                  <a:lnTo>
                    <a:pt x="49141" y="138444"/>
                  </a:lnTo>
                  <a:lnTo>
                    <a:pt x="35359" y="164541"/>
                  </a:lnTo>
                  <a:lnTo>
                    <a:pt x="25283" y="190251"/>
                  </a:lnTo>
                  <a:lnTo>
                    <a:pt x="14850" y="226268"/>
                  </a:lnTo>
                  <a:lnTo>
                    <a:pt x="6396" y="258389"/>
                  </a:lnTo>
                  <a:lnTo>
                    <a:pt x="0" y="291493"/>
                  </a:lnTo>
                  <a:lnTo>
                    <a:pt x="2937" y="308947"/>
                  </a:lnTo>
                  <a:lnTo>
                    <a:pt x="9180" y="317368"/>
                  </a:lnTo>
                  <a:lnTo>
                    <a:pt x="18445" y="323932"/>
                  </a:lnTo>
                  <a:lnTo>
                    <a:pt x="31030" y="329672"/>
                  </a:lnTo>
                  <a:lnTo>
                    <a:pt x="42832" y="330530"/>
                  </a:lnTo>
                  <a:lnTo>
                    <a:pt x="68251" y="324181"/>
                  </a:lnTo>
                  <a:lnTo>
                    <a:pt x="97732" y="307844"/>
                  </a:lnTo>
                  <a:lnTo>
                    <a:pt x="135618" y="273717"/>
                  </a:lnTo>
                  <a:lnTo>
                    <a:pt x="166072" y="238484"/>
                  </a:lnTo>
                  <a:lnTo>
                    <a:pt x="194289" y="203929"/>
                  </a:lnTo>
                  <a:lnTo>
                    <a:pt x="208859" y="174723"/>
                  </a:lnTo>
                  <a:lnTo>
                    <a:pt x="218538" y="144621"/>
                  </a:lnTo>
                  <a:lnTo>
                    <a:pt x="229394" y="108153"/>
                  </a:lnTo>
                  <a:lnTo>
                    <a:pt x="230054" y="92095"/>
                  </a:lnTo>
                  <a:lnTo>
                    <a:pt x="223579" y="61089"/>
                  </a:lnTo>
                  <a:lnTo>
                    <a:pt x="216597" y="46228"/>
                  </a:lnTo>
                  <a:lnTo>
                    <a:pt x="205121" y="36463"/>
                  </a:lnTo>
                  <a:lnTo>
                    <a:pt x="186919" y="26425"/>
                  </a:lnTo>
                  <a:lnTo>
                    <a:pt x="180132" y="24444"/>
                  </a:lnTo>
                  <a:lnTo>
                    <a:pt x="177136" y="24763"/>
                  </a:lnTo>
                  <a:lnTo>
                    <a:pt x="158445" y="304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SMARTInkShape-Group216"/>
          <p:cNvGrpSpPr/>
          <p:nvPr/>
        </p:nvGrpSpPr>
        <p:grpSpPr>
          <a:xfrm>
            <a:off x="2039312" y="1662712"/>
            <a:ext cx="2828512" cy="554709"/>
            <a:chOff x="2039312" y="1662712"/>
            <a:chExt cx="2828512" cy="554709"/>
          </a:xfrm>
        </p:grpSpPr>
        <p:sp>
          <p:nvSpPr>
            <p:cNvPr id="43" name="SMARTInkShape-2131"/>
            <p:cNvSpPr/>
            <p:nvPr/>
          </p:nvSpPr>
          <p:spPr>
            <a:xfrm>
              <a:off x="2039312" y="1684870"/>
              <a:ext cx="292409" cy="473380"/>
            </a:xfrm>
            <a:custGeom>
              <a:avLst/>
              <a:gdLst/>
              <a:ahLst/>
              <a:cxnLst/>
              <a:rect l="0" t="0" r="0" b="0"/>
              <a:pathLst>
                <a:path w="292409" h="473380">
                  <a:moveTo>
                    <a:pt x="231447" y="235370"/>
                  </a:moveTo>
                  <a:lnTo>
                    <a:pt x="196056" y="237627"/>
                  </a:lnTo>
                  <a:lnTo>
                    <a:pt x="163402" y="245975"/>
                  </a:lnTo>
                  <a:lnTo>
                    <a:pt x="127256" y="261861"/>
                  </a:lnTo>
                  <a:lnTo>
                    <a:pt x="94779" y="283563"/>
                  </a:lnTo>
                  <a:lnTo>
                    <a:pt x="63905" y="316103"/>
                  </a:lnTo>
                  <a:lnTo>
                    <a:pt x="40976" y="345180"/>
                  </a:lnTo>
                  <a:lnTo>
                    <a:pt x="22141" y="375244"/>
                  </a:lnTo>
                  <a:lnTo>
                    <a:pt x="9881" y="405601"/>
                  </a:lnTo>
                  <a:lnTo>
                    <a:pt x="886" y="436045"/>
                  </a:lnTo>
                  <a:lnTo>
                    <a:pt x="0" y="451841"/>
                  </a:lnTo>
                  <a:lnTo>
                    <a:pt x="2429" y="463659"/>
                  </a:lnTo>
                  <a:lnTo>
                    <a:pt x="6330" y="471734"/>
                  </a:lnTo>
                  <a:lnTo>
                    <a:pt x="11096" y="473379"/>
                  </a:lnTo>
                  <a:lnTo>
                    <a:pt x="33137" y="471649"/>
                  </a:lnTo>
                  <a:lnTo>
                    <a:pt x="56978" y="464081"/>
                  </a:lnTo>
                  <a:lnTo>
                    <a:pt x="92688" y="439626"/>
                  </a:lnTo>
                  <a:lnTo>
                    <a:pt x="128497" y="406291"/>
                  </a:lnTo>
                  <a:lnTo>
                    <a:pt x="154095" y="373031"/>
                  </a:lnTo>
                  <a:lnTo>
                    <a:pt x="177766" y="336366"/>
                  </a:lnTo>
                  <a:lnTo>
                    <a:pt x="193196" y="309043"/>
                  </a:lnTo>
                  <a:lnTo>
                    <a:pt x="207673" y="280813"/>
                  </a:lnTo>
                  <a:lnTo>
                    <a:pt x="219752" y="254156"/>
                  </a:lnTo>
                  <a:lnTo>
                    <a:pt x="228508" y="225939"/>
                  </a:lnTo>
                  <a:lnTo>
                    <a:pt x="235221" y="197312"/>
                  </a:lnTo>
                  <a:lnTo>
                    <a:pt x="241027" y="170477"/>
                  </a:lnTo>
                  <a:lnTo>
                    <a:pt x="244172" y="144440"/>
                  </a:lnTo>
                  <a:lnTo>
                    <a:pt x="245942" y="108238"/>
                  </a:lnTo>
                  <a:lnTo>
                    <a:pt x="246467" y="76063"/>
                  </a:lnTo>
                  <a:lnTo>
                    <a:pt x="242599" y="38896"/>
                  </a:lnTo>
                  <a:lnTo>
                    <a:pt x="232598" y="2021"/>
                  </a:lnTo>
                  <a:lnTo>
                    <a:pt x="231368" y="1064"/>
                  </a:lnTo>
                  <a:lnTo>
                    <a:pt x="227743" y="0"/>
                  </a:lnTo>
                  <a:lnTo>
                    <a:pt x="226438" y="563"/>
                  </a:lnTo>
                  <a:lnTo>
                    <a:pt x="225568" y="1785"/>
                  </a:lnTo>
                  <a:lnTo>
                    <a:pt x="224601" y="6248"/>
                  </a:lnTo>
                  <a:lnTo>
                    <a:pt x="223929" y="35780"/>
                  </a:lnTo>
                  <a:lnTo>
                    <a:pt x="227903" y="67765"/>
                  </a:lnTo>
                  <a:lnTo>
                    <a:pt x="227614" y="93992"/>
                  </a:lnTo>
                  <a:lnTo>
                    <a:pt x="226357" y="122582"/>
                  </a:lnTo>
                  <a:lnTo>
                    <a:pt x="228621" y="152222"/>
                  </a:lnTo>
                  <a:lnTo>
                    <a:pt x="230191" y="184586"/>
                  </a:lnTo>
                  <a:lnTo>
                    <a:pt x="230889" y="217879"/>
                  </a:lnTo>
                  <a:lnTo>
                    <a:pt x="231199" y="249609"/>
                  </a:lnTo>
                  <a:lnTo>
                    <a:pt x="233595" y="280645"/>
                  </a:lnTo>
                  <a:lnTo>
                    <a:pt x="236635" y="310525"/>
                  </a:lnTo>
                  <a:lnTo>
                    <a:pt x="237986" y="337916"/>
                  </a:lnTo>
                  <a:lnTo>
                    <a:pt x="240845" y="364202"/>
                  </a:lnTo>
                  <a:lnTo>
                    <a:pt x="247214" y="398284"/>
                  </a:lnTo>
                  <a:lnTo>
                    <a:pt x="256721" y="424470"/>
                  </a:lnTo>
                  <a:lnTo>
                    <a:pt x="276710" y="454889"/>
                  </a:lnTo>
                  <a:lnTo>
                    <a:pt x="292408" y="47158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132"/>
            <p:cNvSpPr/>
            <p:nvPr/>
          </p:nvSpPr>
          <p:spPr>
            <a:xfrm>
              <a:off x="2476500" y="1958340"/>
              <a:ext cx="15241" cy="182881"/>
            </a:xfrm>
            <a:custGeom>
              <a:avLst/>
              <a:gdLst/>
              <a:ahLst/>
              <a:cxnLst/>
              <a:rect l="0" t="0" r="0" b="0"/>
              <a:pathLst>
                <a:path w="15241" h="182881">
                  <a:moveTo>
                    <a:pt x="15240" y="0"/>
                  </a:moveTo>
                  <a:lnTo>
                    <a:pt x="12982" y="33134"/>
                  </a:lnTo>
                  <a:lnTo>
                    <a:pt x="8679" y="65529"/>
                  </a:lnTo>
                  <a:lnTo>
                    <a:pt x="7933" y="94581"/>
                  </a:lnTo>
                  <a:lnTo>
                    <a:pt x="2445" y="128655"/>
                  </a:lnTo>
                  <a:lnTo>
                    <a:pt x="322" y="163478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133"/>
            <p:cNvSpPr/>
            <p:nvPr/>
          </p:nvSpPr>
          <p:spPr>
            <a:xfrm>
              <a:off x="2461259" y="1851659"/>
              <a:ext cx="7622" cy="15242"/>
            </a:xfrm>
            <a:custGeom>
              <a:avLst/>
              <a:gdLst/>
              <a:ahLst/>
              <a:cxnLst/>
              <a:rect l="0" t="0" r="0" b="0"/>
              <a:pathLst>
                <a:path w="7622" h="15242">
                  <a:moveTo>
                    <a:pt x="7621" y="15241"/>
                  </a:moveTo>
                  <a:lnTo>
                    <a:pt x="7621" y="4635"/>
                  </a:lnTo>
                  <a:lnTo>
                    <a:pt x="6774" y="3090"/>
                  </a:lnTo>
                  <a:lnTo>
                    <a:pt x="5363" y="206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134"/>
            <p:cNvSpPr/>
            <p:nvPr/>
          </p:nvSpPr>
          <p:spPr>
            <a:xfrm>
              <a:off x="2646460" y="1668779"/>
              <a:ext cx="157700" cy="449581"/>
            </a:xfrm>
            <a:custGeom>
              <a:avLst/>
              <a:gdLst/>
              <a:ahLst/>
              <a:cxnLst/>
              <a:rect l="0" t="0" r="0" b="0"/>
              <a:pathLst>
                <a:path w="157700" h="449581">
                  <a:moveTo>
                    <a:pt x="157699" y="0"/>
                  </a:moveTo>
                  <a:lnTo>
                    <a:pt x="135598" y="847"/>
                  </a:lnTo>
                  <a:lnTo>
                    <a:pt x="103456" y="10607"/>
                  </a:lnTo>
                  <a:lnTo>
                    <a:pt x="72172" y="31208"/>
                  </a:lnTo>
                  <a:lnTo>
                    <a:pt x="52771" y="48194"/>
                  </a:lnTo>
                  <a:lnTo>
                    <a:pt x="26697" y="84146"/>
                  </a:lnTo>
                  <a:lnTo>
                    <a:pt x="13634" y="116623"/>
                  </a:lnTo>
                  <a:lnTo>
                    <a:pt x="5511" y="145469"/>
                  </a:lnTo>
                  <a:lnTo>
                    <a:pt x="0" y="175464"/>
                  </a:lnTo>
                  <a:lnTo>
                    <a:pt x="625" y="203543"/>
                  </a:lnTo>
                  <a:lnTo>
                    <a:pt x="3914" y="232465"/>
                  </a:lnTo>
                  <a:lnTo>
                    <a:pt x="6377" y="254025"/>
                  </a:lnTo>
                  <a:lnTo>
                    <a:pt x="19498" y="290819"/>
                  </a:lnTo>
                  <a:lnTo>
                    <a:pt x="27851" y="320414"/>
                  </a:lnTo>
                  <a:lnTo>
                    <a:pt x="38259" y="356709"/>
                  </a:lnTo>
                  <a:lnTo>
                    <a:pt x="42384" y="388338"/>
                  </a:lnTo>
                  <a:lnTo>
                    <a:pt x="43266" y="422638"/>
                  </a:lnTo>
                  <a:lnTo>
                    <a:pt x="43399" y="4495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135"/>
            <p:cNvSpPr/>
            <p:nvPr/>
          </p:nvSpPr>
          <p:spPr>
            <a:xfrm>
              <a:off x="2621280" y="1927859"/>
              <a:ext cx="137161" cy="91442"/>
            </a:xfrm>
            <a:custGeom>
              <a:avLst/>
              <a:gdLst/>
              <a:ahLst/>
              <a:cxnLst/>
              <a:rect l="0" t="0" r="0" b="0"/>
              <a:pathLst>
                <a:path w="137161" h="91442">
                  <a:moveTo>
                    <a:pt x="0" y="91441"/>
                  </a:moveTo>
                  <a:lnTo>
                    <a:pt x="0" y="87395"/>
                  </a:lnTo>
                  <a:lnTo>
                    <a:pt x="846" y="86204"/>
                  </a:lnTo>
                  <a:lnTo>
                    <a:pt x="2257" y="85409"/>
                  </a:lnTo>
                  <a:lnTo>
                    <a:pt x="4045" y="84880"/>
                  </a:lnTo>
                  <a:lnTo>
                    <a:pt x="40335" y="63125"/>
                  </a:lnTo>
                  <a:lnTo>
                    <a:pt x="74885" y="42887"/>
                  </a:lnTo>
                  <a:lnTo>
                    <a:pt x="106420" y="18726"/>
                  </a:lnTo>
                  <a:lnTo>
                    <a:pt x="13716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136"/>
            <p:cNvSpPr/>
            <p:nvPr/>
          </p:nvSpPr>
          <p:spPr>
            <a:xfrm>
              <a:off x="2868660" y="1662712"/>
              <a:ext cx="171721" cy="409929"/>
            </a:xfrm>
            <a:custGeom>
              <a:avLst/>
              <a:gdLst/>
              <a:ahLst/>
              <a:cxnLst/>
              <a:rect l="0" t="0" r="0" b="0"/>
              <a:pathLst>
                <a:path w="171721" h="409929">
                  <a:moveTo>
                    <a:pt x="171720" y="6067"/>
                  </a:moveTo>
                  <a:lnTo>
                    <a:pt x="167675" y="6067"/>
                  </a:lnTo>
                  <a:lnTo>
                    <a:pt x="163431" y="3810"/>
                  </a:lnTo>
                  <a:lnTo>
                    <a:pt x="161113" y="2022"/>
                  </a:lnTo>
                  <a:lnTo>
                    <a:pt x="154023" y="36"/>
                  </a:lnTo>
                  <a:lnTo>
                    <a:pt x="144381" y="0"/>
                  </a:lnTo>
                  <a:lnTo>
                    <a:pt x="114215" y="9146"/>
                  </a:lnTo>
                  <a:lnTo>
                    <a:pt x="78855" y="34501"/>
                  </a:lnTo>
                  <a:lnTo>
                    <a:pt x="48023" y="63988"/>
                  </a:lnTo>
                  <a:lnTo>
                    <a:pt x="30928" y="88987"/>
                  </a:lnTo>
                  <a:lnTo>
                    <a:pt x="17567" y="124235"/>
                  </a:lnTo>
                  <a:lnTo>
                    <a:pt x="7622" y="158573"/>
                  </a:lnTo>
                  <a:lnTo>
                    <a:pt x="4282" y="187191"/>
                  </a:lnTo>
                  <a:lnTo>
                    <a:pt x="0" y="217967"/>
                  </a:lnTo>
                  <a:lnTo>
                    <a:pt x="2494" y="252673"/>
                  </a:lnTo>
                  <a:lnTo>
                    <a:pt x="3610" y="284782"/>
                  </a:lnTo>
                  <a:lnTo>
                    <a:pt x="4787" y="314898"/>
                  </a:lnTo>
                  <a:lnTo>
                    <a:pt x="10083" y="348258"/>
                  </a:lnTo>
                  <a:lnTo>
                    <a:pt x="13478" y="369360"/>
                  </a:lnTo>
                  <a:lnTo>
                    <a:pt x="19847" y="384078"/>
                  </a:lnTo>
                  <a:lnTo>
                    <a:pt x="23787" y="391666"/>
                  </a:lnTo>
                  <a:lnTo>
                    <a:pt x="26524" y="407188"/>
                  </a:lnTo>
                  <a:lnTo>
                    <a:pt x="27510" y="408101"/>
                  </a:lnTo>
                  <a:lnTo>
                    <a:pt x="34559" y="40992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137"/>
            <p:cNvSpPr/>
            <p:nvPr/>
          </p:nvSpPr>
          <p:spPr>
            <a:xfrm>
              <a:off x="2727959" y="1874520"/>
              <a:ext cx="266701" cy="91440"/>
            </a:xfrm>
            <a:custGeom>
              <a:avLst/>
              <a:gdLst/>
              <a:ahLst/>
              <a:cxnLst/>
              <a:rect l="0" t="0" r="0" b="0"/>
              <a:pathLst>
                <a:path w="266701" h="91440">
                  <a:moveTo>
                    <a:pt x="0" y="91439"/>
                  </a:moveTo>
                  <a:lnTo>
                    <a:pt x="6931" y="85356"/>
                  </a:lnTo>
                  <a:lnTo>
                    <a:pt x="39489" y="71031"/>
                  </a:lnTo>
                  <a:lnTo>
                    <a:pt x="71113" y="58684"/>
                  </a:lnTo>
                  <a:lnTo>
                    <a:pt x="102068" y="47303"/>
                  </a:lnTo>
                  <a:lnTo>
                    <a:pt x="135794" y="36311"/>
                  </a:lnTo>
                  <a:lnTo>
                    <a:pt x="169493" y="24587"/>
                  </a:lnTo>
                  <a:lnTo>
                    <a:pt x="204032" y="15752"/>
                  </a:lnTo>
                  <a:lnTo>
                    <a:pt x="237953" y="9226"/>
                  </a:lnTo>
                  <a:lnTo>
                    <a:pt x="2667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138"/>
            <p:cNvSpPr/>
            <p:nvPr/>
          </p:nvSpPr>
          <p:spPr>
            <a:xfrm>
              <a:off x="3017528" y="1859279"/>
              <a:ext cx="212885" cy="235949"/>
            </a:xfrm>
            <a:custGeom>
              <a:avLst/>
              <a:gdLst/>
              <a:ahLst/>
              <a:cxnLst/>
              <a:rect l="0" t="0" r="0" b="0"/>
              <a:pathLst>
                <a:path w="212885" h="235949">
                  <a:moveTo>
                    <a:pt x="7612" y="76200"/>
                  </a:moveTo>
                  <a:lnTo>
                    <a:pt x="3567" y="80246"/>
                  </a:lnTo>
                  <a:lnTo>
                    <a:pt x="1580" y="86747"/>
                  </a:lnTo>
                  <a:lnTo>
                    <a:pt x="84" y="119552"/>
                  </a:lnTo>
                  <a:lnTo>
                    <a:pt x="0" y="156436"/>
                  </a:lnTo>
                  <a:lnTo>
                    <a:pt x="2250" y="185001"/>
                  </a:lnTo>
                  <a:lnTo>
                    <a:pt x="9399" y="220498"/>
                  </a:lnTo>
                  <a:lnTo>
                    <a:pt x="13486" y="229233"/>
                  </a:lnTo>
                  <a:lnTo>
                    <a:pt x="18125" y="233115"/>
                  </a:lnTo>
                  <a:lnTo>
                    <a:pt x="50209" y="235948"/>
                  </a:lnTo>
                  <a:lnTo>
                    <a:pt x="65859" y="232094"/>
                  </a:lnTo>
                  <a:lnTo>
                    <a:pt x="97638" y="216277"/>
                  </a:lnTo>
                  <a:lnTo>
                    <a:pt x="129252" y="189571"/>
                  </a:lnTo>
                  <a:lnTo>
                    <a:pt x="162358" y="152278"/>
                  </a:lnTo>
                  <a:lnTo>
                    <a:pt x="186439" y="121896"/>
                  </a:lnTo>
                  <a:lnTo>
                    <a:pt x="199851" y="87391"/>
                  </a:lnTo>
                  <a:lnTo>
                    <a:pt x="209807" y="54892"/>
                  </a:lnTo>
                  <a:lnTo>
                    <a:pt x="212884" y="25939"/>
                  </a:lnTo>
                  <a:lnTo>
                    <a:pt x="210886" y="17738"/>
                  </a:lnTo>
                  <a:lnTo>
                    <a:pt x="209168" y="14365"/>
                  </a:lnTo>
                  <a:lnTo>
                    <a:pt x="202743" y="8361"/>
                  </a:lnTo>
                  <a:lnTo>
                    <a:pt x="19049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139"/>
            <p:cNvSpPr/>
            <p:nvPr/>
          </p:nvSpPr>
          <p:spPr>
            <a:xfrm>
              <a:off x="3268980" y="1836420"/>
              <a:ext cx="212487" cy="258945"/>
            </a:xfrm>
            <a:custGeom>
              <a:avLst/>
              <a:gdLst/>
              <a:ahLst/>
              <a:cxnLst/>
              <a:rect l="0" t="0" r="0" b="0"/>
              <a:pathLst>
                <a:path w="212487" h="258945">
                  <a:moveTo>
                    <a:pt x="137160" y="0"/>
                  </a:moveTo>
                  <a:lnTo>
                    <a:pt x="131076" y="6930"/>
                  </a:lnTo>
                  <a:lnTo>
                    <a:pt x="123316" y="18234"/>
                  </a:lnTo>
                  <a:lnTo>
                    <a:pt x="88966" y="46267"/>
                  </a:lnTo>
                  <a:lnTo>
                    <a:pt x="53791" y="73990"/>
                  </a:lnTo>
                  <a:lnTo>
                    <a:pt x="21851" y="93850"/>
                  </a:lnTo>
                  <a:lnTo>
                    <a:pt x="18178" y="99002"/>
                  </a:lnTo>
                  <a:lnTo>
                    <a:pt x="16110" y="106662"/>
                  </a:lnTo>
                  <a:lnTo>
                    <a:pt x="15820" y="109208"/>
                  </a:lnTo>
                  <a:lnTo>
                    <a:pt x="17320" y="110905"/>
                  </a:lnTo>
                  <a:lnTo>
                    <a:pt x="46139" y="120132"/>
                  </a:lnTo>
                  <a:lnTo>
                    <a:pt x="77258" y="121684"/>
                  </a:lnTo>
                  <a:lnTo>
                    <a:pt x="109147" y="121873"/>
                  </a:lnTo>
                  <a:lnTo>
                    <a:pt x="143762" y="121910"/>
                  </a:lnTo>
                  <a:lnTo>
                    <a:pt x="163293" y="125962"/>
                  </a:lnTo>
                  <a:lnTo>
                    <a:pt x="195421" y="139831"/>
                  </a:lnTo>
                  <a:lnTo>
                    <a:pt x="203411" y="147096"/>
                  </a:lnTo>
                  <a:lnTo>
                    <a:pt x="208938" y="155969"/>
                  </a:lnTo>
                  <a:lnTo>
                    <a:pt x="212486" y="175463"/>
                  </a:lnTo>
                  <a:lnTo>
                    <a:pt x="212124" y="185510"/>
                  </a:lnTo>
                  <a:lnTo>
                    <a:pt x="209142" y="195620"/>
                  </a:lnTo>
                  <a:lnTo>
                    <a:pt x="194245" y="215907"/>
                  </a:lnTo>
                  <a:lnTo>
                    <a:pt x="179097" y="230295"/>
                  </a:lnTo>
                  <a:lnTo>
                    <a:pt x="144282" y="245934"/>
                  </a:lnTo>
                  <a:lnTo>
                    <a:pt x="108964" y="255605"/>
                  </a:lnTo>
                  <a:lnTo>
                    <a:pt x="76651" y="258393"/>
                  </a:lnTo>
                  <a:lnTo>
                    <a:pt x="49854" y="258944"/>
                  </a:lnTo>
                  <a:lnTo>
                    <a:pt x="29447" y="250949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140"/>
            <p:cNvSpPr/>
            <p:nvPr/>
          </p:nvSpPr>
          <p:spPr>
            <a:xfrm>
              <a:off x="3544970" y="1855483"/>
              <a:ext cx="173105" cy="255258"/>
            </a:xfrm>
            <a:custGeom>
              <a:avLst/>
              <a:gdLst/>
              <a:ahLst/>
              <a:cxnLst/>
              <a:rect l="0" t="0" r="0" b="0"/>
              <a:pathLst>
                <a:path w="173105" h="255258">
                  <a:moveTo>
                    <a:pt x="13570" y="79996"/>
                  </a:moveTo>
                  <a:lnTo>
                    <a:pt x="31265" y="95435"/>
                  </a:lnTo>
                  <a:lnTo>
                    <a:pt x="54533" y="107116"/>
                  </a:lnTo>
                  <a:lnTo>
                    <a:pt x="64513" y="108983"/>
                  </a:lnTo>
                  <a:lnTo>
                    <a:pt x="74593" y="107555"/>
                  </a:lnTo>
                  <a:lnTo>
                    <a:pt x="111046" y="94980"/>
                  </a:lnTo>
                  <a:lnTo>
                    <a:pt x="137821" y="81656"/>
                  </a:lnTo>
                  <a:lnTo>
                    <a:pt x="152361" y="68823"/>
                  </a:lnTo>
                  <a:lnTo>
                    <a:pt x="168055" y="44303"/>
                  </a:lnTo>
                  <a:lnTo>
                    <a:pt x="171950" y="29157"/>
                  </a:lnTo>
                  <a:lnTo>
                    <a:pt x="173104" y="13945"/>
                  </a:lnTo>
                  <a:lnTo>
                    <a:pt x="172419" y="10562"/>
                  </a:lnTo>
                  <a:lnTo>
                    <a:pt x="171116" y="8307"/>
                  </a:lnTo>
                  <a:lnTo>
                    <a:pt x="162941" y="642"/>
                  </a:lnTo>
                  <a:lnTo>
                    <a:pt x="158870" y="0"/>
                  </a:lnTo>
                  <a:lnTo>
                    <a:pt x="126935" y="7175"/>
                  </a:lnTo>
                  <a:lnTo>
                    <a:pt x="101595" y="18355"/>
                  </a:lnTo>
                  <a:lnTo>
                    <a:pt x="70249" y="43267"/>
                  </a:lnTo>
                  <a:lnTo>
                    <a:pt x="43204" y="76692"/>
                  </a:lnTo>
                  <a:lnTo>
                    <a:pt x="24984" y="105923"/>
                  </a:lnTo>
                  <a:lnTo>
                    <a:pt x="12907" y="136032"/>
                  </a:lnTo>
                  <a:lnTo>
                    <a:pt x="3966" y="166403"/>
                  </a:lnTo>
                  <a:lnTo>
                    <a:pt x="0" y="188760"/>
                  </a:lnTo>
                  <a:lnTo>
                    <a:pt x="2870" y="210154"/>
                  </a:lnTo>
                  <a:lnTo>
                    <a:pt x="13127" y="228534"/>
                  </a:lnTo>
                  <a:lnTo>
                    <a:pt x="24380" y="237171"/>
                  </a:lnTo>
                  <a:lnTo>
                    <a:pt x="52300" y="249614"/>
                  </a:lnTo>
                  <a:lnTo>
                    <a:pt x="87511" y="254142"/>
                  </a:lnTo>
                  <a:lnTo>
                    <a:pt x="123527" y="255110"/>
                  </a:lnTo>
                  <a:lnTo>
                    <a:pt x="135489" y="25525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141"/>
            <p:cNvSpPr/>
            <p:nvPr/>
          </p:nvSpPr>
          <p:spPr>
            <a:xfrm>
              <a:off x="3856328" y="1905139"/>
              <a:ext cx="209600" cy="242468"/>
            </a:xfrm>
            <a:custGeom>
              <a:avLst/>
              <a:gdLst/>
              <a:ahLst/>
              <a:cxnLst/>
              <a:rect l="0" t="0" r="0" b="0"/>
              <a:pathLst>
                <a:path w="209600" h="242468">
                  <a:moveTo>
                    <a:pt x="136552" y="7481"/>
                  </a:moveTo>
                  <a:lnTo>
                    <a:pt x="129991" y="7481"/>
                  </a:lnTo>
                  <a:lnTo>
                    <a:pt x="112493" y="1449"/>
                  </a:lnTo>
                  <a:lnTo>
                    <a:pt x="80848" y="0"/>
                  </a:lnTo>
                  <a:lnTo>
                    <a:pt x="67768" y="769"/>
                  </a:lnTo>
                  <a:lnTo>
                    <a:pt x="29920" y="7626"/>
                  </a:lnTo>
                  <a:lnTo>
                    <a:pt x="13705" y="13356"/>
                  </a:lnTo>
                  <a:lnTo>
                    <a:pt x="6318" y="17994"/>
                  </a:lnTo>
                  <a:lnTo>
                    <a:pt x="2470" y="22878"/>
                  </a:lnTo>
                  <a:lnTo>
                    <a:pt x="304" y="30387"/>
                  </a:lnTo>
                  <a:lnTo>
                    <a:pt x="0" y="32912"/>
                  </a:lnTo>
                  <a:lnTo>
                    <a:pt x="1919" y="37974"/>
                  </a:lnTo>
                  <a:lnTo>
                    <a:pt x="3617" y="40510"/>
                  </a:lnTo>
                  <a:lnTo>
                    <a:pt x="18141" y="48123"/>
                  </a:lnTo>
                  <a:lnTo>
                    <a:pt x="53194" y="60821"/>
                  </a:lnTo>
                  <a:lnTo>
                    <a:pt x="87348" y="75026"/>
                  </a:lnTo>
                  <a:lnTo>
                    <a:pt x="116705" y="85161"/>
                  </a:lnTo>
                  <a:lnTo>
                    <a:pt x="150882" y="102255"/>
                  </a:lnTo>
                  <a:lnTo>
                    <a:pt x="185726" y="126965"/>
                  </a:lnTo>
                  <a:lnTo>
                    <a:pt x="202110" y="146177"/>
                  </a:lnTo>
                  <a:lnTo>
                    <a:pt x="208022" y="158305"/>
                  </a:lnTo>
                  <a:lnTo>
                    <a:pt x="209599" y="163910"/>
                  </a:lnTo>
                  <a:lnTo>
                    <a:pt x="207772" y="183935"/>
                  </a:lnTo>
                  <a:lnTo>
                    <a:pt x="201790" y="196254"/>
                  </a:lnTo>
                  <a:lnTo>
                    <a:pt x="192639" y="207373"/>
                  </a:lnTo>
                  <a:lnTo>
                    <a:pt x="172361" y="222306"/>
                  </a:lnTo>
                  <a:lnTo>
                    <a:pt x="146127" y="231623"/>
                  </a:lnTo>
                  <a:lnTo>
                    <a:pt x="111820" y="237458"/>
                  </a:lnTo>
                  <a:lnTo>
                    <a:pt x="76727" y="242467"/>
                  </a:lnTo>
                  <a:lnTo>
                    <a:pt x="40577" y="237031"/>
                  </a:lnTo>
                  <a:lnTo>
                    <a:pt x="37009" y="235021"/>
                  </a:lnTo>
                  <a:lnTo>
                    <a:pt x="34629" y="231987"/>
                  </a:lnTo>
                  <a:lnTo>
                    <a:pt x="31986" y="224101"/>
                  </a:lnTo>
                  <a:lnTo>
                    <a:pt x="29872" y="20560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142"/>
            <p:cNvSpPr/>
            <p:nvPr/>
          </p:nvSpPr>
          <p:spPr>
            <a:xfrm>
              <a:off x="4434840" y="1950720"/>
              <a:ext cx="38101" cy="218857"/>
            </a:xfrm>
            <a:custGeom>
              <a:avLst/>
              <a:gdLst/>
              <a:ahLst/>
              <a:cxnLst/>
              <a:rect l="0" t="0" r="0" b="0"/>
              <a:pathLst>
                <a:path w="38101" h="218857">
                  <a:moveTo>
                    <a:pt x="38100" y="0"/>
                  </a:moveTo>
                  <a:lnTo>
                    <a:pt x="38100" y="33465"/>
                  </a:lnTo>
                  <a:lnTo>
                    <a:pt x="35842" y="54224"/>
                  </a:lnTo>
                  <a:lnTo>
                    <a:pt x="31539" y="92085"/>
                  </a:lnTo>
                  <a:lnTo>
                    <a:pt x="26748" y="123898"/>
                  </a:lnTo>
                  <a:lnTo>
                    <a:pt x="19966" y="154773"/>
                  </a:lnTo>
                  <a:lnTo>
                    <a:pt x="10090" y="188617"/>
                  </a:lnTo>
                  <a:lnTo>
                    <a:pt x="443" y="218856"/>
                  </a:lnTo>
                  <a:lnTo>
                    <a:pt x="295" y="218717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143"/>
            <p:cNvSpPr/>
            <p:nvPr/>
          </p:nvSpPr>
          <p:spPr>
            <a:xfrm>
              <a:off x="4541519" y="1821179"/>
              <a:ext cx="1" cy="15242"/>
            </a:xfrm>
            <a:custGeom>
              <a:avLst/>
              <a:gdLst/>
              <a:ahLst/>
              <a:cxnLst/>
              <a:rect l="0" t="0" r="0" b="0"/>
              <a:pathLst>
                <a:path w="1" h="15242">
                  <a:moveTo>
                    <a:pt x="0" y="1524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144"/>
            <p:cNvSpPr/>
            <p:nvPr/>
          </p:nvSpPr>
          <p:spPr>
            <a:xfrm>
              <a:off x="4625370" y="1902234"/>
              <a:ext cx="242454" cy="315187"/>
            </a:xfrm>
            <a:custGeom>
              <a:avLst/>
              <a:gdLst/>
              <a:ahLst/>
              <a:cxnLst/>
              <a:rect l="0" t="0" r="0" b="0"/>
              <a:pathLst>
                <a:path w="242454" h="315187">
                  <a:moveTo>
                    <a:pt x="45689" y="18006"/>
                  </a:moveTo>
                  <a:lnTo>
                    <a:pt x="44843" y="30172"/>
                  </a:lnTo>
                  <a:lnTo>
                    <a:pt x="39658" y="51140"/>
                  </a:lnTo>
                  <a:lnTo>
                    <a:pt x="32195" y="87782"/>
                  </a:lnTo>
                  <a:lnTo>
                    <a:pt x="22673" y="125424"/>
                  </a:lnTo>
                  <a:lnTo>
                    <a:pt x="12638" y="161426"/>
                  </a:lnTo>
                  <a:lnTo>
                    <a:pt x="5996" y="198449"/>
                  </a:lnTo>
                  <a:lnTo>
                    <a:pt x="499" y="216831"/>
                  </a:lnTo>
                  <a:lnTo>
                    <a:pt x="205" y="219826"/>
                  </a:lnTo>
                  <a:lnTo>
                    <a:pt x="0" y="216780"/>
                  </a:lnTo>
                  <a:lnTo>
                    <a:pt x="12969" y="184086"/>
                  </a:lnTo>
                  <a:lnTo>
                    <a:pt x="25146" y="150342"/>
                  </a:lnTo>
                  <a:lnTo>
                    <a:pt x="38756" y="117894"/>
                  </a:lnTo>
                  <a:lnTo>
                    <a:pt x="55771" y="86831"/>
                  </a:lnTo>
                  <a:lnTo>
                    <a:pt x="84276" y="50039"/>
                  </a:lnTo>
                  <a:lnTo>
                    <a:pt x="115212" y="20006"/>
                  </a:lnTo>
                  <a:lnTo>
                    <a:pt x="150800" y="4164"/>
                  </a:lnTo>
                  <a:lnTo>
                    <a:pt x="166912" y="0"/>
                  </a:lnTo>
                  <a:lnTo>
                    <a:pt x="182540" y="972"/>
                  </a:lnTo>
                  <a:lnTo>
                    <a:pt x="195694" y="6484"/>
                  </a:lnTo>
                  <a:lnTo>
                    <a:pt x="217936" y="23820"/>
                  </a:lnTo>
                  <a:lnTo>
                    <a:pt x="233509" y="42588"/>
                  </a:lnTo>
                  <a:lnTo>
                    <a:pt x="239232" y="59129"/>
                  </a:lnTo>
                  <a:lnTo>
                    <a:pt x="242453" y="87481"/>
                  </a:lnTo>
                  <a:lnTo>
                    <a:pt x="241513" y="108150"/>
                  </a:lnTo>
                  <a:lnTo>
                    <a:pt x="232311" y="144434"/>
                  </a:lnTo>
                  <a:lnTo>
                    <a:pt x="226563" y="172409"/>
                  </a:lnTo>
                  <a:lnTo>
                    <a:pt x="218929" y="199518"/>
                  </a:lnTo>
                  <a:lnTo>
                    <a:pt x="202853" y="236323"/>
                  </a:lnTo>
                  <a:lnTo>
                    <a:pt x="186519" y="268676"/>
                  </a:lnTo>
                  <a:lnTo>
                    <a:pt x="176716" y="306301"/>
                  </a:lnTo>
                  <a:lnTo>
                    <a:pt x="175230" y="31518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38400"/>
            <a:ext cx="3962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SMARTInkShape-Group217"/>
          <p:cNvGrpSpPr/>
          <p:nvPr/>
        </p:nvGrpSpPr>
        <p:grpSpPr>
          <a:xfrm>
            <a:off x="3954780" y="314081"/>
            <a:ext cx="4388979" cy="828920"/>
            <a:chOff x="3954780" y="314081"/>
            <a:chExt cx="4388979" cy="828920"/>
          </a:xfrm>
        </p:grpSpPr>
        <p:sp>
          <p:nvSpPr>
            <p:cNvPr id="4" name="SMARTInkShape-2145"/>
            <p:cNvSpPr/>
            <p:nvPr/>
          </p:nvSpPr>
          <p:spPr>
            <a:xfrm>
              <a:off x="7886700" y="708660"/>
              <a:ext cx="142614" cy="358141"/>
            </a:xfrm>
            <a:custGeom>
              <a:avLst/>
              <a:gdLst/>
              <a:ahLst/>
              <a:cxnLst/>
              <a:rect l="0" t="0" r="0" b="0"/>
              <a:pathLst>
                <a:path w="142614" h="358141">
                  <a:moveTo>
                    <a:pt x="0" y="0"/>
                  </a:moveTo>
                  <a:lnTo>
                    <a:pt x="0" y="10605"/>
                  </a:lnTo>
                  <a:lnTo>
                    <a:pt x="2258" y="15438"/>
                  </a:lnTo>
                  <a:lnTo>
                    <a:pt x="33405" y="48565"/>
                  </a:lnTo>
                  <a:lnTo>
                    <a:pt x="68602" y="86095"/>
                  </a:lnTo>
                  <a:lnTo>
                    <a:pt x="86084" y="105096"/>
                  </a:lnTo>
                  <a:lnTo>
                    <a:pt x="110701" y="130732"/>
                  </a:lnTo>
                  <a:lnTo>
                    <a:pt x="131023" y="161102"/>
                  </a:lnTo>
                  <a:lnTo>
                    <a:pt x="141811" y="196577"/>
                  </a:lnTo>
                  <a:lnTo>
                    <a:pt x="142613" y="213521"/>
                  </a:lnTo>
                  <a:lnTo>
                    <a:pt x="138305" y="242100"/>
                  </a:lnTo>
                  <a:lnTo>
                    <a:pt x="129973" y="272017"/>
                  </a:lnTo>
                  <a:lnTo>
                    <a:pt x="112171" y="301483"/>
                  </a:lnTo>
                  <a:lnTo>
                    <a:pt x="89115" y="326677"/>
                  </a:lnTo>
                  <a:lnTo>
                    <a:pt x="52270" y="353495"/>
                  </a:lnTo>
                  <a:lnTo>
                    <a:pt x="45719" y="3581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2146"/>
            <p:cNvSpPr/>
            <p:nvPr/>
          </p:nvSpPr>
          <p:spPr>
            <a:xfrm>
              <a:off x="7574315" y="807720"/>
              <a:ext cx="258579" cy="220800"/>
            </a:xfrm>
            <a:custGeom>
              <a:avLst/>
              <a:gdLst/>
              <a:ahLst/>
              <a:cxnLst/>
              <a:rect l="0" t="0" r="0" b="0"/>
              <a:pathLst>
                <a:path w="258579" h="220800">
                  <a:moveTo>
                    <a:pt x="22824" y="76200"/>
                  </a:moveTo>
                  <a:lnTo>
                    <a:pt x="22824" y="82760"/>
                  </a:lnTo>
                  <a:lnTo>
                    <a:pt x="16792" y="100258"/>
                  </a:lnTo>
                  <a:lnTo>
                    <a:pt x="13086" y="137934"/>
                  </a:lnTo>
                  <a:lnTo>
                    <a:pt x="3072" y="170125"/>
                  </a:lnTo>
                  <a:lnTo>
                    <a:pt x="238" y="206648"/>
                  </a:lnTo>
                  <a:lnTo>
                    <a:pt x="0" y="218925"/>
                  </a:lnTo>
                  <a:lnTo>
                    <a:pt x="835" y="219610"/>
                  </a:lnTo>
                  <a:lnTo>
                    <a:pt x="6055" y="220574"/>
                  </a:lnTo>
                  <a:lnTo>
                    <a:pt x="10573" y="220799"/>
                  </a:lnTo>
                  <a:lnTo>
                    <a:pt x="15404" y="218642"/>
                  </a:lnTo>
                  <a:lnTo>
                    <a:pt x="50163" y="192457"/>
                  </a:lnTo>
                  <a:lnTo>
                    <a:pt x="74631" y="158463"/>
                  </a:lnTo>
                  <a:lnTo>
                    <a:pt x="95399" y="120432"/>
                  </a:lnTo>
                  <a:lnTo>
                    <a:pt x="98308" y="107389"/>
                  </a:lnTo>
                  <a:lnTo>
                    <a:pt x="98547" y="104613"/>
                  </a:lnTo>
                  <a:lnTo>
                    <a:pt x="99553" y="102762"/>
                  </a:lnTo>
                  <a:lnTo>
                    <a:pt x="101070" y="101528"/>
                  </a:lnTo>
                  <a:lnTo>
                    <a:pt x="105543" y="99547"/>
                  </a:lnTo>
                  <a:lnTo>
                    <a:pt x="105910" y="100231"/>
                  </a:lnTo>
                  <a:lnTo>
                    <a:pt x="106636" y="135108"/>
                  </a:lnTo>
                  <a:lnTo>
                    <a:pt x="108898" y="142739"/>
                  </a:lnTo>
                  <a:lnTo>
                    <a:pt x="117250" y="154536"/>
                  </a:lnTo>
                  <a:lnTo>
                    <a:pt x="128602" y="162440"/>
                  </a:lnTo>
                  <a:lnTo>
                    <a:pt x="138644" y="166099"/>
                  </a:lnTo>
                  <a:lnTo>
                    <a:pt x="151028" y="167183"/>
                  </a:lnTo>
                  <a:lnTo>
                    <a:pt x="175619" y="161466"/>
                  </a:lnTo>
                  <a:lnTo>
                    <a:pt x="192369" y="153769"/>
                  </a:lnTo>
                  <a:lnTo>
                    <a:pt x="227819" y="126674"/>
                  </a:lnTo>
                  <a:lnTo>
                    <a:pt x="245577" y="101557"/>
                  </a:lnTo>
                  <a:lnTo>
                    <a:pt x="255507" y="76034"/>
                  </a:lnTo>
                  <a:lnTo>
                    <a:pt x="258578" y="48572"/>
                  </a:lnTo>
                  <a:lnTo>
                    <a:pt x="254861" y="33112"/>
                  </a:lnTo>
                  <a:lnTo>
                    <a:pt x="248398" y="21852"/>
                  </a:lnTo>
                  <a:lnTo>
                    <a:pt x="241121" y="13154"/>
                  </a:lnTo>
                  <a:lnTo>
                    <a:pt x="236120" y="10079"/>
                  </a:lnTo>
                  <a:lnTo>
                    <a:pt x="231076" y="7866"/>
                  </a:lnTo>
                  <a:lnTo>
                    <a:pt x="22094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147"/>
            <p:cNvSpPr/>
            <p:nvPr/>
          </p:nvSpPr>
          <p:spPr>
            <a:xfrm>
              <a:off x="7339992" y="883920"/>
              <a:ext cx="158016" cy="151813"/>
            </a:xfrm>
            <a:custGeom>
              <a:avLst/>
              <a:gdLst/>
              <a:ahLst/>
              <a:cxnLst/>
              <a:rect l="0" t="0" r="0" b="0"/>
              <a:pathLst>
                <a:path w="158016" h="151813">
                  <a:moveTo>
                    <a:pt x="89508" y="0"/>
                  </a:moveTo>
                  <a:lnTo>
                    <a:pt x="85463" y="0"/>
                  </a:lnTo>
                  <a:lnTo>
                    <a:pt x="74856" y="4045"/>
                  </a:lnTo>
                  <a:lnTo>
                    <a:pt x="50201" y="24473"/>
                  </a:lnTo>
                  <a:lnTo>
                    <a:pt x="23138" y="61770"/>
                  </a:lnTo>
                  <a:lnTo>
                    <a:pt x="6313" y="93135"/>
                  </a:lnTo>
                  <a:lnTo>
                    <a:pt x="511" y="112544"/>
                  </a:lnTo>
                  <a:lnTo>
                    <a:pt x="0" y="123679"/>
                  </a:lnTo>
                  <a:lnTo>
                    <a:pt x="4472" y="138622"/>
                  </a:lnTo>
                  <a:lnTo>
                    <a:pt x="8816" y="145712"/>
                  </a:lnTo>
                  <a:lnTo>
                    <a:pt x="13569" y="149427"/>
                  </a:lnTo>
                  <a:lnTo>
                    <a:pt x="19351" y="151078"/>
                  </a:lnTo>
                  <a:lnTo>
                    <a:pt x="27564" y="151812"/>
                  </a:lnTo>
                  <a:lnTo>
                    <a:pt x="45754" y="148180"/>
                  </a:lnTo>
                  <a:lnTo>
                    <a:pt x="79889" y="130907"/>
                  </a:lnTo>
                  <a:lnTo>
                    <a:pt x="114450" y="106131"/>
                  </a:lnTo>
                  <a:lnTo>
                    <a:pt x="131329" y="91277"/>
                  </a:lnTo>
                  <a:lnTo>
                    <a:pt x="151804" y="66018"/>
                  </a:lnTo>
                  <a:lnTo>
                    <a:pt x="156226" y="50793"/>
                  </a:lnTo>
                  <a:lnTo>
                    <a:pt x="158015" y="20765"/>
                  </a:lnTo>
                  <a:lnTo>
                    <a:pt x="157193" y="18923"/>
                  </a:lnTo>
                  <a:lnTo>
                    <a:pt x="155797" y="17695"/>
                  </a:lnTo>
                  <a:lnTo>
                    <a:pt x="150468" y="152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148"/>
            <p:cNvSpPr/>
            <p:nvPr/>
          </p:nvSpPr>
          <p:spPr>
            <a:xfrm>
              <a:off x="7277100" y="746760"/>
              <a:ext cx="38101" cy="297180"/>
            </a:xfrm>
            <a:custGeom>
              <a:avLst/>
              <a:gdLst/>
              <a:ahLst/>
              <a:cxnLst/>
              <a:rect l="0" t="0" r="0" b="0"/>
              <a:pathLst>
                <a:path w="38101" h="297180">
                  <a:moveTo>
                    <a:pt x="38100" y="0"/>
                  </a:moveTo>
                  <a:lnTo>
                    <a:pt x="37253" y="19927"/>
                  </a:lnTo>
                  <a:lnTo>
                    <a:pt x="31539" y="53957"/>
                  </a:lnTo>
                  <a:lnTo>
                    <a:pt x="25452" y="90025"/>
                  </a:lnTo>
                  <a:lnTo>
                    <a:pt x="22781" y="119713"/>
                  </a:lnTo>
                  <a:lnTo>
                    <a:pt x="17850" y="149958"/>
                  </a:lnTo>
                  <a:lnTo>
                    <a:pt x="15167" y="179522"/>
                  </a:lnTo>
                  <a:lnTo>
                    <a:pt x="7104" y="212696"/>
                  </a:lnTo>
                  <a:lnTo>
                    <a:pt x="1403" y="243709"/>
                  </a:lnTo>
                  <a:lnTo>
                    <a:pt x="122" y="278942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149"/>
            <p:cNvSpPr/>
            <p:nvPr/>
          </p:nvSpPr>
          <p:spPr>
            <a:xfrm>
              <a:off x="6918960" y="906779"/>
              <a:ext cx="243841" cy="99061"/>
            </a:xfrm>
            <a:custGeom>
              <a:avLst/>
              <a:gdLst/>
              <a:ahLst/>
              <a:cxnLst/>
              <a:rect l="0" t="0" r="0" b="0"/>
              <a:pathLst>
                <a:path w="243841" h="99061">
                  <a:moveTo>
                    <a:pt x="0" y="99060"/>
                  </a:moveTo>
                  <a:lnTo>
                    <a:pt x="14690" y="98214"/>
                  </a:lnTo>
                  <a:lnTo>
                    <a:pt x="46650" y="88455"/>
                  </a:lnTo>
                  <a:lnTo>
                    <a:pt x="82466" y="73416"/>
                  </a:lnTo>
                  <a:lnTo>
                    <a:pt x="112111" y="63334"/>
                  </a:lnTo>
                  <a:lnTo>
                    <a:pt x="142344" y="49999"/>
                  </a:lnTo>
                  <a:lnTo>
                    <a:pt x="172750" y="35323"/>
                  </a:lnTo>
                  <a:lnTo>
                    <a:pt x="203209" y="20250"/>
                  </a:lnTo>
                  <a:lnTo>
                    <a:pt x="24384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150"/>
            <p:cNvSpPr/>
            <p:nvPr/>
          </p:nvSpPr>
          <p:spPr>
            <a:xfrm>
              <a:off x="6957060" y="746760"/>
              <a:ext cx="99060" cy="342901"/>
            </a:xfrm>
            <a:custGeom>
              <a:avLst/>
              <a:gdLst/>
              <a:ahLst/>
              <a:cxnLst/>
              <a:rect l="0" t="0" r="0" b="0"/>
              <a:pathLst>
                <a:path w="99060" h="342901">
                  <a:moveTo>
                    <a:pt x="99059" y="0"/>
                  </a:moveTo>
                  <a:lnTo>
                    <a:pt x="65926" y="17695"/>
                  </a:lnTo>
                  <a:lnTo>
                    <a:pt x="41621" y="36045"/>
                  </a:lnTo>
                  <a:lnTo>
                    <a:pt x="29735" y="54988"/>
                  </a:lnTo>
                  <a:lnTo>
                    <a:pt x="19418" y="88598"/>
                  </a:lnTo>
                  <a:lnTo>
                    <a:pt x="19354" y="101183"/>
                  </a:lnTo>
                  <a:lnTo>
                    <a:pt x="22398" y="136593"/>
                  </a:lnTo>
                  <a:lnTo>
                    <a:pt x="25026" y="161664"/>
                  </a:lnTo>
                  <a:lnTo>
                    <a:pt x="29761" y="198336"/>
                  </a:lnTo>
                  <a:lnTo>
                    <a:pt x="30384" y="236248"/>
                  </a:lnTo>
                  <a:lnTo>
                    <a:pt x="29614" y="271942"/>
                  </a:lnTo>
                  <a:lnTo>
                    <a:pt x="23916" y="308061"/>
                  </a:lnTo>
                  <a:lnTo>
                    <a:pt x="21071" y="316974"/>
                  </a:lnTo>
                  <a:lnTo>
                    <a:pt x="9924" y="336726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151"/>
            <p:cNvSpPr/>
            <p:nvPr/>
          </p:nvSpPr>
          <p:spPr>
            <a:xfrm>
              <a:off x="7139939" y="74676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761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152"/>
            <p:cNvSpPr/>
            <p:nvPr/>
          </p:nvSpPr>
          <p:spPr>
            <a:xfrm>
              <a:off x="6560819" y="952500"/>
              <a:ext cx="91442" cy="83821"/>
            </a:xfrm>
            <a:custGeom>
              <a:avLst/>
              <a:gdLst/>
              <a:ahLst/>
              <a:cxnLst/>
              <a:rect l="0" t="0" r="0" b="0"/>
              <a:pathLst>
                <a:path w="91442" h="83821">
                  <a:moveTo>
                    <a:pt x="0" y="0"/>
                  </a:moveTo>
                  <a:lnTo>
                    <a:pt x="0" y="17912"/>
                  </a:lnTo>
                  <a:lnTo>
                    <a:pt x="2258" y="22918"/>
                  </a:lnTo>
                  <a:lnTo>
                    <a:pt x="4046" y="25439"/>
                  </a:lnTo>
                  <a:lnTo>
                    <a:pt x="23728" y="38105"/>
                  </a:lnTo>
                  <a:lnTo>
                    <a:pt x="58471" y="55880"/>
                  </a:lnTo>
                  <a:lnTo>
                    <a:pt x="91441" y="838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153"/>
            <p:cNvSpPr/>
            <p:nvPr/>
          </p:nvSpPr>
          <p:spPr>
            <a:xfrm>
              <a:off x="6484649" y="784860"/>
              <a:ext cx="129512" cy="289290"/>
            </a:xfrm>
            <a:custGeom>
              <a:avLst/>
              <a:gdLst/>
              <a:ahLst/>
              <a:cxnLst/>
              <a:rect l="0" t="0" r="0" b="0"/>
              <a:pathLst>
                <a:path w="129512" h="289290">
                  <a:moveTo>
                    <a:pt x="53311" y="0"/>
                  </a:moveTo>
                  <a:lnTo>
                    <a:pt x="53311" y="4045"/>
                  </a:lnTo>
                  <a:lnTo>
                    <a:pt x="40313" y="35098"/>
                  </a:lnTo>
                  <a:lnTo>
                    <a:pt x="30392" y="69994"/>
                  </a:lnTo>
                  <a:lnTo>
                    <a:pt x="25071" y="99478"/>
                  </a:lnTo>
                  <a:lnTo>
                    <a:pt x="21236" y="129664"/>
                  </a:lnTo>
                  <a:lnTo>
                    <a:pt x="16996" y="160056"/>
                  </a:lnTo>
                  <a:lnTo>
                    <a:pt x="11518" y="196622"/>
                  </a:lnTo>
                  <a:lnTo>
                    <a:pt x="8367" y="232694"/>
                  </a:lnTo>
                  <a:lnTo>
                    <a:pt x="5486" y="257881"/>
                  </a:lnTo>
                  <a:lnTo>
                    <a:pt x="0" y="289289"/>
                  </a:lnTo>
                  <a:lnTo>
                    <a:pt x="819" y="269616"/>
                  </a:lnTo>
                  <a:lnTo>
                    <a:pt x="6532" y="235600"/>
                  </a:lnTo>
                  <a:lnTo>
                    <a:pt x="18702" y="200380"/>
                  </a:lnTo>
                  <a:lnTo>
                    <a:pt x="30137" y="168086"/>
                  </a:lnTo>
                  <a:lnTo>
                    <a:pt x="44594" y="137248"/>
                  </a:lnTo>
                  <a:lnTo>
                    <a:pt x="66482" y="105102"/>
                  </a:lnTo>
                  <a:lnTo>
                    <a:pt x="77816" y="85610"/>
                  </a:lnTo>
                  <a:lnTo>
                    <a:pt x="91899" y="71368"/>
                  </a:lnTo>
                  <a:lnTo>
                    <a:pt x="100941" y="63892"/>
                  </a:lnTo>
                  <a:lnTo>
                    <a:pt x="119072" y="42301"/>
                  </a:lnTo>
                  <a:lnTo>
                    <a:pt x="129511" y="381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154"/>
            <p:cNvSpPr/>
            <p:nvPr/>
          </p:nvSpPr>
          <p:spPr>
            <a:xfrm>
              <a:off x="6339839" y="815339"/>
              <a:ext cx="1" cy="259082"/>
            </a:xfrm>
            <a:custGeom>
              <a:avLst/>
              <a:gdLst/>
              <a:ahLst/>
              <a:cxnLst/>
              <a:rect l="0" t="0" r="0" b="0"/>
              <a:pathLst>
                <a:path w="1" h="259082">
                  <a:moveTo>
                    <a:pt x="0" y="0"/>
                  </a:moveTo>
                  <a:lnTo>
                    <a:pt x="0" y="34253"/>
                  </a:lnTo>
                  <a:lnTo>
                    <a:pt x="0" y="69077"/>
                  </a:lnTo>
                  <a:lnTo>
                    <a:pt x="0" y="105242"/>
                  </a:lnTo>
                  <a:lnTo>
                    <a:pt x="0" y="134947"/>
                  </a:lnTo>
                  <a:lnTo>
                    <a:pt x="0" y="164351"/>
                  </a:lnTo>
                  <a:lnTo>
                    <a:pt x="0" y="197471"/>
                  </a:lnTo>
                  <a:lnTo>
                    <a:pt x="0" y="233237"/>
                  </a:lnTo>
                  <a:lnTo>
                    <a:pt x="0" y="2590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155"/>
            <p:cNvSpPr/>
            <p:nvPr/>
          </p:nvSpPr>
          <p:spPr>
            <a:xfrm>
              <a:off x="6096000" y="929639"/>
              <a:ext cx="148643" cy="144640"/>
            </a:xfrm>
            <a:custGeom>
              <a:avLst/>
              <a:gdLst/>
              <a:ahLst/>
              <a:cxnLst/>
              <a:rect l="0" t="0" r="0" b="0"/>
              <a:pathLst>
                <a:path w="148643" h="144640">
                  <a:moveTo>
                    <a:pt x="0" y="22861"/>
                  </a:moveTo>
                  <a:lnTo>
                    <a:pt x="0" y="59389"/>
                  </a:lnTo>
                  <a:lnTo>
                    <a:pt x="0" y="93187"/>
                  </a:lnTo>
                  <a:lnTo>
                    <a:pt x="846" y="111834"/>
                  </a:lnTo>
                  <a:lnTo>
                    <a:pt x="6083" y="124388"/>
                  </a:lnTo>
                  <a:lnTo>
                    <a:pt x="17912" y="139356"/>
                  </a:lnTo>
                  <a:lnTo>
                    <a:pt x="25176" y="142370"/>
                  </a:lnTo>
                  <a:lnTo>
                    <a:pt x="58555" y="144639"/>
                  </a:lnTo>
                  <a:lnTo>
                    <a:pt x="68640" y="140202"/>
                  </a:lnTo>
                  <a:lnTo>
                    <a:pt x="93141" y="124014"/>
                  </a:lnTo>
                  <a:lnTo>
                    <a:pt x="123268" y="86244"/>
                  </a:lnTo>
                  <a:lnTo>
                    <a:pt x="138774" y="65171"/>
                  </a:lnTo>
                  <a:lnTo>
                    <a:pt x="148642" y="33881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156"/>
            <p:cNvSpPr/>
            <p:nvPr/>
          </p:nvSpPr>
          <p:spPr>
            <a:xfrm>
              <a:off x="5821680" y="830579"/>
              <a:ext cx="158849" cy="273954"/>
            </a:xfrm>
            <a:custGeom>
              <a:avLst/>
              <a:gdLst/>
              <a:ahLst/>
              <a:cxnLst/>
              <a:rect l="0" t="0" r="0" b="0"/>
              <a:pathLst>
                <a:path w="158849" h="273954">
                  <a:moveTo>
                    <a:pt x="7620" y="0"/>
                  </a:moveTo>
                  <a:lnTo>
                    <a:pt x="7620" y="4046"/>
                  </a:lnTo>
                  <a:lnTo>
                    <a:pt x="5362" y="8289"/>
                  </a:lnTo>
                  <a:lnTo>
                    <a:pt x="3574" y="10606"/>
                  </a:lnTo>
                  <a:lnTo>
                    <a:pt x="1588" y="17696"/>
                  </a:lnTo>
                  <a:lnTo>
                    <a:pt x="314" y="40091"/>
                  </a:lnTo>
                  <a:lnTo>
                    <a:pt x="5298" y="69820"/>
                  </a:lnTo>
                  <a:lnTo>
                    <a:pt x="7161" y="107427"/>
                  </a:lnTo>
                  <a:lnTo>
                    <a:pt x="7483" y="137382"/>
                  </a:lnTo>
                  <a:lnTo>
                    <a:pt x="7579" y="167706"/>
                  </a:lnTo>
                  <a:lnTo>
                    <a:pt x="7611" y="204248"/>
                  </a:lnTo>
                  <a:lnTo>
                    <a:pt x="7618" y="241386"/>
                  </a:lnTo>
                  <a:lnTo>
                    <a:pt x="6772" y="252063"/>
                  </a:lnTo>
                  <a:lnTo>
                    <a:pt x="93" y="273823"/>
                  </a:lnTo>
                  <a:lnTo>
                    <a:pt x="0" y="238272"/>
                  </a:lnTo>
                  <a:lnTo>
                    <a:pt x="0" y="202749"/>
                  </a:lnTo>
                  <a:lnTo>
                    <a:pt x="2257" y="178890"/>
                  </a:lnTo>
                  <a:lnTo>
                    <a:pt x="13844" y="145102"/>
                  </a:lnTo>
                  <a:lnTo>
                    <a:pt x="36045" y="117217"/>
                  </a:lnTo>
                  <a:lnTo>
                    <a:pt x="50943" y="105757"/>
                  </a:lnTo>
                  <a:lnTo>
                    <a:pt x="66082" y="101045"/>
                  </a:lnTo>
                  <a:lnTo>
                    <a:pt x="81293" y="99648"/>
                  </a:lnTo>
                  <a:lnTo>
                    <a:pt x="106839" y="105260"/>
                  </a:lnTo>
                  <a:lnTo>
                    <a:pt x="123754" y="112939"/>
                  </a:lnTo>
                  <a:lnTo>
                    <a:pt x="138644" y="125562"/>
                  </a:lnTo>
                  <a:lnTo>
                    <a:pt x="154466" y="150006"/>
                  </a:lnTo>
                  <a:lnTo>
                    <a:pt x="158374" y="169189"/>
                  </a:lnTo>
                  <a:lnTo>
                    <a:pt x="158848" y="197580"/>
                  </a:lnTo>
                  <a:lnTo>
                    <a:pt x="152993" y="215834"/>
                  </a:lnTo>
                  <a:lnTo>
                    <a:pt x="131489" y="247741"/>
                  </a:lnTo>
                  <a:lnTo>
                    <a:pt x="116665" y="259766"/>
                  </a:lnTo>
                  <a:lnTo>
                    <a:pt x="106602" y="263618"/>
                  </a:lnTo>
                  <a:lnTo>
                    <a:pt x="70161" y="272461"/>
                  </a:lnTo>
                  <a:lnTo>
                    <a:pt x="48572" y="273953"/>
                  </a:lnTo>
                  <a:lnTo>
                    <a:pt x="40496" y="271899"/>
                  </a:lnTo>
                  <a:lnTo>
                    <a:pt x="31189" y="268241"/>
                  </a:lnTo>
                  <a:lnTo>
                    <a:pt x="28413" y="267727"/>
                  </a:lnTo>
                  <a:lnTo>
                    <a:pt x="15239" y="2590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157"/>
            <p:cNvSpPr/>
            <p:nvPr/>
          </p:nvSpPr>
          <p:spPr>
            <a:xfrm>
              <a:off x="5604442" y="754379"/>
              <a:ext cx="133419" cy="388622"/>
            </a:xfrm>
            <a:custGeom>
              <a:avLst/>
              <a:gdLst/>
              <a:ahLst/>
              <a:cxnLst/>
              <a:rect l="0" t="0" r="0" b="0"/>
              <a:pathLst>
                <a:path w="133419" h="388622">
                  <a:moveTo>
                    <a:pt x="95318" y="0"/>
                  </a:moveTo>
                  <a:lnTo>
                    <a:pt x="74063" y="33903"/>
                  </a:lnTo>
                  <a:lnTo>
                    <a:pt x="58789" y="55773"/>
                  </a:lnTo>
                  <a:lnTo>
                    <a:pt x="39487" y="91761"/>
                  </a:lnTo>
                  <a:lnTo>
                    <a:pt x="27249" y="124241"/>
                  </a:lnTo>
                  <a:lnTo>
                    <a:pt x="12633" y="158974"/>
                  </a:lnTo>
                  <a:lnTo>
                    <a:pt x="4760" y="196377"/>
                  </a:lnTo>
                  <a:lnTo>
                    <a:pt x="0" y="225450"/>
                  </a:lnTo>
                  <a:lnTo>
                    <a:pt x="2861" y="260716"/>
                  </a:lnTo>
                  <a:lnTo>
                    <a:pt x="7722" y="295998"/>
                  </a:lnTo>
                  <a:lnTo>
                    <a:pt x="16835" y="327427"/>
                  </a:lnTo>
                  <a:lnTo>
                    <a:pt x="21771" y="342797"/>
                  </a:lnTo>
                  <a:lnTo>
                    <a:pt x="31304" y="353579"/>
                  </a:lnTo>
                  <a:lnTo>
                    <a:pt x="66827" y="379011"/>
                  </a:lnTo>
                  <a:lnTo>
                    <a:pt x="80962" y="384350"/>
                  </a:lnTo>
                  <a:lnTo>
                    <a:pt x="118945" y="388246"/>
                  </a:lnTo>
                  <a:lnTo>
                    <a:pt x="133418" y="3886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158"/>
            <p:cNvSpPr/>
            <p:nvPr/>
          </p:nvSpPr>
          <p:spPr>
            <a:xfrm>
              <a:off x="8153400" y="343425"/>
              <a:ext cx="190359" cy="273796"/>
            </a:xfrm>
            <a:custGeom>
              <a:avLst/>
              <a:gdLst/>
              <a:ahLst/>
              <a:cxnLst/>
              <a:rect l="0" t="0" r="0" b="0"/>
              <a:pathLst>
                <a:path w="190359" h="273796">
                  <a:moveTo>
                    <a:pt x="0" y="75675"/>
                  </a:moveTo>
                  <a:lnTo>
                    <a:pt x="4044" y="79720"/>
                  </a:lnTo>
                  <a:lnTo>
                    <a:pt x="6031" y="83963"/>
                  </a:lnTo>
                  <a:lnTo>
                    <a:pt x="18198" y="119312"/>
                  </a:lnTo>
                  <a:lnTo>
                    <a:pt x="26496" y="155935"/>
                  </a:lnTo>
                  <a:lnTo>
                    <a:pt x="29954" y="190509"/>
                  </a:lnTo>
                  <a:lnTo>
                    <a:pt x="30479" y="227920"/>
                  </a:lnTo>
                  <a:lnTo>
                    <a:pt x="31326" y="200734"/>
                  </a:lnTo>
                  <a:lnTo>
                    <a:pt x="36511" y="171592"/>
                  </a:lnTo>
                  <a:lnTo>
                    <a:pt x="39886" y="143323"/>
                  </a:lnTo>
                  <a:lnTo>
                    <a:pt x="46249" y="113499"/>
                  </a:lnTo>
                  <a:lnTo>
                    <a:pt x="55984" y="77125"/>
                  </a:lnTo>
                  <a:lnTo>
                    <a:pt x="72144" y="45481"/>
                  </a:lnTo>
                  <a:lnTo>
                    <a:pt x="86662" y="24113"/>
                  </a:lnTo>
                  <a:lnTo>
                    <a:pt x="106740" y="8449"/>
                  </a:lnTo>
                  <a:lnTo>
                    <a:pt x="116866" y="3463"/>
                  </a:lnTo>
                  <a:lnTo>
                    <a:pt x="142244" y="0"/>
                  </a:lnTo>
                  <a:lnTo>
                    <a:pt x="146476" y="1518"/>
                  </a:lnTo>
                  <a:lnTo>
                    <a:pt x="166159" y="20733"/>
                  </a:lnTo>
                  <a:lnTo>
                    <a:pt x="176609" y="43403"/>
                  </a:lnTo>
                  <a:lnTo>
                    <a:pt x="185066" y="71569"/>
                  </a:lnTo>
                  <a:lnTo>
                    <a:pt x="188890" y="105408"/>
                  </a:lnTo>
                  <a:lnTo>
                    <a:pt x="190023" y="142246"/>
                  </a:lnTo>
                  <a:lnTo>
                    <a:pt x="190358" y="179972"/>
                  </a:lnTo>
                  <a:lnTo>
                    <a:pt x="186412" y="209871"/>
                  </a:lnTo>
                  <a:lnTo>
                    <a:pt x="183345" y="246029"/>
                  </a:lnTo>
                  <a:lnTo>
                    <a:pt x="182880" y="27379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159"/>
            <p:cNvSpPr/>
            <p:nvPr/>
          </p:nvSpPr>
          <p:spPr>
            <a:xfrm>
              <a:off x="7841081" y="457200"/>
              <a:ext cx="235950" cy="175105"/>
            </a:xfrm>
            <a:custGeom>
              <a:avLst/>
              <a:gdLst/>
              <a:ahLst/>
              <a:cxnLst/>
              <a:rect l="0" t="0" r="0" b="0"/>
              <a:pathLst>
                <a:path w="235950" h="175105">
                  <a:moveTo>
                    <a:pt x="22758" y="22860"/>
                  </a:moveTo>
                  <a:lnTo>
                    <a:pt x="21911" y="49351"/>
                  </a:lnTo>
                  <a:lnTo>
                    <a:pt x="14998" y="84919"/>
                  </a:lnTo>
                  <a:lnTo>
                    <a:pt x="8670" y="122064"/>
                  </a:lnTo>
                  <a:lnTo>
                    <a:pt x="1059" y="159562"/>
                  </a:lnTo>
                  <a:lnTo>
                    <a:pt x="0" y="173491"/>
                  </a:lnTo>
                  <a:lnTo>
                    <a:pt x="813" y="174081"/>
                  </a:lnTo>
                  <a:lnTo>
                    <a:pt x="8201" y="175027"/>
                  </a:lnTo>
                  <a:lnTo>
                    <a:pt x="10513" y="175104"/>
                  </a:lnTo>
                  <a:lnTo>
                    <a:pt x="17599" y="170675"/>
                  </a:lnTo>
                  <a:lnTo>
                    <a:pt x="53773" y="134312"/>
                  </a:lnTo>
                  <a:lnTo>
                    <a:pt x="72625" y="99531"/>
                  </a:lnTo>
                  <a:lnTo>
                    <a:pt x="86135" y="75561"/>
                  </a:lnTo>
                  <a:lnTo>
                    <a:pt x="98510" y="61455"/>
                  </a:lnTo>
                  <a:lnTo>
                    <a:pt x="98956" y="97009"/>
                  </a:lnTo>
                  <a:lnTo>
                    <a:pt x="107247" y="128015"/>
                  </a:lnTo>
                  <a:lnTo>
                    <a:pt x="114397" y="142070"/>
                  </a:lnTo>
                  <a:lnTo>
                    <a:pt x="119367" y="147809"/>
                  </a:lnTo>
                  <a:lnTo>
                    <a:pt x="124397" y="150359"/>
                  </a:lnTo>
                  <a:lnTo>
                    <a:pt x="140080" y="151795"/>
                  </a:lnTo>
                  <a:lnTo>
                    <a:pt x="176483" y="141740"/>
                  </a:lnTo>
                  <a:lnTo>
                    <a:pt x="186472" y="134680"/>
                  </a:lnTo>
                  <a:lnTo>
                    <a:pt x="218554" y="101454"/>
                  </a:lnTo>
                  <a:lnTo>
                    <a:pt x="229596" y="82271"/>
                  </a:lnTo>
                  <a:lnTo>
                    <a:pt x="234187" y="64546"/>
                  </a:lnTo>
                  <a:lnTo>
                    <a:pt x="235949" y="26551"/>
                  </a:lnTo>
                  <a:lnTo>
                    <a:pt x="233785" y="18009"/>
                  </a:lnTo>
                  <a:lnTo>
                    <a:pt x="225497" y="5627"/>
                  </a:lnTo>
                  <a:lnTo>
                    <a:pt x="220674" y="2500"/>
                  </a:lnTo>
                  <a:lnTo>
                    <a:pt x="214861" y="1111"/>
                  </a:lnTo>
                  <a:lnTo>
                    <a:pt x="19039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160"/>
            <p:cNvSpPr/>
            <p:nvPr/>
          </p:nvSpPr>
          <p:spPr>
            <a:xfrm>
              <a:off x="7658232" y="480060"/>
              <a:ext cx="128178" cy="166702"/>
            </a:xfrm>
            <a:custGeom>
              <a:avLst/>
              <a:gdLst/>
              <a:ahLst/>
              <a:cxnLst/>
              <a:rect l="0" t="0" r="0" b="0"/>
              <a:pathLst>
                <a:path w="128178" h="166702">
                  <a:moveTo>
                    <a:pt x="76068" y="0"/>
                  </a:moveTo>
                  <a:lnTo>
                    <a:pt x="62200" y="0"/>
                  </a:lnTo>
                  <a:lnTo>
                    <a:pt x="36390" y="17912"/>
                  </a:lnTo>
                  <a:lnTo>
                    <a:pt x="28093" y="29484"/>
                  </a:lnTo>
                  <a:lnTo>
                    <a:pt x="15144" y="61832"/>
                  </a:lnTo>
                  <a:lnTo>
                    <a:pt x="4954" y="95657"/>
                  </a:lnTo>
                  <a:lnTo>
                    <a:pt x="873" y="128021"/>
                  </a:lnTo>
                  <a:lnTo>
                    <a:pt x="0" y="156945"/>
                  </a:lnTo>
                  <a:lnTo>
                    <a:pt x="1649" y="160510"/>
                  </a:lnTo>
                  <a:lnTo>
                    <a:pt x="4442" y="162886"/>
                  </a:lnTo>
                  <a:lnTo>
                    <a:pt x="12061" y="165527"/>
                  </a:lnTo>
                  <a:lnTo>
                    <a:pt x="21091" y="166701"/>
                  </a:lnTo>
                  <a:lnTo>
                    <a:pt x="35696" y="163316"/>
                  </a:lnTo>
                  <a:lnTo>
                    <a:pt x="66894" y="143876"/>
                  </a:lnTo>
                  <a:lnTo>
                    <a:pt x="98791" y="111962"/>
                  </a:lnTo>
                  <a:lnTo>
                    <a:pt x="115175" y="87403"/>
                  </a:lnTo>
                  <a:lnTo>
                    <a:pt x="125252" y="49410"/>
                  </a:lnTo>
                  <a:lnTo>
                    <a:pt x="128177" y="37406"/>
                  </a:lnTo>
                  <a:lnTo>
                    <a:pt x="127740" y="34250"/>
                  </a:lnTo>
                  <a:lnTo>
                    <a:pt x="121575" y="18734"/>
                  </a:lnTo>
                  <a:lnTo>
                    <a:pt x="119952" y="17569"/>
                  </a:lnTo>
                  <a:lnTo>
                    <a:pt x="115891" y="16275"/>
                  </a:lnTo>
                  <a:lnTo>
                    <a:pt x="111265" y="15700"/>
                  </a:lnTo>
                  <a:lnTo>
                    <a:pt x="109693" y="16393"/>
                  </a:lnTo>
                  <a:lnTo>
                    <a:pt x="108645" y="17702"/>
                  </a:lnTo>
                  <a:lnTo>
                    <a:pt x="106548" y="228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161"/>
            <p:cNvSpPr/>
            <p:nvPr/>
          </p:nvSpPr>
          <p:spPr>
            <a:xfrm>
              <a:off x="7347631" y="314081"/>
              <a:ext cx="234270" cy="351197"/>
            </a:xfrm>
            <a:custGeom>
              <a:avLst/>
              <a:gdLst/>
              <a:ahLst/>
              <a:cxnLst/>
              <a:rect l="0" t="0" r="0" b="0"/>
              <a:pathLst>
                <a:path w="234270" h="351197">
                  <a:moveTo>
                    <a:pt x="196169" y="188838"/>
                  </a:moveTo>
                  <a:lnTo>
                    <a:pt x="192124" y="188838"/>
                  </a:lnTo>
                  <a:lnTo>
                    <a:pt x="190932" y="187992"/>
                  </a:lnTo>
                  <a:lnTo>
                    <a:pt x="190137" y="186581"/>
                  </a:lnTo>
                  <a:lnTo>
                    <a:pt x="189608" y="184793"/>
                  </a:lnTo>
                  <a:lnTo>
                    <a:pt x="188408" y="183602"/>
                  </a:lnTo>
                  <a:lnTo>
                    <a:pt x="180399" y="179431"/>
                  </a:lnTo>
                  <a:lnTo>
                    <a:pt x="156556" y="163334"/>
                  </a:lnTo>
                  <a:lnTo>
                    <a:pt x="148647" y="160570"/>
                  </a:lnTo>
                  <a:lnTo>
                    <a:pt x="121344" y="158488"/>
                  </a:lnTo>
                  <a:lnTo>
                    <a:pt x="101959" y="164468"/>
                  </a:lnTo>
                  <a:lnTo>
                    <a:pt x="76759" y="176274"/>
                  </a:lnTo>
                  <a:lnTo>
                    <a:pt x="46306" y="208557"/>
                  </a:lnTo>
                  <a:lnTo>
                    <a:pt x="25988" y="240680"/>
                  </a:lnTo>
                  <a:lnTo>
                    <a:pt x="7927" y="274620"/>
                  </a:lnTo>
                  <a:lnTo>
                    <a:pt x="0" y="305596"/>
                  </a:lnTo>
                  <a:lnTo>
                    <a:pt x="1174" y="317213"/>
                  </a:lnTo>
                  <a:lnTo>
                    <a:pt x="5365" y="328020"/>
                  </a:lnTo>
                  <a:lnTo>
                    <a:pt x="22572" y="349825"/>
                  </a:lnTo>
                  <a:lnTo>
                    <a:pt x="27097" y="351196"/>
                  </a:lnTo>
                  <a:lnTo>
                    <a:pt x="59824" y="349334"/>
                  </a:lnTo>
                  <a:lnTo>
                    <a:pt x="82110" y="340909"/>
                  </a:lnTo>
                  <a:lnTo>
                    <a:pt x="117742" y="311969"/>
                  </a:lnTo>
                  <a:lnTo>
                    <a:pt x="129139" y="299443"/>
                  </a:lnTo>
                  <a:lnTo>
                    <a:pt x="152511" y="266065"/>
                  </a:lnTo>
                  <a:lnTo>
                    <a:pt x="164911" y="249408"/>
                  </a:lnTo>
                  <a:lnTo>
                    <a:pt x="177500" y="220144"/>
                  </a:lnTo>
                  <a:lnTo>
                    <a:pt x="189884" y="185884"/>
                  </a:lnTo>
                  <a:lnTo>
                    <a:pt x="195153" y="153062"/>
                  </a:lnTo>
                  <a:lnTo>
                    <a:pt x="200853" y="117748"/>
                  </a:lnTo>
                  <a:lnTo>
                    <a:pt x="202918" y="85460"/>
                  </a:lnTo>
                  <a:lnTo>
                    <a:pt x="203616" y="48724"/>
                  </a:lnTo>
                  <a:lnTo>
                    <a:pt x="202919" y="20120"/>
                  </a:lnTo>
                  <a:lnTo>
                    <a:pt x="196482" y="0"/>
                  </a:lnTo>
                  <a:lnTo>
                    <a:pt x="196377" y="293"/>
                  </a:lnTo>
                  <a:lnTo>
                    <a:pt x="196176" y="30945"/>
                  </a:lnTo>
                  <a:lnTo>
                    <a:pt x="201407" y="66649"/>
                  </a:lnTo>
                  <a:lnTo>
                    <a:pt x="203083" y="101364"/>
                  </a:lnTo>
                  <a:lnTo>
                    <a:pt x="202732" y="139307"/>
                  </a:lnTo>
                  <a:lnTo>
                    <a:pt x="199650" y="167671"/>
                  </a:lnTo>
                  <a:lnTo>
                    <a:pt x="197716" y="197211"/>
                  </a:lnTo>
                  <a:lnTo>
                    <a:pt x="196856" y="226426"/>
                  </a:lnTo>
                  <a:lnTo>
                    <a:pt x="196474" y="253522"/>
                  </a:lnTo>
                  <a:lnTo>
                    <a:pt x="196304" y="279676"/>
                  </a:lnTo>
                  <a:lnTo>
                    <a:pt x="196209" y="311427"/>
                  </a:lnTo>
                  <a:lnTo>
                    <a:pt x="197033" y="324602"/>
                  </a:lnTo>
                  <a:lnTo>
                    <a:pt x="200222" y="333280"/>
                  </a:lnTo>
                  <a:lnTo>
                    <a:pt x="206719" y="339959"/>
                  </a:lnTo>
                  <a:lnTo>
                    <a:pt x="214404" y="344903"/>
                  </a:lnTo>
                  <a:lnTo>
                    <a:pt x="223491" y="347687"/>
                  </a:lnTo>
                  <a:lnTo>
                    <a:pt x="234269" y="34885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162"/>
            <p:cNvSpPr/>
            <p:nvPr/>
          </p:nvSpPr>
          <p:spPr>
            <a:xfrm>
              <a:off x="6804687" y="405395"/>
              <a:ext cx="167614" cy="211735"/>
            </a:xfrm>
            <a:custGeom>
              <a:avLst/>
              <a:gdLst/>
              <a:ahLst/>
              <a:cxnLst/>
              <a:rect l="0" t="0" r="0" b="0"/>
              <a:pathLst>
                <a:path w="167614" h="211735">
                  <a:moveTo>
                    <a:pt x="7593" y="74665"/>
                  </a:moveTo>
                  <a:lnTo>
                    <a:pt x="7593" y="78710"/>
                  </a:lnTo>
                  <a:lnTo>
                    <a:pt x="6746" y="79901"/>
                  </a:lnTo>
                  <a:lnTo>
                    <a:pt x="5335" y="80696"/>
                  </a:lnTo>
                  <a:lnTo>
                    <a:pt x="3547" y="81225"/>
                  </a:lnTo>
                  <a:lnTo>
                    <a:pt x="2356" y="82425"/>
                  </a:lnTo>
                  <a:lnTo>
                    <a:pt x="286" y="88752"/>
                  </a:lnTo>
                  <a:lnTo>
                    <a:pt x="0" y="100409"/>
                  </a:lnTo>
                  <a:lnTo>
                    <a:pt x="838" y="101988"/>
                  </a:lnTo>
                  <a:lnTo>
                    <a:pt x="2243" y="103040"/>
                  </a:lnTo>
                  <a:lnTo>
                    <a:pt x="6061" y="104209"/>
                  </a:lnTo>
                  <a:lnTo>
                    <a:pt x="31973" y="105108"/>
                  </a:lnTo>
                  <a:lnTo>
                    <a:pt x="44356" y="101089"/>
                  </a:lnTo>
                  <a:lnTo>
                    <a:pt x="51589" y="94593"/>
                  </a:lnTo>
                  <a:lnTo>
                    <a:pt x="58473" y="86908"/>
                  </a:lnTo>
                  <a:lnTo>
                    <a:pt x="71022" y="76975"/>
                  </a:lnTo>
                  <a:lnTo>
                    <a:pt x="85988" y="53980"/>
                  </a:lnTo>
                  <a:lnTo>
                    <a:pt x="89805" y="43042"/>
                  </a:lnTo>
                  <a:lnTo>
                    <a:pt x="91393" y="6240"/>
                  </a:lnTo>
                  <a:lnTo>
                    <a:pt x="91400" y="3648"/>
                  </a:lnTo>
                  <a:lnTo>
                    <a:pt x="90558" y="1920"/>
                  </a:lnTo>
                  <a:lnTo>
                    <a:pt x="89149" y="768"/>
                  </a:lnTo>
                  <a:lnTo>
                    <a:pt x="87364" y="0"/>
                  </a:lnTo>
                  <a:lnTo>
                    <a:pt x="86173" y="335"/>
                  </a:lnTo>
                  <a:lnTo>
                    <a:pt x="85380" y="1405"/>
                  </a:lnTo>
                  <a:lnTo>
                    <a:pt x="84851" y="2965"/>
                  </a:lnTo>
                  <a:lnTo>
                    <a:pt x="55643" y="40282"/>
                  </a:lnTo>
                  <a:lnTo>
                    <a:pt x="36676" y="75154"/>
                  </a:lnTo>
                  <a:lnTo>
                    <a:pt x="24752" y="111325"/>
                  </a:lnTo>
                  <a:lnTo>
                    <a:pt x="11484" y="148824"/>
                  </a:lnTo>
                  <a:lnTo>
                    <a:pt x="10169" y="165198"/>
                  </a:lnTo>
                  <a:lnTo>
                    <a:pt x="16223" y="194148"/>
                  </a:lnTo>
                  <a:lnTo>
                    <a:pt x="20742" y="203968"/>
                  </a:lnTo>
                  <a:lnTo>
                    <a:pt x="25572" y="208333"/>
                  </a:lnTo>
                  <a:lnTo>
                    <a:pt x="37096" y="210790"/>
                  </a:lnTo>
                  <a:lnTo>
                    <a:pt x="70195" y="211734"/>
                  </a:lnTo>
                  <a:lnTo>
                    <a:pt x="107856" y="201211"/>
                  </a:lnTo>
                  <a:lnTo>
                    <a:pt x="141872" y="179824"/>
                  </a:lnTo>
                  <a:lnTo>
                    <a:pt x="167613" y="15848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163"/>
            <p:cNvSpPr/>
            <p:nvPr/>
          </p:nvSpPr>
          <p:spPr>
            <a:xfrm>
              <a:off x="6629400" y="419100"/>
              <a:ext cx="121920" cy="204406"/>
            </a:xfrm>
            <a:custGeom>
              <a:avLst/>
              <a:gdLst/>
              <a:ahLst/>
              <a:cxnLst/>
              <a:rect l="0" t="0" r="0" b="0"/>
              <a:pathLst>
                <a:path w="121920" h="204406">
                  <a:moveTo>
                    <a:pt x="0" y="68580"/>
                  </a:moveTo>
                  <a:lnTo>
                    <a:pt x="0" y="79185"/>
                  </a:lnTo>
                  <a:lnTo>
                    <a:pt x="7760" y="115626"/>
                  </a:lnTo>
                  <a:lnTo>
                    <a:pt x="14088" y="152574"/>
                  </a:lnTo>
                  <a:lnTo>
                    <a:pt x="23376" y="182234"/>
                  </a:lnTo>
                  <a:lnTo>
                    <a:pt x="28169" y="191059"/>
                  </a:lnTo>
                  <a:lnTo>
                    <a:pt x="34781" y="196874"/>
                  </a:lnTo>
                  <a:lnTo>
                    <a:pt x="36624" y="201235"/>
                  </a:lnTo>
                  <a:lnTo>
                    <a:pt x="37963" y="202736"/>
                  </a:lnTo>
                  <a:lnTo>
                    <a:pt x="41708" y="204405"/>
                  </a:lnTo>
                  <a:lnTo>
                    <a:pt x="43045" y="204003"/>
                  </a:lnTo>
                  <a:lnTo>
                    <a:pt x="43937" y="202888"/>
                  </a:lnTo>
                  <a:lnTo>
                    <a:pt x="44531" y="201299"/>
                  </a:lnTo>
                  <a:lnTo>
                    <a:pt x="45774" y="200239"/>
                  </a:lnTo>
                  <a:lnTo>
                    <a:pt x="49413" y="199062"/>
                  </a:lnTo>
                  <a:lnTo>
                    <a:pt x="50721" y="197054"/>
                  </a:lnTo>
                  <a:lnTo>
                    <a:pt x="61476" y="158991"/>
                  </a:lnTo>
                  <a:lnTo>
                    <a:pt x="75267" y="125291"/>
                  </a:lnTo>
                  <a:lnTo>
                    <a:pt x="81286" y="96013"/>
                  </a:lnTo>
                  <a:lnTo>
                    <a:pt x="89403" y="61863"/>
                  </a:lnTo>
                  <a:lnTo>
                    <a:pt x="101665" y="27024"/>
                  </a:lnTo>
                  <a:lnTo>
                    <a:pt x="112800" y="9713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164"/>
            <p:cNvSpPr/>
            <p:nvPr/>
          </p:nvSpPr>
          <p:spPr>
            <a:xfrm>
              <a:off x="6446968" y="472439"/>
              <a:ext cx="105775" cy="173585"/>
            </a:xfrm>
            <a:custGeom>
              <a:avLst/>
              <a:gdLst/>
              <a:ahLst/>
              <a:cxnLst/>
              <a:rect l="0" t="0" r="0" b="0"/>
              <a:pathLst>
                <a:path w="105775" h="173585">
                  <a:moveTo>
                    <a:pt x="90992" y="0"/>
                  </a:moveTo>
                  <a:lnTo>
                    <a:pt x="73825" y="0"/>
                  </a:lnTo>
                  <a:lnTo>
                    <a:pt x="61728" y="4046"/>
                  </a:lnTo>
                  <a:lnTo>
                    <a:pt x="54561" y="10547"/>
                  </a:lnTo>
                  <a:lnTo>
                    <a:pt x="28649" y="43352"/>
                  </a:lnTo>
                  <a:lnTo>
                    <a:pt x="14943" y="76892"/>
                  </a:lnTo>
                  <a:lnTo>
                    <a:pt x="2958" y="114392"/>
                  </a:lnTo>
                  <a:lnTo>
                    <a:pt x="0" y="148367"/>
                  </a:lnTo>
                  <a:lnTo>
                    <a:pt x="2009" y="157099"/>
                  </a:lnTo>
                  <a:lnTo>
                    <a:pt x="7900" y="166775"/>
                  </a:lnTo>
                  <a:lnTo>
                    <a:pt x="10197" y="169603"/>
                  </a:lnTo>
                  <a:lnTo>
                    <a:pt x="17266" y="172746"/>
                  </a:lnTo>
                  <a:lnTo>
                    <a:pt x="21521" y="173584"/>
                  </a:lnTo>
                  <a:lnTo>
                    <a:pt x="25205" y="173296"/>
                  </a:lnTo>
                  <a:lnTo>
                    <a:pt x="43935" y="164507"/>
                  </a:lnTo>
                  <a:lnTo>
                    <a:pt x="73317" y="139202"/>
                  </a:lnTo>
                  <a:lnTo>
                    <a:pt x="93095" y="109177"/>
                  </a:lnTo>
                  <a:lnTo>
                    <a:pt x="102759" y="82808"/>
                  </a:lnTo>
                  <a:lnTo>
                    <a:pt x="105774" y="49632"/>
                  </a:lnTo>
                  <a:lnTo>
                    <a:pt x="99630" y="21946"/>
                  </a:lnTo>
                  <a:lnTo>
                    <a:pt x="96806" y="15963"/>
                  </a:lnTo>
                  <a:lnTo>
                    <a:pt x="94868" y="13182"/>
                  </a:lnTo>
                  <a:lnTo>
                    <a:pt x="90456" y="10092"/>
                  </a:lnTo>
                  <a:lnTo>
                    <a:pt x="85673" y="7872"/>
                  </a:lnTo>
                  <a:lnTo>
                    <a:pt x="7575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165"/>
            <p:cNvSpPr/>
            <p:nvPr/>
          </p:nvSpPr>
          <p:spPr>
            <a:xfrm>
              <a:off x="6156960" y="457949"/>
              <a:ext cx="236221" cy="211276"/>
            </a:xfrm>
            <a:custGeom>
              <a:avLst/>
              <a:gdLst/>
              <a:ahLst/>
              <a:cxnLst/>
              <a:rect l="0" t="0" r="0" b="0"/>
              <a:pathLst>
                <a:path w="236221" h="211276">
                  <a:moveTo>
                    <a:pt x="38100" y="52590"/>
                  </a:moveTo>
                  <a:lnTo>
                    <a:pt x="37253" y="79929"/>
                  </a:lnTo>
                  <a:lnTo>
                    <a:pt x="31539" y="114140"/>
                  </a:lnTo>
                  <a:lnTo>
                    <a:pt x="22331" y="151728"/>
                  </a:lnTo>
                  <a:lnTo>
                    <a:pt x="7573" y="189088"/>
                  </a:lnTo>
                  <a:lnTo>
                    <a:pt x="997" y="203743"/>
                  </a:lnTo>
                  <a:lnTo>
                    <a:pt x="130" y="211275"/>
                  </a:lnTo>
                  <a:lnTo>
                    <a:pt x="2" y="178335"/>
                  </a:lnTo>
                  <a:lnTo>
                    <a:pt x="0" y="148643"/>
                  </a:lnTo>
                  <a:lnTo>
                    <a:pt x="2258" y="120279"/>
                  </a:lnTo>
                  <a:lnTo>
                    <a:pt x="10546" y="90426"/>
                  </a:lnTo>
                  <a:lnTo>
                    <a:pt x="23727" y="60132"/>
                  </a:lnTo>
                  <a:lnTo>
                    <a:pt x="40614" y="31965"/>
                  </a:lnTo>
                  <a:lnTo>
                    <a:pt x="54457" y="17177"/>
                  </a:lnTo>
                  <a:lnTo>
                    <a:pt x="69077" y="7782"/>
                  </a:lnTo>
                  <a:lnTo>
                    <a:pt x="91587" y="1778"/>
                  </a:lnTo>
                  <a:lnTo>
                    <a:pt x="110298" y="0"/>
                  </a:lnTo>
                  <a:lnTo>
                    <a:pt x="126566" y="3518"/>
                  </a:lnTo>
                  <a:lnTo>
                    <a:pt x="134709" y="9896"/>
                  </a:lnTo>
                  <a:lnTo>
                    <a:pt x="141150" y="19222"/>
                  </a:lnTo>
                  <a:lnTo>
                    <a:pt x="148690" y="38752"/>
                  </a:lnTo>
                  <a:lnTo>
                    <a:pt x="151911" y="75635"/>
                  </a:lnTo>
                  <a:lnTo>
                    <a:pt x="147066" y="112050"/>
                  </a:lnTo>
                  <a:lnTo>
                    <a:pt x="142974" y="147340"/>
                  </a:lnTo>
                  <a:lnTo>
                    <a:pt x="130473" y="185192"/>
                  </a:lnTo>
                  <a:lnTo>
                    <a:pt x="129662" y="189150"/>
                  </a:lnTo>
                  <a:lnTo>
                    <a:pt x="130388" y="156318"/>
                  </a:lnTo>
                  <a:lnTo>
                    <a:pt x="137829" y="120086"/>
                  </a:lnTo>
                  <a:lnTo>
                    <a:pt x="144978" y="88111"/>
                  </a:lnTo>
                  <a:lnTo>
                    <a:pt x="154716" y="54084"/>
                  </a:lnTo>
                  <a:lnTo>
                    <a:pt x="168326" y="27069"/>
                  </a:lnTo>
                  <a:lnTo>
                    <a:pt x="184049" y="6815"/>
                  </a:lnTo>
                  <a:lnTo>
                    <a:pt x="189891" y="2613"/>
                  </a:lnTo>
                  <a:lnTo>
                    <a:pt x="192634" y="1492"/>
                  </a:lnTo>
                  <a:lnTo>
                    <a:pt x="200197" y="2504"/>
                  </a:lnTo>
                  <a:lnTo>
                    <a:pt x="208356" y="5777"/>
                  </a:lnTo>
                  <a:lnTo>
                    <a:pt x="223195" y="17221"/>
                  </a:lnTo>
                  <a:lnTo>
                    <a:pt x="231044" y="32797"/>
                  </a:lnTo>
                  <a:lnTo>
                    <a:pt x="235538" y="68234"/>
                  </a:lnTo>
                  <a:lnTo>
                    <a:pt x="236085" y="102435"/>
                  </a:lnTo>
                  <a:lnTo>
                    <a:pt x="230956" y="140110"/>
                  </a:lnTo>
                  <a:lnTo>
                    <a:pt x="228909" y="171120"/>
                  </a:lnTo>
                  <a:lnTo>
                    <a:pt x="230995" y="179495"/>
                  </a:lnTo>
                  <a:lnTo>
                    <a:pt x="234671" y="188970"/>
                  </a:lnTo>
                  <a:lnTo>
                    <a:pt x="236220" y="19737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166"/>
            <p:cNvSpPr/>
            <p:nvPr/>
          </p:nvSpPr>
          <p:spPr>
            <a:xfrm>
              <a:off x="5433635" y="441960"/>
              <a:ext cx="479485" cy="197624"/>
            </a:xfrm>
            <a:custGeom>
              <a:avLst/>
              <a:gdLst/>
              <a:ahLst/>
              <a:cxnLst/>
              <a:rect l="0" t="0" r="0" b="0"/>
              <a:pathLst>
                <a:path w="479485" h="197624">
                  <a:moveTo>
                    <a:pt x="106104" y="30479"/>
                  </a:moveTo>
                  <a:lnTo>
                    <a:pt x="99544" y="23919"/>
                  </a:lnTo>
                  <a:lnTo>
                    <a:pt x="90708" y="27219"/>
                  </a:lnTo>
                  <a:lnTo>
                    <a:pt x="69248" y="40799"/>
                  </a:lnTo>
                  <a:lnTo>
                    <a:pt x="62066" y="50306"/>
                  </a:lnTo>
                  <a:lnTo>
                    <a:pt x="51005" y="67681"/>
                  </a:lnTo>
                  <a:lnTo>
                    <a:pt x="22130" y="101238"/>
                  </a:lnTo>
                  <a:lnTo>
                    <a:pt x="5980" y="129970"/>
                  </a:lnTo>
                  <a:lnTo>
                    <a:pt x="720" y="154021"/>
                  </a:lnTo>
                  <a:lnTo>
                    <a:pt x="0" y="164691"/>
                  </a:lnTo>
                  <a:lnTo>
                    <a:pt x="1938" y="172820"/>
                  </a:lnTo>
                  <a:lnTo>
                    <a:pt x="10081" y="184938"/>
                  </a:lnTo>
                  <a:lnTo>
                    <a:pt x="17143" y="188028"/>
                  </a:lnTo>
                  <a:lnTo>
                    <a:pt x="35474" y="190011"/>
                  </a:lnTo>
                  <a:lnTo>
                    <a:pt x="45362" y="185767"/>
                  </a:lnTo>
                  <a:lnTo>
                    <a:pt x="81675" y="165635"/>
                  </a:lnTo>
                  <a:lnTo>
                    <a:pt x="95762" y="151806"/>
                  </a:lnTo>
                  <a:lnTo>
                    <a:pt x="122666" y="116805"/>
                  </a:lnTo>
                  <a:lnTo>
                    <a:pt x="134167" y="87661"/>
                  </a:lnTo>
                  <a:lnTo>
                    <a:pt x="136542" y="69092"/>
                  </a:lnTo>
                  <a:lnTo>
                    <a:pt x="136584" y="102051"/>
                  </a:lnTo>
                  <a:lnTo>
                    <a:pt x="137431" y="114782"/>
                  </a:lnTo>
                  <a:lnTo>
                    <a:pt x="144345" y="152376"/>
                  </a:lnTo>
                  <a:lnTo>
                    <a:pt x="147936" y="163960"/>
                  </a:lnTo>
                  <a:lnTo>
                    <a:pt x="158763" y="180002"/>
                  </a:lnTo>
                  <a:lnTo>
                    <a:pt x="167891" y="185834"/>
                  </a:lnTo>
                  <a:lnTo>
                    <a:pt x="187548" y="189578"/>
                  </a:lnTo>
                  <a:lnTo>
                    <a:pt x="202673" y="186181"/>
                  </a:lnTo>
                  <a:lnTo>
                    <a:pt x="238187" y="169229"/>
                  </a:lnTo>
                  <a:lnTo>
                    <a:pt x="258505" y="149452"/>
                  </a:lnTo>
                  <a:lnTo>
                    <a:pt x="277821" y="119148"/>
                  </a:lnTo>
                  <a:lnTo>
                    <a:pt x="291393" y="83455"/>
                  </a:lnTo>
                  <a:lnTo>
                    <a:pt x="296469" y="55099"/>
                  </a:lnTo>
                  <a:lnTo>
                    <a:pt x="297360" y="54513"/>
                  </a:lnTo>
                  <a:lnTo>
                    <a:pt x="303153" y="53494"/>
                  </a:lnTo>
                  <a:lnTo>
                    <a:pt x="314736" y="70520"/>
                  </a:lnTo>
                  <a:lnTo>
                    <a:pt x="317363" y="80449"/>
                  </a:lnTo>
                  <a:lnTo>
                    <a:pt x="324425" y="114859"/>
                  </a:lnTo>
                  <a:lnTo>
                    <a:pt x="326735" y="152473"/>
                  </a:lnTo>
                  <a:lnTo>
                    <a:pt x="327054" y="183475"/>
                  </a:lnTo>
                  <a:lnTo>
                    <a:pt x="324813" y="189635"/>
                  </a:lnTo>
                  <a:lnTo>
                    <a:pt x="319778" y="197623"/>
                  </a:lnTo>
                  <a:lnTo>
                    <a:pt x="319473" y="172104"/>
                  </a:lnTo>
                  <a:lnTo>
                    <a:pt x="327755" y="134486"/>
                  </a:lnTo>
                  <a:lnTo>
                    <a:pt x="334903" y="105887"/>
                  </a:lnTo>
                  <a:lnTo>
                    <a:pt x="344641" y="78223"/>
                  </a:lnTo>
                  <a:lnTo>
                    <a:pt x="363102" y="46119"/>
                  </a:lnTo>
                  <a:lnTo>
                    <a:pt x="375266" y="35173"/>
                  </a:lnTo>
                  <a:lnTo>
                    <a:pt x="411229" y="14007"/>
                  </a:lnTo>
                  <a:lnTo>
                    <a:pt x="449047" y="4416"/>
                  </a:lnTo>
                  <a:lnTo>
                    <a:pt x="479484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67"/>
            <p:cNvSpPr/>
            <p:nvPr/>
          </p:nvSpPr>
          <p:spPr>
            <a:xfrm>
              <a:off x="5242560" y="434339"/>
              <a:ext cx="242195" cy="388071"/>
            </a:xfrm>
            <a:custGeom>
              <a:avLst/>
              <a:gdLst/>
              <a:ahLst/>
              <a:cxnLst/>
              <a:rect l="0" t="0" r="0" b="0"/>
              <a:pathLst>
                <a:path w="242195" h="388071">
                  <a:moveTo>
                    <a:pt x="129540" y="0"/>
                  </a:moveTo>
                  <a:lnTo>
                    <a:pt x="125494" y="0"/>
                  </a:lnTo>
                  <a:lnTo>
                    <a:pt x="124303" y="847"/>
                  </a:lnTo>
                  <a:lnTo>
                    <a:pt x="123508" y="2258"/>
                  </a:lnTo>
                  <a:lnTo>
                    <a:pt x="122979" y="4046"/>
                  </a:lnTo>
                  <a:lnTo>
                    <a:pt x="120932" y="5237"/>
                  </a:lnTo>
                  <a:lnTo>
                    <a:pt x="110809" y="7761"/>
                  </a:lnTo>
                  <a:lnTo>
                    <a:pt x="101224" y="14341"/>
                  </a:lnTo>
                  <a:lnTo>
                    <a:pt x="85501" y="31306"/>
                  </a:lnTo>
                  <a:lnTo>
                    <a:pt x="66470" y="69322"/>
                  </a:lnTo>
                  <a:lnTo>
                    <a:pt x="47843" y="99207"/>
                  </a:lnTo>
                  <a:lnTo>
                    <a:pt x="39178" y="134806"/>
                  </a:lnTo>
                  <a:lnTo>
                    <a:pt x="34279" y="157630"/>
                  </a:lnTo>
                  <a:lnTo>
                    <a:pt x="35837" y="166860"/>
                  </a:lnTo>
                  <a:lnTo>
                    <a:pt x="41474" y="176817"/>
                  </a:lnTo>
                  <a:lnTo>
                    <a:pt x="46090" y="180185"/>
                  </a:lnTo>
                  <a:lnTo>
                    <a:pt x="53450" y="182082"/>
                  </a:lnTo>
                  <a:lnTo>
                    <a:pt x="55953" y="182348"/>
                  </a:lnTo>
                  <a:lnTo>
                    <a:pt x="67567" y="178678"/>
                  </a:lnTo>
                  <a:lnTo>
                    <a:pt x="96654" y="154349"/>
                  </a:lnTo>
                  <a:lnTo>
                    <a:pt x="116405" y="117848"/>
                  </a:lnTo>
                  <a:lnTo>
                    <a:pt x="127996" y="83933"/>
                  </a:lnTo>
                  <a:lnTo>
                    <a:pt x="129083" y="70401"/>
                  </a:lnTo>
                  <a:lnTo>
                    <a:pt x="128388" y="67254"/>
                  </a:lnTo>
                  <a:lnTo>
                    <a:pt x="127078" y="65156"/>
                  </a:lnTo>
                  <a:lnTo>
                    <a:pt x="122221" y="61206"/>
                  </a:lnTo>
                  <a:lnTo>
                    <a:pt x="121946" y="75633"/>
                  </a:lnTo>
                  <a:lnTo>
                    <a:pt x="130529" y="111029"/>
                  </a:lnTo>
                  <a:lnTo>
                    <a:pt x="145979" y="141626"/>
                  </a:lnTo>
                  <a:lnTo>
                    <a:pt x="171184" y="175848"/>
                  </a:lnTo>
                  <a:lnTo>
                    <a:pt x="202161" y="213438"/>
                  </a:lnTo>
                  <a:lnTo>
                    <a:pt x="226205" y="251471"/>
                  </a:lnTo>
                  <a:lnTo>
                    <a:pt x="240137" y="284325"/>
                  </a:lnTo>
                  <a:lnTo>
                    <a:pt x="242194" y="298240"/>
                  </a:lnTo>
                  <a:lnTo>
                    <a:pt x="238593" y="310634"/>
                  </a:lnTo>
                  <a:lnTo>
                    <a:pt x="222138" y="337585"/>
                  </a:lnTo>
                  <a:lnTo>
                    <a:pt x="210488" y="347876"/>
                  </a:lnTo>
                  <a:lnTo>
                    <a:pt x="177075" y="363043"/>
                  </a:lnTo>
                  <a:lnTo>
                    <a:pt x="142881" y="379209"/>
                  </a:lnTo>
                  <a:lnTo>
                    <a:pt x="113737" y="385832"/>
                  </a:lnTo>
                  <a:lnTo>
                    <a:pt x="77593" y="388070"/>
                  </a:lnTo>
                  <a:lnTo>
                    <a:pt x="46841" y="387665"/>
                  </a:lnTo>
                  <a:lnTo>
                    <a:pt x="34647" y="384527"/>
                  </a:lnTo>
                  <a:lnTo>
                    <a:pt x="25840" y="378052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168"/>
            <p:cNvSpPr/>
            <p:nvPr/>
          </p:nvSpPr>
          <p:spPr>
            <a:xfrm>
              <a:off x="5082548" y="434339"/>
              <a:ext cx="152392" cy="205217"/>
            </a:xfrm>
            <a:custGeom>
              <a:avLst/>
              <a:gdLst/>
              <a:ahLst/>
              <a:cxnLst/>
              <a:rect l="0" t="0" r="0" b="0"/>
              <a:pathLst>
                <a:path w="152392" h="205217">
                  <a:moveTo>
                    <a:pt x="7612" y="30480"/>
                  </a:moveTo>
                  <a:lnTo>
                    <a:pt x="7612" y="41086"/>
                  </a:lnTo>
                  <a:lnTo>
                    <a:pt x="462" y="78674"/>
                  </a:lnTo>
                  <a:lnTo>
                    <a:pt x="54" y="114626"/>
                  </a:lnTo>
                  <a:lnTo>
                    <a:pt x="0" y="152443"/>
                  </a:lnTo>
                  <a:lnTo>
                    <a:pt x="6553" y="190034"/>
                  </a:lnTo>
                  <a:lnTo>
                    <a:pt x="8599" y="193576"/>
                  </a:lnTo>
                  <a:lnTo>
                    <a:pt x="15388" y="199770"/>
                  </a:lnTo>
                  <a:lnTo>
                    <a:pt x="24050" y="203087"/>
                  </a:lnTo>
                  <a:lnTo>
                    <a:pt x="43408" y="205216"/>
                  </a:lnTo>
                  <a:lnTo>
                    <a:pt x="53437" y="200992"/>
                  </a:lnTo>
                  <a:lnTo>
                    <a:pt x="86079" y="178617"/>
                  </a:lnTo>
                  <a:lnTo>
                    <a:pt x="116126" y="144219"/>
                  </a:lnTo>
                  <a:lnTo>
                    <a:pt x="138093" y="106607"/>
                  </a:lnTo>
                  <a:lnTo>
                    <a:pt x="148689" y="71796"/>
                  </a:lnTo>
                  <a:lnTo>
                    <a:pt x="151904" y="37353"/>
                  </a:lnTo>
                  <a:lnTo>
                    <a:pt x="15239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169"/>
            <p:cNvSpPr/>
            <p:nvPr/>
          </p:nvSpPr>
          <p:spPr>
            <a:xfrm>
              <a:off x="4846319" y="403860"/>
              <a:ext cx="180922" cy="258781"/>
            </a:xfrm>
            <a:custGeom>
              <a:avLst/>
              <a:gdLst/>
              <a:ahLst/>
              <a:cxnLst/>
              <a:rect l="0" t="0" r="0" b="0"/>
              <a:pathLst>
                <a:path w="180922" h="258781">
                  <a:moveTo>
                    <a:pt x="167641" y="0"/>
                  </a:moveTo>
                  <a:lnTo>
                    <a:pt x="159550" y="0"/>
                  </a:lnTo>
                  <a:lnTo>
                    <a:pt x="153320" y="2257"/>
                  </a:lnTo>
                  <a:lnTo>
                    <a:pt x="120023" y="17912"/>
                  </a:lnTo>
                  <a:lnTo>
                    <a:pt x="85828" y="38786"/>
                  </a:lnTo>
                  <a:lnTo>
                    <a:pt x="48378" y="69654"/>
                  </a:lnTo>
                  <a:lnTo>
                    <a:pt x="37100" y="78305"/>
                  </a:lnTo>
                  <a:lnTo>
                    <a:pt x="33423" y="83627"/>
                  </a:lnTo>
                  <a:lnTo>
                    <a:pt x="30868" y="91257"/>
                  </a:lnTo>
                  <a:lnTo>
                    <a:pt x="30653" y="95027"/>
                  </a:lnTo>
                  <a:lnTo>
                    <a:pt x="32289" y="96371"/>
                  </a:lnTo>
                  <a:lnTo>
                    <a:pt x="44823" y="98529"/>
                  </a:lnTo>
                  <a:lnTo>
                    <a:pt x="78099" y="99028"/>
                  </a:lnTo>
                  <a:lnTo>
                    <a:pt x="115526" y="105618"/>
                  </a:lnTo>
                  <a:lnTo>
                    <a:pt x="133479" y="110410"/>
                  </a:lnTo>
                  <a:lnTo>
                    <a:pt x="154715" y="125698"/>
                  </a:lnTo>
                  <a:lnTo>
                    <a:pt x="172959" y="145024"/>
                  </a:lnTo>
                  <a:lnTo>
                    <a:pt x="178470" y="155048"/>
                  </a:lnTo>
                  <a:lnTo>
                    <a:pt x="180921" y="165148"/>
                  </a:lnTo>
                  <a:lnTo>
                    <a:pt x="178254" y="184399"/>
                  </a:lnTo>
                  <a:lnTo>
                    <a:pt x="172103" y="202145"/>
                  </a:lnTo>
                  <a:lnTo>
                    <a:pt x="160872" y="218127"/>
                  </a:lnTo>
                  <a:lnTo>
                    <a:pt x="141907" y="232614"/>
                  </a:lnTo>
                  <a:lnTo>
                    <a:pt x="105647" y="248826"/>
                  </a:lnTo>
                  <a:lnTo>
                    <a:pt x="75997" y="256803"/>
                  </a:lnTo>
                  <a:lnTo>
                    <a:pt x="39767" y="258780"/>
                  </a:lnTo>
                  <a:lnTo>
                    <a:pt x="26553" y="258144"/>
                  </a:lnTo>
                  <a:lnTo>
                    <a:pt x="0" y="2514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170"/>
            <p:cNvSpPr/>
            <p:nvPr/>
          </p:nvSpPr>
          <p:spPr>
            <a:xfrm>
              <a:off x="4632959" y="533400"/>
              <a:ext cx="144782" cy="30388"/>
            </a:xfrm>
            <a:custGeom>
              <a:avLst/>
              <a:gdLst/>
              <a:ahLst/>
              <a:cxnLst/>
              <a:rect l="0" t="0" r="0" b="0"/>
              <a:pathLst>
                <a:path w="144782" h="30388">
                  <a:moveTo>
                    <a:pt x="0" y="22860"/>
                  </a:moveTo>
                  <a:lnTo>
                    <a:pt x="4045" y="26905"/>
                  </a:lnTo>
                  <a:lnTo>
                    <a:pt x="10547" y="28891"/>
                  </a:lnTo>
                  <a:lnTo>
                    <a:pt x="40836" y="30387"/>
                  </a:lnTo>
                  <a:lnTo>
                    <a:pt x="77500" y="23911"/>
                  </a:lnTo>
                  <a:lnTo>
                    <a:pt x="106183" y="14709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171"/>
            <p:cNvSpPr/>
            <p:nvPr/>
          </p:nvSpPr>
          <p:spPr>
            <a:xfrm>
              <a:off x="4693919" y="441960"/>
              <a:ext cx="22862" cy="190501"/>
            </a:xfrm>
            <a:custGeom>
              <a:avLst/>
              <a:gdLst/>
              <a:ahLst/>
              <a:cxnLst/>
              <a:rect l="0" t="0" r="0" b="0"/>
              <a:pathLst>
                <a:path w="22862" h="190501">
                  <a:moveTo>
                    <a:pt x="22861" y="0"/>
                  </a:moveTo>
                  <a:lnTo>
                    <a:pt x="22014" y="19927"/>
                  </a:lnTo>
                  <a:lnTo>
                    <a:pt x="18470" y="39488"/>
                  </a:lnTo>
                  <a:lnTo>
                    <a:pt x="19485" y="68854"/>
                  </a:lnTo>
                  <a:lnTo>
                    <a:pt x="16079" y="103159"/>
                  </a:lnTo>
                  <a:lnTo>
                    <a:pt x="10169" y="135617"/>
                  </a:lnTo>
                  <a:lnTo>
                    <a:pt x="1738" y="172763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172"/>
            <p:cNvSpPr/>
            <p:nvPr/>
          </p:nvSpPr>
          <p:spPr>
            <a:xfrm>
              <a:off x="4337222" y="420159"/>
              <a:ext cx="188791" cy="253367"/>
            </a:xfrm>
            <a:custGeom>
              <a:avLst/>
              <a:gdLst/>
              <a:ahLst/>
              <a:cxnLst/>
              <a:rect l="0" t="0" r="0" b="0"/>
              <a:pathLst>
                <a:path w="188791" h="253367">
                  <a:moveTo>
                    <a:pt x="143337" y="6560"/>
                  </a:moveTo>
                  <a:lnTo>
                    <a:pt x="139292" y="6560"/>
                  </a:lnTo>
                  <a:lnTo>
                    <a:pt x="135049" y="4303"/>
                  </a:lnTo>
                  <a:lnTo>
                    <a:pt x="130340" y="1324"/>
                  </a:lnTo>
                  <a:lnTo>
                    <a:pt x="125425" y="0"/>
                  </a:lnTo>
                  <a:lnTo>
                    <a:pt x="104051" y="5233"/>
                  </a:lnTo>
                  <a:lnTo>
                    <a:pt x="67099" y="21060"/>
                  </a:lnTo>
                  <a:lnTo>
                    <a:pt x="50099" y="39926"/>
                  </a:lnTo>
                  <a:lnTo>
                    <a:pt x="34337" y="67435"/>
                  </a:lnTo>
                  <a:lnTo>
                    <a:pt x="18943" y="101174"/>
                  </a:lnTo>
                  <a:lnTo>
                    <a:pt x="5350" y="133842"/>
                  </a:lnTo>
                  <a:lnTo>
                    <a:pt x="570" y="169110"/>
                  </a:lnTo>
                  <a:lnTo>
                    <a:pt x="0" y="200538"/>
                  </a:lnTo>
                  <a:lnTo>
                    <a:pt x="4818" y="224620"/>
                  </a:lnTo>
                  <a:lnTo>
                    <a:pt x="9242" y="234145"/>
                  </a:lnTo>
                  <a:lnTo>
                    <a:pt x="16288" y="241200"/>
                  </a:lnTo>
                  <a:lnTo>
                    <a:pt x="32033" y="249932"/>
                  </a:lnTo>
                  <a:lnTo>
                    <a:pt x="38655" y="252628"/>
                  </a:lnTo>
                  <a:lnTo>
                    <a:pt x="52785" y="253366"/>
                  </a:lnTo>
                  <a:lnTo>
                    <a:pt x="82553" y="246941"/>
                  </a:lnTo>
                  <a:lnTo>
                    <a:pt x="120501" y="226751"/>
                  </a:lnTo>
                  <a:lnTo>
                    <a:pt x="134881" y="216183"/>
                  </a:lnTo>
                  <a:lnTo>
                    <a:pt x="163213" y="181328"/>
                  </a:lnTo>
                  <a:lnTo>
                    <a:pt x="182196" y="145160"/>
                  </a:lnTo>
                  <a:lnTo>
                    <a:pt x="187025" y="115454"/>
                  </a:lnTo>
                  <a:lnTo>
                    <a:pt x="188456" y="86051"/>
                  </a:lnTo>
                  <a:lnTo>
                    <a:pt x="188790" y="68983"/>
                  </a:lnTo>
                  <a:lnTo>
                    <a:pt x="184423" y="55188"/>
                  </a:lnTo>
                  <a:lnTo>
                    <a:pt x="163832" y="27497"/>
                  </a:lnTo>
                  <a:lnTo>
                    <a:pt x="156398" y="24332"/>
                  </a:lnTo>
                  <a:lnTo>
                    <a:pt x="152044" y="23488"/>
                  </a:lnTo>
                  <a:lnTo>
                    <a:pt x="148295" y="23772"/>
                  </a:lnTo>
                  <a:lnTo>
                    <a:pt x="130850" y="29660"/>
                  </a:lnTo>
                  <a:lnTo>
                    <a:pt x="120478" y="370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173"/>
            <p:cNvSpPr/>
            <p:nvPr/>
          </p:nvSpPr>
          <p:spPr>
            <a:xfrm>
              <a:off x="4160519" y="488475"/>
              <a:ext cx="182882" cy="256281"/>
            </a:xfrm>
            <a:custGeom>
              <a:avLst/>
              <a:gdLst/>
              <a:ahLst/>
              <a:cxnLst/>
              <a:rect l="0" t="0" r="0" b="0"/>
              <a:pathLst>
                <a:path w="182882" h="256281">
                  <a:moveTo>
                    <a:pt x="0" y="67785"/>
                  </a:moveTo>
                  <a:lnTo>
                    <a:pt x="4046" y="63739"/>
                  </a:lnTo>
                  <a:lnTo>
                    <a:pt x="6032" y="59496"/>
                  </a:lnTo>
                  <a:lnTo>
                    <a:pt x="6561" y="57179"/>
                  </a:lnTo>
                  <a:lnTo>
                    <a:pt x="39372" y="20886"/>
                  </a:lnTo>
                  <a:lnTo>
                    <a:pt x="55787" y="5243"/>
                  </a:lnTo>
                  <a:lnTo>
                    <a:pt x="62330" y="1888"/>
                  </a:lnTo>
                  <a:lnTo>
                    <a:pt x="70774" y="0"/>
                  </a:lnTo>
                  <a:lnTo>
                    <a:pt x="73429" y="581"/>
                  </a:lnTo>
                  <a:lnTo>
                    <a:pt x="81212" y="5445"/>
                  </a:lnTo>
                  <a:lnTo>
                    <a:pt x="86330" y="9880"/>
                  </a:lnTo>
                  <a:lnTo>
                    <a:pt x="93971" y="25228"/>
                  </a:lnTo>
                  <a:lnTo>
                    <a:pt x="98055" y="54863"/>
                  </a:lnTo>
                  <a:lnTo>
                    <a:pt x="97916" y="86910"/>
                  </a:lnTo>
                  <a:lnTo>
                    <a:pt x="92889" y="119077"/>
                  </a:lnTo>
                  <a:lnTo>
                    <a:pt x="85190" y="154196"/>
                  </a:lnTo>
                  <a:lnTo>
                    <a:pt x="73408" y="185581"/>
                  </a:lnTo>
                  <a:lnTo>
                    <a:pt x="59155" y="217112"/>
                  </a:lnTo>
                  <a:lnTo>
                    <a:pt x="35901" y="251520"/>
                  </a:lnTo>
                  <a:lnTo>
                    <a:pt x="30632" y="255278"/>
                  </a:lnTo>
                  <a:lnTo>
                    <a:pt x="28042" y="256280"/>
                  </a:lnTo>
                  <a:lnTo>
                    <a:pt x="25468" y="256102"/>
                  </a:lnTo>
                  <a:lnTo>
                    <a:pt x="20350" y="253645"/>
                  </a:lnTo>
                  <a:lnTo>
                    <a:pt x="18647" y="251805"/>
                  </a:lnTo>
                  <a:lnTo>
                    <a:pt x="10303" y="231758"/>
                  </a:lnTo>
                  <a:lnTo>
                    <a:pt x="7973" y="203291"/>
                  </a:lnTo>
                  <a:lnTo>
                    <a:pt x="10035" y="193485"/>
                  </a:lnTo>
                  <a:lnTo>
                    <a:pt x="15956" y="183205"/>
                  </a:lnTo>
                  <a:lnTo>
                    <a:pt x="25542" y="172146"/>
                  </a:lnTo>
                  <a:lnTo>
                    <a:pt x="28035" y="171225"/>
                  </a:lnTo>
                  <a:lnTo>
                    <a:pt x="30543" y="171458"/>
                  </a:lnTo>
                  <a:lnTo>
                    <a:pt x="36435" y="173128"/>
                  </a:lnTo>
                  <a:lnTo>
                    <a:pt x="54015" y="176458"/>
                  </a:lnTo>
                  <a:lnTo>
                    <a:pt x="66522" y="182675"/>
                  </a:lnTo>
                  <a:lnTo>
                    <a:pt x="101817" y="207664"/>
                  </a:lnTo>
                  <a:lnTo>
                    <a:pt x="127029" y="222414"/>
                  </a:lnTo>
                  <a:lnTo>
                    <a:pt x="142249" y="226207"/>
                  </a:lnTo>
                  <a:lnTo>
                    <a:pt x="152404" y="224837"/>
                  </a:lnTo>
                  <a:lnTo>
                    <a:pt x="165384" y="219305"/>
                  </a:lnTo>
                  <a:lnTo>
                    <a:pt x="182881" y="20494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174"/>
            <p:cNvSpPr/>
            <p:nvPr/>
          </p:nvSpPr>
          <p:spPr>
            <a:xfrm>
              <a:off x="3954780" y="457200"/>
              <a:ext cx="152401" cy="91440"/>
            </a:xfrm>
            <a:custGeom>
              <a:avLst/>
              <a:gdLst/>
              <a:ahLst/>
              <a:cxnLst/>
              <a:rect l="0" t="0" r="0" b="0"/>
              <a:pathLst>
                <a:path w="152401" h="91440">
                  <a:moveTo>
                    <a:pt x="0" y="91439"/>
                  </a:moveTo>
                  <a:lnTo>
                    <a:pt x="6930" y="85356"/>
                  </a:lnTo>
                  <a:lnTo>
                    <a:pt x="39488" y="64948"/>
                  </a:lnTo>
                  <a:lnTo>
                    <a:pt x="71112" y="45504"/>
                  </a:lnTo>
                  <a:lnTo>
                    <a:pt x="105674" y="29402"/>
                  </a:lnTo>
                  <a:lnTo>
                    <a:pt x="139658" y="8442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175"/>
            <p:cNvSpPr/>
            <p:nvPr/>
          </p:nvSpPr>
          <p:spPr>
            <a:xfrm>
              <a:off x="4069080" y="327660"/>
              <a:ext cx="38101" cy="296512"/>
            </a:xfrm>
            <a:custGeom>
              <a:avLst/>
              <a:gdLst/>
              <a:ahLst/>
              <a:cxnLst/>
              <a:rect l="0" t="0" r="0" b="0"/>
              <a:pathLst>
                <a:path w="38101" h="296512">
                  <a:moveTo>
                    <a:pt x="38100" y="0"/>
                  </a:moveTo>
                  <a:lnTo>
                    <a:pt x="31539" y="0"/>
                  </a:lnTo>
                  <a:lnTo>
                    <a:pt x="26748" y="8090"/>
                  </a:lnTo>
                  <a:lnTo>
                    <a:pt x="24012" y="21211"/>
                  </a:lnTo>
                  <a:lnTo>
                    <a:pt x="20754" y="56384"/>
                  </a:lnTo>
                  <a:lnTo>
                    <a:pt x="16873" y="86979"/>
                  </a:lnTo>
                  <a:lnTo>
                    <a:pt x="15119" y="111470"/>
                  </a:lnTo>
                  <a:lnTo>
                    <a:pt x="11517" y="139289"/>
                  </a:lnTo>
                  <a:lnTo>
                    <a:pt x="7094" y="166328"/>
                  </a:lnTo>
                  <a:lnTo>
                    <a:pt x="3153" y="192457"/>
                  </a:lnTo>
                  <a:lnTo>
                    <a:pt x="934" y="230120"/>
                  </a:lnTo>
                  <a:lnTo>
                    <a:pt x="277" y="261412"/>
                  </a:lnTo>
                  <a:lnTo>
                    <a:pt x="3" y="296511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176"/>
            <p:cNvSpPr/>
            <p:nvPr/>
          </p:nvSpPr>
          <p:spPr>
            <a:xfrm>
              <a:off x="3977732" y="373380"/>
              <a:ext cx="22769" cy="266292"/>
            </a:xfrm>
            <a:custGeom>
              <a:avLst/>
              <a:gdLst/>
              <a:ahLst/>
              <a:cxnLst/>
              <a:rect l="0" t="0" r="0" b="0"/>
              <a:pathLst>
                <a:path w="22769" h="266292">
                  <a:moveTo>
                    <a:pt x="7527" y="0"/>
                  </a:moveTo>
                  <a:lnTo>
                    <a:pt x="6681" y="19927"/>
                  </a:lnTo>
                  <a:lnTo>
                    <a:pt x="967" y="58002"/>
                  </a:lnTo>
                  <a:lnTo>
                    <a:pt x="222" y="91034"/>
                  </a:lnTo>
                  <a:lnTo>
                    <a:pt x="0" y="127632"/>
                  </a:lnTo>
                  <a:lnTo>
                    <a:pt x="3980" y="165287"/>
                  </a:lnTo>
                  <a:lnTo>
                    <a:pt x="6476" y="199210"/>
                  </a:lnTo>
                  <a:lnTo>
                    <a:pt x="8167" y="234083"/>
                  </a:lnTo>
                  <a:lnTo>
                    <a:pt x="15052" y="265322"/>
                  </a:lnTo>
                  <a:lnTo>
                    <a:pt x="15931" y="265781"/>
                  </a:lnTo>
                  <a:lnTo>
                    <a:pt x="19165" y="266291"/>
                  </a:lnTo>
                  <a:lnTo>
                    <a:pt x="20366" y="265581"/>
                  </a:lnTo>
                  <a:lnTo>
                    <a:pt x="21166" y="264260"/>
                  </a:lnTo>
                  <a:lnTo>
                    <a:pt x="22768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File:Maple syru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1333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8" descr="Collecting_maple_sap_in_plastic_bott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865563"/>
            <a:ext cx="3581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0" descr="P3120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228600"/>
            <a:ext cx="5929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MARTInkShape-Group218"/>
          <p:cNvGrpSpPr/>
          <p:nvPr/>
        </p:nvGrpSpPr>
        <p:grpSpPr>
          <a:xfrm>
            <a:off x="820912" y="1112520"/>
            <a:ext cx="1381268" cy="597429"/>
            <a:chOff x="820912" y="1112520"/>
            <a:chExt cx="1381268" cy="597429"/>
          </a:xfrm>
        </p:grpSpPr>
        <p:sp>
          <p:nvSpPr>
            <p:cNvPr id="6" name="SMARTInkShape-2177"/>
            <p:cNvSpPr/>
            <p:nvPr/>
          </p:nvSpPr>
          <p:spPr>
            <a:xfrm>
              <a:off x="820912" y="1112520"/>
              <a:ext cx="274953" cy="455683"/>
            </a:xfrm>
            <a:custGeom>
              <a:avLst/>
              <a:gdLst/>
              <a:ahLst/>
              <a:cxnLst/>
              <a:rect l="0" t="0" r="0" b="0"/>
              <a:pathLst>
                <a:path w="274953" h="455683">
                  <a:moveTo>
                    <a:pt x="238267" y="0"/>
                  </a:moveTo>
                  <a:lnTo>
                    <a:pt x="230491" y="846"/>
                  </a:lnTo>
                  <a:lnTo>
                    <a:pt x="199143" y="10606"/>
                  </a:lnTo>
                  <a:lnTo>
                    <a:pt x="163402" y="26491"/>
                  </a:lnTo>
                  <a:lnTo>
                    <a:pt x="125987" y="45935"/>
                  </a:lnTo>
                  <a:lnTo>
                    <a:pt x="97190" y="63281"/>
                  </a:lnTo>
                  <a:lnTo>
                    <a:pt x="66362" y="82250"/>
                  </a:lnTo>
                  <a:lnTo>
                    <a:pt x="33190" y="103829"/>
                  </a:lnTo>
                  <a:lnTo>
                    <a:pt x="9109" y="124398"/>
                  </a:lnTo>
                  <a:lnTo>
                    <a:pt x="1517" y="134592"/>
                  </a:lnTo>
                  <a:lnTo>
                    <a:pt x="0" y="139681"/>
                  </a:lnTo>
                  <a:lnTo>
                    <a:pt x="573" y="149851"/>
                  </a:lnTo>
                  <a:lnTo>
                    <a:pt x="3650" y="157758"/>
                  </a:lnTo>
                  <a:lnTo>
                    <a:pt x="5656" y="161052"/>
                  </a:lnTo>
                  <a:lnTo>
                    <a:pt x="14658" y="166969"/>
                  </a:lnTo>
                  <a:lnTo>
                    <a:pt x="49271" y="180251"/>
                  </a:lnTo>
                  <a:lnTo>
                    <a:pt x="86666" y="190482"/>
                  </a:lnTo>
                  <a:lnTo>
                    <a:pt x="118842" y="200372"/>
                  </a:lnTo>
                  <a:lnTo>
                    <a:pt x="155187" y="216285"/>
                  </a:lnTo>
                  <a:lnTo>
                    <a:pt x="192767" y="234828"/>
                  </a:lnTo>
                  <a:lnTo>
                    <a:pt x="216352" y="247455"/>
                  </a:lnTo>
                  <a:lnTo>
                    <a:pt x="252189" y="280898"/>
                  </a:lnTo>
                  <a:lnTo>
                    <a:pt x="260248" y="288865"/>
                  </a:lnTo>
                  <a:lnTo>
                    <a:pt x="269204" y="306748"/>
                  </a:lnTo>
                  <a:lnTo>
                    <a:pt x="274952" y="341779"/>
                  </a:lnTo>
                  <a:lnTo>
                    <a:pt x="271223" y="357642"/>
                  </a:lnTo>
                  <a:lnTo>
                    <a:pt x="263074" y="372312"/>
                  </a:lnTo>
                  <a:lnTo>
                    <a:pt x="243360" y="390090"/>
                  </a:lnTo>
                  <a:lnTo>
                    <a:pt x="206786" y="411268"/>
                  </a:lnTo>
                  <a:lnTo>
                    <a:pt x="177011" y="424399"/>
                  </a:lnTo>
                  <a:lnTo>
                    <a:pt x="146740" y="433652"/>
                  </a:lnTo>
                  <a:lnTo>
                    <a:pt x="116321" y="441756"/>
                  </a:lnTo>
                  <a:lnTo>
                    <a:pt x="79747" y="452079"/>
                  </a:lnTo>
                  <a:lnTo>
                    <a:pt x="55832" y="455682"/>
                  </a:lnTo>
                  <a:lnTo>
                    <a:pt x="36704" y="452705"/>
                  </a:lnTo>
                  <a:lnTo>
                    <a:pt x="20313" y="446460"/>
                  </a:lnTo>
                  <a:lnTo>
                    <a:pt x="14399" y="441702"/>
                  </a:lnTo>
                  <a:lnTo>
                    <a:pt x="11770" y="436765"/>
                  </a:lnTo>
                  <a:lnTo>
                    <a:pt x="9667" y="4267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178"/>
            <p:cNvSpPr/>
            <p:nvPr/>
          </p:nvSpPr>
          <p:spPr>
            <a:xfrm>
              <a:off x="1165860" y="1318259"/>
              <a:ext cx="182400" cy="205122"/>
            </a:xfrm>
            <a:custGeom>
              <a:avLst/>
              <a:gdLst/>
              <a:ahLst/>
              <a:cxnLst/>
              <a:rect l="0" t="0" r="0" b="0"/>
              <a:pathLst>
                <a:path w="182400" h="205122">
                  <a:moveTo>
                    <a:pt x="0" y="7620"/>
                  </a:moveTo>
                  <a:lnTo>
                    <a:pt x="0" y="42302"/>
                  </a:lnTo>
                  <a:lnTo>
                    <a:pt x="0" y="76754"/>
                  </a:lnTo>
                  <a:lnTo>
                    <a:pt x="0" y="109048"/>
                  </a:lnTo>
                  <a:lnTo>
                    <a:pt x="0" y="143743"/>
                  </a:lnTo>
                  <a:lnTo>
                    <a:pt x="6083" y="174209"/>
                  </a:lnTo>
                  <a:lnTo>
                    <a:pt x="10605" y="186364"/>
                  </a:lnTo>
                  <a:lnTo>
                    <a:pt x="17695" y="195153"/>
                  </a:lnTo>
                  <a:lnTo>
                    <a:pt x="25644" y="201035"/>
                  </a:lnTo>
                  <a:lnTo>
                    <a:pt x="31999" y="203649"/>
                  </a:lnTo>
                  <a:lnTo>
                    <a:pt x="44382" y="205121"/>
                  </a:lnTo>
                  <a:lnTo>
                    <a:pt x="62821" y="201512"/>
                  </a:lnTo>
                  <a:lnTo>
                    <a:pt x="99305" y="181989"/>
                  </a:lnTo>
                  <a:lnTo>
                    <a:pt x="129588" y="158339"/>
                  </a:lnTo>
                  <a:lnTo>
                    <a:pt x="158097" y="120714"/>
                  </a:lnTo>
                  <a:lnTo>
                    <a:pt x="174672" y="83662"/>
                  </a:lnTo>
                  <a:lnTo>
                    <a:pt x="180448" y="60913"/>
                  </a:lnTo>
                  <a:lnTo>
                    <a:pt x="182399" y="34516"/>
                  </a:lnTo>
                  <a:lnTo>
                    <a:pt x="176276" y="10762"/>
                  </a:lnTo>
                  <a:lnTo>
                    <a:pt x="171516" y="4506"/>
                  </a:lnTo>
                  <a:lnTo>
                    <a:pt x="167104" y="2003"/>
                  </a:lnTo>
                  <a:lnTo>
                    <a:pt x="16001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179"/>
            <p:cNvSpPr/>
            <p:nvPr/>
          </p:nvSpPr>
          <p:spPr>
            <a:xfrm>
              <a:off x="1440914" y="1296459"/>
              <a:ext cx="241722" cy="413490"/>
            </a:xfrm>
            <a:custGeom>
              <a:avLst/>
              <a:gdLst/>
              <a:ahLst/>
              <a:cxnLst/>
              <a:rect l="0" t="0" r="0" b="0"/>
              <a:pathLst>
                <a:path w="241722" h="413490">
                  <a:moveTo>
                    <a:pt x="83086" y="6561"/>
                  </a:moveTo>
                  <a:lnTo>
                    <a:pt x="83086" y="0"/>
                  </a:lnTo>
                  <a:lnTo>
                    <a:pt x="79040" y="3300"/>
                  </a:lnTo>
                  <a:lnTo>
                    <a:pt x="62677" y="20214"/>
                  </a:lnTo>
                  <a:lnTo>
                    <a:pt x="53426" y="32996"/>
                  </a:lnTo>
                  <a:lnTo>
                    <a:pt x="36197" y="49201"/>
                  </a:lnTo>
                  <a:lnTo>
                    <a:pt x="17034" y="81901"/>
                  </a:lnTo>
                  <a:lnTo>
                    <a:pt x="4845" y="113071"/>
                  </a:lnTo>
                  <a:lnTo>
                    <a:pt x="0" y="149060"/>
                  </a:lnTo>
                  <a:lnTo>
                    <a:pt x="439" y="160487"/>
                  </a:lnTo>
                  <a:lnTo>
                    <a:pt x="3456" y="171210"/>
                  </a:lnTo>
                  <a:lnTo>
                    <a:pt x="9877" y="179363"/>
                  </a:lnTo>
                  <a:lnTo>
                    <a:pt x="17528" y="184961"/>
                  </a:lnTo>
                  <a:lnTo>
                    <a:pt x="23751" y="187450"/>
                  </a:lnTo>
                  <a:lnTo>
                    <a:pt x="36060" y="188851"/>
                  </a:lnTo>
                  <a:lnTo>
                    <a:pt x="50431" y="185221"/>
                  </a:lnTo>
                  <a:lnTo>
                    <a:pt x="75514" y="165690"/>
                  </a:lnTo>
                  <a:lnTo>
                    <a:pt x="103692" y="136022"/>
                  </a:lnTo>
                  <a:lnTo>
                    <a:pt x="109177" y="125059"/>
                  </a:lnTo>
                  <a:lnTo>
                    <a:pt x="117570" y="88544"/>
                  </a:lnTo>
                  <a:lnTo>
                    <a:pt x="113626" y="53926"/>
                  </a:lnTo>
                  <a:lnTo>
                    <a:pt x="113571" y="63031"/>
                  </a:lnTo>
                  <a:lnTo>
                    <a:pt x="115826" y="67783"/>
                  </a:lnTo>
                  <a:lnTo>
                    <a:pt x="142515" y="100934"/>
                  </a:lnTo>
                  <a:lnTo>
                    <a:pt x="153470" y="119472"/>
                  </a:lnTo>
                  <a:lnTo>
                    <a:pt x="178150" y="152161"/>
                  </a:lnTo>
                  <a:lnTo>
                    <a:pt x="209058" y="189548"/>
                  </a:lnTo>
                  <a:lnTo>
                    <a:pt x="229319" y="227555"/>
                  </a:lnTo>
                  <a:lnTo>
                    <a:pt x="236978" y="241940"/>
                  </a:lnTo>
                  <a:lnTo>
                    <a:pt x="241290" y="260406"/>
                  </a:lnTo>
                  <a:lnTo>
                    <a:pt x="241721" y="281587"/>
                  </a:lnTo>
                  <a:lnTo>
                    <a:pt x="238821" y="296435"/>
                  </a:lnTo>
                  <a:lnTo>
                    <a:pt x="224338" y="319074"/>
                  </a:lnTo>
                  <a:lnTo>
                    <a:pt x="195332" y="351062"/>
                  </a:lnTo>
                  <a:lnTo>
                    <a:pt x="171659" y="370537"/>
                  </a:lnTo>
                  <a:lnTo>
                    <a:pt x="137364" y="392288"/>
                  </a:lnTo>
                  <a:lnTo>
                    <a:pt x="105753" y="403731"/>
                  </a:lnTo>
                  <a:lnTo>
                    <a:pt x="70159" y="413489"/>
                  </a:lnTo>
                  <a:lnTo>
                    <a:pt x="57303" y="412349"/>
                  </a:lnTo>
                  <a:lnTo>
                    <a:pt x="36098" y="404718"/>
                  </a:lnTo>
                  <a:lnTo>
                    <a:pt x="28900" y="399984"/>
                  </a:lnTo>
                  <a:lnTo>
                    <a:pt x="26642" y="396689"/>
                  </a:lnTo>
                  <a:lnTo>
                    <a:pt x="23464" y="383962"/>
                  </a:lnTo>
                  <a:lnTo>
                    <a:pt x="22126" y="3494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180"/>
            <p:cNvSpPr/>
            <p:nvPr/>
          </p:nvSpPr>
          <p:spPr>
            <a:xfrm>
              <a:off x="1711366" y="1295493"/>
              <a:ext cx="490814" cy="196348"/>
            </a:xfrm>
            <a:custGeom>
              <a:avLst/>
              <a:gdLst/>
              <a:ahLst/>
              <a:cxnLst/>
              <a:rect l="0" t="0" r="0" b="0"/>
              <a:pathLst>
                <a:path w="490814" h="196348">
                  <a:moveTo>
                    <a:pt x="117434" y="7527"/>
                  </a:moveTo>
                  <a:lnTo>
                    <a:pt x="117434" y="220"/>
                  </a:lnTo>
                  <a:lnTo>
                    <a:pt x="113388" y="0"/>
                  </a:lnTo>
                  <a:lnTo>
                    <a:pt x="109145" y="2206"/>
                  </a:lnTo>
                  <a:lnTo>
                    <a:pt x="71498" y="27342"/>
                  </a:lnTo>
                  <a:lnTo>
                    <a:pt x="37441" y="65115"/>
                  </a:lnTo>
                  <a:lnTo>
                    <a:pt x="20164" y="102346"/>
                  </a:lnTo>
                  <a:lnTo>
                    <a:pt x="6529" y="136229"/>
                  </a:lnTo>
                  <a:lnTo>
                    <a:pt x="0" y="158831"/>
                  </a:lnTo>
                  <a:lnTo>
                    <a:pt x="1176" y="171011"/>
                  </a:lnTo>
                  <a:lnTo>
                    <a:pt x="4521" y="179811"/>
                  </a:lnTo>
                  <a:lnTo>
                    <a:pt x="13568" y="192359"/>
                  </a:lnTo>
                  <a:lnTo>
                    <a:pt x="18496" y="195508"/>
                  </a:lnTo>
                  <a:lnTo>
                    <a:pt x="20995" y="196347"/>
                  </a:lnTo>
                  <a:lnTo>
                    <a:pt x="28287" y="195022"/>
                  </a:lnTo>
                  <a:lnTo>
                    <a:pt x="46766" y="187273"/>
                  </a:lnTo>
                  <a:lnTo>
                    <a:pt x="80878" y="161968"/>
                  </a:lnTo>
                  <a:lnTo>
                    <a:pt x="103189" y="131574"/>
                  </a:lnTo>
                  <a:lnTo>
                    <a:pt x="123481" y="98076"/>
                  </a:lnTo>
                  <a:lnTo>
                    <a:pt x="138346" y="61699"/>
                  </a:lnTo>
                  <a:lnTo>
                    <a:pt x="140179" y="53741"/>
                  </a:lnTo>
                  <a:lnTo>
                    <a:pt x="140293" y="86780"/>
                  </a:lnTo>
                  <a:lnTo>
                    <a:pt x="144809" y="98066"/>
                  </a:lnTo>
                  <a:lnTo>
                    <a:pt x="165139" y="131625"/>
                  </a:lnTo>
                  <a:lnTo>
                    <a:pt x="174196" y="143961"/>
                  </a:lnTo>
                  <a:lnTo>
                    <a:pt x="199481" y="164497"/>
                  </a:lnTo>
                  <a:lnTo>
                    <a:pt x="224413" y="177639"/>
                  </a:lnTo>
                  <a:lnTo>
                    <a:pt x="228547" y="178508"/>
                  </a:lnTo>
                  <a:lnTo>
                    <a:pt x="252063" y="174725"/>
                  </a:lnTo>
                  <a:lnTo>
                    <a:pt x="264662" y="169203"/>
                  </a:lnTo>
                  <a:lnTo>
                    <a:pt x="271204" y="164614"/>
                  </a:lnTo>
                  <a:lnTo>
                    <a:pt x="273287" y="161358"/>
                  </a:lnTo>
                  <a:lnTo>
                    <a:pt x="283171" y="128123"/>
                  </a:lnTo>
                  <a:lnTo>
                    <a:pt x="291272" y="95217"/>
                  </a:lnTo>
                  <a:lnTo>
                    <a:pt x="299524" y="59251"/>
                  </a:lnTo>
                  <a:lnTo>
                    <a:pt x="300283" y="39647"/>
                  </a:lnTo>
                  <a:lnTo>
                    <a:pt x="300311" y="44711"/>
                  </a:lnTo>
                  <a:lnTo>
                    <a:pt x="308602" y="59826"/>
                  </a:lnTo>
                  <a:lnTo>
                    <a:pt x="310919" y="62713"/>
                  </a:lnTo>
                  <a:lnTo>
                    <a:pt x="314180" y="78911"/>
                  </a:lnTo>
                  <a:lnTo>
                    <a:pt x="315473" y="116613"/>
                  </a:lnTo>
                  <a:lnTo>
                    <a:pt x="315553" y="152228"/>
                  </a:lnTo>
                  <a:lnTo>
                    <a:pt x="317811" y="120287"/>
                  </a:lnTo>
                  <a:lnTo>
                    <a:pt x="326100" y="98510"/>
                  </a:lnTo>
                  <a:lnTo>
                    <a:pt x="349806" y="61653"/>
                  </a:lnTo>
                  <a:lnTo>
                    <a:pt x="386848" y="28985"/>
                  </a:lnTo>
                  <a:lnTo>
                    <a:pt x="418546" y="13091"/>
                  </a:lnTo>
                  <a:lnTo>
                    <a:pt x="445024" y="8626"/>
                  </a:lnTo>
                  <a:lnTo>
                    <a:pt x="480783" y="7591"/>
                  </a:lnTo>
                  <a:lnTo>
                    <a:pt x="490813" y="752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SMARTInkShape-Group219"/>
          <p:cNvGrpSpPr/>
          <p:nvPr/>
        </p:nvGrpSpPr>
        <p:grpSpPr>
          <a:xfrm>
            <a:off x="2616607" y="571500"/>
            <a:ext cx="5725157" cy="845515"/>
            <a:chOff x="2616607" y="571500"/>
            <a:chExt cx="5725157" cy="845515"/>
          </a:xfrm>
        </p:grpSpPr>
        <p:sp>
          <p:nvSpPr>
            <p:cNvPr id="11" name="SMARTInkShape-2181"/>
            <p:cNvSpPr/>
            <p:nvPr/>
          </p:nvSpPr>
          <p:spPr>
            <a:xfrm>
              <a:off x="2616607" y="1150620"/>
              <a:ext cx="202794" cy="266395"/>
            </a:xfrm>
            <a:custGeom>
              <a:avLst/>
              <a:gdLst/>
              <a:ahLst/>
              <a:cxnLst/>
              <a:rect l="0" t="0" r="0" b="0"/>
              <a:pathLst>
                <a:path w="202794" h="266395">
                  <a:moveTo>
                    <a:pt x="202793" y="0"/>
                  </a:moveTo>
                  <a:lnTo>
                    <a:pt x="182865" y="846"/>
                  </a:lnTo>
                  <a:lnTo>
                    <a:pt x="144790" y="10606"/>
                  </a:lnTo>
                  <a:lnTo>
                    <a:pt x="111090" y="20408"/>
                  </a:lnTo>
                  <a:lnTo>
                    <a:pt x="74957" y="30497"/>
                  </a:lnTo>
                  <a:lnTo>
                    <a:pt x="43109" y="44688"/>
                  </a:lnTo>
                  <a:lnTo>
                    <a:pt x="7688" y="63186"/>
                  </a:lnTo>
                  <a:lnTo>
                    <a:pt x="1780" y="68440"/>
                  </a:lnTo>
                  <a:lnTo>
                    <a:pt x="204" y="71027"/>
                  </a:lnTo>
                  <a:lnTo>
                    <a:pt x="0" y="72751"/>
                  </a:lnTo>
                  <a:lnTo>
                    <a:pt x="711" y="73900"/>
                  </a:lnTo>
                  <a:lnTo>
                    <a:pt x="37704" y="91578"/>
                  </a:lnTo>
                  <a:lnTo>
                    <a:pt x="70182" y="101627"/>
                  </a:lnTo>
                  <a:lnTo>
                    <a:pt x="99248" y="109228"/>
                  </a:lnTo>
                  <a:lnTo>
                    <a:pt x="133327" y="121074"/>
                  </a:lnTo>
                  <a:lnTo>
                    <a:pt x="164518" y="143860"/>
                  </a:lnTo>
                  <a:lnTo>
                    <a:pt x="191093" y="164918"/>
                  </a:lnTo>
                  <a:lnTo>
                    <a:pt x="197592" y="177437"/>
                  </a:lnTo>
                  <a:lnTo>
                    <a:pt x="201765" y="202124"/>
                  </a:lnTo>
                  <a:lnTo>
                    <a:pt x="198443" y="218121"/>
                  </a:lnTo>
                  <a:lnTo>
                    <a:pt x="188051" y="233585"/>
                  </a:lnTo>
                  <a:lnTo>
                    <a:pt x="174247" y="244846"/>
                  </a:lnTo>
                  <a:lnTo>
                    <a:pt x="138826" y="258878"/>
                  </a:lnTo>
                  <a:lnTo>
                    <a:pt x="104644" y="265154"/>
                  </a:lnTo>
                  <a:lnTo>
                    <a:pt x="73433" y="266394"/>
                  </a:lnTo>
                  <a:lnTo>
                    <a:pt x="51292" y="265762"/>
                  </a:lnTo>
                  <a:lnTo>
                    <a:pt x="19912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182"/>
            <p:cNvSpPr/>
            <p:nvPr/>
          </p:nvSpPr>
          <p:spPr>
            <a:xfrm>
              <a:off x="2979419" y="998220"/>
              <a:ext cx="15241" cy="388621"/>
            </a:xfrm>
            <a:custGeom>
              <a:avLst/>
              <a:gdLst/>
              <a:ahLst/>
              <a:cxnLst/>
              <a:rect l="0" t="0" r="0" b="0"/>
              <a:pathLst>
                <a:path w="15241" h="388621">
                  <a:moveTo>
                    <a:pt x="0" y="0"/>
                  </a:moveTo>
                  <a:lnTo>
                    <a:pt x="0" y="10606"/>
                  </a:lnTo>
                  <a:lnTo>
                    <a:pt x="6914" y="47893"/>
                  </a:lnTo>
                  <a:lnTo>
                    <a:pt x="7411" y="75903"/>
                  </a:lnTo>
                  <a:lnTo>
                    <a:pt x="8405" y="111483"/>
                  </a:lnTo>
                  <a:lnTo>
                    <a:pt x="11638" y="139295"/>
                  </a:lnTo>
                  <a:lnTo>
                    <a:pt x="13639" y="166331"/>
                  </a:lnTo>
                  <a:lnTo>
                    <a:pt x="14529" y="193304"/>
                  </a:lnTo>
                  <a:lnTo>
                    <a:pt x="14924" y="222226"/>
                  </a:lnTo>
                  <a:lnTo>
                    <a:pt x="15100" y="252013"/>
                  </a:lnTo>
                  <a:lnTo>
                    <a:pt x="15178" y="281339"/>
                  </a:lnTo>
                  <a:lnTo>
                    <a:pt x="15212" y="308484"/>
                  </a:lnTo>
                  <a:lnTo>
                    <a:pt x="15232" y="339476"/>
                  </a:lnTo>
                  <a:lnTo>
                    <a:pt x="15240" y="376958"/>
                  </a:lnTo>
                  <a:lnTo>
                    <a:pt x="15240" y="388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183"/>
            <p:cNvSpPr/>
            <p:nvPr/>
          </p:nvSpPr>
          <p:spPr>
            <a:xfrm>
              <a:off x="2918459" y="1219200"/>
              <a:ext cx="129542" cy="53341"/>
            </a:xfrm>
            <a:custGeom>
              <a:avLst/>
              <a:gdLst/>
              <a:ahLst/>
              <a:cxnLst/>
              <a:rect l="0" t="0" r="0" b="0"/>
              <a:pathLst>
                <a:path w="129542" h="53341">
                  <a:moveTo>
                    <a:pt x="0" y="53340"/>
                  </a:moveTo>
                  <a:lnTo>
                    <a:pt x="0" y="49294"/>
                  </a:lnTo>
                  <a:lnTo>
                    <a:pt x="4516" y="45051"/>
                  </a:lnTo>
                  <a:lnTo>
                    <a:pt x="25258" y="35427"/>
                  </a:lnTo>
                  <a:lnTo>
                    <a:pt x="54661" y="25373"/>
                  </a:lnTo>
                  <a:lnTo>
                    <a:pt x="83271" y="16925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184"/>
            <p:cNvSpPr/>
            <p:nvPr/>
          </p:nvSpPr>
          <p:spPr>
            <a:xfrm>
              <a:off x="3113280" y="1181100"/>
              <a:ext cx="161318" cy="188824"/>
            </a:xfrm>
            <a:custGeom>
              <a:avLst/>
              <a:gdLst/>
              <a:ahLst/>
              <a:cxnLst/>
              <a:rect l="0" t="0" r="0" b="0"/>
              <a:pathLst>
                <a:path w="161318" h="188824">
                  <a:moveTo>
                    <a:pt x="94739" y="0"/>
                  </a:moveTo>
                  <a:lnTo>
                    <a:pt x="90694" y="0"/>
                  </a:lnTo>
                  <a:lnTo>
                    <a:pt x="86451" y="2257"/>
                  </a:lnTo>
                  <a:lnTo>
                    <a:pt x="48804" y="31207"/>
                  </a:lnTo>
                  <a:lnTo>
                    <a:pt x="28657" y="50943"/>
                  </a:lnTo>
                  <a:lnTo>
                    <a:pt x="14455" y="82468"/>
                  </a:lnTo>
                  <a:lnTo>
                    <a:pt x="3496" y="114032"/>
                  </a:lnTo>
                  <a:lnTo>
                    <a:pt x="0" y="129421"/>
                  </a:lnTo>
                  <a:lnTo>
                    <a:pt x="2792" y="151518"/>
                  </a:lnTo>
                  <a:lnTo>
                    <a:pt x="8982" y="168319"/>
                  </a:lnTo>
                  <a:lnTo>
                    <a:pt x="13727" y="175844"/>
                  </a:lnTo>
                  <a:lnTo>
                    <a:pt x="25204" y="184840"/>
                  </a:lnTo>
                  <a:lnTo>
                    <a:pt x="39329" y="188823"/>
                  </a:lnTo>
                  <a:lnTo>
                    <a:pt x="65356" y="184085"/>
                  </a:lnTo>
                  <a:lnTo>
                    <a:pt x="86598" y="176557"/>
                  </a:lnTo>
                  <a:lnTo>
                    <a:pt x="120717" y="149527"/>
                  </a:lnTo>
                  <a:lnTo>
                    <a:pt x="139690" y="133674"/>
                  </a:lnTo>
                  <a:lnTo>
                    <a:pt x="154544" y="105991"/>
                  </a:lnTo>
                  <a:lnTo>
                    <a:pt x="160720" y="83616"/>
                  </a:lnTo>
                  <a:lnTo>
                    <a:pt x="161317" y="69336"/>
                  </a:lnTo>
                  <a:lnTo>
                    <a:pt x="154802" y="46371"/>
                  </a:lnTo>
                  <a:lnTo>
                    <a:pt x="147814" y="32930"/>
                  </a:lnTo>
                  <a:lnTo>
                    <a:pt x="142035" y="26489"/>
                  </a:lnTo>
                  <a:lnTo>
                    <a:pt x="130108" y="18949"/>
                  </a:lnTo>
                  <a:lnTo>
                    <a:pt x="119989" y="16339"/>
                  </a:lnTo>
                  <a:lnTo>
                    <a:pt x="102360" y="152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185"/>
            <p:cNvSpPr/>
            <p:nvPr/>
          </p:nvSpPr>
          <p:spPr>
            <a:xfrm>
              <a:off x="3375661" y="1165860"/>
              <a:ext cx="99059" cy="205121"/>
            </a:xfrm>
            <a:custGeom>
              <a:avLst/>
              <a:gdLst/>
              <a:ahLst/>
              <a:cxnLst/>
              <a:rect l="0" t="0" r="0" b="0"/>
              <a:pathLst>
                <a:path w="99059" h="205121">
                  <a:moveTo>
                    <a:pt x="7619" y="45719"/>
                  </a:moveTo>
                  <a:lnTo>
                    <a:pt x="7619" y="78295"/>
                  </a:lnTo>
                  <a:lnTo>
                    <a:pt x="7619" y="109351"/>
                  </a:lnTo>
                  <a:lnTo>
                    <a:pt x="7619" y="143802"/>
                  </a:lnTo>
                  <a:lnTo>
                    <a:pt x="5361" y="180493"/>
                  </a:lnTo>
                  <a:lnTo>
                    <a:pt x="91" y="205120"/>
                  </a:lnTo>
                  <a:lnTo>
                    <a:pt x="0" y="170009"/>
                  </a:lnTo>
                  <a:lnTo>
                    <a:pt x="4044" y="133582"/>
                  </a:lnTo>
                  <a:lnTo>
                    <a:pt x="6559" y="103832"/>
                  </a:lnTo>
                  <a:lnTo>
                    <a:pt x="13493" y="69522"/>
                  </a:lnTo>
                  <a:lnTo>
                    <a:pt x="21401" y="46846"/>
                  </a:lnTo>
                  <a:lnTo>
                    <a:pt x="39610" y="22307"/>
                  </a:lnTo>
                  <a:lnTo>
                    <a:pt x="66394" y="5254"/>
                  </a:lnTo>
                  <a:lnTo>
                    <a:pt x="85582" y="1037"/>
                  </a:lnTo>
                  <a:lnTo>
                    <a:pt x="9905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186"/>
            <p:cNvSpPr/>
            <p:nvPr/>
          </p:nvSpPr>
          <p:spPr>
            <a:xfrm>
              <a:off x="3501927" y="1182707"/>
              <a:ext cx="169367" cy="203574"/>
            </a:xfrm>
            <a:custGeom>
              <a:avLst/>
              <a:gdLst/>
              <a:ahLst/>
              <a:cxnLst/>
              <a:rect l="0" t="0" r="0" b="0"/>
              <a:pathLst>
                <a:path w="169367" h="203574">
                  <a:moveTo>
                    <a:pt x="26132" y="89833"/>
                  </a:moveTo>
                  <a:lnTo>
                    <a:pt x="30177" y="93878"/>
                  </a:lnTo>
                  <a:lnTo>
                    <a:pt x="36679" y="95864"/>
                  </a:lnTo>
                  <a:lnTo>
                    <a:pt x="69484" y="97359"/>
                  </a:lnTo>
                  <a:lnTo>
                    <a:pt x="103853" y="86838"/>
                  </a:lnTo>
                  <a:lnTo>
                    <a:pt x="127029" y="76196"/>
                  </a:lnTo>
                  <a:lnTo>
                    <a:pt x="148995" y="57860"/>
                  </a:lnTo>
                  <a:lnTo>
                    <a:pt x="165692" y="35104"/>
                  </a:lnTo>
                  <a:lnTo>
                    <a:pt x="168592" y="27126"/>
                  </a:lnTo>
                  <a:lnTo>
                    <a:pt x="169366" y="22628"/>
                  </a:lnTo>
                  <a:lnTo>
                    <a:pt x="167967" y="15373"/>
                  </a:lnTo>
                  <a:lnTo>
                    <a:pt x="162420" y="6528"/>
                  </a:lnTo>
                  <a:lnTo>
                    <a:pt x="160171" y="3816"/>
                  </a:lnTo>
                  <a:lnTo>
                    <a:pt x="153156" y="803"/>
                  </a:lnTo>
                  <a:lnTo>
                    <a:pt x="148915" y="0"/>
                  </a:lnTo>
                  <a:lnTo>
                    <a:pt x="139687" y="1365"/>
                  </a:lnTo>
                  <a:lnTo>
                    <a:pt x="101598" y="13893"/>
                  </a:lnTo>
                  <a:lnTo>
                    <a:pt x="86766" y="20522"/>
                  </a:lnTo>
                  <a:lnTo>
                    <a:pt x="48950" y="48594"/>
                  </a:lnTo>
                  <a:lnTo>
                    <a:pt x="30165" y="68301"/>
                  </a:lnTo>
                  <a:lnTo>
                    <a:pt x="14731" y="102952"/>
                  </a:lnTo>
                  <a:lnTo>
                    <a:pt x="3529" y="135134"/>
                  </a:lnTo>
                  <a:lnTo>
                    <a:pt x="0" y="150606"/>
                  </a:lnTo>
                  <a:lnTo>
                    <a:pt x="2773" y="171904"/>
                  </a:lnTo>
                  <a:lnTo>
                    <a:pt x="6720" y="180778"/>
                  </a:lnTo>
                  <a:lnTo>
                    <a:pt x="17746" y="194578"/>
                  </a:lnTo>
                  <a:lnTo>
                    <a:pt x="29179" y="199886"/>
                  </a:lnTo>
                  <a:lnTo>
                    <a:pt x="64633" y="203573"/>
                  </a:lnTo>
                  <a:lnTo>
                    <a:pt x="97050" y="201764"/>
                  </a:lnTo>
                  <a:lnTo>
                    <a:pt x="131769" y="197550"/>
                  </a:lnTo>
                  <a:lnTo>
                    <a:pt x="143073" y="194716"/>
                  </a:lnTo>
                  <a:lnTo>
                    <a:pt x="155673" y="18889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187"/>
            <p:cNvSpPr/>
            <p:nvPr/>
          </p:nvSpPr>
          <p:spPr>
            <a:xfrm>
              <a:off x="3758882" y="983609"/>
              <a:ext cx="294959" cy="395612"/>
            </a:xfrm>
            <a:custGeom>
              <a:avLst/>
              <a:gdLst/>
              <a:ahLst/>
              <a:cxnLst/>
              <a:rect l="0" t="0" r="0" b="0"/>
              <a:pathLst>
                <a:path w="294959" h="395612">
                  <a:moveTo>
                    <a:pt x="173037" y="121291"/>
                  </a:moveTo>
                  <a:lnTo>
                    <a:pt x="155125" y="121291"/>
                  </a:lnTo>
                  <a:lnTo>
                    <a:pt x="143553" y="125336"/>
                  </a:lnTo>
                  <a:lnTo>
                    <a:pt x="111205" y="145018"/>
                  </a:lnTo>
                  <a:lnTo>
                    <a:pt x="77380" y="168687"/>
                  </a:lnTo>
                  <a:lnTo>
                    <a:pt x="49406" y="203905"/>
                  </a:lnTo>
                  <a:lnTo>
                    <a:pt x="28597" y="233446"/>
                  </a:lnTo>
                  <a:lnTo>
                    <a:pt x="12177" y="263648"/>
                  </a:lnTo>
                  <a:lnTo>
                    <a:pt x="2420" y="293199"/>
                  </a:lnTo>
                  <a:lnTo>
                    <a:pt x="0" y="317571"/>
                  </a:lnTo>
                  <a:lnTo>
                    <a:pt x="2434" y="330164"/>
                  </a:lnTo>
                  <a:lnTo>
                    <a:pt x="8596" y="339148"/>
                  </a:lnTo>
                  <a:lnTo>
                    <a:pt x="26349" y="351814"/>
                  </a:lnTo>
                  <a:lnTo>
                    <a:pt x="38416" y="352721"/>
                  </a:lnTo>
                  <a:lnTo>
                    <a:pt x="66859" y="346404"/>
                  </a:lnTo>
                  <a:lnTo>
                    <a:pt x="97783" y="330073"/>
                  </a:lnTo>
                  <a:lnTo>
                    <a:pt x="133368" y="303266"/>
                  </a:lnTo>
                  <a:lnTo>
                    <a:pt x="165107" y="269467"/>
                  </a:lnTo>
                  <a:lnTo>
                    <a:pt x="184140" y="236126"/>
                  </a:lnTo>
                  <a:lnTo>
                    <a:pt x="200505" y="199437"/>
                  </a:lnTo>
                  <a:lnTo>
                    <a:pt x="216077" y="161755"/>
                  </a:lnTo>
                  <a:lnTo>
                    <a:pt x="227371" y="127824"/>
                  </a:lnTo>
                  <a:lnTo>
                    <a:pt x="236079" y="96321"/>
                  </a:lnTo>
                  <a:lnTo>
                    <a:pt x="239977" y="65538"/>
                  </a:lnTo>
                  <a:lnTo>
                    <a:pt x="236057" y="31726"/>
                  </a:lnTo>
                  <a:lnTo>
                    <a:pt x="233761" y="14225"/>
                  </a:lnTo>
                  <a:lnTo>
                    <a:pt x="227517" y="1494"/>
                  </a:lnTo>
                  <a:lnTo>
                    <a:pt x="226291" y="786"/>
                  </a:lnTo>
                  <a:lnTo>
                    <a:pt x="222670" y="0"/>
                  </a:lnTo>
                  <a:lnTo>
                    <a:pt x="221366" y="637"/>
                  </a:lnTo>
                  <a:lnTo>
                    <a:pt x="220496" y="1908"/>
                  </a:lnTo>
                  <a:lnTo>
                    <a:pt x="219530" y="6425"/>
                  </a:lnTo>
                  <a:lnTo>
                    <a:pt x="218825" y="40564"/>
                  </a:lnTo>
                  <a:lnTo>
                    <a:pt x="218778" y="73759"/>
                  </a:lnTo>
                  <a:lnTo>
                    <a:pt x="218766" y="101012"/>
                  </a:lnTo>
                  <a:lnTo>
                    <a:pt x="221020" y="132316"/>
                  </a:lnTo>
                  <a:lnTo>
                    <a:pt x="223996" y="165984"/>
                  </a:lnTo>
                  <a:lnTo>
                    <a:pt x="225319" y="200703"/>
                  </a:lnTo>
                  <a:lnTo>
                    <a:pt x="228165" y="235890"/>
                  </a:lnTo>
                  <a:lnTo>
                    <a:pt x="232252" y="269590"/>
                  </a:lnTo>
                  <a:lnTo>
                    <a:pt x="236891" y="298679"/>
                  </a:lnTo>
                  <a:lnTo>
                    <a:pt x="248307" y="334811"/>
                  </a:lnTo>
                  <a:lnTo>
                    <a:pt x="262098" y="369584"/>
                  </a:lnTo>
                  <a:lnTo>
                    <a:pt x="281108" y="389444"/>
                  </a:lnTo>
                  <a:lnTo>
                    <a:pt x="286827" y="392870"/>
                  </a:lnTo>
                  <a:lnTo>
                    <a:pt x="294958" y="39561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188"/>
            <p:cNvSpPr/>
            <p:nvPr/>
          </p:nvSpPr>
          <p:spPr>
            <a:xfrm>
              <a:off x="4381500" y="1196339"/>
              <a:ext cx="22860" cy="136635"/>
            </a:xfrm>
            <a:custGeom>
              <a:avLst/>
              <a:gdLst/>
              <a:ahLst/>
              <a:cxnLst/>
              <a:rect l="0" t="0" r="0" b="0"/>
              <a:pathLst>
                <a:path w="22860" h="136635">
                  <a:moveTo>
                    <a:pt x="22859" y="0"/>
                  </a:moveTo>
                  <a:lnTo>
                    <a:pt x="22859" y="4046"/>
                  </a:lnTo>
                  <a:lnTo>
                    <a:pt x="15099" y="40336"/>
                  </a:lnTo>
                  <a:lnTo>
                    <a:pt x="9347" y="74886"/>
                  </a:lnTo>
                  <a:lnTo>
                    <a:pt x="7847" y="112434"/>
                  </a:lnTo>
                  <a:lnTo>
                    <a:pt x="7721" y="121373"/>
                  </a:lnTo>
                  <a:lnTo>
                    <a:pt x="5407" y="128168"/>
                  </a:lnTo>
                  <a:lnTo>
                    <a:pt x="316" y="136634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189"/>
            <p:cNvSpPr/>
            <p:nvPr/>
          </p:nvSpPr>
          <p:spPr>
            <a:xfrm>
              <a:off x="4381500" y="1051560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190"/>
            <p:cNvSpPr/>
            <p:nvPr/>
          </p:nvSpPr>
          <p:spPr>
            <a:xfrm>
              <a:off x="4495800" y="1094455"/>
              <a:ext cx="213360" cy="246132"/>
            </a:xfrm>
            <a:custGeom>
              <a:avLst/>
              <a:gdLst/>
              <a:ahLst/>
              <a:cxnLst/>
              <a:rect l="0" t="0" r="0" b="0"/>
              <a:pathLst>
                <a:path w="213360" h="246132">
                  <a:moveTo>
                    <a:pt x="0" y="56165"/>
                  </a:moveTo>
                  <a:lnTo>
                    <a:pt x="0" y="60210"/>
                  </a:lnTo>
                  <a:lnTo>
                    <a:pt x="2257" y="64454"/>
                  </a:lnTo>
                  <a:lnTo>
                    <a:pt x="4045" y="66771"/>
                  </a:lnTo>
                  <a:lnTo>
                    <a:pt x="6031" y="73860"/>
                  </a:lnTo>
                  <a:lnTo>
                    <a:pt x="9407" y="87372"/>
                  </a:lnTo>
                  <a:lnTo>
                    <a:pt x="20555" y="119071"/>
                  </a:lnTo>
                  <a:lnTo>
                    <a:pt x="28268" y="153853"/>
                  </a:lnTo>
                  <a:lnTo>
                    <a:pt x="30043" y="189479"/>
                  </a:lnTo>
                  <a:lnTo>
                    <a:pt x="29547" y="221352"/>
                  </a:lnTo>
                  <a:lnTo>
                    <a:pt x="26396" y="230617"/>
                  </a:lnTo>
                  <a:lnTo>
                    <a:pt x="15645" y="246131"/>
                  </a:lnTo>
                  <a:lnTo>
                    <a:pt x="15250" y="210042"/>
                  </a:lnTo>
                  <a:lnTo>
                    <a:pt x="15242" y="182097"/>
                  </a:lnTo>
                  <a:lnTo>
                    <a:pt x="15240" y="144278"/>
                  </a:lnTo>
                  <a:lnTo>
                    <a:pt x="19756" y="117904"/>
                  </a:lnTo>
                  <a:lnTo>
                    <a:pt x="29560" y="81513"/>
                  </a:lnTo>
                  <a:lnTo>
                    <a:pt x="40085" y="51540"/>
                  </a:lnTo>
                  <a:lnTo>
                    <a:pt x="58811" y="22701"/>
                  </a:lnTo>
                  <a:lnTo>
                    <a:pt x="77821" y="10031"/>
                  </a:lnTo>
                  <a:lnTo>
                    <a:pt x="95495" y="915"/>
                  </a:lnTo>
                  <a:lnTo>
                    <a:pt x="108482" y="0"/>
                  </a:lnTo>
                  <a:lnTo>
                    <a:pt x="133470" y="2267"/>
                  </a:lnTo>
                  <a:lnTo>
                    <a:pt x="138087" y="4146"/>
                  </a:lnTo>
                  <a:lnTo>
                    <a:pt x="158438" y="23987"/>
                  </a:lnTo>
                  <a:lnTo>
                    <a:pt x="168958" y="42680"/>
                  </a:lnTo>
                  <a:lnTo>
                    <a:pt x="180099" y="77835"/>
                  </a:lnTo>
                  <a:lnTo>
                    <a:pt x="187888" y="107365"/>
                  </a:lnTo>
                  <a:lnTo>
                    <a:pt x="195848" y="145426"/>
                  </a:lnTo>
                  <a:lnTo>
                    <a:pt x="197671" y="177654"/>
                  </a:lnTo>
                  <a:lnTo>
                    <a:pt x="200178" y="188618"/>
                  </a:lnTo>
                  <a:lnTo>
                    <a:pt x="204092" y="199550"/>
                  </a:lnTo>
                  <a:lnTo>
                    <a:pt x="204641" y="202555"/>
                  </a:lnTo>
                  <a:lnTo>
                    <a:pt x="205854" y="204558"/>
                  </a:lnTo>
                  <a:lnTo>
                    <a:pt x="207509" y="205893"/>
                  </a:lnTo>
                  <a:lnTo>
                    <a:pt x="213359" y="20856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191"/>
            <p:cNvSpPr/>
            <p:nvPr/>
          </p:nvSpPr>
          <p:spPr>
            <a:xfrm>
              <a:off x="4975860" y="1030492"/>
              <a:ext cx="99060" cy="249068"/>
            </a:xfrm>
            <a:custGeom>
              <a:avLst/>
              <a:gdLst/>
              <a:ahLst/>
              <a:cxnLst/>
              <a:rect l="0" t="0" r="0" b="0"/>
              <a:pathLst>
                <a:path w="99060" h="249068">
                  <a:moveTo>
                    <a:pt x="0" y="74408"/>
                  </a:moveTo>
                  <a:lnTo>
                    <a:pt x="0" y="106971"/>
                  </a:lnTo>
                  <a:lnTo>
                    <a:pt x="0" y="141862"/>
                  </a:lnTo>
                  <a:lnTo>
                    <a:pt x="0" y="171347"/>
                  </a:lnTo>
                  <a:lnTo>
                    <a:pt x="0" y="207135"/>
                  </a:lnTo>
                  <a:lnTo>
                    <a:pt x="0" y="245104"/>
                  </a:lnTo>
                  <a:lnTo>
                    <a:pt x="0" y="249067"/>
                  </a:lnTo>
                  <a:lnTo>
                    <a:pt x="0" y="217089"/>
                  </a:lnTo>
                  <a:lnTo>
                    <a:pt x="846" y="181363"/>
                  </a:lnTo>
                  <a:lnTo>
                    <a:pt x="6083" y="146644"/>
                  </a:lnTo>
                  <a:lnTo>
                    <a:pt x="12997" y="109546"/>
                  </a:lnTo>
                  <a:lnTo>
                    <a:pt x="20408" y="73436"/>
                  </a:lnTo>
                  <a:lnTo>
                    <a:pt x="32755" y="37621"/>
                  </a:lnTo>
                  <a:lnTo>
                    <a:pt x="41651" y="23345"/>
                  </a:lnTo>
                  <a:lnTo>
                    <a:pt x="56180" y="10547"/>
                  </a:lnTo>
                  <a:lnTo>
                    <a:pt x="71208" y="2240"/>
                  </a:lnTo>
                  <a:lnTo>
                    <a:pt x="81319" y="0"/>
                  </a:lnTo>
                  <a:lnTo>
                    <a:pt x="89199" y="1262"/>
                  </a:lnTo>
                  <a:lnTo>
                    <a:pt x="99059" y="582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192"/>
            <p:cNvSpPr/>
            <p:nvPr/>
          </p:nvSpPr>
          <p:spPr>
            <a:xfrm>
              <a:off x="5098587" y="1051560"/>
              <a:ext cx="187610" cy="211360"/>
            </a:xfrm>
            <a:custGeom>
              <a:avLst/>
              <a:gdLst/>
              <a:ahLst/>
              <a:cxnLst/>
              <a:rect l="0" t="0" r="0" b="0"/>
              <a:pathLst>
                <a:path w="187610" h="211360">
                  <a:moveTo>
                    <a:pt x="136352" y="0"/>
                  </a:moveTo>
                  <a:lnTo>
                    <a:pt x="132307" y="0"/>
                  </a:lnTo>
                  <a:lnTo>
                    <a:pt x="116425" y="6930"/>
                  </a:lnTo>
                  <a:lnTo>
                    <a:pt x="81065" y="28168"/>
                  </a:lnTo>
                  <a:lnTo>
                    <a:pt x="44808" y="62206"/>
                  </a:lnTo>
                  <a:lnTo>
                    <a:pt x="28701" y="85036"/>
                  </a:lnTo>
                  <a:lnTo>
                    <a:pt x="12987" y="122662"/>
                  </a:lnTo>
                  <a:lnTo>
                    <a:pt x="3279" y="150362"/>
                  </a:lnTo>
                  <a:lnTo>
                    <a:pt x="0" y="178432"/>
                  </a:lnTo>
                  <a:lnTo>
                    <a:pt x="4067" y="189652"/>
                  </a:lnTo>
                  <a:lnTo>
                    <a:pt x="11519" y="199436"/>
                  </a:lnTo>
                  <a:lnTo>
                    <a:pt x="20476" y="206607"/>
                  </a:lnTo>
                  <a:lnTo>
                    <a:pt x="30101" y="210358"/>
                  </a:lnTo>
                  <a:lnTo>
                    <a:pt x="35038" y="211359"/>
                  </a:lnTo>
                  <a:lnTo>
                    <a:pt x="66449" y="206881"/>
                  </a:lnTo>
                  <a:lnTo>
                    <a:pt x="97991" y="195585"/>
                  </a:lnTo>
                  <a:lnTo>
                    <a:pt x="128681" y="177299"/>
                  </a:lnTo>
                  <a:lnTo>
                    <a:pt x="158356" y="156534"/>
                  </a:lnTo>
                  <a:lnTo>
                    <a:pt x="175139" y="136127"/>
                  </a:lnTo>
                  <a:lnTo>
                    <a:pt x="185004" y="114840"/>
                  </a:lnTo>
                  <a:lnTo>
                    <a:pt x="187609" y="102969"/>
                  </a:lnTo>
                  <a:lnTo>
                    <a:pt x="185030" y="82720"/>
                  </a:lnTo>
                  <a:lnTo>
                    <a:pt x="176573" y="60052"/>
                  </a:lnTo>
                  <a:lnTo>
                    <a:pt x="171726" y="52654"/>
                  </a:lnTo>
                  <a:lnTo>
                    <a:pt x="168401" y="50343"/>
                  </a:lnTo>
                  <a:lnTo>
                    <a:pt x="156479" y="47089"/>
                  </a:lnTo>
                  <a:lnTo>
                    <a:pt x="150096" y="46328"/>
                  </a:lnTo>
                  <a:lnTo>
                    <a:pt x="121113" y="533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193"/>
            <p:cNvSpPr/>
            <p:nvPr/>
          </p:nvSpPr>
          <p:spPr>
            <a:xfrm>
              <a:off x="5343774" y="1043939"/>
              <a:ext cx="161139" cy="204341"/>
            </a:xfrm>
            <a:custGeom>
              <a:avLst/>
              <a:gdLst/>
              <a:ahLst/>
              <a:cxnLst/>
              <a:rect l="0" t="0" r="0" b="0"/>
              <a:pathLst>
                <a:path w="161139" h="204341">
                  <a:moveTo>
                    <a:pt x="135006" y="0"/>
                  </a:moveTo>
                  <a:lnTo>
                    <a:pt x="128444" y="0"/>
                  </a:lnTo>
                  <a:lnTo>
                    <a:pt x="94293" y="17696"/>
                  </a:lnTo>
                  <a:lnTo>
                    <a:pt x="65909" y="40091"/>
                  </a:lnTo>
                  <a:lnTo>
                    <a:pt x="36547" y="76463"/>
                  </a:lnTo>
                  <a:lnTo>
                    <a:pt x="15744" y="110777"/>
                  </a:lnTo>
                  <a:lnTo>
                    <a:pt x="2259" y="144085"/>
                  </a:lnTo>
                  <a:lnTo>
                    <a:pt x="0" y="166588"/>
                  </a:lnTo>
                  <a:lnTo>
                    <a:pt x="2472" y="178744"/>
                  </a:lnTo>
                  <a:lnTo>
                    <a:pt x="12669" y="195107"/>
                  </a:lnTo>
                  <a:lnTo>
                    <a:pt x="21649" y="201015"/>
                  </a:lnTo>
                  <a:lnTo>
                    <a:pt x="38483" y="204340"/>
                  </a:lnTo>
                  <a:lnTo>
                    <a:pt x="52314" y="204272"/>
                  </a:lnTo>
                  <a:lnTo>
                    <a:pt x="74380" y="198626"/>
                  </a:lnTo>
                  <a:lnTo>
                    <a:pt x="112189" y="177198"/>
                  </a:lnTo>
                  <a:lnTo>
                    <a:pt x="130973" y="162382"/>
                  </a:lnTo>
                  <a:lnTo>
                    <a:pt x="143218" y="143222"/>
                  </a:lnTo>
                  <a:lnTo>
                    <a:pt x="157609" y="106475"/>
                  </a:lnTo>
                  <a:lnTo>
                    <a:pt x="161138" y="91349"/>
                  </a:lnTo>
                  <a:lnTo>
                    <a:pt x="158365" y="69400"/>
                  </a:lnTo>
                  <a:lnTo>
                    <a:pt x="152181" y="52643"/>
                  </a:lnTo>
                  <a:lnTo>
                    <a:pt x="147437" y="45128"/>
                  </a:lnTo>
                  <a:lnTo>
                    <a:pt x="135961" y="36137"/>
                  </a:lnTo>
                  <a:lnTo>
                    <a:pt x="121836" y="32157"/>
                  </a:lnTo>
                  <a:lnTo>
                    <a:pt x="96906" y="304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194"/>
            <p:cNvSpPr/>
            <p:nvPr/>
          </p:nvSpPr>
          <p:spPr>
            <a:xfrm>
              <a:off x="5657887" y="830579"/>
              <a:ext cx="19014" cy="373382"/>
            </a:xfrm>
            <a:custGeom>
              <a:avLst/>
              <a:gdLst/>
              <a:ahLst/>
              <a:cxnLst/>
              <a:rect l="0" t="0" r="0" b="0"/>
              <a:pathLst>
                <a:path w="19014" h="373382">
                  <a:moveTo>
                    <a:pt x="19013" y="0"/>
                  </a:moveTo>
                  <a:lnTo>
                    <a:pt x="19013" y="6561"/>
                  </a:lnTo>
                  <a:lnTo>
                    <a:pt x="14967" y="11352"/>
                  </a:lnTo>
                  <a:lnTo>
                    <a:pt x="12452" y="26224"/>
                  </a:lnTo>
                  <a:lnTo>
                    <a:pt x="9274" y="61403"/>
                  </a:lnTo>
                  <a:lnTo>
                    <a:pt x="5403" y="88467"/>
                  </a:lnTo>
                  <a:lnTo>
                    <a:pt x="4255" y="123297"/>
                  </a:lnTo>
                  <a:lnTo>
                    <a:pt x="3987" y="148779"/>
                  </a:lnTo>
                  <a:lnTo>
                    <a:pt x="3868" y="177038"/>
                  </a:lnTo>
                  <a:lnTo>
                    <a:pt x="3815" y="206530"/>
                  </a:lnTo>
                  <a:lnTo>
                    <a:pt x="3791" y="235725"/>
                  </a:lnTo>
                  <a:lnTo>
                    <a:pt x="3781" y="262811"/>
                  </a:lnTo>
                  <a:lnTo>
                    <a:pt x="1519" y="288961"/>
                  </a:lnTo>
                  <a:lnTo>
                    <a:pt x="0" y="322967"/>
                  </a:lnTo>
                  <a:lnTo>
                    <a:pt x="4122" y="358212"/>
                  </a:lnTo>
                  <a:lnTo>
                    <a:pt x="11393" y="3733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195"/>
            <p:cNvSpPr/>
            <p:nvPr/>
          </p:nvSpPr>
          <p:spPr>
            <a:xfrm>
              <a:off x="5547360" y="1005839"/>
              <a:ext cx="289560" cy="53341"/>
            </a:xfrm>
            <a:custGeom>
              <a:avLst/>
              <a:gdLst/>
              <a:ahLst/>
              <a:cxnLst/>
              <a:rect l="0" t="0" r="0" b="0"/>
              <a:pathLst>
                <a:path w="289560" h="53341">
                  <a:moveTo>
                    <a:pt x="0" y="53340"/>
                  </a:moveTo>
                  <a:lnTo>
                    <a:pt x="0" y="49295"/>
                  </a:lnTo>
                  <a:lnTo>
                    <a:pt x="846" y="48104"/>
                  </a:lnTo>
                  <a:lnTo>
                    <a:pt x="2257" y="47309"/>
                  </a:lnTo>
                  <a:lnTo>
                    <a:pt x="35098" y="38022"/>
                  </a:lnTo>
                  <a:lnTo>
                    <a:pt x="72251" y="29963"/>
                  </a:lnTo>
                  <a:lnTo>
                    <a:pt x="107768" y="22707"/>
                  </a:lnTo>
                  <a:lnTo>
                    <a:pt x="142845" y="15195"/>
                  </a:lnTo>
                  <a:lnTo>
                    <a:pt x="176944" y="7607"/>
                  </a:lnTo>
                  <a:lnTo>
                    <a:pt x="211601" y="2254"/>
                  </a:lnTo>
                  <a:lnTo>
                    <a:pt x="249607" y="446"/>
                  </a:lnTo>
                  <a:lnTo>
                    <a:pt x="28955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2196"/>
            <p:cNvSpPr/>
            <p:nvPr/>
          </p:nvSpPr>
          <p:spPr>
            <a:xfrm>
              <a:off x="6113072" y="807720"/>
              <a:ext cx="97229" cy="480060"/>
            </a:xfrm>
            <a:custGeom>
              <a:avLst/>
              <a:gdLst/>
              <a:ahLst/>
              <a:cxnLst/>
              <a:rect l="0" t="0" r="0" b="0"/>
              <a:pathLst>
                <a:path w="97229" h="480060">
                  <a:moveTo>
                    <a:pt x="97228" y="0"/>
                  </a:moveTo>
                  <a:lnTo>
                    <a:pt x="97228" y="4045"/>
                  </a:lnTo>
                  <a:lnTo>
                    <a:pt x="94969" y="8289"/>
                  </a:lnTo>
                  <a:lnTo>
                    <a:pt x="93182" y="10606"/>
                  </a:lnTo>
                  <a:lnTo>
                    <a:pt x="91196" y="17695"/>
                  </a:lnTo>
                  <a:lnTo>
                    <a:pt x="87820" y="31207"/>
                  </a:lnTo>
                  <a:lnTo>
                    <a:pt x="71435" y="62905"/>
                  </a:lnTo>
                  <a:lnTo>
                    <a:pt x="59552" y="99946"/>
                  </a:lnTo>
                  <a:lnTo>
                    <a:pt x="49375" y="129802"/>
                  </a:lnTo>
                  <a:lnTo>
                    <a:pt x="37894" y="162355"/>
                  </a:lnTo>
                  <a:lnTo>
                    <a:pt x="26871" y="196554"/>
                  </a:lnTo>
                  <a:lnTo>
                    <a:pt x="15139" y="230393"/>
                  </a:lnTo>
                  <a:lnTo>
                    <a:pt x="8558" y="267231"/>
                  </a:lnTo>
                  <a:lnTo>
                    <a:pt x="4351" y="304957"/>
                  </a:lnTo>
                  <a:lnTo>
                    <a:pt x="0" y="340688"/>
                  </a:lnTo>
                  <a:lnTo>
                    <a:pt x="967" y="372724"/>
                  </a:lnTo>
                  <a:lnTo>
                    <a:pt x="4360" y="403665"/>
                  </a:lnTo>
                  <a:lnTo>
                    <a:pt x="6846" y="422400"/>
                  </a:lnTo>
                  <a:lnTo>
                    <a:pt x="17766" y="442467"/>
                  </a:lnTo>
                  <a:lnTo>
                    <a:pt x="31727" y="458291"/>
                  </a:lnTo>
                  <a:lnTo>
                    <a:pt x="55631" y="476323"/>
                  </a:lnTo>
                  <a:lnTo>
                    <a:pt x="66747" y="4800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2197"/>
            <p:cNvSpPr/>
            <p:nvPr/>
          </p:nvSpPr>
          <p:spPr>
            <a:xfrm>
              <a:off x="6267829" y="1021172"/>
              <a:ext cx="201552" cy="166590"/>
            </a:xfrm>
            <a:custGeom>
              <a:avLst/>
              <a:gdLst/>
              <a:ahLst/>
              <a:cxnLst/>
              <a:rect l="0" t="0" r="0" b="0"/>
              <a:pathLst>
                <a:path w="201552" h="166590">
                  <a:moveTo>
                    <a:pt x="117731" y="7528"/>
                  </a:moveTo>
                  <a:lnTo>
                    <a:pt x="117731" y="3482"/>
                  </a:lnTo>
                  <a:lnTo>
                    <a:pt x="116884" y="2291"/>
                  </a:lnTo>
                  <a:lnTo>
                    <a:pt x="115473" y="1496"/>
                  </a:lnTo>
                  <a:lnTo>
                    <a:pt x="107124" y="221"/>
                  </a:lnTo>
                  <a:lnTo>
                    <a:pt x="99818" y="0"/>
                  </a:lnTo>
                  <a:lnTo>
                    <a:pt x="64187" y="15349"/>
                  </a:lnTo>
                  <a:lnTo>
                    <a:pt x="49090" y="25085"/>
                  </a:lnTo>
                  <a:lnTo>
                    <a:pt x="39810" y="34804"/>
                  </a:lnTo>
                  <a:lnTo>
                    <a:pt x="24193" y="69069"/>
                  </a:lnTo>
                  <a:lnTo>
                    <a:pt x="9288" y="99929"/>
                  </a:lnTo>
                  <a:lnTo>
                    <a:pt x="2330" y="133243"/>
                  </a:lnTo>
                  <a:lnTo>
                    <a:pt x="157" y="139598"/>
                  </a:lnTo>
                  <a:lnTo>
                    <a:pt x="0" y="151174"/>
                  </a:lnTo>
                  <a:lnTo>
                    <a:pt x="2752" y="160271"/>
                  </a:lnTo>
                  <a:lnTo>
                    <a:pt x="4671" y="162696"/>
                  </a:lnTo>
                  <a:lnTo>
                    <a:pt x="6798" y="164313"/>
                  </a:lnTo>
                  <a:lnTo>
                    <a:pt x="17881" y="166589"/>
                  </a:lnTo>
                  <a:lnTo>
                    <a:pt x="24810" y="164864"/>
                  </a:lnTo>
                  <a:lnTo>
                    <a:pt x="35729" y="156875"/>
                  </a:lnTo>
                  <a:lnTo>
                    <a:pt x="73775" y="119168"/>
                  </a:lnTo>
                  <a:lnTo>
                    <a:pt x="94676" y="83720"/>
                  </a:lnTo>
                  <a:lnTo>
                    <a:pt x="99018" y="73564"/>
                  </a:lnTo>
                  <a:lnTo>
                    <a:pt x="102400" y="42538"/>
                  </a:lnTo>
                  <a:lnTo>
                    <a:pt x="102490" y="76813"/>
                  </a:lnTo>
                  <a:lnTo>
                    <a:pt x="103337" y="86581"/>
                  </a:lnTo>
                  <a:lnTo>
                    <a:pt x="117929" y="121846"/>
                  </a:lnTo>
                  <a:lnTo>
                    <a:pt x="127930" y="138106"/>
                  </a:lnTo>
                  <a:lnTo>
                    <a:pt x="139567" y="146783"/>
                  </a:lnTo>
                  <a:lnTo>
                    <a:pt x="157785" y="150670"/>
                  </a:lnTo>
                  <a:lnTo>
                    <a:pt x="175225" y="147777"/>
                  </a:lnTo>
                  <a:lnTo>
                    <a:pt x="201551" y="12944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198"/>
            <p:cNvSpPr/>
            <p:nvPr/>
          </p:nvSpPr>
          <p:spPr>
            <a:xfrm>
              <a:off x="6461760" y="975360"/>
              <a:ext cx="158081" cy="190501"/>
            </a:xfrm>
            <a:custGeom>
              <a:avLst/>
              <a:gdLst/>
              <a:ahLst/>
              <a:cxnLst/>
              <a:rect l="0" t="0" r="0" b="0"/>
              <a:pathLst>
                <a:path w="158081" h="190501">
                  <a:moveTo>
                    <a:pt x="129540" y="0"/>
                  </a:moveTo>
                  <a:lnTo>
                    <a:pt x="125495" y="4045"/>
                  </a:lnTo>
                  <a:lnTo>
                    <a:pt x="118993" y="6031"/>
                  </a:lnTo>
                  <a:lnTo>
                    <a:pt x="105812" y="9407"/>
                  </a:lnTo>
                  <a:lnTo>
                    <a:pt x="71069" y="25504"/>
                  </a:lnTo>
                  <a:lnTo>
                    <a:pt x="47971" y="35855"/>
                  </a:lnTo>
                  <a:lnTo>
                    <a:pt x="44681" y="36604"/>
                  </a:lnTo>
                  <a:lnTo>
                    <a:pt x="42487" y="37949"/>
                  </a:lnTo>
                  <a:lnTo>
                    <a:pt x="41024" y="39692"/>
                  </a:lnTo>
                  <a:lnTo>
                    <a:pt x="40049" y="41701"/>
                  </a:lnTo>
                  <a:lnTo>
                    <a:pt x="38553" y="43041"/>
                  </a:lnTo>
                  <a:lnTo>
                    <a:pt x="34094" y="44926"/>
                  </a:lnTo>
                  <a:lnTo>
                    <a:pt x="34583" y="45190"/>
                  </a:lnTo>
                  <a:lnTo>
                    <a:pt x="35755" y="45367"/>
                  </a:lnTo>
                  <a:lnTo>
                    <a:pt x="36537" y="46331"/>
                  </a:lnTo>
                  <a:lnTo>
                    <a:pt x="37405" y="49660"/>
                  </a:lnTo>
                  <a:lnTo>
                    <a:pt x="39330" y="50887"/>
                  </a:lnTo>
                  <a:lnTo>
                    <a:pt x="77226" y="58512"/>
                  </a:lnTo>
                  <a:lnTo>
                    <a:pt x="103940" y="64683"/>
                  </a:lnTo>
                  <a:lnTo>
                    <a:pt x="124420" y="74740"/>
                  </a:lnTo>
                  <a:lnTo>
                    <a:pt x="138841" y="87432"/>
                  </a:lnTo>
                  <a:lnTo>
                    <a:pt x="154492" y="107856"/>
                  </a:lnTo>
                  <a:lnTo>
                    <a:pt x="157563" y="118209"/>
                  </a:lnTo>
                  <a:lnTo>
                    <a:pt x="158080" y="130430"/>
                  </a:lnTo>
                  <a:lnTo>
                    <a:pt x="155489" y="141507"/>
                  </a:lnTo>
                  <a:lnTo>
                    <a:pt x="149257" y="149816"/>
                  </a:lnTo>
                  <a:lnTo>
                    <a:pt x="119386" y="173444"/>
                  </a:lnTo>
                  <a:lnTo>
                    <a:pt x="105553" y="178686"/>
                  </a:lnTo>
                  <a:lnTo>
                    <a:pt x="68431" y="186372"/>
                  </a:lnTo>
                  <a:lnTo>
                    <a:pt x="33452" y="190137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199"/>
            <p:cNvSpPr/>
            <p:nvPr/>
          </p:nvSpPr>
          <p:spPr>
            <a:xfrm>
              <a:off x="6873239" y="891539"/>
              <a:ext cx="188855" cy="272425"/>
            </a:xfrm>
            <a:custGeom>
              <a:avLst/>
              <a:gdLst/>
              <a:ahLst/>
              <a:cxnLst/>
              <a:rect l="0" t="0" r="0" b="0"/>
              <a:pathLst>
                <a:path w="188855" h="272425">
                  <a:moveTo>
                    <a:pt x="152400" y="0"/>
                  </a:moveTo>
                  <a:lnTo>
                    <a:pt x="164348" y="0"/>
                  </a:lnTo>
                  <a:lnTo>
                    <a:pt x="160758" y="0"/>
                  </a:lnTo>
                  <a:lnTo>
                    <a:pt x="124216" y="17913"/>
                  </a:lnTo>
                  <a:lnTo>
                    <a:pt x="87398" y="39593"/>
                  </a:lnTo>
                  <a:lnTo>
                    <a:pt x="50030" y="58359"/>
                  </a:lnTo>
                  <a:lnTo>
                    <a:pt x="43968" y="63473"/>
                  </a:lnTo>
                  <a:lnTo>
                    <a:pt x="40707" y="68568"/>
                  </a:lnTo>
                  <a:lnTo>
                    <a:pt x="39839" y="71112"/>
                  </a:lnTo>
                  <a:lnTo>
                    <a:pt x="40106" y="72808"/>
                  </a:lnTo>
                  <a:lnTo>
                    <a:pt x="41131" y="73939"/>
                  </a:lnTo>
                  <a:lnTo>
                    <a:pt x="44527" y="76042"/>
                  </a:lnTo>
                  <a:lnTo>
                    <a:pt x="48859" y="79799"/>
                  </a:lnTo>
                  <a:lnTo>
                    <a:pt x="55864" y="82033"/>
                  </a:lnTo>
                  <a:lnTo>
                    <a:pt x="93093" y="87761"/>
                  </a:lnTo>
                  <a:lnTo>
                    <a:pt x="130745" y="101724"/>
                  </a:lnTo>
                  <a:lnTo>
                    <a:pt x="154175" y="117868"/>
                  </a:lnTo>
                  <a:lnTo>
                    <a:pt x="172852" y="137363"/>
                  </a:lnTo>
                  <a:lnTo>
                    <a:pt x="184945" y="157521"/>
                  </a:lnTo>
                  <a:lnTo>
                    <a:pt x="188854" y="176778"/>
                  </a:lnTo>
                  <a:lnTo>
                    <a:pt x="185968" y="198570"/>
                  </a:lnTo>
                  <a:lnTo>
                    <a:pt x="166709" y="230249"/>
                  </a:lnTo>
                  <a:lnTo>
                    <a:pt x="161939" y="237319"/>
                  </a:lnTo>
                  <a:lnTo>
                    <a:pt x="147609" y="247433"/>
                  </a:lnTo>
                  <a:lnTo>
                    <a:pt x="114860" y="260825"/>
                  </a:lnTo>
                  <a:lnTo>
                    <a:pt x="78694" y="270777"/>
                  </a:lnTo>
                  <a:lnTo>
                    <a:pt x="54080" y="272424"/>
                  </a:lnTo>
                  <a:lnTo>
                    <a:pt x="25263" y="265824"/>
                  </a:lnTo>
                  <a:lnTo>
                    <a:pt x="10590" y="258821"/>
                  </a:lnTo>
                  <a:lnTo>
                    <a:pt x="0" y="2514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200"/>
            <p:cNvSpPr/>
            <p:nvPr/>
          </p:nvSpPr>
          <p:spPr>
            <a:xfrm>
              <a:off x="7178039" y="777239"/>
              <a:ext cx="76201" cy="342901"/>
            </a:xfrm>
            <a:custGeom>
              <a:avLst/>
              <a:gdLst/>
              <a:ahLst/>
              <a:cxnLst/>
              <a:rect l="0" t="0" r="0" b="0"/>
              <a:pathLst>
                <a:path w="76201" h="342901">
                  <a:moveTo>
                    <a:pt x="76200" y="0"/>
                  </a:moveTo>
                  <a:lnTo>
                    <a:pt x="72155" y="0"/>
                  </a:lnTo>
                  <a:lnTo>
                    <a:pt x="70963" y="1694"/>
                  </a:lnTo>
                  <a:lnTo>
                    <a:pt x="60432" y="35392"/>
                  </a:lnTo>
                  <a:lnTo>
                    <a:pt x="53183" y="64674"/>
                  </a:lnTo>
                  <a:lnTo>
                    <a:pt x="43416" y="102419"/>
                  </a:lnTo>
                  <a:lnTo>
                    <a:pt x="35383" y="130186"/>
                  </a:lnTo>
                  <a:lnTo>
                    <a:pt x="28990" y="156639"/>
                  </a:lnTo>
                  <a:lnTo>
                    <a:pt x="25584" y="184764"/>
                  </a:lnTo>
                  <a:lnTo>
                    <a:pt x="23225" y="213351"/>
                  </a:lnTo>
                  <a:lnTo>
                    <a:pt x="19354" y="240167"/>
                  </a:lnTo>
                  <a:lnTo>
                    <a:pt x="12414" y="275020"/>
                  </a:lnTo>
                  <a:lnTo>
                    <a:pt x="8568" y="310207"/>
                  </a:lnTo>
                  <a:lnTo>
                    <a:pt x="7658" y="340764"/>
                  </a:lnTo>
                  <a:lnTo>
                    <a:pt x="6799" y="341476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201"/>
            <p:cNvSpPr/>
            <p:nvPr/>
          </p:nvSpPr>
          <p:spPr>
            <a:xfrm>
              <a:off x="7117080" y="922020"/>
              <a:ext cx="198121" cy="76201"/>
            </a:xfrm>
            <a:custGeom>
              <a:avLst/>
              <a:gdLst/>
              <a:ahLst/>
              <a:cxnLst/>
              <a:rect l="0" t="0" r="0" b="0"/>
              <a:pathLst>
                <a:path w="198121" h="76201">
                  <a:moveTo>
                    <a:pt x="0" y="76200"/>
                  </a:moveTo>
                  <a:lnTo>
                    <a:pt x="4045" y="76200"/>
                  </a:lnTo>
                  <a:lnTo>
                    <a:pt x="8288" y="73942"/>
                  </a:lnTo>
                  <a:lnTo>
                    <a:pt x="14690" y="70116"/>
                  </a:lnTo>
                  <a:lnTo>
                    <a:pt x="50696" y="58287"/>
                  </a:lnTo>
                  <a:lnTo>
                    <a:pt x="79462" y="46715"/>
                  </a:lnTo>
                  <a:lnTo>
                    <a:pt x="109433" y="32562"/>
                  </a:lnTo>
                  <a:lnTo>
                    <a:pt x="139763" y="21689"/>
                  </a:lnTo>
                  <a:lnTo>
                    <a:pt x="173422" y="10430"/>
                  </a:lnTo>
                  <a:lnTo>
                    <a:pt x="1981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202"/>
            <p:cNvSpPr/>
            <p:nvPr/>
          </p:nvSpPr>
          <p:spPr>
            <a:xfrm>
              <a:off x="7286354" y="891539"/>
              <a:ext cx="379366" cy="220448"/>
            </a:xfrm>
            <a:custGeom>
              <a:avLst/>
              <a:gdLst/>
              <a:ahLst/>
              <a:cxnLst/>
              <a:rect l="0" t="0" r="0" b="0"/>
              <a:pathLst>
                <a:path w="379366" h="220448">
                  <a:moveTo>
                    <a:pt x="112665" y="22861"/>
                  </a:moveTo>
                  <a:lnTo>
                    <a:pt x="106104" y="29421"/>
                  </a:lnTo>
                  <a:lnTo>
                    <a:pt x="84350" y="44262"/>
                  </a:lnTo>
                  <a:lnTo>
                    <a:pt x="68628" y="61676"/>
                  </a:lnTo>
                  <a:lnTo>
                    <a:pt x="48383" y="93385"/>
                  </a:lnTo>
                  <a:lnTo>
                    <a:pt x="28690" y="128168"/>
                  </a:lnTo>
                  <a:lnTo>
                    <a:pt x="15817" y="154252"/>
                  </a:lnTo>
                  <a:lnTo>
                    <a:pt x="3883" y="189361"/>
                  </a:lnTo>
                  <a:lnTo>
                    <a:pt x="0" y="204932"/>
                  </a:lnTo>
                  <a:lnTo>
                    <a:pt x="302" y="208589"/>
                  </a:lnTo>
                  <a:lnTo>
                    <a:pt x="2895" y="214908"/>
                  </a:lnTo>
                  <a:lnTo>
                    <a:pt x="4772" y="216933"/>
                  </a:lnTo>
                  <a:lnTo>
                    <a:pt x="9115" y="219181"/>
                  </a:lnTo>
                  <a:lnTo>
                    <a:pt x="24410" y="220447"/>
                  </a:lnTo>
                  <a:lnTo>
                    <a:pt x="40984" y="216777"/>
                  </a:lnTo>
                  <a:lnTo>
                    <a:pt x="76021" y="196494"/>
                  </a:lnTo>
                  <a:lnTo>
                    <a:pt x="106825" y="172454"/>
                  </a:lnTo>
                  <a:lnTo>
                    <a:pt x="119383" y="158773"/>
                  </a:lnTo>
                  <a:lnTo>
                    <a:pt x="141323" y="121756"/>
                  </a:lnTo>
                  <a:lnTo>
                    <a:pt x="156428" y="84681"/>
                  </a:lnTo>
                  <a:lnTo>
                    <a:pt x="157999" y="77876"/>
                  </a:lnTo>
                  <a:lnTo>
                    <a:pt x="158128" y="78164"/>
                  </a:lnTo>
                  <a:lnTo>
                    <a:pt x="158271" y="80742"/>
                  </a:lnTo>
                  <a:lnTo>
                    <a:pt x="156077" y="84710"/>
                  </a:lnTo>
                  <a:lnTo>
                    <a:pt x="153126" y="89296"/>
                  </a:lnTo>
                  <a:lnTo>
                    <a:pt x="144873" y="117250"/>
                  </a:lnTo>
                  <a:lnTo>
                    <a:pt x="144220" y="146706"/>
                  </a:lnTo>
                  <a:lnTo>
                    <a:pt x="153781" y="172640"/>
                  </a:lnTo>
                  <a:lnTo>
                    <a:pt x="160854" y="180587"/>
                  </a:lnTo>
                  <a:lnTo>
                    <a:pt x="179193" y="192587"/>
                  </a:lnTo>
                  <a:lnTo>
                    <a:pt x="194090" y="196481"/>
                  </a:lnTo>
                  <a:lnTo>
                    <a:pt x="204170" y="195134"/>
                  </a:lnTo>
                  <a:lnTo>
                    <a:pt x="239669" y="180166"/>
                  </a:lnTo>
                  <a:lnTo>
                    <a:pt x="247569" y="172925"/>
                  </a:lnTo>
                  <a:lnTo>
                    <a:pt x="274034" y="135519"/>
                  </a:lnTo>
                  <a:lnTo>
                    <a:pt x="285511" y="107133"/>
                  </a:lnTo>
                  <a:lnTo>
                    <a:pt x="289971" y="82272"/>
                  </a:lnTo>
                  <a:lnTo>
                    <a:pt x="295449" y="61512"/>
                  </a:lnTo>
                  <a:lnTo>
                    <a:pt x="296390" y="89139"/>
                  </a:lnTo>
                  <a:lnTo>
                    <a:pt x="301576" y="109487"/>
                  </a:lnTo>
                  <a:lnTo>
                    <a:pt x="305284" y="146616"/>
                  </a:lnTo>
                  <a:lnTo>
                    <a:pt x="310464" y="177016"/>
                  </a:lnTo>
                  <a:lnTo>
                    <a:pt x="308384" y="182532"/>
                  </a:lnTo>
                  <a:lnTo>
                    <a:pt x="304196" y="188926"/>
                  </a:lnTo>
                  <a:lnTo>
                    <a:pt x="303853" y="188604"/>
                  </a:lnTo>
                  <a:lnTo>
                    <a:pt x="303471" y="185989"/>
                  </a:lnTo>
                  <a:lnTo>
                    <a:pt x="302523" y="184953"/>
                  </a:lnTo>
                  <a:lnTo>
                    <a:pt x="299210" y="183801"/>
                  </a:lnTo>
                  <a:lnTo>
                    <a:pt x="298835" y="181801"/>
                  </a:lnTo>
                  <a:lnTo>
                    <a:pt x="300660" y="170895"/>
                  </a:lnTo>
                  <a:lnTo>
                    <a:pt x="296386" y="138990"/>
                  </a:lnTo>
                  <a:lnTo>
                    <a:pt x="295711" y="107042"/>
                  </a:lnTo>
                  <a:lnTo>
                    <a:pt x="297836" y="76272"/>
                  </a:lnTo>
                  <a:lnTo>
                    <a:pt x="302490" y="61839"/>
                  </a:lnTo>
                  <a:lnTo>
                    <a:pt x="310203" y="49780"/>
                  </a:lnTo>
                  <a:lnTo>
                    <a:pt x="334189" y="29087"/>
                  </a:lnTo>
                  <a:lnTo>
                    <a:pt x="369370" y="7836"/>
                  </a:lnTo>
                  <a:lnTo>
                    <a:pt x="37936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203"/>
            <p:cNvSpPr/>
            <p:nvPr/>
          </p:nvSpPr>
          <p:spPr>
            <a:xfrm>
              <a:off x="7697793" y="853439"/>
              <a:ext cx="150808" cy="208785"/>
            </a:xfrm>
            <a:custGeom>
              <a:avLst/>
              <a:gdLst/>
              <a:ahLst/>
              <a:cxnLst/>
              <a:rect l="0" t="0" r="0" b="0"/>
              <a:pathLst>
                <a:path w="150808" h="208785">
                  <a:moveTo>
                    <a:pt x="120326" y="0"/>
                  </a:moveTo>
                  <a:lnTo>
                    <a:pt x="109721" y="0"/>
                  </a:lnTo>
                  <a:lnTo>
                    <a:pt x="107329" y="1694"/>
                  </a:lnTo>
                  <a:lnTo>
                    <a:pt x="95150" y="14321"/>
                  </a:lnTo>
                  <a:lnTo>
                    <a:pt x="57725" y="47618"/>
                  </a:lnTo>
                  <a:lnTo>
                    <a:pt x="35493" y="77422"/>
                  </a:lnTo>
                  <a:lnTo>
                    <a:pt x="17554" y="112786"/>
                  </a:lnTo>
                  <a:lnTo>
                    <a:pt x="6916" y="129714"/>
                  </a:lnTo>
                  <a:lnTo>
                    <a:pt x="87" y="163661"/>
                  </a:lnTo>
                  <a:lnTo>
                    <a:pt x="0" y="176032"/>
                  </a:lnTo>
                  <a:lnTo>
                    <a:pt x="2784" y="187174"/>
                  </a:lnTo>
                  <a:lnTo>
                    <a:pt x="9100" y="195513"/>
                  </a:lnTo>
                  <a:lnTo>
                    <a:pt x="26954" y="207765"/>
                  </a:lnTo>
                  <a:lnTo>
                    <a:pt x="31831" y="208784"/>
                  </a:lnTo>
                  <a:lnTo>
                    <a:pt x="60925" y="206309"/>
                  </a:lnTo>
                  <a:lnTo>
                    <a:pt x="97672" y="191495"/>
                  </a:lnTo>
                  <a:lnTo>
                    <a:pt x="118129" y="180917"/>
                  </a:lnTo>
                  <a:lnTo>
                    <a:pt x="150807" y="1600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204"/>
            <p:cNvSpPr/>
            <p:nvPr/>
          </p:nvSpPr>
          <p:spPr>
            <a:xfrm>
              <a:off x="7970519" y="640079"/>
              <a:ext cx="143709" cy="358142"/>
            </a:xfrm>
            <a:custGeom>
              <a:avLst/>
              <a:gdLst/>
              <a:ahLst/>
              <a:cxnLst/>
              <a:rect l="0" t="0" r="0" b="0"/>
              <a:pathLst>
                <a:path w="143709" h="358142">
                  <a:moveTo>
                    <a:pt x="7620" y="0"/>
                  </a:moveTo>
                  <a:lnTo>
                    <a:pt x="6773" y="26639"/>
                  </a:lnTo>
                  <a:lnTo>
                    <a:pt x="1060" y="55009"/>
                  </a:lnTo>
                  <a:lnTo>
                    <a:pt x="209" y="90233"/>
                  </a:lnTo>
                  <a:lnTo>
                    <a:pt x="62" y="119775"/>
                  </a:lnTo>
                  <a:lnTo>
                    <a:pt x="19" y="150824"/>
                  </a:lnTo>
                  <a:lnTo>
                    <a:pt x="6" y="185612"/>
                  </a:lnTo>
                  <a:lnTo>
                    <a:pt x="2" y="217745"/>
                  </a:lnTo>
                  <a:lnTo>
                    <a:pt x="1" y="247868"/>
                  </a:lnTo>
                  <a:lnTo>
                    <a:pt x="0" y="281231"/>
                  </a:lnTo>
                  <a:lnTo>
                    <a:pt x="0" y="319249"/>
                  </a:lnTo>
                  <a:lnTo>
                    <a:pt x="0" y="319884"/>
                  </a:lnTo>
                  <a:lnTo>
                    <a:pt x="0" y="287473"/>
                  </a:lnTo>
                  <a:lnTo>
                    <a:pt x="847" y="257822"/>
                  </a:lnTo>
                  <a:lnTo>
                    <a:pt x="8290" y="222488"/>
                  </a:lnTo>
                  <a:lnTo>
                    <a:pt x="13844" y="207257"/>
                  </a:lnTo>
                  <a:lnTo>
                    <a:pt x="35727" y="173077"/>
                  </a:lnTo>
                  <a:lnTo>
                    <a:pt x="48216" y="159279"/>
                  </a:lnTo>
                  <a:lnTo>
                    <a:pt x="67205" y="149261"/>
                  </a:lnTo>
                  <a:lnTo>
                    <a:pt x="81625" y="146108"/>
                  </a:lnTo>
                  <a:lnTo>
                    <a:pt x="91594" y="147628"/>
                  </a:lnTo>
                  <a:lnTo>
                    <a:pt x="96622" y="149219"/>
                  </a:lnTo>
                  <a:lnTo>
                    <a:pt x="104468" y="155502"/>
                  </a:lnTo>
                  <a:lnTo>
                    <a:pt x="130891" y="188142"/>
                  </a:lnTo>
                  <a:lnTo>
                    <a:pt x="139348" y="207299"/>
                  </a:lnTo>
                  <a:lnTo>
                    <a:pt x="143708" y="241765"/>
                  </a:lnTo>
                  <a:lnTo>
                    <a:pt x="142311" y="276168"/>
                  </a:lnTo>
                  <a:lnTo>
                    <a:pt x="136992" y="313197"/>
                  </a:lnTo>
                  <a:lnTo>
                    <a:pt x="130306" y="348829"/>
                  </a:lnTo>
                  <a:lnTo>
                    <a:pt x="129541" y="3581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205"/>
            <p:cNvSpPr/>
            <p:nvPr/>
          </p:nvSpPr>
          <p:spPr>
            <a:xfrm>
              <a:off x="7421880" y="922341"/>
              <a:ext cx="52987" cy="106360"/>
            </a:xfrm>
            <a:custGeom>
              <a:avLst/>
              <a:gdLst/>
              <a:ahLst/>
              <a:cxnLst/>
              <a:rect l="0" t="0" r="0" b="0"/>
              <a:pathLst>
                <a:path w="52987" h="106360">
                  <a:moveTo>
                    <a:pt x="0" y="14919"/>
                  </a:moveTo>
                  <a:lnTo>
                    <a:pt x="0" y="10873"/>
                  </a:lnTo>
                  <a:lnTo>
                    <a:pt x="846" y="9682"/>
                  </a:lnTo>
                  <a:lnTo>
                    <a:pt x="2258" y="8887"/>
                  </a:lnTo>
                  <a:lnTo>
                    <a:pt x="6561" y="7612"/>
                  </a:lnTo>
                  <a:lnTo>
                    <a:pt x="14087" y="765"/>
                  </a:lnTo>
                  <a:lnTo>
                    <a:pt x="18943" y="0"/>
                  </a:lnTo>
                  <a:lnTo>
                    <a:pt x="23376" y="2079"/>
                  </a:lnTo>
                  <a:lnTo>
                    <a:pt x="40670" y="17599"/>
                  </a:lnTo>
                  <a:lnTo>
                    <a:pt x="43475" y="24859"/>
                  </a:lnTo>
                  <a:lnTo>
                    <a:pt x="45569" y="32883"/>
                  </a:lnTo>
                  <a:lnTo>
                    <a:pt x="50661" y="43007"/>
                  </a:lnTo>
                  <a:lnTo>
                    <a:pt x="52986" y="66073"/>
                  </a:lnTo>
                  <a:lnTo>
                    <a:pt x="45720" y="1063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206"/>
            <p:cNvSpPr/>
            <p:nvPr/>
          </p:nvSpPr>
          <p:spPr>
            <a:xfrm>
              <a:off x="8199119" y="571500"/>
              <a:ext cx="142645" cy="487680"/>
            </a:xfrm>
            <a:custGeom>
              <a:avLst/>
              <a:gdLst/>
              <a:ahLst/>
              <a:cxnLst/>
              <a:rect l="0" t="0" r="0" b="0"/>
              <a:pathLst>
                <a:path w="142645" h="487680">
                  <a:moveTo>
                    <a:pt x="7620" y="0"/>
                  </a:moveTo>
                  <a:lnTo>
                    <a:pt x="7620" y="6560"/>
                  </a:lnTo>
                  <a:lnTo>
                    <a:pt x="25533" y="43416"/>
                  </a:lnTo>
                  <a:lnTo>
                    <a:pt x="48665" y="76900"/>
                  </a:lnTo>
                  <a:lnTo>
                    <a:pt x="72737" y="110863"/>
                  </a:lnTo>
                  <a:lnTo>
                    <a:pt x="104272" y="144947"/>
                  </a:lnTo>
                  <a:lnTo>
                    <a:pt x="122994" y="174369"/>
                  </a:lnTo>
                  <a:lnTo>
                    <a:pt x="137573" y="208674"/>
                  </a:lnTo>
                  <a:lnTo>
                    <a:pt x="142644" y="240664"/>
                  </a:lnTo>
                  <a:lnTo>
                    <a:pt x="142454" y="272438"/>
                  </a:lnTo>
                  <a:lnTo>
                    <a:pt x="132426" y="307440"/>
                  </a:lnTo>
                  <a:lnTo>
                    <a:pt x="118730" y="339637"/>
                  </a:lnTo>
                  <a:lnTo>
                    <a:pt x="102254" y="370625"/>
                  </a:lnTo>
                  <a:lnTo>
                    <a:pt x="76676" y="401256"/>
                  </a:lnTo>
                  <a:lnTo>
                    <a:pt x="48496" y="430934"/>
                  </a:lnTo>
                  <a:lnTo>
                    <a:pt x="18047" y="464147"/>
                  </a:lnTo>
                  <a:lnTo>
                    <a:pt x="0" y="4876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SMARTInkShape-2207"/>
          <p:cNvSpPr/>
          <p:nvPr/>
        </p:nvSpPr>
        <p:spPr>
          <a:xfrm>
            <a:off x="388619" y="1577340"/>
            <a:ext cx="160021" cy="7620"/>
          </a:xfrm>
          <a:custGeom>
            <a:avLst/>
            <a:gdLst/>
            <a:ahLst/>
            <a:cxnLst/>
            <a:rect l="0" t="0" r="0" b="0"/>
            <a:pathLst>
              <a:path w="160021" h="7620">
                <a:moveTo>
                  <a:pt x="0" y="7619"/>
                </a:moveTo>
                <a:lnTo>
                  <a:pt x="33530" y="7619"/>
                </a:lnTo>
                <a:lnTo>
                  <a:pt x="68982" y="7619"/>
                </a:lnTo>
                <a:lnTo>
                  <a:pt x="103185" y="3574"/>
                </a:lnTo>
                <a:lnTo>
                  <a:pt x="135623" y="706"/>
                </a:lnTo>
                <a:lnTo>
                  <a:pt x="160020" y="0"/>
                </a:lnTo>
              </a:path>
            </a:pathLst>
          </a:custGeom>
          <a:ln w="190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SMARTInkShape-Group221"/>
          <p:cNvGrpSpPr/>
          <p:nvPr/>
        </p:nvGrpSpPr>
        <p:grpSpPr>
          <a:xfrm>
            <a:off x="289559" y="1785022"/>
            <a:ext cx="6164581" cy="759426"/>
            <a:chOff x="289559" y="1785022"/>
            <a:chExt cx="6164581" cy="759426"/>
          </a:xfrm>
        </p:grpSpPr>
        <p:sp>
          <p:nvSpPr>
            <p:cNvPr id="39" name="SMARTInkShape-2208"/>
            <p:cNvSpPr/>
            <p:nvPr/>
          </p:nvSpPr>
          <p:spPr>
            <a:xfrm>
              <a:off x="1310640" y="2308859"/>
              <a:ext cx="76201" cy="38101"/>
            </a:xfrm>
            <a:custGeom>
              <a:avLst/>
              <a:gdLst/>
              <a:ahLst/>
              <a:cxnLst/>
              <a:rect l="0" t="0" r="0" b="0"/>
              <a:pathLst>
                <a:path w="76201" h="38101">
                  <a:moveTo>
                    <a:pt x="0" y="38100"/>
                  </a:moveTo>
                  <a:lnTo>
                    <a:pt x="0" y="34055"/>
                  </a:lnTo>
                  <a:lnTo>
                    <a:pt x="2257" y="29812"/>
                  </a:lnTo>
                  <a:lnTo>
                    <a:pt x="4045" y="27495"/>
                  </a:lnTo>
                  <a:lnTo>
                    <a:pt x="8288" y="24920"/>
                  </a:lnTo>
                  <a:lnTo>
                    <a:pt x="45935" y="9734"/>
                  </a:lnTo>
                  <a:lnTo>
                    <a:pt x="61023" y="5989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2209"/>
            <p:cNvSpPr/>
            <p:nvPr/>
          </p:nvSpPr>
          <p:spPr>
            <a:xfrm>
              <a:off x="1739465" y="2103120"/>
              <a:ext cx="188395" cy="358140"/>
            </a:xfrm>
            <a:custGeom>
              <a:avLst/>
              <a:gdLst/>
              <a:ahLst/>
              <a:cxnLst/>
              <a:rect l="0" t="0" r="0" b="0"/>
              <a:pathLst>
                <a:path w="188395" h="358140">
                  <a:moveTo>
                    <a:pt x="188394" y="0"/>
                  </a:moveTo>
                  <a:lnTo>
                    <a:pt x="153316" y="28518"/>
                  </a:lnTo>
                  <a:lnTo>
                    <a:pt x="119209" y="55674"/>
                  </a:lnTo>
                  <a:lnTo>
                    <a:pt x="105999" y="70463"/>
                  </a:lnTo>
                  <a:lnTo>
                    <a:pt x="86104" y="105295"/>
                  </a:lnTo>
                  <a:lnTo>
                    <a:pt x="62262" y="140931"/>
                  </a:lnTo>
                  <a:lnTo>
                    <a:pt x="42366" y="170545"/>
                  </a:lnTo>
                  <a:lnTo>
                    <a:pt x="28475" y="200768"/>
                  </a:lnTo>
                  <a:lnTo>
                    <a:pt x="10959" y="236084"/>
                  </a:lnTo>
                  <a:lnTo>
                    <a:pt x="726" y="272537"/>
                  </a:lnTo>
                  <a:lnTo>
                    <a:pt x="0" y="287920"/>
                  </a:lnTo>
                  <a:lnTo>
                    <a:pt x="6432" y="311594"/>
                  </a:lnTo>
                  <a:lnTo>
                    <a:pt x="11849" y="322213"/>
                  </a:lnTo>
                  <a:lnTo>
                    <a:pt x="19901" y="332577"/>
                  </a:lnTo>
                  <a:lnTo>
                    <a:pt x="37999" y="343886"/>
                  </a:lnTo>
                  <a:lnTo>
                    <a:pt x="74358" y="351904"/>
                  </a:lnTo>
                  <a:lnTo>
                    <a:pt x="104575" y="3581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2210"/>
            <p:cNvSpPr/>
            <p:nvPr/>
          </p:nvSpPr>
          <p:spPr>
            <a:xfrm>
              <a:off x="2042159" y="2196322"/>
              <a:ext cx="137162" cy="226482"/>
            </a:xfrm>
            <a:custGeom>
              <a:avLst/>
              <a:gdLst/>
              <a:ahLst/>
              <a:cxnLst/>
              <a:rect l="0" t="0" r="0" b="0"/>
              <a:pathLst>
                <a:path w="137162" h="226482">
                  <a:moveTo>
                    <a:pt x="137161" y="13478"/>
                  </a:moveTo>
                  <a:lnTo>
                    <a:pt x="99135" y="297"/>
                  </a:lnTo>
                  <a:lnTo>
                    <a:pt x="88087" y="0"/>
                  </a:lnTo>
                  <a:lnTo>
                    <a:pt x="51510" y="6078"/>
                  </a:lnTo>
                  <a:lnTo>
                    <a:pt x="21229" y="18800"/>
                  </a:lnTo>
                  <a:lnTo>
                    <a:pt x="14233" y="23745"/>
                  </a:lnTo>
                  <a:lnTo>
                    <a:pt x="10560" y="28766"/>
                  </a:lnTo>
                  <a:lnTo>
                    <a:pt x="9580" y="31290"/>
                  </a:lnTo>
                  <a:lnTo>
                    <a:pt x="10749" y="38609"/>
                  </a:lnTo>
                  <a:lnTo>
                    <a:pt x="16168" y="49993"/>
                  </a:lnTo>
                  <a:lnTo>
                    <a:pt x="25584" y="61425"/>
                  </a:lnTo>
                  <a:lnTo>
                    <a:pt x="57823" y="83511"/>
                  </a:lnTo>
                  <a:lnTo>
                    <a:pt x="95409" y="110348"/>
                  </a:lnTo>
                  <a:lnTo>
                    <a:pt x="115774" y="131233"/>
                  </a:lnTo>
                  <a:lnTo>
                    <a:pt x="125085" y="150815"/>
                  </a:lnTo>
                  <a:lnTo>
                    <a:pt x="128954" y="178266"/>
                  </a:lnTo>
                  <a:lnTo>
                    <a:pt x="125321" y="193725"/>
                  </a:lnTo>
                  <a:lnTo>
                    <a:pt x="118916" y="201679"/>
                  </a:lnTo>
                  <a:lnTo>
                    <a:pt x="101007" y="213683"/>
                  </a:lnTo>
                  <a:lnTo>
                    <a:pt x="64508" y="222777"/>
                  </a:lnTo>
                  <a:lnTo>
                    <a:pt x="26548" y="226481"/>
                  </a:lnTo>
                  <a:lnTo>
                    <a:pt x="18008" y="224421"/>
                  </a:lnTo>
                  <a:lnTo>
                    <a:pt x="8441" y="220759"/>
                  </a:lnTo>
                  <a:lnTo>
                    <a:pt x="0" y="21921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211"/>
            <p:cNvSpPr/>
            <p:nvPr/>
          </p:nvSpPr>
          <p:spPr>
            <a:xfrm>
              <a:off x="2240279" y="2270759"/>
              <a:ext cx="38101" cy="121921"/>
            </a:xfrm>
            <a:custGeom>
              <a:avLst/>
              <a:gdLst/>
              <a:ahLst/>
              <a:cxnLst/>
              <a:rect l="0" t="0" r="0" b="0"/>
              <a:pathLst>
                <a:path w="38101" h="121921">
                  <a:moveTo>
                    <a:pt x="38100" y="0"/>
                  </a:moveTo>
                  <a:lnTo>
                    <a:pt x="32864" y="12167"/>
                  </a:lnTo>
                  <a:lnTo>
                    <a:pt x="22331" y="48096"/>
                  </a:lnTo>
                  <a:lnTo>
                    <a:pt x="17341" y="69284"/>
                  </a:lnTo>
                  <a:lnTo>
                    <a:pt x="13605" y="89391"/>
                  </a:lnTo>
                  <a:lnTo>
                    <a:pt x="8409" y="110487"/>
                  </a:lnTo>
                  <a:lnTo>
                    <a:pt x="7971" y="116275"/>
                  </a:lnTo>
                  <a:lnTo>
                    <a:pt x="7007" y="118157"/>
                  </a:lnTo>
                  <a:lnTo>
                    <a:pt x="5518" y="119411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2212"/>
            <p:cNvSpPr/>
            <p:nvPr/>
          </p:nvSpPr>
          <p:spPr>
            <a:xfrm>
              <a:off x="2377440" y="2217420"/>
              <a:ext cx="15240" cy="158374"/>
            </a:xfrm>
            <a:custGeom>
              <a:avLst/>
              <a:gdLst/>
              <a:ahLst/>
              <a:cxnLst/>
              <a:rect l="0" t="0" r="0" b="0"/>
              <a:pathLst>
                <a:path w="15240" h="158374">
                  <a:moveTo>
                    <a:pt x="0" y="0"/>
                  </a:moveTo>
                  <a:lnTo>
                    <a:pt x="0" y="33465"/>
                  </a:lnTo>
                  <a:lnTo>
                    <a:pt x="2257" y="54224"/>
                  </a:lnTo>
                  <a:lnTo>
                    <a:pt x="6913" y="86319"/>
                  </a:lnTo>
                  <a:lnTo>
                    <a:pt x="7558" y="123676"/>
                  </a:lnTo>
                  <a:lnTo>
                    <a:pt x="7619" y="158373"/>
                  </a:lnTo>
                  <a:lnTo>
                    <a:pt x="8466" y="132653"/>
                  </a:lnTo>
                  <a:lnTo>
                    <a:pt x="14533" y="97974"/>
                  </a:lnTo>
                  <a:lnTo>
                    <a:pt x="15239" y="838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213"/>
            <p:cNvSpPr/>
            <p:nvPr/>
          </p:nvSpPr>
          <p:spPr>
            <a:xfrm>
              <a:off x="1341463" y="2118359"/>
              <a:ext cx="22517" cy="327661"/>
            </a:xfrm>
            <a:custGeom>
              <a:avLst/>
              <a:gdLst/>
              <a:ahLst/>
              <a:cxnLst/>
              <a:rect l="0" t="0" r="0" b="0"/>
              <a:pathLst>
                <a:path w="22517" h="327661">
                  <a:moveTo>
                    <a:pt x="22516" y="0"/>
                  </a:moveTo>
                  <a:lnTo>
                    <a:pt x="22516" y="34400"/>
                  </a:lnTo>
                  <a:lnTo>
                    <a:pt x="22516" y="63993"/>
                  </a:lnTo>
                  <a:lnTo>
                    <a:pt x="22516" y="94597"/>
                  </a:lnTo>
                  <a:lnTo>
                    <a:pt x="20259" y="130476"/>
                  </a:lnTo>
                  <a:lnTo>
                    <a:pt x="16485" y="167918"/>
                  </a:lnTo>
                  <a:lnTo>
                    <a:pt x="13109" y="205823"/>
                  </a:lnTo>
                  <a:lnTo>
                    <a:pt x="9005" y="239349"/>
                  </a:lnTo>
                  <a:lnTo>
                    <a:pt x="3573" y="273433"/>
                  </a:lnTo>
                  <a:lnTo>
                    <a:pt x="0" y="309357"/>
                  </a:lnTo>
                  <a:lnTo>
                    <a:pt x="2067" y="317550"/>
                  </a:lnTo>
                  <a:lnTo>
                    <a:pt x="7277" y="3276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214"/>
            <p:cNvSpPr/>
            <p:nvPr/>
          </p:nvSpPr>
          <p:spPr>
            <a:xfrm>
              <a:off x="999599" y="2308859"/>
              <a:ext cx="165659" cy="174424"/>
            </a:xfrm>
            <a:custGeom>
              <a:avLst/>
              <a:gdLst/>
              <a:ahLst/>
              <a:cxnLst/>
              <a:rect l="0" t="0" r="0" b="0"/>
              <a:pathLst>
                <a:path w="165659" h="174424">
                  <a:moveTo>
                    <a:pt x="112921" y="0"/>
                  </a:moveTo>
                  <a:lnTo>
                    <a:pt x="102315" y="0"/>
                  </a:lnTo>
                  <a:lnTo>
                    <a:pt x="76875" y="10606"/>
                  </a:lnTo>
                  <a:lnTo>
                    <a:pt x="41772" y="40964"/>
                  </a:lnTo>
                  <a:lnTo>
                    <a:pt x="27399" y="56823"/>
                  </a:lnTo>
                  <a:lnTo>
                    <a:pt x="7720" y="91899"/>
                  </a:lnTo>
                  <a:lnTo>
                    <a:pt x="1317" y="114436"/>
                  </a:lnTo>
                  <a:lnTo>
                    <a:pt x="0" y="143114"/>
                  </a:lnTo>
                  <a:lnTo>
                    <a:pt x="9297" y="165717"/>
                  </a:lnTo>
                  <a:lnTo>
                    <a:pt x="12511" y="168898"/>
                  </a:lnTo>
                  <a:lnTo>
                    <a:pt x="20598" y="172433"/>
                  </a:lnTo>
                  <a:lnTo>
                    <a:pt x="38717" y="174423"/>
                  </a:lnTo>
                  <a:lnTo>
                    <a:pt x="52848" y="170373"/>
                  </a:lnTo>
                  <a:lnTo>
                    <a:pt x="90177" y="154454"/>
                  </a:lnTo>
                  <a:lnTo>
                    <a:pt x="124131" y="131682"/>
                  </a:lnTo>
                  <a:lnTo>
                    <a:pt x="155970" y="97520"/>
                  </a:lnTo>
                  <a:lnTo>
                    <a:pt x="161687" y="85394"/>
                  </a:lnTo>
                  <a:lnTo>
                    <a:pt x="165658" y="58628"/>
                  </a:lnTo>
                  <a:lnTo>
                    <a:pt x="165235" y="43242"/>
                  </a:lnTo>
                  <a:lnTo>
                    <a:pt x="159676" y="25879"/>
                  </a:lnTo>
                  <a:lnTo>
                    <a:pt x="151021" y="152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215"/>
            <p:cNvSpPr/>
            <p:nvPr/>
          </p:nvSpPr>
          <p:spPr>
            <a:xfrm>
              <a:off x="801650" y="2331813"/>
              <a:ext cx="157236" cy="181136"/>
            </a:xfrm>
            <a:custGeom>
              <a:avLst/>
              <a:gdLst/>
              <a:ahLst/>
              <a:cxnLst/>
              <a:rect l="0" t="0" r="0" b="0"/>
              <a:pathLst>
                <a:path w="157236" h="181136">
                  <a:moveTo>
                    <a:pt x="127989" y="7527"/>
                  </a:moveTo>
                  <a:lnTo>
                    <a:pt x="123944" y="7527"/>
                  </a:lnTo>
                  <a:lnTo>
                    <a:pt x="122753" y="6680"/>
                  </a:lnTo>
                  <a:lnTo>
                    <a:pt x="121958" y="5269"/>
                  </a:lnTo>
                  <a:lnTo>
                    <a:pt x="121429" y="3481"/>
                  </a:lnTo>
                  <a:lnTo>
                    <a:pt x="119382" y="2290"/>
                  </a:lnTo>
                  <a:lnTo>
                    <a:pt x="103296" y="220"/>
                  </a:lnTo>
                  <a:lnTo>
                    <a:pt x="91134" y="0"/>
                  </a:lnTo>
                  <a:lnTo>
                    <a:pt x="81694" y="4463"/>
                  </a:lnTo>
                  <a:lnTo>
                    <a:pt x="49191" y="33218"/>
                  </a:lnTo>
                  <a:lnTo>
                    <a:pt x="27726" y="56189"/>
                  </a:lnTo>
                  <a:lnTo>
                    <a:pt x="14455" y="86566"/>
                  </a:lnTo>
                  <a:lnTo>
                    <a:pt x="3681" y="120882"/>
                  </a:lnTo>
                  <a:lnTo>
                    <a:pt x="0" y="140362"/>
                  </a:lnTo>
                  <a:lnTo>
                    <a:pt x="1396" y="151513"/>
                  </a:lnTo>
                  <a:lnTo>
                    <a:pt x="6943" y="165053"/>
                  </a:lnTo>
                  <a:lnTo>
                    <a:pt x="12384" y="171519"/>
                  </a:lnTo>
                  <a:lnTo>
                    <a:pt x="20447" y="177214"/>
                  </a:lnTo>
                  <a:lnTo>
                    <a:pt x="34507" y="181135"/>
                  </a:lnTo>
                  <a:lnTo>
                    <a:pt x="44390" y="179795"/>
                  </a:lnTo>
                  <a:lnTo>
                    <a:pt x="75682" y="168846"/>
                  </a:lnTo>
                  <a:lnTo>
                    <a:pt x="108840" y="146729"/>
                  </a:lnTo>
                  <a:lnTo>
                    <a:pt x="140569" y="110142"/>
                  </a:lnTo>
                  <a:lnTo>
                    <a:pt x="151849" y="90142"/>
                  </a:lnTo>
                  <a:lnTo>
                    <a:pt x="157162" y="61475"/>
                  </a:lnTo>
                  <a:lnTo>
                    <a:pt x="157235" y="44020"/>
                  </a:lnTo>
                  <a:lnTo>
                    <a:pt x="154252" y="33341"/>
                  </a:lnTo>
                  <a:lnTo>
                    <a:pt x="152271" y="29816"/>
                  </a:lnTo>
                  <a:lnTo>
                    <a:pt x="150104" y="27466"/>
                  </a:lnTo>
                  <a:lnTo>
                    <a:pt x="132815" y="18148"/>
                  </a:lnTo>
                  <a:lnTo>
                    <a:pt x="112750" y="1514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216"/>
            <p:cNvSpPr/>
            <p:nvPr/>
          </p:nvSpPr>
          <p:spPr>
            <a:xfrm>
              <a:off x="564939" y="2096737"/>
              <a:ext cx="242782" cy="433104"/>
            </a:xfrm>
            <a:custGeom>
              <a:avLst/>
              <a:gdLst/>
              <a:ahLst/>
              <a:cxnLst/>
              <a:rect l="0" t="0" r="0" b="0"/>
              <a:pathLst>
                <a:path w="242782" h="433104">
                  <a:moveTo>
                    <a:pt x="6561" y="128303"/>
                  </a:moveTo>
                  <a:lnTo>
                    <a:pt x="6561" y="124257"/>
                  </a:lnTo>
                  <a:lnTo>
                    <a:pt x="5714" y="123066"/>
                  </a:lnTo>
                  <a:lnTo>
                    <a:pt x="4303" y="122271"/>
                  </a:lnTo>
                  <a:lnTo>
                    <a:pt x="2515" y="121742"/>
                  </a:lnTo>
                  <a:lnTo>
                    <a:pt x="1324" y="119695"/>
                  </a:lnTo>
                  <a:lnTo>
                    <a:pt x="0" y="112906"/>
                  </a:lnTo>
                  <a:lnTo>
                    <a:pt x="3300" y="99564"/>
                  </a:lnTo>
                  <a:lnTo>
                    <a:pt x="16880" y="69812"/>
                  </a:lnTo>
                  <a:lnTo>
                    <a:pt x="39079" y="44312"/>
                  </a:lnTo>
                  <a:lnTo>
                    <a:pt x="70181" y="22091"/>
                  </a:lnTo>
                  <a:lnTo>
                    <a:pt x="98789" y="8779"/>
                  </a:lnTo>
                  <a:lnTo>
                    <a:pt x="134751" y="741"/>
                  </a:lnTo>
                  <a:lnTo>
                    <a:pt x="166314" y="0"/>
                  </a:lnTo>
                  <a:lnTo>
                    <a:pt x="181702" y="2981"/>
                  </a:lnTo>
                  <a:lnTo>
                    <a:pt x="200600" y="13465"/>
                  </a:lnTo>
                  <a:lnTo>
                    <a:pt x="209358" y="24770"/>
                  </a:lnTo>
                  <a:lnTo>
                    <a:pt x="221879" y="52724"/>
                  </a:lnTo>
                  <a:lnTo>
                    <a:pt x="221818" y="83237"/>
                  </a:lnTo>
                  <a:lnTo>
                    <a:pt x="212392" y="119089"/>
                  </a:lnTo>
                  <a:lnTo>
                    <a:pt x="194830" y="152478"/>
                  </a:lnTo>
                  <a:lnTo>
                    <a:pt x="173540" y="187865"/>
                  </a:lnTo>
                  <a:lnTo>
                    <a:pt x="139200" y="225581"/>
                  </a:lnTo>
                  <a:lnTo>
                    <a:pt x="104858" y="261183"/>
                  </a:lnTo>
                  <a:lnTo>
                    <a:pt x="70440" y="289204"/>
                  </a:lnTo>
                  <a:lnTo>
                    <a:pt x="56745" y="295458"/>
                  </a:lnTo>
                  <a:lnTo>
                    <a:pt x="55257" y="297313"/>
                  </a:lnTo>
                  <a:lnTo>
                    <a:pt x="52332" y="303454"/>
                  </a:lnTo>
                  <a:lnTo>
                    <a:pt x="66936" y="303553"/>
                  </a:lnTo>
                  <a:lnTo>
                    <a:pt x="76010" y="308074"/>
                  </a:lnTo>
                  <a:lnTo>
                    <a:pt x="113734" y="342250"/>
                  </a:lnTo>
                  <a:lnTo>
                    <a:pt x="143764" y="378225"/>
                  </a:lnTo>
                  <a:lnTo>
                    <a:pt x="174204" y="407850"/>
                  </a:lnTo>
                  <a:lnTo>
                    <a:pt x="204681" y="429046"/>
                  </a:lnTo>
                  <a:lnTo>
                    <a:pt x="232903" y="432746"/>
                  </a:lnTo>
                  <a:lnTo>
                    <a:pt x="242781" y="43310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217"/>
            <p:cNvSpPr/>
            <p:nvPr/>
          </p:nvSpPr>
          <p:spPr>
            <a:xfrm>
              <a:off x="586739" y="2217420"/>
              <a:ext cx="68582" cy="327028"/>
            </a:xfrm>
            <a:custGeom>
              <a:avLst/>
              <a:gdLst/>
              <a:ahLst/>
              <a:cxnLst/>
              <a:rect l="0" t="0" r="0" b="0"/>
              <a:pathLst>
                <a:path w="68582" h="327028">
                  <a:moveTo>
                    <a:pt x="68581" y="0"/>
                  </a:moveTo>
                  <a:lnTo>
                    <a:pt x="68581" y="4045"/>
                  </a:lnTo>
                  <a:lnTo>
                    <a:pt x="66323" y="8288"/>
                  </a:lnTo>
                  <a:lnTo>
                    <a:pt x="64535" y="10606"/>
                  </a:lnTo>
                  <a:lnTo>
                    <a:pt x="62020" y="26002"/>
                  </a:lnTo>
                  <a:lnTo>
                    <a:pt x="58842" y="63631"/>
                  </a:lnTo>
                  <a:lnTo>
                    <a:pt x="54971" y="94489"/>
                  </a:lnTo>
                  <a:lnTo>
                    <a:pt x="51566" y="130443"/>
                  </a:lnTo>
                  <a:lnTo>
                    <a:pt x="47472" y="156188"/>
                  </a:lnTo>
                  <a:lnTo>
                    <a:pt x="42830" y="184563"/>
                  </a:lnTo>
                  <a:lnTo>
                    <a:pt x="37945" y="211850"/>
                  </a:lnTo>
                  <a:lnTo>
                    <a:pt x="30434" y="248754"/>
                  </a:lnTo>
                  <a:lnTo>
                    <a:pt x="22847" y="278880"/>
                  </a:lnTo>
                  <a:lnTo>
                    <a:pt x="9877" y="316844"/>
                  </a:lnTo>
                  <a:lnTo>
                    <a:pt x="9125" y="320449"/>
                  </a:lnTo>
                  <a:lnTo>
                    <a:pt x="7777" y="322853"/>
                  </a:lnTo>
                  <a:lnTo>
                    <a:pt x="6031" y="324455"/>
                  </a:lnTo>
                  <a:lnTo>
                    <a:pt x="1192" y="327027"/>
                  </a:lnTo>
                  <a:lnTo>
                    <a:pt x="795" y="326391"/>
                  </a:lnTo>
                  <a:lnTo>
                    <a:pt x="0" y="3200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218"/>
            <p:cNvSpPr/>
            <p:nvPr/>
          </p:nvSpPr>
          <p:spPr>
            <a:xfrm>
              <a:off x="2476500" y="2164079"/>
              <a:ext cx="37951" cy="193483"/>
            </a:xfrm>
            <a:custGeom>
              <a:avLst/>
              <a:gdLst/>
              <a:ahLst/>
              <a:cxnLst/>
              <a:rect l="0" t="0" r="0" b="0"/>
              <a:pathLst>
                <a:path w="37951" h="193483">
                  <a:moveTo>
                    <a:pt x="0" y="0"/>
                  </a:moveTo>
                  <a:lnTo>
                    <a:pt x="10605" y="0"/>
                  </a:lnTo>
                  <a:lnTo>
                    <a:pt x="15438" y="2258"/>
                  </a:lnTo>
                  <a:lnTo>
                    <a:pt x="29484" y="14652"/>
                  </a:lnTo>
                  <a:lnTo>
                    <a:pt x="34270" y="23728"/>
                  </a:lnTo>
                  <a:lnTo>
                    <a:pt x="37343" y="47397"/>
                  </a:lnTo>
                  <a:lnTo>
                    <a:pt x="37950" y="81768"/>
                  </a:lnTo>
                  <a:lnTo>
                    <a:pt x="35812" y="116153"/>
                  </a:lnTo>
                  <a:lnTo>
                    <a:pt x="27488" y="151261"/>
                  </a:lnTo>
                  <a:lnTo>
                    <a:pt x="23130" y="186593"/>
                  </a:lnTo>
                  <a:lnTo>
                    <a:pt x="22940" y="193482"/>
                  </a:lnTo>
                  <a:lnTo>
                    <a:pt x="22859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219"/>
            <p:cNvSpPr/>
            <p:nvPr/>
          </p:nvSpPr>
          <p:spPr>
            <a:xfrm>
              <a:off x="2606142" y="2042159"/>
              <a:ext cx="175159" cy="280688"/>
            </a:xfrm>
            <a:custGeom>
              <a:avLst/>
              <a:gdLst/>
              <a:ahLst/>
              <a:cxnLst/>
              <a:rect l="0" t="0" r="0" b="0"/>
              <a:pathLst>
                <a:path w="175159" h="280688">
                  <a:moveTo>
                    <a:pt x="45617" y="0"/>
                  </a:moveTo>
                  <a:lnTo>
                    <a:pt x="44771" y="19081"/>
                  </a:lnTo>
                  <a:lnTo>
                    <a:pt x="39586" y="42873"/>
                  </a:lnTo>
                  <a:lnTo>
                    <a:pt x="38312" y="75638"/>
                  </a:lnTo>
                  <a:lnTo>
                    <a:pt x="37213" y="113499"/>
                  </a:lnTo>
                  <a:lnTo>
                    <a:pt x="31933" y="147742"/>
                  </a:lnTo>
                  <a:lnTo>
                    <a:pt x="25006" y="179713"/>
                  </a:lnTo>
                  <a:lnTo>
                    <a:pt x="18438" y="210635"/>
                  </a:lnTo>
                  <a:lnTo>
                    <a:pt x="13532" y="246908"/>
                  </a:lnTo>
                  <a:lnTo>
                    <a:pt x="7463" y="269331"/>
                  </a:lnTo>
                  <a:lnTo>
                    <a:pt x="5788" y="270994"/>
                  </a:lnTo>
                  <a:lnTo>
                    <a:pt x="3824" y="272103"/>
                  </a:lnTo>
                  <a:lnTo>
                    <a:pt x="2515" y="273689"/>
                  </a:lnTo>
                  <a:lnTo>
                    <a:pt x="242" y="280687"/>
                  </a:lnTo>
                  <a:lnTo>
                    <a:pt x="51" y="279125"/>
                  </a:lnTo>
                  <a:lnTo>
                    <a:pt x="0" y="277524"/>
                  </a:lnTo>
                  <a:lnTo>
                    <a:pt x="7664" y="241583"/>
                  </a:lnTo>
                  <a:lnTo>
                    <a:pt x="17926" y="204793"/>
                  </a:lnTo>
                  <a:lnTo>
                    <a:pt x="31204" y="172722"/>
                  </a:lnTo>
                  <a:lnTo>
                    <a:pt x="48120" y="140924"/>
                  </a:lnTo>
                  <a:lnTo>
                    <a:pt x="76592" y="103379"/>
                  </a:lnTo>
                  <a:lnTo>
                    <a:pt x="108232" y="69818"/>
                  </a:lnTo>
                  <a:lnTo>
                    <a:pt x="144154" y="46498"/>
                  </a:lnTo>
                  <a:lnTo>
                    <a:pt x="157505" y="40589"/>
                  </a:lnTo>
                  <a:lnTo>
                    <a:pt x="160849" y="39759"/>
                  </a:lnTo>
                  <a:lnTo>
                    <a:pt x="163078" y="38360"/>
                  </a:lnTo>
                  <a:lnTo>
                    <a:pt x="164565" y="36580"/>
                  </a:lnTo>
                  <a:lnTo>
                    <a:pt x="165555" y="34547"/>
                  </a:lnTo>
                  <a:lnTo>
                    <a:pt x="167063" y="33191"/>
                  </a:lnTo>
                  <a:lnTo>
                    <a:pt x="175158" y="304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220"/>
            <p:cNvSpPr/>
            <p:nvPr/>
          </p:nvSpPr>
          <p:spPr>
            <a:xfrm>
              <a:off x="2667000" y="2217420"/>
              <a:ext cx="121920" cy="106681"/>
            </a:xfrm>
            <a:custGeom>
              <a:avLst/>
              <a:gdLst/>
              <a:ahLst/>
              <a:cxnLst/>
              <a:rect l="0" t="0" r="0" b="0"/>
              <a:pathLst>
                <a:path w="121920" h="106681">
                  <a:moveTo>
                    <a:pt x="0" y="0"/>
                  </a:moveTo>
                  <a:lnTo>
                    <a:pt x="0" y="4045"/>
                  </a:lnTo>
                  <a:lnTo>
                    <a:pt x="2257" y="8288"/>
                  </a:lnTo>
                  <a:lnTo>
                    <a:pt x="21957" y="29484"/>
                  </a:lnTo>
                  <a:lnTo>
                    <a:pt x="57504" y="51994"/>
                  </a:lnTo>
                  <a:lnTo>
                    <a:pt x="93079" y="80346"/>
                  </a:lnTo>
                  <a:lnTo>
                    <a:pt x="121919" y="1066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221"/>
            <p:cNvSpPr/>
            <p:nvPr/>
          </p:nvSpPr>
          <p:spPr>
            <a:xfrm>
              <a:off x="2377440" y="2179320"/>
              <a:ext cx="91441" cy="137160"/>
            </a:xfrm>
            <a:custGeom>
              <a:avLst/>
              <a:gdLst/>
              <a:ahLst/>
              <a:cxnLst/>
              <a:rect l="0" t="0" r="0" b="0"/>
              <a:pathLst>
                <a:path w="91441" h="137160">
                  <a:moveTo>
                    <a:pt x="91440" y="0"/>
                  </a:moveTo>
                  <a:lnTo>
                    <a:pt x="80833" y="0"/>
                  </a:lnTo>
                  <a:lnTo>
                    <a:pt x="79289" y="846"/>
                  </a:lnTo>
                  <a:lnTo>
                    <a:pt x="78259" y="2257"/>
                  </a:lnTo>
                  <a:lnTo>
                    <a:pt x="77572" y="4045"/>
                  </a:lnTo>
                  <a:lnTo>
                    <a:pt x="76268" y="5236"/>
                  </a:lnTo>
                  <a:lnTo>
                    <a:pt x="68091" y="9407"/>
                  </a:lnTo>
                  <a:lnTo>
                    <a:pt x="62368" y="14087"/>
                  </a:lnTo>
                  <a:lnTo>
                    <a:pt x="36523" y="51034"/>
                  </a:lnTo>
                  <a:lnTo>
                    <a:pt x="13843" y="81300"/>
                  </a:lnTo>
                  <a:lnTo>
                    <a:pt x="2747" y="115994"/>
                  </a:lnTo>
                  <a:lnTo>
                    <a:pt x="0" y="1371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222"/>
            <p:cNvSpPr/>
            <p:nvPr/>
          </p:nvSpPr>
          <p:spPr>
            <a:xfrm>
              <a:off x="2735580" y="1859279"/>
              <a:ext cx="203714" cy="518162"/>
            </a:xfrm>
            <a:custGeom>
              <a:avLst/>
              <a:gdLst/>
              <a:ahLst/>
              <a:cxnLst/>
              <a:rect l="0" t="0" r="0" b="0"/>
              <a:pathLst>
                <a:path w="203714" h="518162">
                  <a:moveTo>
                    <a:pt x="83820" y="0"/>
                  </a:moveTo>
                  <a:lnTo>
                    <a:pt x="83820" y="4046"/>
                  </a:lnTo>
                  <a:lnTo>
                    <a:pt x="86077" y="8289"/>
                  </a:lnTo>
                  <a:lnTo>
                    <a:pt x="115548" y="40133"/>
                  </a:lnTo>
                  <a:lnTo>
                    <a:pt x="146115" y="72423"/>
                  </a:lnTo>
                  <a:lnTo>
                    <a:pt x="169440" y="105903"/>
                  </a:lnTo>
                  <a:lnTo>
                    <a:pt x="185200" y="135989"/>
                  </a:lnTo>
                  <a:lnTo>
                    <a:pt x="198901" y="170492"/>
                  </a:lnTo>
                  <a:lnTo>
                    <a:pt x="203713" y="203387"/>
                  </a:lnTo>
                  <a:lnTo>
                    <a:pt x="203446" y="240415"/>
                  </a:lnTo>
                  <a:lnTo>
                    <a:pt x="197382" y="268565"/>
                  </a:lnTo>
                  <a:lnTo>
                    <a:pt x="184449" y="304882"/>
                  </a:lnTo>
                  <a:lnTo>
                    <a:pt x="165847" y="341138"/>
                  </a:lnTo>
                  <a:lnTo>
                    <a:pt x="148293" y="374645"/>
                  </a:lnTo>
                  <a:lnTo>
                    <a:pt x="121109" y="411072"/>
                  </a:lnTo>
                  <a:lnTo>
                    <a:pt x="91279" y="447744"/>
                  </a:lnTo>
                  <a:lnTo>
                    <a:pt x="54165" y="481355"/>
                  </a:lnTo>
                  <a:lnTo>
                    <a:pt x="20615" y="506888"/>
                  </a:lnTo>
                  <a:lnTo>
                    <a:pt x="0" y="5181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223"/>
            <p:cNvSpPr/>
            <p:nvPr/>
          </p:nvSpPr>
          <p:spPr>
            <a:xfrm>
              <a:off x="3139440" y="1912620"/>
              <a:ext cx="181648" cy="365760"/>
            </a:xfrm>
            <a:custGeom>
              <a:avLst/>
              <a:gdLst/>
              <a:ahLst/>
              <a:cxnLst/>
              <a:rect l="0" t="0" r="0" b="0"/>
              <a:pathLst>
                <a:path w="181648" h="365760">
                  <a:moveTo>
                    <a:pt x="53340" y="0"/>
                  </a:moveTo>
                  <a:lnTo>
                    <a:pt x="52493" y="13013"/>
                  </a:lnTo>
                  <a:lnTo>
                    <a:pt x="47308" y="43680"/>
                  </a:lnTo>
                  <a:lnTo>
                    <a:pt x="46190" y="75595"/>
                  </a:lnTo>
                  <a:lnTo>
                    <a:pt x="48117" y="111016"/>
                  </a:lnTo>
                  <a:lnTo>
                    <a:pt x="51018" y="138240"/>
                  </a:lnTo>
                  <a:lnTo>
                    <a:pt x="52308" y="164451"/>
                  </a:lnTo>
                  <a:lnTo>
                    <a:pt x="52881" y="190211"/>
                  </a:lnTo>
                  <a:lnTo>
                    <a:pt x="50946" y="226256"/>
                  </a:lnTo>
                  <a:lnTo>
                    <a:pt x="47268" y="258385"/>
                  </a:lnTo>
                  <a:lnTo>
                    <a:pt x="41980" y="295537"/>
                  </a:lnTo>
                  <a:lnTo>
                    <a:pt x="36353" y="324517"/>
                  </a:lnTo>
                  <a:lnTo>
                    <a:pt x="32220" y="334348"/>
                  </a:lnTo>
                  <a:lnTo>
                    <a:pt x="30581" y="348960"/>
                  </a:lnTo>
                  <a:lnTo>
                    <a:pt x="30481" y="311005"/>
                  </a:lnTo>
                  <a:lnTo>
                    <a:pt x="34525" y="277615"/>
                  </a:lnTo>
                  <a:lnTo>
                    <a:pt x="49561" y="244490"/>
                  </a:lnTo>
                  <a:lnTo>
                    <a:pt x="73831" y="209870"/>
                  </a:lnTo>
                  <a:lnTo>
                    <a:pt x="84905" y="197556"/>
                  </a:lnTo>
                  <a:lnTo>
                    <a:pt x="101639" y="188545"/>
                  </a:lnTo>
                  <a:lnTo>
                    <a:pt x="123966" y="183999"/>
                  </a:lnTo>
                  <a:lnTo>
                    <a:pt x="134400" y="183377"/>
                  </a:lnTo>
                  <a:lnTo>
                    <a:pt x="144682" y="187616"/>
                  </a:lnTo>
                  <a:lnTo>
                    <a:pt x="169320" y="204513"/>
                  </a:lnTo>
                  <a:lnTo>
                    <a:pt x="176289" y="216201"/>
                  </a:lnTo>
                  <a:lnTo>
                    <a:pt x="180927" y="233016"/>
                  </a:lnTo>
                  <a:lnTo>
                    <a:pt x="181647" y="259952"/>
                  </a:lnTo>
                  <a:lnTo>
                    <a:pt x="175835" y="282198"/>
                  </a:lnTo>
                  <a:lnTo>
                    <a:pt x="159130" y="310213"/>
                  </a:lnTo>
                  <a:lnTo>
                    <a:pt x="148618" y="320752"/>
                  </a:lnTo>
                  <a:lnTo>
                    <a:pt x="111584" y="345213"/>
                  </a:lnTo>
                  <a:lnTo>
                    <a:pt x="75842" y="360315"/>
                  </a:lnTo>
                  <a:lnTo>
                    <a:pt x="41054" y="365282"/>
                  </a:lnTo>
                  <a:lnTo>
                    <a:pt x="0" y="3657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224"/>
            <p:cNvSpPr/>
            <p:nvPr/>
          </p:nvSpPr>
          <p:spPr>
            <a:xfrm>
              <a:off x="3360419" y="2074147"/>
              <a:ext cx="182709" cy="225859"/>
            </a:xfrm>
            <a:custGeom>
              <a:avLst/>
              <a:gdLst/>
              <a:ahLst/>
              <a:cxnLst/>
              <a:rect l="0" t="0" r="0" b="0"/>
              <a:pathLst>
                <a:path w="182709" h="225859">
                  <a:moveTo>
                    <a:pt x="0" y="67073"/>
                  </a:moveTo>
                  <a:lnTo>
                    <a:pt x="4046" y="67073"/>
                  </a:lnTo>
                  <a:lnTo>
                    <a:pt x="5237" y="67919"/>
                  </a:lnTo>
                  <a:lnTo>
                    <a:pt x="6032" y="69330"/>
                  </a:lnTo>
                  <a:lnTo>
                    <a:pt x="6561" y="71118"/>
                  </a:lnTo>
                  <a:lnTo>
                    <a:pt x="7761" y="72309"/>
                  </a:lnTo>
                  <a:lnTo>
                    <a:pt x="15770" y="76480"/>
                  </a:lnTo>
                  <a:lnTo>
                    <a:pt x="29550" y="85205"/>
                  </a:lnTo>
                  <a:lnTo>
                    <a:pt x="43658" y="88532"/>
                  </a:lnTo>
                  <a:lnTo>
                    <a:pt x="64442" y="88809"/>
                  </a:lnTo>
                  <a:lnTo>
                    <a:pt x="101749" y="81301"/>
                  </a:lnTo>
                  <a:lnTo>
                    <a:pt x="138933" y="62461"/>
                  </a:lnTo>
                  <a:lnTo>
                    <a:pt x="159869" y="49667"/>
                  </a:lnTo>
                  <a:lnTo>
                    <a:pt x="178470" y="32231"/>
                  </a:lnTo>
                  <a:lnTo>
                    <a:pt x="180921" y="26752"/>
                  </a:lnTo>
                  <a:lnTo>
                    <a:pt x="182708" y="11221"/>
                  </a:lnTo>
                  <a:lnTo>
                    <a:pt x="181072" y="8671"/>
                  </a:lnTo>
                  <a:lnTo>
                    <a:pt x="174739" y="3581"/>
                  </a:lnTo>
                  <a:lnTo>
                    <a:pt x="166280" y="754"/>
                  </a:lnTo>
                  <a:lnTo>
                    <a:pt x="161654" y="0"/>
                  </a:lnTo>
                  <a:lnTo>
                    <a:pt x="151998" y="1420"/>
                  </a:lnTo>
                  <a:lnTo>
                    <a:pt x="134783" y="9238"/>
                  </a:lnTo>
                  <a:lnTo>
                    <a:pt x="98748" y="27534"/>
                  </a:lnTo>
                  <a:lnTo>
                    <a:pt x="70776" y="53053"/>
                  </a:lnTo>
                  <a:lnTo>
                    <a:pt x="43470" y="90093"/>
                  </a:lnTo>
                  <a:lnTo>
                    <a:pt x="25175" y="122702"/>
                  </a:lnTo>
                  <a:lnTo>
                    <a:pt x="17203" y="157460"/>
                  </a:lnTo>
                  <a:lnTo>
                    <a:pt x="16475" y="182701"/>
                  </a:lnTo>
                  <a:lnTo>
                    <a:pt x="19458" y="193534"/>
                  </a:lnTo>
                  <a:lnTo>
                    <a:pt x="29943" y="209153"/>
                  </a:lnTo>
                  <a:lnTo>
                    <a:pt x="43774" y="220460"/>
                  </a:lnTo>
                  <a:lnTo>
                    <a:pt x="55862" y="224145"/>
                  </a:lnTo>
                  <a:lnTo>
                    <a:pt x="92619" y="225858"/>
                  </a:lnTo>
                  <a:lnTo>
                    <a:pt x="129540" y="21947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225"/>
            <p:cNvSpPr/>
            <p:nvPr/>
          </p:nvSpPr>
          <p:spPr>
            <a:xfrm>
              <a:off x="3612144" y="2087879"/>
              <a:ext cx="129276" cy="204092"/>
            </a:xfrm>
            <a:custGeom>
              <a:avLst/>
              <a:gdLst/>
              <a:ahLst/>
              <a:cxnLst/>
              <a:rect l="0" t="0" r="0" b="0"/>
              <a:pathLst>
                <a:path w="129276" h="204092">
                  <a:moveTo>
                    <a:pt x="129275" y="0"/>
                  </a:moveTo>
                  <a:lnTo>
                    <a:pt x="121185" y="0"/>
                  </a:lnTo>
                  <a:lnTo>
                    <a:pt x="114955" y="2258"/>
                  </a:lnTo>
                  <a:lnTo>
                    <a:pt x="80754" y="26492"/>
                  </a:lnTo>
                  <a:lnTo>
                    <a:pt x="45440" y="63282"/>
                  </a:lnTo>
                  <a:lnTo>
                    <a:pt x="25133" y="95944"/>
                  </a:lnTo>
                  <a:lnTo>
                    <a:pt x="6508" y="128925"/>
                  </a:lnTo>
                  <a:lnTo>
                    <a:pt x="627" y="163514"/>
                  </a:lnTo>
                  <a:lnTo>
                    <a:pt x="0" y="179870"/>
                  </a:lnTo>
                  <a:lnTo>
                    <a:pt x="1605" y="184260"/>
                  </a:lnTo>
                  <a:lnTo>
                    <a:pt x="7904" y="191396"/>
                  </a:lnTo>
                  <a:lnTo>
                    <a:pt x="20971" y="200173"/>
                  </a:lnTo>
                  <a:lnTo>
                    <a:pt x="39612" y="204091"/>
                  </a:lnTo>
                  <a:lnTo>
                    <a:pt x="74750" y="199331"/>
                  </a:lnTo>
                  <a:lnTo>
                    <a:pt x="114036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2226"/>
            <p:cNvSpPr/>
            <p:nvPr/>
          </p:nvSpPr>
          <p:spPr>
            <a:xfrm>
              <a:off x="5600700" y="1905000"/>
              <a:ext cx="159562" cy="190006"/>
            </a:xfrm>
            <a:custGeom>
              <a:avLst/>
              <a:gdLst/>
              <a:ahLst/>
              <a:cxnLst/>
              <a:rect l="0" t="0" r="0" b="0"/>
              <a:pathLst>
                <a:path w="159562" h="190006">
                  <a:moveTo>
                    <a:pt x="0" y="15240"/>
                  </a:moveTo>
                  <a:lnTo>
                    <a:pt x="4045" y="19285"/>
                  </a:lnTo>
                  <a:lnTo>
                    <a:pt x="6031" y="23528"/>
                  </a:lnTo>
                  <a:lnTo>
                    <a:pt x="6560" y="25845"/>
                  </a:lnTo>
                  <a:lnTo>
                    <a:pt x="13511" y="38158"/>
                  </a:lnTo>
                  <a:lnTo>
                    <a:pt x="22086" y="72266"/>
                  </a:lnTo>
                  <a:lnTo>
                    <a:pt x="22758" y="107165"/>
                  </a:lnTo>
                  <a:lnTo>
                    <a:pt x="16815" y="138812"/>
                  </a:lnTo>
                  <a:lnTo>
                    <a:pt x="15551" y="163921"/>
                  </a:lnTo>
                  <a:lnTo>
                    <a:pt x="17636" y="172478"/>
                  </a:lnTo>
                  <a:lnTo>
                    <a:pt x="25873" y="184870"/>
                  </a:lnTo>
                  <a:lnTo>
                    <a:pt x="30690" y="187998"/>
                  </a:lnTo>
                  <a:lnTo>
                    <a:pt x="36500" y="189388"/>
                  </a:lnTo>
                  <a:lnTo>
                    <a:pt x="44726" y="190005"/>
                  </a:lnTo>
                  <a:lnTo>
                    <a:pt x="54027" y="185764"/>
                  </a:lnTo>
                  <a:lnTo>
                    <a:pt x="86137" y="165635"/>
                  </a:lnTo>
                  <a:lnTo>
                    <a:pt x="99243" y="155742"/>
                  </a:lnTo>
                  <a:lnTo>
                    <a:pt x="126689" y="121356"/>
                  </a:lnTo>
                  <a:lnTo>
                    <a:pt x="144070" y="86003"/>
                  </a:lnTo>
                  <a:lnTo>
                    <a:pt x="156540" y="53470"/>
                  </a:lnTo>
                  <a:lnTo>
                    <a:pt x="159561" y="25751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2227"/>
            <p:cNvSpPr/>
            <p:nvPr/>
          </p:nvSpPr>
          <p:spPr>
            <a:xfrm>
              <a:off x="5859780" y="1836420"/>
              <a:ext cx="129540" cy="224754"/>
            </a:xfrm>
            <a:custGeom>
              <a:avLst/>
              <a:gdLst/>
              <a:ahLst/>
              <a:cxnLst/>
              <a:rect l="0" t="0" r="0" b="0"/>
              <a:pathLst>
                <a:path w="129540" h="224754">
                  <a:moveTo>
                    <a:pt x="0" y="76200"/>
                  </a:moveTo>
                  <a:lnTo>
                    <a:pt x="4045" y="80245"/>
                  </a:lnTo>
                  <a:lnTo>
                    <a:pt x="6030" y="84488"/>
                  </a:lnTo>
                  <a:lnTo>
                    <a:pt x="15318" y="118856"/>
                  </a:lnTo>
                  <a:lnTo>
                    <a:pt x="25745" y="155404"/>
                  </a:lnTo>
                  <a:lnTo>
                    <a:pt x="29856" y="188637"/>
                  </a:lnTo>
                  <a:lnTo>
                    <a:pt x="30356" y="210452"/>
                  </a:lnTo>
                  <a:lnTo>
                    <a:pt x="29551" y="213961"/>
                  </a:lnTo>
                  <a:lnTo>
                    <a:pt x="28167" y="216301"/>
                  </a:lnTo>
                  <a:lnTo>
                    <a:pt x="26398" y="217860"/>
                  </a:lnTo>
                  <a:lnTo>
                    <a:pt x="24432" y="221851"/>
                  </a:lnTo>
                  <a:lnTo>
                    <a:pt x="23908" y="224101"/>
                  </a:lnTo>
                  <a:lnTo>
                    <a:pt x="23559" y="224753"/>
                  </a:lnTo>
                  <a:lnTo>
                    <a:pt x="23326" y="224342"/>
                  </a:lnTo>
                  <a:lnTo>
                    <a:pt x="22864" y="187871"/>
                  </a:lnTo>
                  <a:lnTo>
                    <a:pt x="25118" y="166861"/>
                  </a:lnTo>
                  <a:lnTo>
                    <a:pt x="33466" y="137006"/>
                  </a:lnTo>
                  <a:lnTo>
                    <a:pt x="43268" y="101412"/>
                  </a:lnTo>
                  <a:lnTo>
                    <a:pt x="53357" y="69044"/>
                  </a:lnTo>
                  <a:lnTo>
                    <a:pt x="63503" y="42237"/>
                  </a:lnTo>
                  <a:lnTo>
                    <a:pt x="70839" y="33447"/>
                  </a:lnTo>
                  <a:lnTo>
                    <a:pt x="80590" y="26718"/>
                  </a:lnTo>
                  <a:lnTo>
                    <a:pt x="115476" y="7697"/>
                  </a:lnTo>
                  <a:lnTo>
                    <a:pt x="12953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228"/>
            <p:cNvSpPr/>
            <p:nvPr/>
          </p:nvSpPr>
          <p:spPr>
            <a:xfrm>
              <a:off x="6006007" y="1813559"/>
              <a:ext cx="143333" cy="197562"/>
            </a:xfrm>
            <a:custGeom>
              <a:avLst/>
              <a:gdLst/>
              <a:ahLst/>
              <a:cxnLst/>
              <a:rect l="0" t="0" r="0" b="0"/>
              <a:pathLst>
                <a:path w="143333" h="197562">
                  <a:moveTo>
                    <a:pt x="143332" y="0"/>
                  </a:moveTo>
                  <a:lnTo>
                    <a:pt x="136772" y="0"/>
                  </a:lnTo>
                  <a:lnTo>
                    <a:pt x="102620" y="17696"/>
                  </a:lnTo>
                  <a:lnTo>
                    <a:pt x="65314" y="45936"/>
                  </a:lnTo>
                  <a:lnTo>
                    <a:pt x="45992" y="63282"/>
                  </a:lnTo>
                  <a:lnTo>
                    <a:pt x="19099" y="99366"/>
                  </a:lnTo>
                  <a:lnTo>
                    <a:pt x="5393" y="121164"/>
                  </a:lnTo>
                  <a:lnTo>
                    <a:pt x="579" y="139571"/>
                  </a:lnTo>
                  <a:lnTo>
                    <a:pt x="0" y="159041"/>
                  </a:lnTo>
                  <a:lnTo>
                    <a:pt x="9238" y="181048"/>
                  </a:lnTo>
                  <a:lnTo>
                    <a:pt x="18542" y="188557"/>
                  </a:lnTo>
                  <a:lnTo>
                    <a:pt x="30297" y="193870"/>
                  </a:lnTo>
                  <a:lnTo>
                    <a:pt x="60849" y="197561"/>
                  </a:lnTo>
                  <a:lnTo>
                    <a:pt x="91950" y="197163"/>
                  </a:lnTo>
                  <a:lnTo>
                    <a:pt x="129113" y="191545"/>
                  </a:lnTo>
                  <a:lnTo>
                    <a:pt x="135712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229"/>
            <p:cNvSpPr/>
            <p:nvPr/>
          </p:nvSpPr>
          <p:spPr>
            <a:xfrm>
              <a:off x="6248493" y="1785022"/>
              <a:ext cx="205647" cy="210083"/>
            </a:xfrm>
            <a:custGeom>
              <a:avLst/>
              <a:gdLst/>
              <a:ahLst/>
              <a:cxnLst/>
              <a:rect l="0" t="0" r="0" b="0"/>
              <a:pathLst>
                <a:path w="205647" h="210083">
                  <a:moveTo>
                    <a:pt x="7526" y="89498"/>
                  </a:moveTo>
                  <a:lnTo>
                    <a:pt x="3481" y="89498"/>
                  </a:lnTo>
                  <a:lnTo>
                    <a:pt x="2289" y="90344"/>
                  </a:lnTo>
                  <a:lnTo>
                    <a:pt x="1495" y="91755"/>
                  </a:lnTo>
                  <a:lnTo>
                    <a:pt x="0" y="103364"/>
                  </a:lnTo>
                  <a:lnTo>
                    <a:pt x="17081" y="115223"/>
                  </a:lnTo>
                  <a:lnTo>
                    <a:pt x="27013" y="117864"/>
                  </a:lnTo>
                  <a:lnTo>
                    <a:pt x="39047" y="118192"/>
                  </a:lnTo>
                  <a:lnTo>
                    <a:pt x="76978" y="106898"/>
                  </a:lnTo>
                  <a:lnTo>
                    <a:pt x="109017" y="97042"/>
                  </a:lnTo>
                  <a:lnTo>
                    <a:pt x="126293" y="91158"/>
                  </a:lnTo>
                  <a:lnTo>
                    <a:pt x="161967" y="64644"/>
                  </a:lnTo>
                  <a:lnTo>
                    <a:pt x="176712" y="54005"/>
                  </a:lnTo>
                  <a:lnTo>
                    <a:pt x="192482" y="30752"/>
                  </a:lnTo>
                  <a:lnTo>
                    <a:pt x="196384" y="15741"/>
                  </a:lnTo>
                  <a:lnTo>
                    <a:pt x="197540" y="4614"/>
                  </a:lnTo>
                  <a:lnTo>
                    <a:pt x="196008" y="2428"/>
                  </a:lnTo>
                  <a:lnTo>
                    <a:pt x="189792" y="0"/>
                  </a:lnTo>
                  <a:lnTo>
                    <a:pt x="181385" y="1179"/>
                  </a:lnTo>
                  <a:lnTo>
                    <a:pt x="149925" y="15829"/>
                  </a:lnTo>
                  <a:lnTo>
                    <a:pt x="113893" y="45114"/>
                  </a:lnTo>
                  <a:lnTo>
                    <a:pt x="76065" y="82054"/>
                  </a:lnTo>
                  <a:lnTo>
                    <a:pt x="51702" y="117629"/>
                  </a:lnTo>
                  <a:lnTo>
                    <a:pt x="37455" y="142142"/>
                  </a:lnTo>
                  <a:lnTo>
                    <a:pt x="33528" y="157768"/>
                  </a:lnTo>
                  <a:lnTo>
                    <a:pt x="34040" y="170922"/>
                  </a:lnTo>
                  <a:lnTo>
                    <a:pt x="37938" y="182413"/>
                  </a:lnTo>
                  <a:lnTo>
                    <a:pt x="45314" y="193165"/>
                  </a:lnTo>
                  <a:lnTo>
                    <a:pt x="50498" y="196709"/>
                  </a:lnTo>
                  <a:lnTo>
                    <a:pt x="84368" y="206909"/>
                  </a:lnTo>
                  <a:lnTo>
                    <a:pt x="110822" y="210082"/>
                  </a:lnTo>
                  <a:lnTo>
                    <a:pt x="144018" y="205070"/>
                  </a:lnTo>
                  <a:lnTo>
                    <a:pt x="175034" y="195927"/>
                  </a:lnTo>
                  <a:lnTo>
                    <a:pt x="205646" y="18855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230"/>
            <p:cNvSpPr/>
            <p:nvPr/>
          </p:nvSpPr>
          <p:spPr>
            <a:xfrm>
              <a:off x="289559" y="2407920"/>
              <a:ext cx="205742" cy="60961"/>
            </a:xfrm>
            <a:custGeom>
              <a:avLst/>
              <a:gdLst/>
              <a:ahLst/>
              <a:cxnLst/>
              <a:rect l="0" t="0" r="0" b="0"/>
              <a:pathLst>
                <a:path w="205742" h="60961">
                  <a:moveTo>
                    <a:pt x="0" y="60960"/>
                  </a:moveTo>
                  <a:lnTo>
                    <a:pt x="0" y="56914"/>
                  </a:lnTo>
                  <a:lnTo>
                    <a:pt x="847" y="55723"/>
                  </a:lnTo>
                  <a:lnTo>
                    <a:pt x="2258" y="54928"/>
                  </a:lnTo>
                  <a:lnTo>
                    <a:pt x="39125" y="42827"/>
                  </a:lnTo>
                  <a:lnTo>
                    <a:pt x="69354" y="35455"/>
                  </a:lnTo>
                  <a:lnTo>
                    <a:pt x="101077" y="27908"/>
                  </a:lnTo>
                  <a:lnTo>
                    <a:pt x="136900" y="17773"/>
                  </a:lnTo>
                  <a:lnTo>
                    <a:pt x="171195" y="9876"/>
                  </a:lnTo>
                  <a:lnTo>
                    <a:pt x="189296" y="6030"/>
                  </a:lnTo>
                  <a:lnTo>
                    <a:pt x="20574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231"/>
            <p:cNvSpPr/>
            <p:nvPr/>
          </p:nvSpPr>
          <p:spPr>
            <a:xfrm>
              <a:off x="3764767" y="2080259"/>
              <a:ext cx="189402" cy="196343"/>
            </a:xfrm>
            <a:custGeom>
              <a:avLst/>
              <a:gdLst/>
              <a:ahLst/>
              <a:cxnLst/>
              <a:rect l="0" t="0" r="0" b="0"/>
              <a:pathLst>
                <a:path w="189402" h="196343">
                  <a:moveTo>
                    <a:pt x="129052" y="0"/>
                  </a:moveTo>
                  <a:lnTo>
                    <a:pt x="118447" y="0"/>
                  </a:lnTo>
                  <a:lnTo>
                    <a:pt x="93007" y="10606"/>
                  </a:lnTo>
                  <a:lnTo>
                    <a:pt x="58925" y="42606"/>
                  </a:lnTo>
                  <a:lnTo>
                    <a:pt x="35770" y="74707"/>
                  </a:lnTo>
                  <a:lnTo>
                    <a:pt x="17148" y="108643"/>
                  </a:lnTo>
                  <a:lnTo>
                    <a:pt x="5066" y="143663"/>
                  </a:lnTo>
                  <a:lnTo>
                    <a:pt x="244" y="178218"/>
                  </a:lnTo>
                  <a:lnTo>
                    <a:pt x="0" y="182312"/>
                  </a:lnTo>
                  <a:lnTo>
                    <a:pt x="1531" y="185888"/>
                  </a:lnTo>
                  <a:lnTo>
                    <a:pt x="7747" y="192119"/>
                  </a:lnTo>
                  <a:lnTo>
                    <a:pt x="16155" y="195453"/>
                  </a:lnTo>
                  <a:lnTo>
                    <a:pt x="20767" y="196342"/>
                  </a:lnTo>
                  <a:lnTo>
                    <a:pt x="46420" y="191686"/>
                  </a:lnTo>
                  <a:lnTo>
                    <a:pt x="75947" y="180355"/>
                  </a:lnTo>
                  <a:lnTo>
                    <a:pt x="110284" y="166107"/>
                  </a:lnTo>
                  <a:lnTo>
                    <a:pt x="125226" y="155952"/>
                  </a:lnTo>
                  <a:lnTo>
                    <a:pt x="159185" y="126621"/>
                  </a:lnTo>
                  <a:lnTo>
                    <a:pt x="175610" y="105816"/>
                  </a:lnTo>
                  <a:lnTo>
                    <a:pt x="185369" y="84411"/>
                  </a:lnTo>
                  <a:lnTo>
                    <a:pt x="189401" y="56293"/>
                  </a:lnTo>
                  <a:lnTo>
                    <a:pt x="187911" y="51922"/>
                  </a:lnTo>
                  <a:lnTo>
                    <a:pt x="172792" y="36043"/>
                  </a:lnTo>
                  <a:lnTo>
                    <a:pt x="147571" y="18655"/>
                  </a:lnTo>
                  <a:lnTo>
                    <a:pt x="136673" y="152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232"/>
            <p:cNvSpPr/>
            <p:nvPr/>
          </p:nvSpPr>
          <p:spPr>
            <a:xfrm>
              <a:off x="4023396" y="2012338"/>
              <a:ext cx="272413" cy="227352"/>
            </a:xfrm>
            <a:custGeom>
              <a:avLst/>
              <a:gdLst/>
              <a:ahLst/>
              <a:cxnLst/>
              <a:rect l="0" t="0" r="0" b="0"/>
              <a:pathLst>
                <a:path w="272413" h="227352">
                  <a:moveTo>
                    <a:pt x="22823" y="75541"/>
                  </a:moveTo>
                  <a:lnTo>
                    <a:pt x="22823" y="110640"/>
                  </a:lnTo>
                  <a:lnTo>
                    <a:pt x="20566" y="143278"/>
                  </a:lnTo>
                  <a:lnTo>
                    <a:pt x="15063" y="181264"/>
                  </a:lnTo>
                  <a:lnTo>
                    <a:pt x="2064" y="217859"/>
                  </a:lnTo>
                  <a:lnTo>
                    <a:pt x="87" y="227351"/>
                  </a:lnTo>
                  <a:lnTo>
                    <a:pt x="0" y="219676"/>
                  </a:lnTo>
                  <a:lnTo>
                    <a:pt x="10573" y="188057"/>
                  </a:lnTo>
                  <a:lnTo>
                    <a:pt x="20372" y="152079"/>
                  </a:lnTo>
                  <a:lnTo>
                    <a:pt x="28776" y="118163"/>
                  </a:lnTo>
                  <a:lnTo>
                    <a:pt x="41615" y="86289"/>
                  </a:lnTo>
                  <a:lnTo>
                    <a:pt x="61123" y="49693"/>
                  </a:lnTo>
                  <a:lnTo>
                    <a:pt x="81283" y="25656"/>
                  </a:lnTo>
                  <a:lnTo>
                    <a:pt x="93679" y="19504"/>
                  </a:lnTo>
                  <a:lnTo>
                    <a:pt x="114242" y="15554"/>
                  </a:lnTo>
                  <a:lnTo>
                    <a:pt x="127710" y="18915"/>
                  </a:lnTo>
                  <a:lnTo>
                    <a:pt x="135197" y="25256"/>
                  </a:lnTo>
                  <a:lnTo>
                    <a:pt x="141348" y="34566"/>
                  </a:lnTo>
                  <a:lnTo>
                    <a:pt x="148723" y="54087"/>
                  </a:lnTo>
                  <a:lnTo>
                    <a:pt x="151645" y="85697"/>
                  </a:lnTo>
                  <a:lnTo>
                    <a:pt x="149893" y="114393"/>
                  </a:lnTo>
                  <a:lnTo>
                    <a:pt x="144011" y="144344"/>
                  </a:lnTo>
                  <a:lnTo>
                    <a:pt x="134439" y="176715"/>
                  </a:lnTo>
                  <a:lnTo>
                    <a:pt x="129632" y="210673"/>
                  </a:lnTo>
                  <a:lnTo>
                    <a:pt x="129560" y="209542"/>
                  </a:lnTo>
                  <a:lnTo>
                    <a:pt x="131763" y="173181"/>
                  </a:lnTo>
                  <a:lnTo>
                    <a:pt x="140110" y="139796"/>
                  </a:lnTo>
                  <a:lnTo>
                    <a:pt x="151461" y="106527"/>
                  </a:lnTo>
                  <a:lnTo>
                    <a:pt x="165549" y="73904"/>
                  </a:lnTo>
                  <a:lnTo>
                    <a:pt x="180447" y="42789"/>
                  </a:lnTo>
                  <a:lnTo>
                    <a:pt x="199631" y="20211"/>
                  </a:lnTo>
                  <a:lnTo>
                    <a:pt x="221939" y="4342"/>
                  </a:lnTo>
                  <a:lnTo>
                    <a:pt x="233280" y="823"/>
                  </a:lnTo>
                  <a:lnTo>
                    <a:pt x="242231" y="0"/>
                  </a:lnTo>
                  <a:lnTo>
                    <a:pt x="246142" y="1474"/>
                  </a:lnTo>
                  <a:lnTo>
                    <a:pt x="252745" y="7627"/>
                  </a:lnTo>
                  <a:lnTo>
                    <a:pt x="263883" y="26221"/>
                  </a:lnTo>
                  <a:lnTo>
                    <a:pt x="270826" y="46253"/>
                  </a:lnTo>
                  <a:lnTo>
                    <a:pt x="272412" y="69121"/>
                  </a:lnTo>
                  <a:lnTo>
                    <a:pt x="265792" y="106760"/>
                  </a:lnTo>
                  <a:lnTo>
                    <a:pt x="258785" y="136720"/>
                  </a:lnTo>
                  <a:lnTo>
                    <a:pt x="248833" y="173140"/>
                  </a:lnTo>
                  <a:lnTo>
                    <a:pt x="245294" y="192983"/>
                  </a:lnTo>
                  <a:lnTo>
                    <a:pt x="246723" y="201962"/>
                  </a:lnTo>
                  <a:lnTo>
                    <a:pt x="248290" y="205542"/>
                  </a:lnTo>
                  <a:lnTo>
                    <a:pt x="250181" y="207929"/>
                  </a:lnTo>
                  <a:lnTo>
                    <a:pt x="259044" y="21270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233"/>
            <p:cNvSpPr/>
            <p:nvPr/>
          </p:nvSpPr>
          <p:spPr>
            <a:xfrm>
              <a:off x="4375548" y="1993140"/>
              <a:ext cx="153815" cy="207296"/>
            </a:xfrm>
            <a:custGeom>
              <a:avLst/>
              <a:gdLst/>
              <a:ahLst/>
              <a:cxnLst/>
              <a:rect l="0" t="0" r="0" b="0"/>
              <a:pathLst>
                <a:path w="153815" h="207296">
                  <a:moveTo>
                    <a:pt x="5952" y="87119"/>
                  </a:moveTo>
                  <a:lnTo>
                    <a:pt x="5952" y="97725"/>
                  </a:lnTo>
                  <a:lnTo>
                    <a:pt x="6798" y="99270"/>
                  </a:lnTo>
                  <a:lnTo>
                    <a:pt x="8209" y="100300"/>
                  </a:lnTo>
                  <a:lnTo>
                    <a:pt x="12035" y="102291"/>
                  </a:lnTo>
                  <a:lnTo>
                    <a:pt x="16557" y="105998"/>
                  </a:lnTo>
                  <a:lnTo>
                    <a:pt x="23647" y="108210"/>
                  </a:lnTo>
                  <a:lnTo>
                    <a:pt x="27909" y="108800"/>
                  </a:lnTo>
                  <a:lnTo>
                    <a:pt x="60940" y="99270"/>
                  </a:lnTo>
                  <a:lnTo>
                    <a:pt x="95351" y="87047"/>
                  </a:lnTo>
                  <a:lnTo>
                    <a:pt x="112027" y="77220"/>
                  </a:lnTo>
                  <a:lnTo>
                    <a:pt x="137106" y="53799"/>
                  </a:lnTo>
                  <a:lnTo>
                    <a:pt x="152815" y="28660"/>
                  </a:lnTo>
                  <a:lnTo>
                    <a:pt x="153814" y="24440"/>
                  </a:lnTo>
                  <a:lnTo>
                    <a:pt x="153633" y="20780"/>
                  </a:lnTo>
                  <a:lnTo>
                    <a:pt x="151174" y="14455"/>
                  </a:lnTo>
                  <a:lnTo>
                    <a:pt x="147260" y="8822"/>
                  </a:lnTo>
                  <a:lnTo>
                    <a:pt x="136250" y="890"/>
                  </a:lnTo>
                  <a:lnTo>
                    <a:pt x="131764" y="0"/>
                  </a:lnTo>
                  <a:lnTo>
                    <a:pt x="116513" y="2792"/>
                  </a:lnTo>
                  <a:lnTo>
                    <a:pt x="81659" y="13727"/>
                  </a:lnTo>
                  <a:lnTo>
                    <a:pt x="63191" y="25204"/>
                  </a:lnTo>
                  <a:lnTo>
                    <a:pt x="30579" y="57517"/>
                  </a:lnTo>
                  <a:lnTo>
                    <a:pt x="16353" y="79760"/>
                  </a:lnTo>
                  <a:lnTo>
                    <a:pt x="3961" y="114076"/>
                  </a:lnTo>
                  <a:lnTo>
                    <a:pt x="0" y="139416"/>
                  </a:lnTo>
                  <a:lnTo>
                    <a:pt x="2871" y="158965"/>
                  </a:lnTo>
                  <a:lnTo>
                    <a:pt x="13129" y="179527"/>
                  </a:lnTo>
                  <a:lnTo>
                    <a:pt x="26893" y="193616"/>
                  </a:lnTo>
                  <a:lnTo>
                    <a:pt x="45741" y="203153"/>
                  </a:lnTo>
                  <a:lnTo>
                    <a:pt x="67412" y="207295"/>
                  </a:lnTo>
                  <a:lnTo>
                    <a:pt x="102820" y="202779"/>
                  </a:lnTo>
                  <a:lnTo>
                    <a:pt x="120252" y="2014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234"/>
            <p:cNvSpPr/>
            <p:nvPr/>
          </p:nvSpPr>
          <p:spPr>
            <a:xfrm>
              <a:off x="4594859" y="1958340"/>
              <a:ext cx="197535" cy="197438"/>
            </a:xfrm>
            <a:custGeom>
              <a:avLst/>
              <a:gdLst/>
              <a:ahLst/>
              <a:cxnLst/>
              <a:rect l="0" t="0" r="0" b="0"/>
              <a:pathLst>
                <a:path w="197535" h="197438">
                  <a:moveTo>
                    <a:pt x="144781" y="0"/>
                  </a:moveTo>
                  <a:lnTo>
                    <a:pt x="108956" y="0"/>
                  </a:lnTo>
                  <a:lnTo>
                    <a:pt x="101201" y="2257"/>
                  </a:lnTo>
                  <a:lnTo>
                    <a:pt x="71910" y="20408"/>
                  </a:lnTo>
                  <a:lnTo>
                    <a:pt x="64581" y="27966"/>
                  </a:lnTo>
                  <a:lnTo>
                    <a:pt x="61437" y="36598"/>
                  </a:lnTo>
                  <a:lnTo>
                    <a:pt x="69192" y="41700"/>
                  </a:lnTo>
                  <a:lnTo>
                    <a:pt x="101912" y="53852"/>
                  </a:lnTo>
                  <a:lnTo>
                    <a:pt x="139000" y="68624"/>
                  </a:lnTo>
                  <a:lnTo>
                    <a:pt x="174753" y="83823"/>
                  </a:lnTo>
                  <a:lnTo>
                    <a:pt x="184348" y="89748"/>
                  </a:lnTo>
                  <a:lnTo>
                    <a:pt x="191435" y="98025"/>
                  </a:lnTo>
                  <a:lnTo>
                    <a:pt x="195149" y="107349"/>
                  </a:lnTo>
                  <a:lnTo>
                    <a:pt x="197534" y="127132"/>
                  </a:lnTo>
                  <a:lnTo>
                    <a:pt x="193901" y="142279"/>
                  </a:lnTo>
                  <a:lnTo>
                    <a:pt x="187497" y="150159"/>
                  </a:lnTo>
                  <a:lnTo>
                    <a:pt x="158622" y="170041"/>
                  </a:lnTo>
                  <a:lnTo>
                    <a:pt x="121736" y="185067"/>
                  </a:lnTo>
                  <a:lnTo>
                    <a:pt x="86167" y="194663"/>
                  </a:lnTo>
                  <a:lnTo>
                    <a:pt x="53804" y="197437"/>
                  </a:lnTo>
                  <a:lnTo>
                    <a:pt x="21385" y="197183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235"/>
            <p:cNvSpPr/>
            <p:nvPr/>
          </p:nvSpPr>
          <p:spPr>
            <a:xfrm>
              <a:off x="5143500" y="1882140"/>
              <a:ext cx="220298" cy="243840"/>
            </a:xfrm>
            <a:custGeom>
              <a:avLst/>
              <a:gdLst/>
              <a:ahLst/>
              <a:cxnLst/>
              <a:rect l="0" t="0" r="0" b="0"/>
              <a:pathLst>
                <a:path w="220298" h="243840">
                  <a:moveTo>
                    <a:pt x="175260" y="0"/>
                  </a:moveTo>
                  <a:lnTo>
                    <a:pt x="141854" y="846"/>
                  </a:lnTo>
                  <a:lnTo>
                    <a:pt x="105643" y="12997"/>
                  </a:lnTo>
                  <a:lnTo>
                    <a:pt x="68443" y="25439"/>
                  </a:lnTo>
                  <a:lnTo>
                    <a:pt x="31341" y="39690"/>
                  </a:lnTo>
                  <a:lnTo>
                    <a:pt x="28514" y="41700"/>
                  </a:lnTo>
                  <a:lnTo>
                    <a:pt x="25372" y="46191"/>
                  </a:lnTo>
                  <a:lnTo>
                    <a:pt x="24534" y="48574"/>
                  </a:lnTo>
                  <a:lnTo>
                    <a:pt x="24823" y="51009"/>
                  </a:lnTo>
                  <a:lnTo>
                    <a:pt x="27401" y="55973"/>
                  </a:lnTo>
                  <a:lnTo>
                    <a:pt x="30121" y="57635"/>
                  </a:lnTo>
                  <a:lnTo>
                    <a:pt x="67267" y="69054"/>
                  </a:lnTo>
                  <a:lnTo>
                    <a:pt x="99890" y="80495"/>
                  </a:lnTo>
                  <a:lnTo>
                    <a:pt x="137269" y="87427"/>
                  </a:lnTo>
                  <a:lnTo>
                    <a:pt x="173016" y="105231"/>
                  </a:lnTo>
                  <a:lnTo>
                    <a:pt x="204754" y="125272"/>
                  </a:lnTo>
                  <a:lnTo>
                    <a:pt x="213204" y="134981"/>
                  </a:lnTo>
                  <a:lnTo>
                    <a:pt x="217524" y="144940"/>
                  </a:lnTo>
                  <a:lnTo>
                    <a:pt x="220297" y="165131"/>
                  </a:lnTo>
                  <a:lnTo>
                    <a:pt x="216732" y="180349"/>
                  </a:lnTo>
                  <a:lnTo>
                    <a:pt x="208085" y="190504"/>
                  </a:lnTo>
                  <a:lnTo>
                    <a:pt x="188937" y="203483"/>
                  </a:lnTo>
                  <a:lnTo>
                    <a:pt x="151347" y="223379"/>
                  </a:lnTo>
                  <a:lnTo>
                    <a:pt x="123395" y="232039"/>
                  </a:lnTo>
                  <a:lnTo>
                    <a:pt x="93664" y="235828"/>
                  </a:lnTo>
                  <a:lnTo>
                    <a:pt x="64253" y="241089"/>
                  </a:lnTo>
                  <a:lnTo>
                    <a:pt x="27339" y="243477"/>
                  </a:lnTo>
                  <a:lnTo>
                    <a:pt x="0" y="2438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236"/>
            <p:cNvSpPr/>
            <p:nvPr/>
          </p:nvSpPr>
          <p:spPr>
            <a:xfrm>
              <a:off x="5387890" y="1905000"/>
              <a:ext cx="143118" cy="193378"/>
            </a:xfrm>
            <a:custGeom>
              <a:avLst/>
              <a:gdLst/>
              <a:ahLst/>
              <a:cxnLst/>
              <a:rect l="0" t="0" r="0" b="0"/>
              <a:pathLst>
                <a:path w="143118" h="193378">
                  <a:moveTo>
                    <a:pt x="106129" y="0"/>
                  </a:moveTo>
                  <a:lnTo>
                    <a:pt x="102084" y="0"/>
                  </a:lnTo>
                  <a:lnTo>
                    <a:pt x="100892" y="846"/>
                  </a:lnTo>
                  <a:lnTo>
                    <a:pt x="100099" y="2257"/>
                  </a:lnTo>
                  <a:lnTo>
                    <a:pt x="99569" y="4045"/>
                  </a:lnTo>
                  <a:lnTo>
                    <a:pt x="98369" y="5236"/>
                  </a:lnTo>
                  <a:lnTo>
                    <a:pt x="90360" y="9406"/>
                  </a:lnTo>
                  <a:lnTo>
                    <a:pt x="85574" y="14340"/>
                  </a:lnTo>
                  <a:lnTo>
                    <a:pt x="54874" y="50963"/>
                  </a:lnTo>
                  <a:lnTo>
                    <a:pt x="28854" y="87855"/>
                  </a:lnTo>
                  <a:lnTo>
                    <a:pt x="8851" y="124709"/>
                  </a:lnTo>
                  <a:lnTo>
                    <a:pt x="688" y="160920"/>
                  </a:lnTo>
                  <a:lnTo>
                    <a:pt x="0" y="171991"/>
                  </a:lnTo>
                  <a:lnTo>
                    <a:pt x="1510" y="176467"/>
                  </a:lnTo>
                  <a:lnTo>
                    <a:pt x="7703" y="183698"/>
                  </a:lnTo>
                  <a:lnTo>
                    <a:pt x="20710" y="192530"/>
                  </a:lnTo>
                  <a:lnTo>
                    <a:pt x="32605" y="193377"/>
                  </a:lnTo>
                  <a:lnTo>
                    <a:pt x="67535" y="184795"/>
                  </a:lnTo>
                  <a:lnTo>
                    <a:pt x="99615" y="168592"/>
                  </a:lnTo>
                  <a:lnTo>
                    <a:pt x="122278" y="144309"/>
                  </a:lnTo>
                  <a:lnTo>
                    <a:pt x="138600" y="113067"/>
                  </a:lnTo>
                  <a:lnTo>
                    <a:pt x="143117" y="88813"/>
                  </a:lnTo>
                  <a:lnTo>
                    <a:pt x="143053" y="68648"/>
                  </a:lnTo>
                  <a:lnTo>
                    <a:pt x="138048" y="52419"/>
                  </a:lnTo>
                  <a:lnTo>
                    <a:pt x="126304" y="36107"/>
                  </a:lnTo>
                  <a:lnTo>
                    <a:pt x="118787" y="28102"/>
                  </a:lnTo>
                  <a:lnTo>
                    <a:pt x="113731" y="25189"/>
                  </a:lnTo>
                  <a:lnTo>
                    <a:pt x="106129" y="228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WordArt 3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Life Function:  REPRODUCTION</a:t>
            </a:r>
          </a:p>
        </p:txBody>
      </p:sp>
      <p:sp>
        <p:nvSpPr>
          <p:cNvPr id="4" name="SMARTInkShape-147"/>
          <p:cNvSpPr/>
          <p:nvPr/>
        </p:nvSpPr>
        <p:spPr>
          <a:xfrm>
            <a:off x="1562100" y="4328669"/>
            <a:ext cx="1016294" cy="289051"/>
          </a:xfrm>
          <a:custGeom>
            <a:avLst/>
            <a:gdLst/>
            <a:ahLst/>
            <a:cxnLst/>
            <a:rect l="0" t="0" r="0" b="0"/>
            <a:pathLst>
              <a:path w="1016294" h="289051">
                <a:moveTo>
                  <a:pt x="0" y="113790"/>
                </a:moveTo>
                <a:lnTo>
                  <a:pt x="36045" y="113790"/>
                </a:lnTo>
                <a:lnTo>
                  <a:pt x="68989" y="119027"/>
                </a:lnTo>
                <a:lnTo>
                  <a:pt x="103226" y="121551"/>
                </a:lnTo>
                <a:lnTo>
                  <a:pt x="127722" y="125142"/>
                </a:lnTo>
                <a:lnTo>
                  <a:pt x="157236" y="127302"/>
                </a:lnTo>
                <a:lnTo>
                  <a:pt x="190109" y="129109"/>
                </a:lnTo>
                <a:lnTo>
                  <a:pt x="224475" y="132734"/>
                </a:lnTo>
                <a:lnTo>
                  <a:pt x="259504" y="134910"/>
                </a:lnTo>
                <a:lnTo>
                  <a:pt x="294828" y="135877"/>
                </a:lnTo>
                <a:lnTo>
                  <a:pt x="330283" y="136307"/>
                </a:lnTo>
                <a:lnTo>
                  <a:pt x="365797" y="136498"/>
                </a:lnTo>
                <a:lnTo>
                  <a:pt x="400489" y="136583"/>
                </a:lnTo>
                <a:lnTo>
                  <a:pt x="432842" y="136620"/>
                </a:lnTo>
                <a:lnTo>
                  <a:pt x="466412" y="136637"/>
                </a:lnTo>
                <a:lnTo>
                  <a:pt x="499394" y="136645"/>
                </a:lnTo>
                <a:lnTo>
                  <a:pt x="528164" y="136648"/>
                </a:lnTo>
                <a:lnTo>
                  <a:pt x="557319" y="134391"/>
                </a:lnTo>
                <a:lnTo>
                  <a:pt x="586364" y="130566"/>
                </a:lnTo>
                <a:lnTo>
                  <a:pt x="613384" y="126044"/>
                </a:lnTo>
                <a:lnTo>
                  <a:pt x="639504" y="121212"/>
                </a:lnTo>
                <a:lnTo>
                  <a:pt x="675751" y="113732"/>
                </a:lnTo>
                <a:lnTo>
                  <a:pt x="707940" y="106153"/>
                </a:lnTo>
                <a:lnTo>
                  <a:pt x="738926" y="96288"/>
                </a:lnTo>
                <a:lnTo>
                  <a:pt x="771647" y="81828"/>
                </a:lnTo>
                <a:lnTo>
                  <a:pt x="807427" y="65624"/>
                </a:lnTo>
                <a:lnTo>
                  <a:pt x="812995" y="61983"/>
                </a:lnTo>
                <a:lnTo>
                  <a:pt x="813777" y="60626"/>
                </a:lnTo>
                <a:lnTo>
                  <a:pt x="814876" y="56363"/>
                </a:lnTo>
                <a:lnTo>
                  <a:pt x="815134" y="58069"/>
                </a:lnTo>
                <a:lnTo>
                  <a:pt x="814481" y="80239"/>
                </a:lnTo>
                <a:lnTo>
                  <a:pt x="804790" y="109326"/>
                </a:lnTo>
                <a:lnTo>
                  <a:pt x="793869" y="137585"/>
                </a:lnTo>
                <a:lnTo>
                  <a:pt x="785271" y="167408"/>
                </a:lnTo>
                <a:lnTo>
                  <a:pt x="774781" y="203780"/>
                </a:lnTo>
                <a:lnTo>
                  <a:pt x="768041" y="240882"/>
                </a:lnTo>
                <a:lnTo>
                  <a:pt x="762795" y="262325"/>
                </a:lnTo>
                <a:lnTo>
                  <a:pt x="762031" y="273313"/>
                </a:lnTo>
                <a:lnTo>
                  <a:pt x="757964" y="273663"/>
                </a:lnTo>
                <a:lnTo>
                  <a:pt x="757615" y="272019"/>
                </a:lnTo>
                <a:lnTo>
                  <a:pt x="763927" y="238413"/>
                </a:lnTo>
                <a:lnTo>
                  <a:pt x="770190" y="209136"/>
                </a:lnTo>
                <a:lnTo>
                  <a:pt x="777409" y="173649"/>
                </a:lnTo>
                <a:lnTo>
                  <a:pt x="782395" y="148015"/>
                </a:lnTo>
                <a:lnTo>
                  <a:pt x="787433" y="119688"/>
                </a:lnTo>
                <a:lnTo>
                  <a:pt x="790984" y="83271"/>
                </a:lnTo>
                <a:lnTo>
                  <a:pt x="792036" y="51031"/>
                </a:lnTo>
                <a:lnTo>
                  <a:pt x="799001" y="14653"/>
                </a:lnTo>
                <a:lnTo>
                  <a:pt x="797354" y="8205"/>
                </a:lnTo>
                <a:lnTo>
                  <a:pt x="792765" y="0"/>
                </a:lnTo>
                <a:lnTo>
                  <a:pt x="826737" y="32905"/>
                </a:lnTo>
                <a:lnTo>
                  <a:pt x="856443" y="55166"/>
                </a:lnTo>
                <a:lnTo>
                  <a:pt x="884809" y="76383"/>
                </a:lnTo>
                <a:lnTo>
                  <a:pt x="920690" y="106307"/>
                </a:lnTo>
                <a:lnTo>
                  <a:pt x="956627" y="135831"/>
                </a:lnTo>
                <a:lnTo>
                  <a:pt x="991310" y="164148"/>
                </a:lnTo>
                <a:lnTo>
                  <a:pt x="1005580" y="179699"/>
                </a:lnTo>
                <a:lnTo>
                  <a:pt x="1015170" y="195032"/>
                </a:lnTo>
                <a:lnTo>
                  <a:pt x="1016293" y="199278"/>
                </a:lnTo>
                <a:lnTo>
                  <a:pt x="1016195" y="202955"/>
                </a:lnTo>
                <a:lnTo>
                  <a:pt x="1015283" y="206254"/>
                </a:lnTo>
                <a:lnTo>
                  <a:pt x="1009755" y="212176"/>
                </a:lnTo>
                <a:lnTo>
                  <a:pt x="999959" y="217631"/>
                </a:lnTo>
                <a:lnTo>
                  <a:pt x="963819" y="230289"/>
                </a:lnTo>
                <a:lnTo>
                  <a:pt x="926220" y="241724"/>
                </a:lnTo>
                <a:lnTo>
                  <a:pt x="897640" y="248543"/>
                </a:lnTo>
                <a:lnTo>
                  <a:pt x="868004" y="257218"/>
                </a:lnTo>
                <a:lnTo>
                  <a:pt x="833384" y="268976"/>
                </a:lnTo>
                <a:lnTo>
                  <a:pt x="802192" y="280129"/>
                </a:lnTo>
                <a:lnTo>
                  <a:pt x="777240" y="2890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SMARTInkShape-Group80"/>
          <p:cNvGrpSpPr/>
          <p:nvPr/>
        </p:nvGrpSpPr>
        <p:grpSpPr>
          <a:xfrm>
            <a:off x="320446" y="3985259"/>
            <a:ext cx="1066395" cy="632461"/>
            <a:chOff x="320446" y="3985259"/>
            <a:chExt cx="1066395" cy="632461"/>
          </a:xfrm>
        </p:grpSpPr>
        <p:sp>
          <p:nvSpPr>
            <p:cNvPr id="5" name="SMARTInkShape-148"/>
            <p:cNvSpPr/>
            <p:nvPr/>
          </p:nvSpPr>
          <p:spPr>
            <a:xfrm>
              <a:off x="365760" y="4282440"/>
              <a:ext cx="7621" cy="335280"/>
            </a:xfrm>
            <a:custGeom>
              <a:avLst/>
              <a:gdLst/>
              <a:ahLst/>
              <a:cxnLst/>
              <a:rect l="0" t="0" r="0" b="0"/>
              <a:pathLst>
                <a:path w="7621" h="335280">
                  <a:moveTo>
                    <a:pt x="7620" y="0"/>
                  </a:moveTo>
                  <a:lnTo>
                    <a:pt x="1588" y="14320"/>
                  </a:lnTo>
                  <a:lnTo>
                    <a:pt x="139" y="46977"/>
                  </a:lnTo>
                  <a:lnTo>
                    <a:pt x="27" y="80493"/>
                  </a:lnTo>
                  <a:lnTo>
                    <a:pt x="4053" y="109739"/>
                  </a:lnTo>
                  <a:lnTo>
                    <a:pt x="6563" y="143899"/>
                  </a:lnTo>
                  <a:lnTo>
                    <a:pt x="7150" y="170635"/>
                  </a:lnTo>
                  <a:lnTo>
                    <a:pt x="7411" y="198604"/>
                  </a:lnTo>
                  <a:lnTo>
                    <a:pt x="7527" y="225146"/>
                  </a:lnTo>
                  <a:lnTo>
                    <a:pt x="7578" y="251053"/>
                  </a:lnTo>
                  <a:lnTo>
                    <a:pt x="7607" y="287181"/>
                  </a:lnTo>
                  <a:lnTo>
                    <a:pt x="5358" y="314819"/>
                  </a:lnTo>
                  <a:lnTo>
                    <a:pt x="0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49"/>
            <p:cNvSpPr/>
            <p:nvPr/>
          </p:nvSpPr>
          <p:spPr>
            <a:xfrm>
              <a:off x="320446" y="4134570"/>
              <a:ext cx="257278" cy="285031"/>
            </a:xfrm>
            <a:custGeom>
              <a:avLst/>
              <a:gdLst/>
              <a:ahLst/>
              <a:cxnLst/>
              <a:rect l="0" t="0" r="0" b="0"/>
              <a:pathLst>
                <a:path w="257278" h="285031">
                  <a:moveTo>
                    <a:pt x="14834" y="117389"/>
                  </a:moveTo>
                  <a:lnTo>
                    <a:pt x="4228" y="106784"/>
                  </a:lnTo>
                  <a:lnTo>
                    <a:pt x="1653" y="99694"/>
                  </a:lnTo>
                  <a:lnTo>
                    <a:pt x="0" y="81345"/>
                  </a:lnTo>
                  <a:lnTo>
                    <a:pt x="3759" y="66446"/>
                  </a:lnTo>
                  <a:lnTo>
                    <a:pt x="14280" y="51307"/>
                  </a:lnTo>
                  <a:lnTo>
                    <a:pt x="46244" y="25944"/>
                  </a:lnTo>
                  <a:lnTo>
                    <a:pt x="70707" y="12965"/>
                  </a:lnTo>
                  <a:lnTo>
                    <a:pt x="99404" y="3758"/>
                  </a:lnTo>
                  <a:lnTo>
                    <a:pt x="119307" y="0"/>
                  </a:lnTo>
                  <a:lnTo>
                    <a:pt x="149552" y="2644"/>
                  </a:lnTo>
                  <a:lnTo>
                    <a:pt x="179116" y="8790"/>
                  </a:lnTo>
                  <a:lnTo>
                    <a:pt x="204339" y="17667"/>
                  </a:lnTo>
                  <a:lnTo>
                    <a:pt x="227052" y="35631"/>
                  </a:lnTo>
                  <a:lnTo>
                    <a:pt x="244036" y="57040"/>
                  </a:lnTo>
                  <a:lnTo>
                    <a:pt x="253960" y="80317"/>
                  </a:lnTo>
                  <a:lnTo>
                    <a:pt x="257277" y="109133"/>
                  </a:lnTo>
                  <a:lnTo>
                    <a:pt x="256566" y="143259"/>
                  </a:lnTo>
                  <a:lnTo>
                    <a:pt x="246384" y="174349"/>
                  </a:lnTo>
                  <a:lnTo>
                    <a:pt x="225515" y="208040"/>
                  </a:lnTo>
                  <a:lnTo>
                    <a:pt x="188894" y="245979"/>
                  </a:lnTo>
                  <a:lnTo>
                    <a:pt x="151255" y="266842"/>
                  </a:lnTo>
                  <a:lnTo>
                    <a:pt x="121295" y="276536"/>
                  </a:lnTo>
                  <a:lnTo>
                    <a:pt x="84875" y="283352"/>
                  </a:lnTo>
                  <a:lnTo>
                    <a:pt x="45314" y="2850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50"/>
            <p:cNvSpPr/>
            <p:nvPr/>
          </p:nvSpPr>
          <p:spPr>
            <a:xfrm>
              <a:off x="632460" y="4115694"/>
              <a:ext cx="205741" cy="258187"/>
            </a:xfrm>
            <a:custGeom>
              <a:avLst/>
              <a:gdLst/>
              <a:ahLst/>
              <a:cxnLst/>
              <a:rect l="0" t="0" r="0" b="0"/>
              <a:pathLst>
                <a:path w="205741" h="258187">
                  <a:moveTo>
                    <a:pt x="0" y="143886"/>
                  </a:moveTo>
                  <a:lnTo>
                    <a:pt x="4045" y="143886"/>
                  </a:lnTo>
                  <a:lnTo>
                    <a:pt x="5236" y="144732"/>
                  </a:lnTo>
                  <a:lnTo>
                    <a:pt x="6031" y="146143"/>
                  </a:lnTo>
                  <a:lnTo>
                    <a:pt x="6560" y="147931"/>
                  </a:lnTo>
                  <a:lnTo>
                    <a:pt x="19441" y="154491"/>
                  </a:lnTo>
                  <a:lnTo>
                    <a:pt x="42159" y="158210"/>
                  </a:lnTo>
                  <a:lnTo>
                    <a:pt x="77503" y="156687"/>
                  </a:lnTo>
                  <a:lnTo>
                    <a:pt x="113052" y="148484"/>
                  </a:lnTo>
                  <a:lnTo>
                    <a:pt x="146204" y="127913"/>
                  </a:lnTo>
                  <a:lnTo>
                    <a:pt x="171496" y="108181"/>
                  </a:lnTo>
                  <a:lnTo>
                    <a:pt x="183552" y="93042"/>
                  </a:lnTo>
                  <a:lnTo>
                    <a:pt x="187412" y="80649"/>
                  </a:lnTo>
                  <a:lnTo>
                    <a:pt x="189890" y="56041"/>
                  </a:lnTo>
                  <a:lnTo>
                    <a:pt x="186274" y="40058"/>
                  </a:lnTo>
                  <a:lnTo>
                    <a:pt x="171383" y="19487"/>
                  </a:lnTo>
                  <a:lnTo>
                    <a:pt x="161966" y="9293"/>
                  </a:lnTo>
                  <a:lnTo>
                    <a:pt x="152136" y="3633"/>
                  </a:lnTo>
                  <a:lnTo>
                    <a:pt x="132027" y="0"/>
                  </a:lnTo>
                  <a:lnTo>
                    <a:pt x="112779" y="3416"/>
                  </a:lnTo>
                  <a:lnTo>
                    <a:pt x="84366" y="18238"/>
                  </a:lnTo>
                  <a:lnTo>
                    <a:pt x="61569" y="39731"/>
                  </a:lnTo>
                  <a:lnTo>
                    <a:pt x="51917" y="54415"/>
                  </a:lnTo>
                  <a:lnTo>
                    <a:pt x="36564" y="91436"/>
                  </a:lnTo>
                  <a:lnTo>
                    <a:pt x="29797" y="110415"/>
                  </a:lnTo>
                  <a:lnTo>
                    <a:pt x="30094" y="145552"/>
                  </a:lnTo>
                  <a:lnTo>
                    <a:pt x="32001" y="164100"/>
                  </a:lnTo>
                  <a:lnTo>
                    <a:pt x="38494" y="180810"/>
                  </a:lnTo>
                  <a:lnTo>
                    <a:pt x="55714" y="204497"/>
                  </a:lnTo>
                  <a:lnTo>
                    <a:pt x="91752" y="234611"/>
                  </a:lnTo>
                  <a:lnTo>
                    <a:pt x="116650" y="248096"/>
                  </a:lnTo>
                  <a:lnTo>
                    <a:pt x="145476" y="255196"/>
                  </a:lnTo>
                  <a:lnTo>
                    <a:pt x="183504" y="257792"/>
                  </a:lnTo>
                  <a:lnTo>
                    <a:pt x="205740" y="2581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51"/>
            <p:cNvSpPr/>
            <p:nvPr/>
          </p:nvSpPr>
          <p:spPr>
            <a:xfrm>
              <a:off x="1005839" y="3985259"/>
              <a:ext cx="22862" cy="403861"/>
            </a:xfrm>
            <a:custGeom>
              <a:avLst/>
              <a:gdLst/>
              <a:ahLst/>
              <a:cxnLst/>
              <a:rect l="0" t="0" r="0" b="0"/>
              <a:pathLst>
                <a:path w="22862" h="403861">
                  <a:moveTo>
                    <a:pt x="22861" y="0"/>
                  </a:moveTo>
                  <a:lnTo>
                    <a:pt x="18815" y="0"/>
                  </a:lnTo>
                  <a:lnTo>
                    <a:pt x="17624" y="847"/>
                  </a:lnTo>
                  <a:lnTo>
                    <a:pt x="16829" y="2258"/>
                  </a:lnTo>
                  <a:lnTo>
                    <a:pt x="15711" y="10547"/>
                  </a:lnTo>
                  <a:lnTo>
                    <a:pt x="15282" y="42873"/>
                  </a:lnTo>
                  <a:lnTo>
                    <a:pt x="11203" y="79683"/>
                  </a:lnTo>
                  <a:lnTo>
                    <a:pt x="8682" y="113545"/>
                  </a:lnTo>
                  <a:lnTo>
                    <a:pt x="8092" y="140211"/>
                  </a:lnTo>
                  <a:lnTo>
                    <a:pt x="6984" y="168997"/>
                  </a:lnTo>
                  <a:lnTo>
                    <a:pt x="3669" y="198723"/>
                  </a:lnTo>
                  <a:lnTo>
                    <a:pt x="3888" y="231126"/>
                  </a:lnTo>
                  <a:lnTo>
                    <a:pt x="5115" y="263590"/>
                  </a:lnTo>
                  <a:lnTo>
                    <a:pt x="2838" y="292129"/>
                  </a:lnTo>
                  <a:lnTo>
                    <a:pt x="841" y="327951"/>
                  </a:lnTo>
                  <a:lnTo>
                    <a:pt x="167" y="362620"/>
                  </a:lnTo>
                  <a:lnTo>
                    <a:pt x="2" y="399431"/>
                  </a:lnTo>
                  <a:lnTo>
                    <a:pt x="0" y="403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52"/>
            <p:cNvSpPr/>
            <p:nvPr/>
          </p:nvSpPr>
          <p:spPr>
            <a:xfrm>
              <a:off x="884040" y="4198619"/>
              <a:ext cx="190381" cy="7622"/>
            </a:xfrm>
            <a:custGeom>
              <a:avLst/>
              <a:gdLst/>
              <a:ahLst/>
              <a:cxnLst/>
              <a:rect l="0" t="0" r="0" b="0"/>
              <a:pathLst>
                <a:path w="190381" h="7622">
                  <a:moveTo>
                    <a:pt x="15120" y="7621"/>
                  </a:moveTo>
                  <a:lnTo>
                    <a:pt x="0" y="7621"/>
                  </a:lnTo>
                  <a:lnTo>
                    <a:pt x="33018" y="5363"/>
                  </a:lnTo>
                  <a:lnTo>
                    <a:pt x="69455" y="1060"/>
                  </a:lnTo>
                  <a:lnTo>
                    <a:pt x="101022" y="314"/>
                  </a:lnTo>
                  <a:lnTo>
                    <a:pt x="131824" y="93"/>
                  </a:lnTo>
                  <a:lnTo>
                    <a:pt x="166445" y="28"/>
                  </a:lnTo>
                  <a:lnTo>
                    <a:pt x="1903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53"/>
            <p:cNvSpPr/>
            <p:nvPr/>
          </p:nvSpPr>
          <p:spPr>
            <a:xfrm>
              <a:off x="1091598" y="4198628"/>
              <a:ext cx="226662" cy="144287"/>
            </a:xfrm>
            <a:custGeom>
              <a:avLst/>
              <a:gdLst/>
              <a:ahLst/>
              <a:cxnLst/>
              <a:rect l="0" t="0" r="0" b="0"/>
              <a:pathLst>
                <a:path w="226662" h="144287">
                  <a:moveTo>
                    <a:pt x="142842" y="7612"/>
                  </a:moveTo>
                  <a:lnTo>
                    <a:pt x="138796" y="3567"/>
                  </a:lnTo>
                  <a:lnTo>
                    <a:pt x="134553" y="1580"/>
                  </a:lnTo>
                  <a:lnTo>
                    <a:pt x="98153" y="0"/>
                  </a:lnTo>
                  <a:lnTo>
                    <a:pt x="79044" y="6076"/>
                  </a:lnTo>
                  <a:lnTo>
                    <a:pt x="48835" y="21246"/>
                  </a:lnTo>
                  <a:lnTo>
                    <a:pt x="19226" y="48556"/>
                  </a:lnTo>
                  <a:lnTo>
                    <a:pt x="6350" y="70889"/>
                  </a:lnTo>
                  <a:lnTo>
                    <a:pt x="517" y="89861"/>
                  </a:lnTo>
                  <a:lnTo>
                    <a:pt x="0" y="100047"/>
                  </a:lnTo>
                  <a:lnTo>
                    <a:pt x="2592" y="107396"/>
                  </a:lnTo>
                  <a:lnTo>
                    <a:pt x="16016" y="124292"/>
                  </a:lnTo>
                  <a:lnTo>
                    <a:pt x="27558" y="132024"/>
                  </a:lnTo>
                  <a:lnTo>
                    <a:pt x="41703" y="135632"/>
                  </a:lnTo>
                  <a:lnTo>
                    <a:pt x="51607" y="134218"/>
                  </a:lnTo>
                  <a:lnTo>
                    <a:pt x="75982" y="124065"/>
                  </a:lnTo>
                  <a:lnTo>
                    <a:pt x="95644" y="107656"/>
                  </a:lnTo>
                  <a:lnTo>
                    <a:pt x="114549" y="78595"/>
                  </a:lnTo>
                  <a:lnTo>
                    <a:pt x="118908" y="59231"/>
                  </a:lnTo>
                  <a:lnTo>
                    <a:pt x="119940" y="39728"/>
                  </a:lnTo>
                  <a:lnTo>
                    <a:pt x="120828" y="64738"/>
                  </a:lnTo>
                  <a:lnTo>
                    <a:pt x="135420" y="99125"/>
                  </a:lnTo>
                  <a:lnTo>
                    <a:pt x="148794" y="123614"/>
                  </a:lnTo>
                  <a:lnTo>
                    <a:pt x="166376" y="136484"/>
                  </a:lnTo>
                  <a:lnTo>
                    <a:pt x="178884" y="142316"/>
                  </a:lnTo>
                  <a:lnTo>
                    <a:pt x="194740" y="144286"/>
                  </a:lnTo>
                  <a:lnTo>
                    <a:pt x="202032" y="142298"/>
                  </a:lnTo>
                  <a:lnTo>
                    <a:pt x="213612" y="134123"/>
                  </a:lnTo>
                  <a:lnTo>
                    <a:pt x="226661" y="1219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54"/>
            <p:cNvSpPr/>
            <p:nvPr/>
          </p:nvSpPr>
          <p:spPr>
            <a:xfrm>
              <a:off x="1371612" y="4023359"/>
              <a:ext cx="15229" cy="335282"/>
            </a:xfrm>
            <a:custGeom>
              <a:avLst/>
              <a:gdLst/>
              <a:ahLst/>
              <a:cxnLst/>
              <a:rect l="0" t="0" r="0" b="0"/>
              <a:pathLst>
                <a:path w="15229" h="335282">
                  <a:moveTo>
                    <a:pt x="7608" y="0"/>
                  </a:moveTo>
                  <a:lnTo>
                    <a:pt x="3562" y="0"/>
                  </a:lnTo>
                  <a:lnTo>
                    <a:pt x="2371" y="847"/>
                  </a:lnTo>
                  <a:lnTo>
                    <a:pt x="1576" y="2258"/>
                  </a:lnTo>
                  <a:lnTo>
                    <a:pt x="301" y="6561"/>
                  </a:lnTo>
                  <a:lnTo>
                    <a:pt x="0" y="42971"/>
                  </a:lnTo>
                  <a:lnTo>
                    <a:pt x="4035" y="79702"/>
                  </a:lnTo>
                  <a:lnTo>
                    <a:pt x="6549" y="113551"/>
                  </a:lnTo>
                  <a:lnTo>
                    <a:pt x="7294" y="150391"/>
                  </a:lnTo>
                  <a:lnTo>
                    <a:pt x="7515" y="184073"/>
                  </a:lnTo>
                  <a:lnTo>
                    <a:pt x="7580" y="215501"/>
                  </a:lnTo>
                  <a:lnTo>
                    <a:pt x="7599" y="246262"/>
                  </a:lnTo>
                  <a:lnTo>
                    <a:pt x="12843" y="280914"/>
                  </a:lnTo>
                  <a:lnTo>
                    <a:pt x="14756" y="312217"/>
                  </a:lnTo>
                  <a:lnTo>
                    <a:pt x="15228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SMARTInkShape-Group81"/>
          <p:cNvGrpSpPr/>
          <p:nvPr/>
        </p:nvGrpSpPr>
        <p:grpSpPr>
          <a:xfrm>
            <a:off x="2240279" y="5196839"/>
            <a:ext cx="1485890" cy="342901"/>
            <a:chOff x="2240279" y="5196839"/>
            <a:chExt cx="1485890" cy="342901"/>
          </a:xfrm>
        </p:grpSpPr>
        <p:sp>
          <p:nvSpPr>
            <p:cNvPr id="13" name="SMARTInkShape-155"/>
            <p:cNvSpPr/>
            <p:nvPr/>
          </p:nvSpPr>
          <p:spPr>
            <a:xfrm>
              <a:off x="2240279" y="5265419"/>
              <a:ext cx="1394462" cy="274321"/>
            </a:xfrm>
            <a:custGeom>
              <a:avLst/>
              <a:gdLst/>
              <a:ahLst/>
              <a:cxnLst/>
              <a:rect l="0" t="0" r="0" b="0"/>
              <a:pathLst>
                <a:path w="1394462" h="274321">
                  <a:moveTo>
                    <a:pt x="0" y="274320"/>
                  </a:moveTo>
                  <a:lnTo>
                    <a:pt x="8091" y="270275"/>
                  </a:lnTo>
                  <a:lnTo>
                    <a:pt x="39166" y="264913"/>
                  </a:lnTo>
                  <a:lnTo>
                    <a:pt x="72836" y="256188"/>
                  </a:lnTo>
                  <a:lnTo>
                    <a:pt x="106154" y="248816"/>
                  </a:lnTo>
                  <a:lnTo>
                    <a:pt x="142837" y="245315"/>
                  </a:lnTo>
                  <a:lnTo>
                    <a:pt x="180517" y="240232"/>
                  </a:lnTo>
                  <a:lnTo>
                    <a:pt x="218493" y="233364"/>
                  </a:lnTo>
                  <a:lnTo>
                    <a:pt x="246122" y="228460"/>
                  </a:lnTo>
                  <a:lnTo>
                    <a:pt x="275334" y="222611"/>
                  </a:lnTo>
                  <a:lnTo>
                    <a:pt x="305251" y="214368"/>
                  </a:lnTo>
                  <a:lnTo>
                    <a:pt x="337739" y="209575"/>
                  </a:lnTo>
                  <a:lnTo>
                    <a:pt x="371086" y="206598"/>
                  </a:lnTo>
                  <a:lnTo>
                    <a:pt x="402841" y="202453"/>
                  </a:lnTo>
                  <a:lnTo>
                    <a:pt x="433888" y="197788"/>
                  </a:lnTo>
                  <a:lnTo>
                    <a:pt x="465466" y="192893"/>
                  </a:lnTo>
                  <a:lnTo>
                    <a:pt x="499256" y="187895"/>
                  </a:lnTo>
                  <a:lnTo>
                    <a:pt x="534030" y="182851"/>
                  </a:lnTo>
                  <a:lnTo>
                    <a:pt x="568394" y="177787"/>
                  </a:lnTo>
                  <a:lnTo>
                    <a:pt x="600600" y="172715"/>
                  </a:lnTo>
                  <a:lnTo>
                    <a:pt x="634105" y="167638"/>
                  </a:lnTo>
                  <a:lnTo>
                    <a:pt x="668751" y="162560"/>
                  </a:lnTo>
                  <a:lnTo>
                    <a:pt x="703905" y="157480"/>
                  </a:lnTo>
                  <a:lnTo>
                    <a:pt x="737027" y="152400"/>
                  </a:lnTo>
                  <a:lnTo>
                    <a:pt x="769528" y="147321"/>
                  </a:lnTo>
                  <a:lnTo>
                    <a:pt x="803728" y="142240"/>
                  </a:lnTo>
                  <a:lnTo>
                    <a:pt x="838684" y="137161"/>
                  </a:lnTo>
                  <a:lnTo>
                    <a:pt x="873975" y="132081"/>
                  </a:lnTo>
                  <a:lnTo>
                    <a:pt x="909416" y="127001"/>
                  </a:lnTo>
                  <a:lnTo>
                    <a:pt x="942665" y="121920"/>
                  </a:lnTo>
                  <a:lnTo>
                    <a:pt x="974376" y="116840"/>
                  </a:lnTo>
                  <a:lnTo>
                    <a:pt x="1005403" y="111760"/>
                  </a:lnTo>
                  <a:lnTo>
                    <a:pt x="1038384" y="106681"/>
                  </a:lnTo>
                  <a:lnTo>
                    <a:pt x="1071104" y="100754"/>
                  </a:lnTo>
                  <a:lnTo>
                    <a:pt x="1099758" y="92476"/>
                  </a:lnTo>
                  <a:lnTo>
                    <a:pt x="1128861" y="85409"/>
                  </a:lnTo>
                  <a:lnTo>
                    <a:pt x="1157883" y="79447"/>
                  </a:lnTo>
                  <a:lnTo>
                    <a:pt x="1184893" y="73974"/>
                  </a:lnTo>
                  <a:lnTo>
                    <a:pt x="1219854" y="66133"/>
                  </a:lnTo>
                  <a:lnTo>
                    <a:pt x="1251662" y="54403"/>
                  </a:lnTo>
                  <a:lnTo>
                    <a:pt x="1282535" y="44248"/>
                  </a:lnTo>
                  <a:lnTo>
                    <a:pt x="1317224" y="33231"/>
                  </a:lnTo>
                  <a:lnTo>
                    <a:pt x="1348536" y="22903"/>
                  </a:lnTo>
                  <a:lnTo>
                    <a:pt x="1367024" y="15253"/>
                  </a:lnTo>
                  <a:lnTo>
                    <a:pt x="1386439" y="2260"/>
                  </a:lnTo>
                  <a:lnTo>
                    <a:pt x="13944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56"/>
            <p:cNvSpPr/>
            <p:nvPr/>
          </p:nvSpPr>
          <p:spPr>
            <a:xfrm>
              <a:off x="3552006" y="5196839"/>
              <a:ext cx="174163" cy="175262"/>
            </a:xfrm>
            <a:custGeom>
              <a:avLst/>
              <a:gdLst/>
              <a:ahLst/>
              <a:cxnLst/>
              <a:rect l="0" t="0" r="0" b="0"/>
              <a:pathLst>
                <a:path w="174163" h="175262">
                  <a:moveTo>
                    <a:pt x="14153" y="0"/>
                  </a:moveTo>
                  <a:lnTo>
                    <a:pt x="6848" y="0"/>
                  </a:lnTo>
                  <a:lnTo>
                    <a:pt x="2581" y="4045"/>
                  </a:lnTo>
                  <a:lnTo>
                    <a:pt x="543" y="8289"/>
                  </a:lnTo>
                  <a:lnTo>
                    <a:pt x="0" y="10607"/>
                  </a:lnTo>
                  <a:lnTo>
                    <a:pt x="484" y="12151"/>
                  </a:lnTo>
                  <a:lnTo>
                    <a:pt x="1654" y="13181"/>
                  </a:lnTo>
                  <a:lnTo>
                    <a:pt x="3281" y="13867"/>
                  </a:lnTo>
                  <a:lnTo>
                    <a:pt x="4365" y="15172"/>
                  </a:lnTo>
                  <a:lnTo>
                    <a:pt x="8363" y="23349"/>
                  </a:lnTo>
                  <a:lnTo>
                    <a:pt x="13273" y="28157"/>
                  </a:lnTo>
                  <a:lnTo>
                    <a:pt x="21100" y="33117"/>
                  </a:lnTo>
                  <a:lnTo>
                    <a:pt x="54903" y="43893"/>
                  </a:lnTo>
                  <a:lnTo>
                    <a:pt x="75135" y="51223"/>
                  </a:lnTo>
                  <a:lnTo>
                    <a:pt x="110675" y="53217"/>
                  </a:lnTo>
                  <a:lnTo>
                    <a:pt x="145387" y="60247"/>
                  </a:lnTo>
                  <a:lnTo>
                    <a:pt x="152348" y="60643"/>
                  </a:lnTo>
                  <a:lnTo>
                    <a:pt x="158265" y="63077"/>
                  </a:lnTo>
                  <a:lnTo>
                    <a:pt x="163716" y="66135"/>
                  </a:lnTo>
                  <a:lnTo>
                    <a:pt x="174133" y="68572"/>
                  </a:lnTo>
                  <a:lnTo>
                    <a:pt x="174162" y="72623"/>
                  </a:lnTo>
                  <a:lnTo>
                    <a:pt x="171910" y="76868"/>
                  </a:lnTo>
                  <a:lnTo>
                    <a:pt x="156261" y="94020"/>
                  </a:lnTo>
                  <a:lnTo>
                    <a:pt x="119663" y="123402"/>
                  </a:lnTo>
                  <a:lnTo>
                    <a:pt x="85280" y="156628"/>
                  </a:lnTo>
                  <a:lnTo>
                    <a:pt x="80197" y="158513"/>
                  </a:lnTo>
                  <a:lnTo>
                    <a:pt x="78502" y="159862"/>
                  </a:lnTo>
                  <a:lnTo>
                    <a:pt x="75560" y="166449"/>
                  </a:lnTo>
                  <a:lnTo>
                    <a:pt x="75113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57"/>
            <p:cNvSpPr/>
            <p:nvPr/>
          </p:nvSpPr>
          <p:spPr>
            <a:xfrm>
              <a:off x="3566159" y="5205518"/>
              <a:ext cx="99061" cy="128483"/>
            </a:xfrm>
            <a:custGeom>
              <a:avLst/>
              <a:gdLst/>
              <a:ahLst/>
              <a:cxnLst/>
              <a:rect l="0" t="0" r="0" b="0"/>
              <a:pathLst>
                <a:path w="99061" h="128483">
                  <a:moveTo>
                    <a:pt x="0" y="6562"/>
                  </a:moveTo>
                  <a:lnTo>
                    <a:pt x="0" y="0"/>
                  </a:lnTo>
                  <a:lnTo>
                    <a:pt x="6561" y="5595"/>
                  </a:lnTo>
                  <a:lnTo>
                    <a:pt x="11573" y="21128"/>
                  </a:lnTo>
                  <a:lnTo>
                    <a:pt x="35784" y="54931"/>
                  </a:lnTo>
                  <a:lnTo>
                    <a:pt x="66485" y="92646"/>
                  </a:lnTo>
                  <a:lnTo>
                    <a:pt x="73576" y="104935"/>
                  </a:lnTo>
                  <a:lnTo>
                    <a:pt x="99060" y="1284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SMARTInkShape-Group82"/>
          <p:cNvGrpSpPr/>
          <p:nvPr/>
        </p:nvGrpSpPr>
        <p:grpSpPr>
          <a:xfrm>
            <a:off x="648176" y="5067300"/>
            <a:ext cx="1340645" cy="601981"/>
            <a:chOff x="648176" y="5067300"/>
            <a:chExt cx="1340645" cy="601981"/>
          </a:xfrm>
        </p:grpSpPr>
        <p:sp>
          <p:nvSpPr>
            <p:cNvPr id="17" name="SMARTInkShape-158"/>
            <p:cNvSpPr/>
            <p:nvPr/>
          </p:nvSpPr>
          <p:spPr>
            <a:xfrm>
              <a:off x="648176" y="5189221"/>
              <a:ext cx="186768" cy="297092"/>
            </a:xfrm>
            <a:custGeom>
              <a:avLst/>
              <a:gdLst/>
              <a:ahLst/>
              <a:cxnLst/>
              <a:rect l="0" t="0" r="0" b="0"/>
              <a:pathLst>
                <a:path w="186768" h="297092">
                  <a:moveTo>
                    <a:pt x="174784" y="15239"/>
                  </a:moveTo>
                  <a:lnTo>
                    <a:pt x="174784" y="8678"/>
                  </a:lnTo>
                  <a:lnTo>
                    <a:pt x="173937" y="8325"/>
                  </a:lnTo>
                  <a:lnTo>
                    <a:pt x="170738" y="7932"/>
                  </a:lnTo>
                  <a:lnTo>
                    <a:pt x="166495" y="5500"/>
                  </a:lnTo>
                  <a:lnTo>
                    <a:pt x="161786" y="2444"/>
                  </a:lnTo>
                  <a:lnTo>
                    <a:pt x="153529" y="723"/>
                  </a:lnTo>
                  <a:lnTo>
                    <a:pt x="116430" y="18"/>
                  </a:lnTo>
                  <a:lnTo>
                    <a:pt x="83199" y="0"/>
                  </a:lnTo>
                  <a:lnTo>
                    <a:pt x="57924" y="845"/>
                  </a:lnTo>
                  <a:lnTo>
                    <a:pt x="23864" y="11350"/>
                  </a:lnTo>
                  <a:lnTo>
                    <a:pt x="7673" y="23015"/>
                  </a:lnTo>
                  <a:lnTo>
                    <a:pt x="1133" y="29004"/>
                  </a:lnTo>
                  <a:lnTo>
                    <a:pt x="239" y="32081"/>
                  </a:lnTo>
                  <a:lnTo>
                    <a:pt x="0" y="34087"/>
                  </a:lnTo>
                  <a:lnTo>
                    <a:pt x="1993" y="38573"/>
                  </a:lnTo>
                  <a:lnTo>
                    <a:pt x="24966" y="70812"/>
                  </a:lnTo>
                  <a:lnTo>
                    <a:pt x="61652" y="93971"/>
                  </a:lnTo>
                  <a:lnTo>
                    <a:pt x="77801" y="112708"/>
                  </a:lnTo>
                  <a:lnTo>
                    <a:pt x="111405" y="138546"/>
                  </a:lnTo>
                  <a:lnTo>
                    <a:pt x="146004" y="169562"/>
                  </a:lnTo>
                  <a:lnTo>
                    <a:pt x="158876" y="184513"/>
                  </a:lnTo>
                  <a:lnTo>
                    <a:pt x="178991" y="216668"/>
                  </a:lnTo>
                  <a:lnTo>
                    <a:pt x="183161" y="248641"/>
                  </a:lnTo>
                  <a:lnTo>
                    <a:pt x="186409" y="253875"/>
                  </a:lnTo>
                  <a:lnTo>
                    <a:pt x="186767" y="256457"/>
                  </a:lnTo>
                  <a:lnTo>
                    <a:pt x="182052" y="271772"/>
                  </a:lnTo>
                  <a:lnTo>
                    <a:pt x="164511" y="292098"/>
                  </a:lnTo>
                  <a:lnTo>
                    <a:pt x="157236" y="294920"/>
                  </a:lnTo>
                  <a:lnTo>
                    <a:pt x="123204" y="297091"/>
                  </a:lnTo>
                  <a:lnTo>
                    <a:pt x="89759" y="296324"/>
                  </a:lnTo>
                  <a:lnTo>
                    <a:pt x="63199" y="283311"/>
                  </a:lnTo>
                  <a:lnTo>
                    <a:pt x="27458" y="248910"/>
                  </a:lnTo>
                  <a:lnTo>
                    <a:pt x="24639" y="243834"/>
                  </a:lnTo>
                  <a:lnTo>
                    <a:pt x="23887" y="241296"/>
                  </a:lnTo>
                  <a:lnTo>
                    <a:pt x="22539" y="239604"/>
                  </a:lnTo>
                  <a:lnTo>
                    <a:pt x="7267" y="228703"/>
                  </a:lnTo>
                  <a:lnTo>
                    <a:pt x="7144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59"/>
            <p:cNvSpPr/>
            <p:nvPr/>
          </p:nvSpPr>
          <p:spPr>
            <a:xfrm>
              <a:off x="945044" y="5276635"/>
              <a:ext cx="205577" cy="201943"/>
            </a:xfrm>
            <a:custGeom>
              <a:avLst/>
              <a:gdLst/>
              <a:ahLst/>
              <a:cxnLst/>
              <a:rect l="0" t="0" r="0" b="0"/>
              <a:pathLst>
                <a:path w="205577" h="201943">
                  <a:moveTo>
                    <a:pt x="22695" y="87845"/>
                  </a:moveTo>
                  <a:lnTo>
                    <a:pt x="22695" y="99196"/>
                  </a:lnTo>
                  <a:lnTo>
                    <a:pt x="23542" y="100492"/>
                  </a:lnTo>
                  <a:lnTo>
                    <a:pt x="24953" y="101356"/>
                  </a:lnTo>
                  <a:lnTo>
                    <a:pt x="50864" y="109931"/>
                  </a:lnTo>
                  <a:lnTo>
                    <a:pt x="73860" y="110602"/>
                  </a:lnTo>
                  <a:lnTo>
                    <a:pt x="108230" y="102938"/>
                  </a:lnTo>
                  <a:lnTo>
                    <a:pt x="118218" y="97209"/>
                  </a:lnTo>
                  <a:lnTo>
                    <a:pt x="148963" y="74277"/>
                  </a:lnTo>
                  <a:lnTo>
                    <a:pt x="156252" y="62282"/>
                  </a:lnTo>
                  <a:lnTo>
                    <a:pt x="158788" y="52142"/>
                  </a:lnTo>
                  <a:lnTo>
                    <a:pt x="159715" y="33116"/>
                  </a:lnTo>
                  <a:lnTo>
                    <a:pt x="155769" y="20640"/>
                  </a:lnTo>
                  <a:lnTo>
                    <a:pt x="149290" y="13385"/>
                  </a:lnTo>
                  <a:lnTo>
                    <a:pt x="140766" y="8185"/>
                  </a:lnTo>
                  <a:lnTo>
                    <a:pt x="111481" y="0"/>
                  </a:lnTo>
                  <a:lnTo>
                    <a:pt x="76029" y="5972"/>
                  </a:lnTo>
                  <a:lnTo>
                    <a:pt x="63051" y="12222"/>
                  </a:lnTo>
                  <a:lnTo>
                    <a:pt x="33691" y="35224"/>
                  </a:lnTo>
                  <a:lnTo>
                    <a:pt x="9341" y="67305"/>
                  </a:lnTo>
                  <a:lnTo>
                    <a:pt x="2652" y="86274"/>
                  </a:lnTo>
                  <a:lnTo>
                    <a:pt x="83" y="120444"/>
                  </a:lnTo>
                  <a:lnTo>
                    <a:pt x="0" y="127358"/>
                  </a:lnTo>
                  <a:lnTo>
                    <a:pt x="1639" y="132813"/>
                  </a:lnTo>
                  <a:lnTo>
                    <a:pt x="29103" y="169343"/>
                  </a:lnTo>
                  <a:lnTo>
                    <a:pt x="64933" y="189018"/>
                  </a:lnTo>
                  <a:lnTo>
                    <a:pt x="97182" y="199831"/>
                  </a:lnTo>
                  <a:lnTo>
                    <a:pt x="135256" y="201942"/>
                  </a:lnTo>
                  <a:lnTo>
                    <a:pt x="146382" y="201208"/>
                  </a:lnTo>
                  <a:lnTo>
                    <a:pt x="182670" y="186702"/>
                  </a:lnTo>
                  <a:lnTo>
                    <a:pt x="196789" y="179414"/>
                  </a:lnTo>
                  <a:lnTo>
                    <a:pt x="205576" y="1716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60"/>
            <p:cNvSpPr/>
            <p:nvPr/>
          </p:nvSpPr>
          <p:spPr>
            <a:xfrm>
              <a:off x="1264920" y="5280660"/>
              <a:ext cx="30465" cy="388621"/>
            </a:xfrm>
            <a:custGeom>
              <a:avLst/>
              <a:gdLst/>
              <a:ahLst/>
              <a:cxnLst/>
              <a:rect l="0" t="0" r="0" b="0"/>
              <a:pathLst>
                <a:path w="30465" h="388621">
                  <a:moveTo>
                    <a:pt x="7620" y="0"/>
                  </a:moveTo>
                  <a:lnTo>
                    <a:pt x="7620" y="11351"/>
                  </a:lnTo>
                  <a:lnTo>
                    <a:pt x="9877" y="15769"/>
                  </a:lnTo>
                  <a:lnTo>
                    <a:pt x="11665" y="18132"/>
                  </a:lnTo>
                  <a:lnTo>
                    <a:pt x="13651" y="25275"/>
                  </a:lnTo>
                  <a:lnTo>
                    <a:pt x="17358" y="53552"/>
                  </a:lnTo>
                  <a:lnTo>
                    <a:pt x="27372" y="84851"/>
                  </a:lnTo>
                  <a:lnTo>
                    <a:pt x="29866" y="116761"/>
                  </a:lnTo>
                  <a:lnTo>
                    <a:pt x="30298" y="145509"/>
                  </a:lnTo>
                  <a:lnTo>
                    <a:pt x="30426" y="175475"/>
                  </a:lnTo>
                  <a:lnTo>
                    <a:pt x="30464" y="205803"/>
                  </a:lnTo>
                  <a:lnTo>
                    <a:pt x="28217" y="236239"/>
                  </a:lnTo>
                  <a:lnTo>
                    <a:pt x="22189" y="266706"/>
                  </a:lnTo>
                  <a:lnTo>
                    <a:pt x="16612" y="303296"/>
                  </a:lnTo>
                  <a:lnTo>
                    <a:pt x="9389" y="340444"/>
                  </a:lnTo>
                  <a:lnTo>
                    <a:pt x="7006" y="367130"/>
                  </a:lnTo>
                  <a:lnTo>
                    <a:pt x="0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61"/>
            <p:cNvSpPr/>
            <p:nvPr/>
          </p:nvSpPr>
          <p:spPr>
            <a:xfrm>
              <a:off x="1273599" y="5220802"/>
              <a:ext cx="234332" cy="216048"/>
            </a:xfrm>
            <a:custGeom>
              <a:avLst/>
              <a:gdLst/>
              <a:ahLst/>
              <a:cxnLst/>
              <a:rect l="0" t="0" r="0" b="0"/>
              <a:pathLst>
                <a:path w="234332" h="216048">
                  <a:moveTo>
                    <a:pt x="6560" y="97958"/>
                  </a:moveTo>
                  <a:lnTo>
                    <a:pt x="6560" y="93913"/>
                  </a:lnTo>
                  <a:lnTo>
                    <a:pt x="4303" y="89669"/>
                  </a:lnTo>
                  <a:lnTo>
                    <a:pt x="2515" y="87351"/>
                  </a:lnTo>
                  <a:lnTo>
                    <a:pt x="529" y="80261"/>
                  </a:lnTo>
                  <a:lnTo>
                    <a:pt x="0" y="76001"/>
                  </a:lnTo>
                  <a:lnTo>
                    <a:pt x="1669" y="69008"/>
                  </a:lnTo>
                  <a:lnTo>
                    <a:pt x="3299" y="65957"/>
                  </a:lnTo>
                  <a:lnTo>
                    <a:pt x="3540" y="62231"/>
                  </a:lnTo>
                  <a:lnTo>
                    <a:pt x="1549" y="53574"/>
                  </a:lnTo>
                  <a:lnTo>
                    <a:pt x="2373" y="48896"/>
                  </a:lnTo>
                  <a:lnTo>
                    <a:pt x="10776" y="35067"/>
                  </a:lnTo>
                  <a:lnTo>
                    <a:pt x="28272" y="15587"/>
                  </a:lnTo>
                  <a:lnTo>
                    <a:pt x="37659" y="10549"/>
                  </a:lnTo>
                  <a:lnTo>
                    <a:pt x="72637" y="193"/>
                  </a:lnTo>
                  <a:lnTo>
                    <a:pt x="93774" y="0"/>
                  </a:lnTo>
                  <a:lnTo>
                    <a:pt x="130315" y="7527"/>
                  </a:lnTo>
                  <a:lnTo>
                    <a:pt x="166675" y="27216"/>
                  </a:lnTo>
                  <a:lnTo>
                    <a:pt x="198244" y="54127"/>
                  </a:lnTo>
                  <a:lnTo>
                    <a:pt x="225718" y="91563"/>
                  </a:lnTo>
                  <a:lnTo>
                    <a:pt x="230964" y="106122"/>
                  </a:lnTo>
                  <a:lnTo>
                    <a:pt x="234331" y="132120"/>
                  </a:lnTo>
                  <a:lnTo>
                    <a:pt x="228913" y="158798"/>
                  </a:lnTo>
                  <a:lnTo>
                    <a:pt x="217227" y="186507"/>
                  </a:lnTo>
                  <a:lnTo>
                    <a:pt x="201625" y="201994"/>
                  </a:lnTo>
                  <a:lnTo>
                    <a:pt x="190340" y="207696"/>
                  </a:lnTo>
                  <a:lnTo>
                    <a:pt x="152839" y="216047"/>
                  </a:lnTo>
                  <a:lnTo>
                    <a:pt x="121156" y="213257"/>
                  </a:lnTo>
                  <a:lnTo>
                    <a:pt x="87190" y="211543"/>
                  </a:lnTo>
                  <a:lnTo>
                    <a:pt x="49456" y="205714"/>
                  </a:lnTo>
                  <a:lnTo>
                    <a:pt x="32629" y="200912"/>
                  </a:lnTo>
                  <a:lnTo>
                    <a:pt x="10284" y="189485"/>
                  </a:lnTo>
                  <a:lnTo>
                    <a:pt x="9043" y="187763"/>
                  </a:lnTo>
                  <a:lnTo>
                    <a:pt x="6560" y="1817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62"/>
            <p:cNvSpPr/>
            <p:nvPr/>
          </p:nvSpPr>
          <p:spPr>
            <a:xfrm>
              <a:off x="1579319" y="5266926"/>
              <a:ext cx="257102" cy="218922"/>
            </a:xfrm>
            <a:custGeom>
              <a:avLst/>
              <a:gdLst/>
              <a:ahLst/>
              <a:cxnLst/>
              <a:rect l="0" t="0" r="0" b="0"/>
              <a:pathLst>
                <a:path w="257102" h="218922">
                  <a:moveTo>
                    <a:pt x="173281" y="59454"/>
                  </a:moveTo>
                  <a:lnTo>
                    <a:pt x="173281" y="55408"/>
                  </a:lnTo>
                  <a:lnTo>
                    <a:pt x="172434" y="54217"/>
                  </a:lnTo>
                  <a:lnTo>
                    <a:pt x="171023" y="53422"/>
                  </a:lnTo>
                  <a:lnTo>
                    <a:pt x="169235" y="52892"/>
                  </a:lnTo>
                  <a:lnTo>
                    <a:pt x="168044" y="50846"/>
                  </a:lnTo>
                  <a:lnTo>
                    <a:pt x="165520" y="40722"/>
                  </a:lnTo>
                  <a:lnTo>
                    <a:pt x="157511" y="29287"/>
                  </a:lnTo>
                  <a:lnTo>
                    <a:pt x="136853" y="8666"/>
                  </a:lnTo>
                  <a:lnTo>
                    <a:pt x="124857" y="1884"/>
                  </a:lnTo>
                  <a:lnTo>
                    <a:pt x="118457" y="0"/>
                  </a:lnTo>
                  <a:lnTo>
                    <a:pt x="102003" y="2985"/>
                  </a:lnTo>
                  <a:lnTo>
                    <a:pt x="85086" y="9232"/>
                  </a:lnTo>
                  <a:lnTo>
                    <a:pt x="49917" y="41111"/>
                  </a:lnTo>
                  <a:lnTo>
                    <a:pt x="21359" y="75288"/>
                  </a:lnTo>
                  <a:lnTo>
                    <a:pt x="4700" y="105291"/>
                  </a:lnTo>
                  <a:lnTo>
                    <a:pt x="0" y="124023"/>
                  </a:lnTo>
                  <a:lnTo>
                    <a:pt x="1158" y="135000"/>
                  </a:lnTo>
                  <a:lnTo>
                    <a:pt x="2652" y="140298"/>
                  </a:lnTo>
                  <a:lnTo>
                    <a:pt x="8828" y="148442"/>
                  </a:lnTo>
                  <a:lnTo>
                    <a:pt x="34826" y="168530"/>
                  </a:lnTo>
                  <a:lnTo>
                    <a:pt x="46552" y="169174"/>
                  </a:lnTo>
                  <a:lnTo>
                    <a:pt x="81418" y="164143"/>
                  </a:lnTo>
                  <a:lnTo>
                    <a:pt x="91813" y="159322"/>
                  </a:lnTo>
                  <a:lnTo>
                    <a:pt x="102077" y="151535"/>
                  </a:lnTo>
                  <a:lnTo>
                    <a:pt x="122027" y="116226"/>
                  </a:lnTo>
                  <a:lnTo>
                    <a:pt x="137681" y="78371"/>
                  </a:lnTo>
                  <a:lnTo>
                    <a:pt x="142126" y="54241"/>
                  </a:lnTo>
                  <a:lnTo>
                    <a:pt x="142351" y="50899"/>
                  </a:lnTo>
                  <a:lnTo>
                    <a:pt x="140343" y="44927"/>
                  </a:lnTo>
                  <a:lnTo>
                    <a:pt x="135483" y="37081"/>
                  </a:lnTo>
                  <a:lnTo>
                    <a:pt x="131225" y="40783"/>
                  </a:lnTo>
                  <a:lnTo>
                    <a:pt x="131697" y="42773"/>
                  </a:lnTo>
                  <a:lnTo>
                    <a:pt x="136737" y="47242"/>
                  </a:lnTo>
                  <a:lnTo>
                    <a:pt x="140105" y="56566"/>
                  </a:lnTo>
                  <a:lnTo>
                    <a:pt x="144139" y="85320"/>
                  </a:lnTo>
                  <a:lnTo>
                    <a:pt x="159920" y="120809"/>
                  </a:lnTo>
                  <a:lnTo>
                    <a:pt x="175451" y="152535"/>
                  </a:lnTo>
                  <a:lnTo>
                    <a:pt x="193730" y="182279"/>
                  </a:lnTo>
                  <a:lnTo>
                    <a:pt x="225244" y="213172"/>
                  </a:lnTo>
                  <a:lnTo>
                    <a:pt x="235620" y="217606"/>
                  </a:lnTo>
                  <a:lnTo>
                    <a:pt x="244057" y="218921"/>
                  </a:lnTo>
                  <a:lnTo>
                    <a:pt x="249328" y="216970"/>
                  </a:lnTo>
                  <a:lnTo>
                    <a:pt x="251919" y="215264"/>
                  </a:lnTo>
                  <a:lnTo>
                    <a:pt x="253646" y="213281"/>
                  </a:lnTo>
                  <a:lnTo>
                    <a:pt x="257101" y="2042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63"/>
            <p:cNvSpPr/>
            <p:nvPr/>
          </p:nvSpPr>
          <p:spPr>
            <a:xfrm>
              <a:off x="1959395" y="5067300"/>
              <a:ext cx="29426" cy="403861"/>
            </a:xfrm>
            <a:custGeom>
              <a:avLst/>
              <a:gdLst/>
              <a:ahLst/>
              <a:cxnLst/>
              <a:rect l="0" t="0" r="0" b="0"/>
              <a:pathLst>
                <a:path w="29426" h="403861">
                  <a:moveTo>
                    <a:pt x="6564" y="0"/>
                  </a:moveTo>
                  <a:lnTo>
                    <a:pt x="6564" y="11351"/>
                  </a:lnTo>
                  <a:lnTo>
                    <a:pt x="4" y="40155"/>
                  </a:lnTo>
                  <a:lnTo>
                    <a:pt x="0" y="69832"/>
                  </a:lnTo>
                  <a:lnTo>
                    <a:pt x="4243" y="98490"/>
                  </a:lnTo>
                  <a:lnTo>
                    <a:pt x="5877" y="132569"/>
                  </a:lnTo>
                  <a:lnTo>
                    <a:pt x="6361" y="164492"/>
                  </a:lnTo>
                  <a:lnTo>
                    <a:pt x="6504" y="195399"/>
                  </a:lnTo>
                  <a:lnTo>
                    <a:pt x="6547" y="226853"/>
                  </a:lnTo>
                  <a:lnTo>
                    <a:pt x="7406" y="261760"/>
                  </a:lnTo>
                  <a:lnTo>
                    <a:pt x="11800" y="294775"/>
                  </a:lnTo>
                  <a:lnTo>
                    <a:pt x="14325" y="329299"/>
                  </a:lnTo>
                  <a:lnTo>
                    <a:pt x="22334" y="364578"/>
                  </a:lnTo>
                  <a:lnTo>
                    <a:pt x="29425" y="403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SMARTInkShape-Group83"/>
          <p:cNvGrpSpPr/>
          <p:nvPr/>
        </p:nvGrpSpPr>
        <p:grpSpPr>
          <a:xfrm>
            <a:off x="5707733" y="3215640"/>
            <a:ext cx="921668" cy="494233"/>
            <a:chOff x="5707733" y="3215640"/>
            <a:chExt cx="921668" cy="494233"/>
          </a:xfrm>
        </p:grpSpPr>
        <p:sp>
          <p:nvSpPr>
            <p:cNvPr id="24" name="SMARTInkShape-164"/>
            <p:cNvSpPr/>
            <p:nvPr/>
          </p:nvSpPr>
          <p:spPr>
            <a:xfrm>
              <a:off x="5783580" y="3215640"/>
              <a:ext cx="845821" cy="449580"/>
            </a:xfrm>
            <a:custGeom>
              <a:avLst/>
              <a:gdLst/>
              <a:ahLst/>
              <a:cxnLst/>
              <a:rect l="0" t="0" r="0" b="0"/>
              <a:pathLst>
                <a:path w="845821" h="449580">
                  <a:moveTo>
                    <a:pt x="0" y="449579"/>
                  </a:moveTo>
                  <a:lnTo>
                    <a:pt x="4045" y="449579"/>
                  </a:lnTo>
                  <a:lnTo>
                    <a:pt x="5237" y="448733"/>
                  </a:lnTo>
                  <a:lnTo>
                    <a:pt x="6030" y="447322"/>
                  </a:lnTo>
                  <a:lnTo>
                    <a:pt x="6560" y="445534"/>
                  </a:lnTo>
                  <a:lnTo>
                    <a:pt x="7760" y="444343"/>
                  </a:lnTo>
                  <a:lnTo>
                    <a:pt x="15769" y="440172"/>
                  </a:lnTo>
                  <a:lnTo>
                    <a:pt x="18133" y="438228"/>
                  </a:lnTo>
                  <a:lnTo>
                    <a:pt x="25274" y="436068"/>
                  </a:lnTo>
                  <a:lnTo>
                    <a:pt x="38815" y="432594"/>
                  </a:lnTo>
                  <a:lnTo>
                    <a:pt x="70900" y="418946"/>
                  </a:lnTo>
                  <a:lnTo>
                    <a:pt x="106138" y="406380"/>
                  </a:lnTo>
                  <a:lnTo>
                    <a:pt x="138259" y="393697"/>
                  </a:lnTo>
                  <a:lnTo>
                    <a:pt x="175404" y="374968"/>
                  </a:lnTo>
                  <a:lnTo>
                    <a:pt x="213378" y="355652"/>
                  </a:lnTo>
                  <a:lnTo>
                    <a:pt x="246101" y="341154"/>
                  </a:lnTo>
                  <a:lnTo>
                    <a:pt x="274989" y="327142"/>
                  </a:lnTo>
                  <a:lnTo>
                    <a:pt x="311046" y="307237"/>
                  </a:lnTo>
                  <a:lnTo>
                    <a:pt x="342963" y="292069"/>
                  </a:lnTo>
                  <a:lnTo>
                    <a:pt x="380354" y="271773"/>
                  </a:lnTo>
                  <a:lnTo>
                    <a:pt x="417216" y="251458"/>
                  </a:lnTo>
                  <a:lnTo>
                    <a:pt x="453253" y="231139"/>
                  </a:lnTo>
                  <a:lnTo>
                    <a:pt x="482935" y="215900"/>
                  </a:lnTo>
                  <a:lnTo>
                    <a:pt x="518069" y="190343"/>
                  </a:lnTo>
                  <a:lnTo>
                    <a:pt x="546825" y="173426"/>
                  </a:lnTo>
                  <a:lnTo>
                    <a:pt x="576795" y="156842"/>
                  </a:lnTo>
                  <a:lnTo>
                    <a:pt x="607123" y="137065"/>
                  </a:lnTo>
                  <a:lnTo>
                    <a:pt x="637559" y="120104"/>
                  </a:lnTo>
                  <a:lnTo>
                    <a:pt x="667178" y="103507"/>
                  </a:lnTo>
                  <a:lnTo>
                    <a:pt x="700371" y="77831"/>
                  </a:lnTo>
                  <a:lnTo>
                    <a:pt x="735432" y="56202"/>
                  </a:lnTo>
                  <a:lnTo>
                    <a:pt x="769734" y="36470"/>
                  </a:lnTo>
                  <a:lnTo>
                    <a:pt x="803728" y="23541"/>
                  </a:lnTo>
                  <a:lnTo>
                    <a:pt x="831818" y="9937"/>
                  </a:lnTo>
                  <a:lnTo>
                    <a:pt x="836485" y="9165"/>
                  </a:lnTo>
                  <a:lnTo>
                    <a:pt x="839597" y="7803"/>
                  </a:lnTo>
                  <a:lnTo>
                    <a:pt x="841672" y="6048"/>
                  </a:lnTo>
                  <a:lnTo>
                    <a:pt x="845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65"/>
            <p:cNvSpPr/>
            <p:nvPr/>
          </p:nvSpPr>
          <p:spPr>
            <a:xfrm>
              <a:off x="5707733" y="3566159"/>
              <a:ext cx="144428" cy="143714"/>
            </a:xfrm>
            <a:custGeom>
              <a:avLst/>
              <a:gdLst/>
              <a:ahLst/>
              <a:cxnLst/>
              <a:rect l="0" t="0" r="0" b="0"/>
              <a:pathLst>
                <a:path w="144428" h="143714">
                  <a:moveTo>
                    <a:pt x="75847" y="0"/>
                  </a:moveTo>
                  <a:lnTo>
                    <a:pt x="75847" y="4045"/>
                  </a:lnTo>
                  <a:lnTo>
                    <a:pt x="71801" y="14651"/>
                  </a:lnTo>
                  <a:lnTo>
                    <a:pt x="46363" y="51165"/>
                  </a:lnTo>
                  <a:lnTo>
                    <a:pt x="9537" y="89167"/>
                  </a:lnTo>
                  <a:lnTo>
                    <a:pt x="838" y="97868"/>
                  </a:lnTo>
                  <a:lnTo>
                    <a:pt x="0" y="102753"/>
                  </a:lnTo>
                  <a:lnTo>
                    <a:pt x="729" y="104062"/>
                  </a:lnTo>
                  <a:lnTo>
                    <a:pt x="2061" y="104935"/>
                  </a:lnTo>
                  <a:lnTo>
                    <a:pt x="6238" y="106336"/>
                  </a:lnTo>
                  <a:lnTo>
                    <a:pt x="11007" y="106578"/>
                  </a:lnTo>
                  <a:lnTo>
                    <a:pt x="15420" y="108893"/>
                  </a:lnTo>
                  <a:lnTo>
                    <a:pt x="20204" y="111897"/>
                  </a:lnTo>
                  <a:lnTo>
                    <a:pt x="30173" y="113826"/>
                  </a:lnTo>
                  <a:lnTo>
                    <a:pt x="36074" y="114936"/>
                  </a:lnTo>
                  <a:lnTo>
                    <a:pt x="54470" y="120833"/>
                  </a:lnTo>
                  <a:lnTo>
                    <a:pt x="70715" y="122552"/>
                  </a:lnTo>
                  <a:lnTo>
                    <a:pt x="85212" y="127909"/>
                  </a:lnTo>
                  <a:lnTo>
                    <a:pt x="93556" y="129662"/>
                  </a:lnTo>
                  <a:lnTo>
                    <a:pt x="105811" y="135428"/>
                  </a:lnTo>
                  <a:lnTo>
                    <a:pt x="126627" y="137939"/>
                  </a:lnTo>
                  <a:lnTo>
                    <a:pt x="135299" y="143713"/>
                  </a:lnTo>
                  <a:lnTo>
                    <a:pt x="136648" y="143222"/>
                  </a:lnTo>
                  <a:lnTo>
                    <a:pt x="144427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66"/>
            <p:cNvSpPr/>
            <p:nvPr/>
          </p:nvSpPr>
          <p:spPr>
            <a:xfrm>
              <a:off x="5776052" y="3589019"/>
              <a:ext cx="76109" cy="106682"/>
            </a:xfrm>
            <a:custGeom>
              <a:avLst/>
              <a:gdLst/>
              <a:ahLst/>
              <a:cxnLst/>
              <a:rect l="0" t="0" r="0" b="0"/>
              <a:pathLst>
                <a:path w="76109" h="106682">
                  <a:moveTo>
                    <a:pt x="7528" y="0"/>
                  </a:moveTo>
                  <a:lnTo>
                    <a:pt x="966" y="0"/>
                  </a:lnTo>
                  <a:lnTo>
                    <a:pt x="614" y="847"/>
                  </a:lnTo>
                  <a:lnTo>
                    <a:pt x="0" y="6561"/>
                  </a:lnTo>
                  <a:lnTo>
                    <a:pt x="6009" y="18732"/>
                  </a:lnTo>
                  <a:lnTo>
                    <a:pt x="34788" y="56136"/>
                  </a:lnTo>
                  <a:lnTo>
                    <a:pt x="58310" y="93000"/>
                  </a:lnTo>
                  <a:lnTo>
                    <a:pt x="76108" y="106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SMARTInkShape-Group84"/>
          <p:cNvGrpSpPr/>
          <p:nvPr/>
        </p:nvGrpSpPr>
        <p:grpSpPr>
          <a:xfrm>
            <a:off x="6463371" y="2857999"/>
            <a:ext cx="1263310" cy="309788"/>
            <a:chOff x="6463371" y="2857999"/>
            <a:chExt cx="1263310" cy="309788"/>
          </a:xfrm>
        </p:grpSpPr>
        <p:sp>
          <p:nvSpPr>
            <p:cNvPr id="28" name="SMARTInkShape-167"/>
            <p:cNvSpPr/>
            <p:nvPr/>
          </p:nvSpPr>
          <p:spPr>
            <a:xfrm>
              <a:off x="6463371" y="3002675"/>
              <a:ext cx="486069" cy="159140"/>
            </a:xfrm>
            <a:custGeom>
              <a:avLst/>
              <a:gdLst/>
              <a:ahLst/>
              <a:cxnLst/>
              <a:rect l="0" t="0" r="0" b="0"/>
              <a:pathLst>
                <a:path w="486069" h="159140">
                  <a:moveTo>
                    <a:pt x="127929" y="83425"/>
                  </a:moveTo>
                  <a:lnTo>
                    <a:pt x="127929" y="65291"/>
                  </a:lnTo>
                  <a:lnTo>
                    <a:pt x="127082" y="63716"/>
                  </a:lnTo>
                  <a:lnTo>
                    <a:pt x="125670" y="62666"/>
                  </a:lnTo>
                  <a:lnTo>
                    <a:pt x="123884" y="61965"/>
                  </a:lnTo>
                  <a:lnTo>
                    <a:pt x="122692" y="60651"/>
                  </a:lnTo>
                  <a:lnTo>
                    <a:pt x="118521" y="52460"/>
                  </a:lnTo>
                  <a:lnTo>
                    <a:pt x="109796" y="42689"/>
                  </a:lnTo>
                  <a:lnTo>
                    <a:pt x="104911" y="39920"/>
                  </a:lnTo>
                  <a:lnTo>
                    <a:pt x="94878" y="38142"/>
                  </a:lnTo>
                  <a:lnTo>
                    <a:pt x="65015" y="48349"/>
                  </a:lnTo>
                  <a:lnTo>
                    <a:pt x="47574" y="59673"/>
                  </a:lnTo>
                  <a:lnTo>
                    <a:pt x="18903" y="93681"/>
                  </a:lnTo>
                  <a:lnTo>
                    <a:pt x="3828" y="118997"/>
                  </a:lnTo>
                  <a:lnTo>
                    <a:pt x="0" y="134228"/>
                  </a:lnTo>
                  <a:lnTo>
                    <a:pt x="1363" y="142128"/>
                  </a:lnTo>
                  <a:lnTo>
                    <a:pt x="6890" y="151336"/>
                  </a:lnTo>
                  <a:lnTo>
                    <a:pt x="9137" y="154099"/>
                  </a:lnTo>
                  <a:lnTo>
                    <a:pt x="16148" y="157168"/>
                  </a:lnTo>
                  <a:lnTo>
                    <a:pt x="34447" y="159139"/>
                  </a:lnTo>
                  <a:lnTo>
                    <a:pt x="68517" y="148976"/>
                  </a:lnTo>
                  <a:lnTo>
                    <a:pt x="91671" y="138361"/>
                  </a:lnTo>
                  <a:lnTo>
                    <a:pt x="106555" y="125573"/>
                  </a:lnTo>
                  <a:lnTo>
                    <a:pt x="136889" y="89969"/>
                  </a:lnTo>
                  <a:lnTo>
                    <a:pt x="140377" y="84076"/>
                  </a:lnTo>
                  <a:lnTo>
                    <a:pt x="142775" y="78634"/>
                  </a:lnTo>
                  <a:lnTo>
                    <a:pt x="148037" y="70810"/>
                  </a:lnTo>
                  <a:lnTo>
                    <a:pt x="150426" y="62081"/>
                  </a:lnTo>
                  <a:lnTo>
                    <a:pt x="150547" y="62422"/>
                  </a:lnTo>
                  <a:lnTo>
                    <a:pt x="151633" y="89385"/>
                  </a:lnTo>
                  <a:lnTo>
                    <a:pt x="161395" y="111815"/>
                  </a:lnTo>
                  <a:lnTo>
                    <a:pt x="168484" y="119467"/>
                  </a:lnTo>
                  <a:lnTo>
                    <a:pt x="192951" y="136584"/>
                  </a:lnTo>
                  <a:lnTo>
                    <a:pt x="210694" y="142073"/>
                  </a:lnTo>
                  <a:lnTo>
                    <a:pt x="221441" y="142510"/>
                  </a:lnTo>
                  <a:lnTo>
                    <a:pt x="247247" y="133643"/>
                  </a:lnTo>
                  <a:lnTo>
                    <a:pt x="267616" y="123103"/>
                  </a:lnTo>
                  <a:lnTo>
                    <a:pt x="282018" y="110327"/>
                  </a:lnTo>
                  <a:lnTo>
                    <a:pt x="299504" y="86030"/>
                  </a:lnTo>
                  <a:lnTo>
                    <a:pt x="310007" y="48804"/>
                  </a:lnTo>
                  <a:lnTo>
                    <a:pt x="310806" y="37747"/>
                  </a:lnTo>
                  <a:lnTo>
                    <a:pt x="316839" y="52030"/>
                  </a:lnTo>
                  <a:lnTo>
                    <a:pt x="320215" y="62551"/>
                  </a:lnTo>
                  <a:lnTo>
                    <a:pt x="323456" y="71607"/>
                  </a:lnTo>
                  <a:lnTo>
                    <a:pt x="331057" y="106519"/>
                  </a:lnTo>
                  <a:lnTo>
                    <a:pt x="333623" y="144146"/>
                  </a:lnTo>
                  <a:lnTo>
                    <a:pt x="333666" y="151545"/>
                  </a:lnTo>
                  <a:lnTo>
                    <a:pt x="333668" y="118472"/>
                  </a:lnTo>
                  <a:lnTo>
                    <a:pt x="339700" y="83023"/>
                  </a:lnTo>
                  <a:lnTo>
                    <a:pt x="342276" y="68006"/>
                  </a:lnTo>
                  <a:lnTo>
                    <a:pt x="358362" y="34106"/>
                  </a:lnTo>
                  <a:lnTo>
                    <a:pt x="369089" y="14291"/>
                  </a:lnTo>
                  <a:lnTo>
                    <a:pt x="374246" y="10365"/>
                  </a:lnTo>
                  <a:lnTo>
                    <a:pt x="393031" y="1607"/>
                  </a:lnTo>
                  <a:lnTo>
                    <a:pt x="408518" y="0"/>
                  </a:lnTo>
                  <a:lnTo>
                    <a:pt x="415760" y="2038"/>
                  </a:lnTo>
                  <a:lnTo>
                    <a:pt x="427307" y="10245"/>
                  </a:lnTo>
                  <a:lnTo>
                    <a:pt x="435167" y="21572"/>
                  </a:lnTo>
                  <a:lnTo>
                    <a:pt x="444562" y="46653"/>
                  </a:lnTo>
                  <a:lnTo>
                    <a:pt x="451565" y="83599"/>
                  </a:lnTo>
                  <a:lnTo>
                    <a:pt x="455059" y="119290"/>
                  </a:lnTo>
                  <a:lnTo>
                    <a:pt x="456366" y="144937"/>
                  </a:lnTo>
                  <a:lnTo>
                    <a:pt x="457800" y="147293"/>
                  </a:lnTo>
                  <a:lnTo>
                    <a:pt x="462140" y="151074"/>
                  </a:lnTo>
                  <a:lnTo>
                    <a:pt x="466937" y="151729"/>
                  </a:lnTo>
                  <a:lnTo>
                    <a:pt x="471357" y="149624"/>
                  </a:lnTo>
                  <a:lnTo>
                    <a:pt x="473721" y="147878"/>
                  </a:lnTo>
                  <a:lnTo>
                    <a:pt x="486068" y="1291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68"/>
            <p:cNvSpPr/>
            <p:nvPr/>
          </p:nvSpPr>
          <p:spPr>
            <a:xfrm>
              <a:off x="6987994" y="2857999"/>
              <a:ext cx="296726" cy="309788"/>
            </a:xfrm>
            <a:custGeom>
              <a:avLst/>
              <a:gdLst/>
              <a:ahLst/>
              <a:cxnLst/>
              <a:rect l="0" t="0" r="0" b="0"/>
              <a:pathLst>
                <a:path w="296726" h="309788">
                  <a:moveTo>
                    <a:pt x="83366" y="14741"/>
                  </a:moveTo>
                  <a:lnTo>
                    <a:pt x="79320" y="14741"/>
                  </a:lnTo>
                  <a:lnTo>
                    <a:pt x="78129" y="15587"/>
                  </a:lnTo>
                  <a:lnTo>
                    <a:pt x="77334" y="16998"/>
                  </a:lnTo>
                  <a:lnTo>
                    <a:pt x="76805" y="18786"/>
                  </a:lnTo>
                  <a:lnTo>
                    <a:pt x="75605" y="19978"/>
                  </a:lnTo>
                  <a:lnTo>
                    <a:pt x="72014" y="21301"/>
                  </a:lnTo>
                  <a:lnTo>
                    <a:pt x="70718" y="23347"/>
                  </a:lnTo>
                  <a:lnTo>
                    <a:pt x="68893" y="35165"/>
                  </a:lnTo>
                  <a:lnTo>
                    <a:pt x="64181" y="68763"/>
                  </a:lnTo>
                  <a:lnTo>
                    <a:pt x="61595" y="99233"/>
                  </a:lnTo>
                  <a:lnTo>
                    <a:pt x="60828" y="135072"/>
                  </a:lnTo>
                  <a:lnTo>
                    <a:pt x="60601" y="172502"/>
                  </a:lnTo>
                  <a:lnTo>
                    <a:pt x="64579" y="210404"/>
                  </a:lnTo>
                  <a:lnTo>
                    <a:pt x="67075" y="244400"/>
                  </a:lnTo>
                  <a:lnTo>
                    <a:pt x="68764" y="279298"/>
                  </a:lnTo>
                  <a:lnTo>
                    <a:pt x="75424" y="309787"/>
                  </a:lnTo>
                  <a:lnTo>
                    <a:pt x="75531" y="309651"/>
                  </a:lnTo>
                  <a:lnTo>
                    <a:pt x="75717" y="301127"/>
                  </a:lnTo>
                  <a:lnTo>
                    <a:pt x="69182" y="265253"/>
                  </a:lnTo>
                  <a:lnTo>
                    <a:pt x="57014" y="234687"/>
                  </a:lnTo>
                  <a:lnTo>
                    <a:pt x="45579" y="201430"/>
                  </a:lnTo>
                  <a:lnTo>
                    <a:pt x="35481" y="183509"/>
                  </a:lnTo>
                  <a:lnTo>
                    <a:pt x="20944" y="166329"/>
                  </a:lnTo>
                  <a:lnTo>
                    <a:pt x="15264" y="162546"/>
                  </a:lnTo>
                  <a:lnTo>
                    <a:pt x="7307" y="160417"/>
                  </a:lnTo>
                  <a:lnTo>
                    <a:pt x="4721" y="160118"/>
                  </a:lnTo>
                  <a:lnTo>
                    <a:pt x="2996" y="160766"/>
                  </a:lnTo>
                  <a:lnTo>
                    <a:pt x="1846" y="162044"/>
                  </a:lnTo>
                  <a:lnTo>
                    <a:pt x="568" y="165722"/>
                  </a:lnTo>
                  <a:lnTo>
                    <a:pt x="0" y="170179"/>
                  </a:lnTo>
                  <a:lnTo>
                    <a:pt x="2005" y="174982"/>
                  </a:lnTo>
                  <a:lnTo>
                    <a:pt x="14263" y="192726"/>
                  </a:lnTo>
                  <a:lnTo>
                    <a:pt x="31282" y="201156"/>
                  </a:lnTo>
                  <a:lnTo>
                    <a:pt x="57796" y="204703"/>
                  </a:lnTo>
                  <a:lnTo>
                    <a:pt x="93890" y="196881"/>
                  </a:lnTo>
                  <a:lnTo>
                    <a:pt x="120068" y="187524"/>
                  </a:lnTo>
                  <a:lnTo>
                    <a:pt x="147624" y="169191"/>
                  </a:lnTo>
                  <a:lnTo>
                    <a:pt x="180602" y="135927"/>
                  </a:lnTo>
                  <a:lnTo>
                    <a:pt x="190929" y="120248"/>
                  </a:lnTo>
                  <a:lnTo>
                    <a:pt x="206714" y="82587"/>
                  </a:lnTo>
                  <a:lnTo>
                    <a:pt x="216434" y="54881"/>
                  </a:lnTo>
                  <a:lnTo>
                    <a:pt x="226198" y="17846"/>
                  </a:lnTo>
                  <a:lnTo>
                    <a:pt x="227761" y="5194"/>
                  </a:lnTo>
                  <a:lnTo>
                    <a:pt x="227043" y="3296"/>
                  </a:lnTo>
                  <a:lnTo>
                    <a:pt x="225717" y="2031"/>
                  </a:lnTo>
                  <a:lnTo>
                    <a:pt x="221551" y="0"/>
                  </a:lnTo>
                  <a:lnTo>
                    <a:pt x="221209" y="680"/>
                  </a:lnTo>
                  <a:lnTo>
                    <a:pt x="220552" y="32077"/>
                  </a:lnTo>
                  <a:lnTo>
                    <a:pt x="215295" y="61721"/>
                  </a:lnTo>
                  <a:lnTo>
                    <a:pt x="213613" y="90373"/>
                  </a:lnTo>
                  <a:lnTo>
                    <a:pt x="212269" y="126144"/>
                  </a:lnTo>
                  <a:lnTo>
                    <a:pt x="208954" y="154000"/>
                  </a:lnTo>
                  <a:lnTo>
                    <a:pt x="206916" y="181056"/>
                  </a:lnTo>
                  <a:lnTo>
                    <a:pt x="205768" y="217830"/>
                  </a:lnTo>
                  <a:lnTo>
                    <a:pt x="203170" y="247917"/>
                  </a:lnTo>
                  <a:lnTo>
                    <a:pt x="195891" y="285866"/>
                  </a:lnTo>
                  <a:lnTo>
                    <a:pt x="190147" y="296493"/>
                  </a:lnTo>
                  <a:lnTo>
                    <a:pt x="190050" y="261281"/>
                  </a:lnTo>
                  <a:lnTo>
                    <a:pt x="194091" y="224589"/>
                  </a:lnTo>
                  <a:lnTo>
                    <a:pt x="203043" y="190812"/>
                  </a:lnTo>
                  <a:lnTo>
                    <a:pt x="212964" y="164196"/>
                  </a:lnTo>
                  <a:lnTo>
                    <a:pt x="218858" y="156518"/>
                  </a:lnTo>
                  <a:lnTo>
                    <a:pt x="230850" y="148283"/>
                  </a:lnTo>
                  <a:lnTo>
                    <a:pt x="240142" y="145466"/>
                  </a:lnTo>
                  <a:lnTo>
                    <a:pt x="245613" y="144808"/>
                  </a:lnTo>
                  <a:lnTo>
                    <a:pt x="250867" y="146773"/>
                  </a:lnTo>
                  <a:lnTo>
                    <a:pt x="253453" y="148482"/>
                  </a:lnTo>
                  <a:lnTo>
                    <a:pt x="255177" y="150468"/>
                  </a:lnTo>
                  <a:lnTo>
                    <a:pt x="262216" y="166252"/>
                  </a:lnTo>
                  <a:lnTo>
                    <a:pt x="265715" y="198507"/>
                  </a:lnTo>
                  <a:lnTo>
                    <a:pt x="267022" y="230600"/>
                  </a:lnTo>
                  <a:lnTo>
                    <a:pt x="274000" y="267957"/>
                  </a:lnTo>
                  <a:lnTo>
                    <a:pt x="281563" y="292222"/>
                  </a:lnTo>
                  <a:lnTo>
                    <a:pt x="283231" y="293708"/>
                  </a:lnTo>
                  <a:lnTo>
                    <a:pt x="287945" y="296093"/>
                  </a:lnTo>
                  <a:lnTo>
                    <a:pt x="296725" y="296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69"/>
            <p:cNvSpPr/>
            <p:nvPr/>
          </p:nvSpPr>
          <p:spPr>
            <a:xfrm>
              <a:off x="7345916" y="2979419"/>
              <a:ext cx="380765" cy="182827"/>
            </a:xfrm>
            <a:custGeom>
              <a:avLst/>
              <a:gdLst/>
              <a:ahLst/>
              <a:cxnLst/>
              <a:rect l="0" t="0" r="0" b="0"/>
              <a:pathLst>
                <a:path w="380765" h="182827">
                  <a:moveTo>
                    <a:pt x="7384" y="60961"/>
                  </a:moveTo>
                  <a:lnTo>
                    <a:pt x="3339" y="65006"/>
                  </a:lnTo>
                  <a:lnTo>
                    <a:pt x="1352" y="69249"/>
                  </a:lnTo>
                  <a:lnTo>
                    <a:pt x="823" y="71566"/>
                  </a:lnTo>
                  <a:lnTo>
                    <a:pt x="1316" y="73958"/>
                  </a:lnTo>
                  <a:lnTo>
                    <a:pt x="4122" y="78873"/>
                  </a:lnTo>
                  <a:lnTo>
                    <a:pt x="6056" y="80522"/>
                  </a:lnTo>
                  <a:lnTo>
                    <a:pt x="26273" y="88768"/>
                  </a:lnTo>
                  <a:lnTo>
                    <a:pt x="46665" y="91088"/>
                  </a:lnTo>
                  <a:lnTo>
                    <a:pt x="80398" y="83659"/>
                  </a:lnTo>
                  <a:lnTo>
                    <a:pt x="89506" y="80080"/>
                  </a:lnTo>
                  <a:lnTo>
                    <a:pt x="96940" y="73409"/>
                  </a:lnTo>
                  <a:lnTo>
                    <a:pt x="108611" y="55329"/>
                  </a:lnTo>
                  <a:lnTo>
                    <a:pt x="112448" y="40477"/>
                  </a:lnTo>
                  <a:lnTo>
                    <a:pt x="113585" y="29397"/>
                  </a:lnTo>
                  <a:lnTo>
                    <a:pt x="111593" y="23508"/>
                  </a:lnTo>
                  <a:lnTo>
                    <a:pt x="103416" y="12828"/>
                  </a:lnTo>
                  <a:lnTo>
                    <a:pt x="96349" y="9935"/>
                  </a:lnTo>
                  <a:lnTo>
                    <a:pt x="78015" y="8078"/>
                  </a:lnTo>
                  <a:lnTo>
                    <a:pt x="63118" y="11801"/>
                  </a:lnTo>
                  <a:lnTo>
                    <a:pt x="32771" y="25544"/>
                  </a:lnTo>
                  <a:lnTo>
                    <a:pt x="24876" y="32802"/>
                  </a:lnTo>
                  <a:lnTo>
                    <a:pt x="5829" y="57033"/>
                  </a:lnTo>
                  <a:lnTo>
                    <a:pt x="1561" y="77295"/>
                  </a:lnTo>
                  <a:lnTo>
                    <a:pt x="0" y="110399"/>
                  </a:lnTo>
                  <a:lnTo>
                    <a:pt x="3879" y="126597"/>
                  </a:lnTo>
                  <a:lnTo>
                    <a:pt x="14436" y="142121"/>
                  </a:lnTo>
                  <a:lnTo>
                    <a:pt x="33173" y="156453"/>
                  </a:lnTo>
                  <a:lnTo>
                    <a:pt x="48986" y="163949"/>
                  </a:lnTo>
                  <a:lnTo>
                    <a:pt x="79999" y="167154"/>
                  </a:lnTo>
                  <a:lnTo>
                    <a:pt x="95974" y="163451"/>
                  </a:lnTo>
                  <a:lnTo>
                    <a:pt x="129932" y="146152"/>
                  </a:lnTo>
                  <a:lnTo>
                    <a:pt x="150093" y="135309"/>
                  </a:lnTo>
                  <a:lnTo>
                    <a:pt x="166790" y="119114"/>
                  </a:lnTo>
                  <a:lnTo>
                    <a:pt x="189541" y="84243"/>
                  </a:lnTo>
                  <a:lnTo>
                    <a:pt x="212824" y="46255"/>
                  </a:lnTo>
                  <a:lnTo>
                    <a:pt x="213084" y="45791"/>
                  </a:lnTo>
                  <a:lnTo>
                    <a:pt x="213123" y="81547"/>
                  </a:lnTo>
                  <a:lnTo>
                    <a:pt x="213123" y="115004"/>
                  </a:lnTo>
                  <a:lnTo>
                    <a:pt x="213123" y="151647"/>
                  </a:lnTo>
                  <a:lnTo>
                    <a:pt x="213123" y="182826"/>
                  </a:lnTo>
                  <a:lnTo>
                    <a:pt x="213123" y="150316"/>
                  </a:lnTo>
                  <a:lnTo>
                    <a:pt x="215382" y="114026"/>
                  </a:lnTo>
                  <a:lnTo>
                    <a:pt x="226121" y="81401"/>
                  </a:lnTo>
                  <a:lnTo>
                    <a:pt x="234378" y="61090"/>
                  </a:lnTo>
                  <a:lnTo>
                    <a:pt x="256761" y="33372"/>
                  </a:lnTo>
                  <a:lnTo>
                    <a:pt x="275724" y="21930"/>
                  </a:lnTo>
                  <a:lnTo>
                    <a:pt x="310143" y="10090"/>
                  </a:lnTo>
                  <a:lnTo>
                    <a:pt x="342551" y="2709"/>
                  </a:lnTo>
                  <a:lnTo>
                    <a:pt x="3807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SMARTInkShape-Group85"/>
          <p:cNvGrpSpPr/>
          <p:nvPr/>
        </p:nvGrpSpPr>
        <p:grpSpPr>
          <a:xfrm>
            <a:off x="5457093" y="3909059"/>
            <a:ext cx="1111347" cy="426722"/>
            <a:chOff x="5457093" y="3909059"/>
            <a:chExt cx="1111347" cy="426722"/>
          </a:xfrm>
        </p:grpSpPr>
        <p:sp>
          <p:nvSpPr>
            <p:cNvPr id="32" name="SMARTInkShape-170"/>
            <p:cNvSpPr/>
            <p:nvPr/>
          </p:nvSpPr>
          <p:spPr>
            <a:xfrm>
              <a:off x="5532119" y="3909059"/>
              <a:ext cx="1036321" cy="396242"/>
            </a:xfrm>
            <a:custGeom>
              <a:avLst/>
              <a:gdLst/>
              <a:ahLst/>
              <a:cxnLst/>
              <a:rect l="0" t="0" r="0" b="0"/>
              <a:pathLst>
                <a:path w="1036321" h="396242">
                  <a:moveTo>
                    <a:pt x="0" y="396241"/>
                  </a:moveTo>
                  <a:lnTo>
                    <a:pt x="0" y="389680"/>
                  </a:lnTo>
                  <a:lnTo>
                    <a:pt x="847" y="389327"/>
                  </a:lnTo>
                  <a:lnTo>
                    <a:pt x="6562" y="388713"/>
                  </a:lnTo>
                  <a:lnTo>
                    <a:pt x="21801" y="380344"/>
                  </a:lnTo>
                  <a:lnTo>
                    <a:pt x="27470" y="376475"/>
                  </a:lnTo>
                  <a:lnTo>
                    <a:pt x="63785" y="360464"/>
                  </a:lnTo>
                  <a:lnTo>
                    <a:pt x="100089" y="344575"/>
                  </a:lnTo>
                  <a:lnTo>
                    <a:pt x="137296" y="322132"/>
                  </a:lnTo>
                  <a:lnTo>
                    <a:pt x="173751" y="307409"/>
                  </a:lnTo>
                  <a:lnTo>
                    <a:pt x="211306" y="289072"/>
                  </a:lnTo>
                  <a:lnTo>
                    <a:pt x="240127" y="274176"/>
                  </a:lnTo>
                  <a:lnTo>
                    <a:pt x="273220" y="261296"/>
                  </a:lnTo>
                  <a:lnTo>
                    <a:pt x="304475" y="249859"/>
                  </a:lnTo>
                  <a:lnTo>
                    <a:pt x="337442" y="233488"/>
                  </a:lnTo>
                  <a:lnTo>
                    <a:pt x="374021" y="214809"/>
                  </a:lnTo>
                  <a:lnTo>
                    <a:pt x="411670" y="198549"/>
                  </a:lnTo>
                  <a:lnTo>
                    <a:pt x="449637" y="183008"/>
                  </a:lnTo>
                  <a:lnTo>
                    <a:pt x="475852" y="172777"/>
                  </a:lnTo>
                  <a:lnTo>
                    <a:pt x="504437" y="162586"/>
                  </a:lnTo>
                  <a:lnTo>
                    <a:pt x="540999" y="151373"/>
                  </a:lnTo>
                  <a:lnTo>
                    <a:pt x="577327" y="138643"/>
                  </a:lnTo>
                  <a:lnTo>
                    <a:pt x="614902" y="124147"/>
                  </a:lnTo>
                  <a:lnTo>
                    <a:pt x="648801" y="113173"/>
                  </a:lnTo>
                  <a:lnTo>
                    <a:pt x="684339" y="100514"/>
                  </a:lnTo>
                  <a:lnTo>
                    <a:pt x="717635" y="90084"/>
                  </a:lnTo>
                  <a:lnTo>
                    <a:pt x="752994" y="77586"/>
                  </a:lnTo>
                  <a:lnTo>
                    <a:pt x="786237" y="67204"/>
                  </a:lnTo>
                  <a:lnTo>
                    <a:pt x="817536" y="54720"/>
                  </a:lnTo>
                  <a:lnTo>
                    <a:pt x="848258" y="44342"/>
                  </a:lnTo>
                  <a:lnTo>
                    <a:pt x="878810" y="35905"/>
                  </a:lnTo>
                  <a:lnTo>
                    <a:pt x="914237" y="25469"/>
                  </a:lnTo>
                  <a:lnTo>
                    <a:pt x="950712" y="17512"/>
                  </a:lnTo>
                  <a:lnTo>
                    <a:pt x="982627" y="11644"/>
                  </a:lnTo>
                  <a:lnTo>
                    <a:pt x="1018064" y="7974"/>
                  </a:lnTo>
                  <a:lnTo>
                    <a:pt x="1026231" y="5520"/>
                  </a:lnTo>
                  <a:lnTo>
                    <a:pt x="10363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71"/>
            <p:cNvSpPr/>
            <p:nvPr/>
          </p:nvSpPr>
          <p:spPr>
            <a:xfrm>
              <a:off x="5457093" y="4213859"/>
              <a:ext cx="105508" cy="99061"/>
            </a:xfrm>
            <a:custGeom>
              <a:avLst/>
              <a:gdLst/>
              <a:ahLst/>
              <a:cxnLst/>
              <a:rect l="0" t="0" r="0" b="0"/>
              <a:pathLst>
                <a:path w="105508" h="99061">
                  <a:moveTo>
                    <a:pt x="105507" y="0"/>
                  </a:moveTo>
                  <a:lnTo>
                    <a:pt x="98946" y="0"/>
                  </a:lnTo>
                  <a:lnTo>
                    <a:pt x="98592" y="847"/>
                  </a:lnTo>
                  <a:lnTo>
                    <a:pt x="97102" y="12998"/>
                  </a:lnTo>
                  <a:lnTo>
                    <a:pt x="87289" y="25439"/>
                  </a:lnTo>
                  <a:lnTo>
                    <a:pt x="69074" y="43183"/>
                  </a:lnTo>
                  <a:lnTo>
                    <a:pt x="31914" y="66041"/>
                  </a:lnTo>
                  <a:lnTo>
                    <a:pt x="7742" y="82629"/>
                  </a:lnTo>
                  <a:lnTo>
                    <a:pt x="0" y="83716"/>
                  </a:lnTo>
                  <a:lnTo>
                    <a:pt x="10408" y="83820"/>
                  </a:lnTo>
                  <a:lnTo>
                    <a:pt x="14698" y="86078"/>
                  </a:lnTo>
                  <a:lnTo>
                    <a:pt x="20306" y="90381"/>
                  </a:lnTo>
                  <a:lnTo>
                    <a:pt x="27497" y="91231"/>
                  </a:lnTo>
                  <a:lnTo>
                    <a:pt x="32171" y="91347"/>
                  </a:lnTo>
                  <a:lnTo>
                    <a:pt x="37070" y="93657"/>
                  </a:lnTo>
                  <a:lnTo>
                    <a:pt x="42071" y="96659"/>
                  </a:lnTo>
                  <a:lnTo>
                    <a:pt x="52180" y="98586"/>
                  </a:lnTo>
                  <a:lnTo>
                    <a:pt x="90110" y="99060"/>
                  </a:lnTo>
                  <a:lnTo>
                    <a:pt x="97534" y="99060"/>
                  </a:lnTo>
                  <a:lnTo>
                    <a:pt x="97887" y="838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72"/>
            <p:cNvSpPr/>
            <p:nvPr/>
          </p:nvSpPr>
          <p:spPr>
            <a:xfrm>
              <a:off x="5554980" y="4206240"/>
              <a:ext cx="7621" cy="129541"/>
            </a:xfrm>
            <a:custGeom>
              <a:avLst/>
              <a:gdLst/>
              <a:ahLst/>
              <a:cxnLst/>
              <a:rect l="0" t="0" r="0" b="0"/>
              <a:pathLst>
                <a:path w="7621" h="129541">
                  <a:moveTo>
                    <a:pt x="7620" y="0"/>
                  </a:moveTo>
                  <a:lnTo>
                    <a:pt x="8" y="0"/>
                  </a:lnTo>
                  <a:lnTo>
                    <a:pt x="0" y="35726"/>
                  </a:lnTo>
                  <a:lnTo>
                    <a:pt x="0" y="73765"/>
                  </a:lnTo>
                  <a:lnTo>
                    <a:pt x="0" y="110967"/>
                  </a:lnTo>
                  <a:lnTo>
                    <a:pt x="0" y="128003"/>
                  </a:lnTo>
                  <a:lnTo>
                    <a:pt x="846" y="128515"/>
                  </a:lnTo>
                  <a:lnTo>
                    <a:pt x="762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MARTInkShape-Group86"/>
          <p:cNvGrpSpPr/>
          <p:nvPr/>
        </p:nvGrpSpPr>
        <p:grpSpPr>
          <a:xfrm>
            <a:off x="6537960" y="3429000"/>
            <a:ext cx="1760221" cy="426720"/>
            <a:chOff x="6537960" y="3429000"/>
            <a:chExt cx="1760221" cy="426720"/>
          </a:xfrm>
        </p:grpSpPr>
        <p:sp>
          <p:nvSpPr>
            <p:cNvPr id="36" name="SMARTInkShape-173"/>
            <p:cNvSpPr/>
            <p:nvPr/>
          </p:nvSpPr>
          <p:spPr>
            <a:xfrm>
              <a:off x="6570292" y="3482755"/>
              <a:ext cx="173409" cy="372965"/>
            </a:xfrm>
            <a:custGeom>
              <a:avLst/>
              <a:gdLst/>
              <a:ahLst/>
              <a:cxnLst/>
              <a:rect l="0" t="0" r="0" b="0"/>
              <a:pathLst>
                <a:path w="173409" h="372965">
                  <a:moveTo>
                    <a:pt x="173408" y="22445"/>
                  </a:moveTo>
                  <a:lnTo>
                    <a:pt x="169363" y="18399"/>
                  </a:lnTo>
                  <a:lnTo>
                    <a:pt x="162861" y="16413"/>
                  </a:lnTo>
                  <a:lnTo>
                    <a:pt x="149680" y="13037"/>
                  </a:lnTo>
                  <a:lnTo>
                    <a:pt x="113961" y="1686"/>
                  </a:lnTo>
                  <a:lnTo>
                    <a:pt x="92426" y="0"/>
                  </a:lnTo>
                  <a:lnTo>
                    <a:pt x="76976" y="3753"/>
                  </a:lnTo>
                  <a:lnTo>
                    <a:pt x="42180" y="20000"/>
                  </a:lnTo>
                  <a:lnTo>
                    <a:pt x="35215" y="25027"/>
                  </a:lnTo>
                  <a:lnTo>
                    <a:pt x="23845" y="41236"/>
                  </a:lnTo>
                  <a:lnTo>
                    <a:pt x="5784" y="75844"/>
                  </a:lnTo>
                  <a:lnTo>
                    <a:pt x="1542" y="86817"/>
                  </a:lnTo>
                  <a:lnTo>
                    <a:pt x="0" y="107276"/>
                  </a:lnTo>
                  <a:lnTo>
                    <a:pt x="4841" y="144498"/>
                  </a:lnTo>
                  <a:lnTo>
                    <a:pt x="10821" y="180108"/>
                  </a:lnTo>
                  <a:lnTo>
                    <a:pt x="12881" y="214737"/>
                  </a:lnTo>
                  <a:lnTo>
                    <a:pt x="17333" y="249893"/>
                  </a:lnTo>
                  <a:lnTo>
                    <a:pt x="20282" y="281297"/>
                  </a:lnTo>
                  <a:lnTo>
                    <a:pt x="23122" y="309702"/>
                  </a:lnTo>
                  <a:lnTo>
                    <a:pt x="27902" y="336255"/>
                  </a:lnTo>
                  <a:lnTo>
                    <a:pt x="28532" y="352158"/>
                  </a:lnTo>
                  <a:lnTo>
                    <a:pt x="26327" y="357509"/>
                  </a:lnTo>
                  <a:lnTo>
                    <a:pt x="13388" y="3729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74"/>
            <p:cNvSpPr/>
            <p:nvPr/>
          </p:nvSpPr>
          <p:spPr>
            <a:xfrm>
              <a:off x="6537960" y="3726180"/>
              <a:ext cx="160021" cy="22861"/>
            </a:xfrm>
            <a:custGeom>
              <a:avLst/>
              <a:gdLst/>
              <a:ahLst/>
              <a:cxnLst/>
              <a:rect l="0" t="0" r="0" b="0"/>
              <a:pathLst>
                <a:path w="160021" h="22861">
                  <a:moveTo>
                    <a:pt x="0" y="22860"/>
                  </a:moveTo>
                  <a:lnTo>
                    <a:pt x="6560" y="22860"/>
                  </a:lnTo>
                  <a:lnTo>
                    <a:pt x="11351" y="18815"/>
                  </a:lnTo>
                  <a:lnTo>
                    <a:pt x="18027" y="16828"/>
                  </a:lnTo>
                  <a:lnTo>
                    <a:pt x="54253" y="13121"/>
                  </a:lnTo>
                  <a:lnTo>
                    <a:pt x="88045" y="8706"/>
                  </a:lnTo>
                  <a:lnTo>
                    <a:pt x="121249" y="2597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75"/>
            <p:cNvSpPr/>
            <p:nvPr/>
          </p:nvSpPr>
          <p:spPr>
            <a:xfrm>
              <a:off x="6804660" y="3718559"/>
              <a:ext cx="22860" cy="106682"/>
            </a:xfrm>
            <a:custGeom>
              <a:avLst/>
              <a:gdLst/>
              <a:ahLst/>
              <a:cxnLst/>
              <a:rect l="0" t="0" r="0" b="0"/>
              <a:pathLst>
                <a:path w="22860" h="106682">
                  <a:moveTo>
                    <a:pt x="22859" y="0"/>
                  </a:moveTo>
                  <a:lnTo>
                    <a:pt x="22859" y="4045"/>
                  </a:lnTo>
                  <a:lnTo>
                    <a:pt x="22013" y="5237"/>
                  </a:lnTo>
                  <a:lnTo>
                    <a:pt x="20601" y="6032"/>
                  </a:lnTo>
                  <a:lnTo>
                    <a:pt x="18814" y="6561"/>
                  </a:lnTo>
                  <a:lnTo>
                    <a:pt x="12254" y="11352"/>
                  </a:lnTo>
                  <a:lnTo>
                    <a:pt x="9679" y="18028"/>
                  </a:lnTo>
                  <a:lnTo>
                    <a:pt x="5972" y="31306"/>
                  </a:lnTo>
                  <a:lnTo>
                    <a:pt x="1769" y="45965"/>
                  </a:lnTo>
                  <a:lnTo>
                    <a:pt x="103" y="81295"/>
                  </a:lnTo>
                  <a:lnTo>
                    <a:pt x="0" y="106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76"/>
            <p:cNvSpPr/>
            <p:nvPr/>
          </p:nvSpPr>
          <p:spPr>
            <a:xfrm>
              <a:off x="6835139" y="361950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77"/>
            <p:cNvSpPr/>
            <p:nvPr/>
          </p:nvSpPr>
          <p:spPr>
            <a:xfrm>
              <a:off x="6934200" y="3474719"/>
              <a:ext cx="53340" cy="342901"/>
            </a:xfrm>
            <a:custGeom>
              <a:avLst/>
              <a:gdLst/>
              <a:ahLst/>
              <a:cxnLst/>
              <a:rect l="0" t="0" r="0" b="0"/>
              <a:pathLst>
                <a:path w="53340" h="342901">
                  <a:moveTo>
                    <a:pt x="53339" y="0"/>
                  </a:moveTo>
                  <a:lnTo>
                    <a:pt x="49294" y="4046"/>
                  </a:lnTo>
                  <a:lnTo>
                    <a:pt x="47307" y="8290"/>
                  </a:lnTo>
                  <a:lnTo>
                    <a:pt x="35207" y="40091"/>
                  </a:lnTo>
                  <a:lnTo>
                    <a:pt x="31413" y="70667"/>
                  </a:lnTo>
                  <a:lnTo>
                    <a:pt x="29909" y="102877"/>
                  </a:lnTo>
                  <a:lnTo>
                    <a:pt x="24478" y="135093"/>
                  </a:lnTo>
                  <a:lnTo>
                    <a:pt x="17507" y="171073"/>
                  </a:lnTo>
                  <a:lnTo>
                    <a:pt x="10926" y="207698"/>
                  </a:lnTo>
                  <a:lnTo>
                    <a:pt x="7752" y="240375"/>
                  </a:lnTo>
                  <a:lnTo>
                    <a:pt x="2673" y="270660"/>
                  </a:lnTo>
                  <a:lnTo>
                    <a:pt x="351" y="307893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78"/>
            <p:cNvSpPr/>
            <p:nvPr/>
          </p:nvSpPr>
          <p:spPr>
            <a:xfrm>
              <a:off x="7034495" y="3665812"/>
              <a:ext cx="577886" cy="182289"/>
            </a:xfrm>
            <a:custGeom>
              <a:avLst/>
              <a:gdLst/>
              <a:ahLst/>
              <a:cxnLst/>
              <a:rect l="0" t="0" r="0" b="0"/>
              <a:pathLst>
                <a:path w="577886" h="182289">
                  <a:moveTo>
                    <a:pt x="105444" y="37507"/>
                  </a:moveTo>
                  <a:lnTo>
                    <a:pt x="101399" y="37507"/>
                  </a:lnTo>
                  <a:lnTo>
                    <a:pt x="100207" y="36661"/>
                  </a:lnTo>
                  <a:lnTo>
                    <a:pt x="99412" y="35250"/>
                  </a:lnTo>
                  <a:lnTo>
                    <a:pt x="98884" y="33462"/>
                  </a:lnTo>
                  <a:lnTo>
                    <a:pt x="97684" y="32271"/>
                  </a:lnTo>
                  <a:lnTo>
                    <a:pt x="94093" y="30947"/>
                  </a:lnTo>
                  <a:lnTo>
                    <a:pt x="91950" y="31440"/>
                  </a:lnTo>
                  <a:lnTo>
                    <a:pt x="84043" y="35333"/>
                  </a:lnTo>
                  <a:lnTo>
                    <a:pt x="72198" y="37710"/>
                  </a:lnTo>
                  <a:lnTo>
                    <a:pt x="49399" y="52074"/>
                  </a:lnTo>
                  <a:lnTo>
                    <a:pt x="16752" y="87412"/>
                  </a:lnTo>
                  <a:lnTo>
                    <a:pt x="5411" y="107328"/>
                  </a:lnTo>
                  <a:lnTo>
                    <a:pt x="77" y="135966"/>
                  </a:lnTo>
                  <a:lnTo>
                    <a:pt x="0" y="152570"/>
                  </a:lnTo>
                  <a:lnTo>
                    <a:pt x="2983" y="160049"/>
                  </a:lnTo>
                  <a:lnTo>
                    <a:pt x="4963" y="162382"/>
                  </a:lnTo>
                  <a:lnTo>
                    <a:pt x="9422" y="164974"/>
                  </a:lnTo>
                  <a:lnTo>
                    <a:pt x="34814" y="166866"/>
                  </a:lnTo>
                  <a:lnTo>
                    <a:pt x="49709" y="162948"/>
                  </a:lnTo>
                  <a:lnTo>
                    <a:pt x="85133" y="138876"/>
                  </a:lnTo>
                  <a:lnTo>
                    <a:pt x="99520" y="125586"/>
                  </a:lnTo>
                  <a:lnTo>
                    <a:pt x="123092" y="89781"/>
                  </a:lnTo>
                  <a:lnTo>
                    <a:pt x="134408" y="77242"/>
                  </a:lnTo>
                  <a:lnTo>
                    <a:pt x="137508" y="76334"/>
                  </a:lnTo>
                  <a:lnTo>
                    <a:pt x="142352" y="75751"/>
                  </a:lnTo>
                  <a:lnTo>
                    <a:pt x="143440" y="92787"/>
                  </a:lnTo>
                  <a:lnTo>
                    <a:pt x="144385" y="124130"/>
                  </a:lnTo>
                  <a:lnTo>
                    <a:pt x="147587" y="134144"/>
                  </a:lnTo>
                  <a:lnTo>
                    <a:pt x="168017" y="160473"/>
                  </a:lnTo>
                  <a:lnTo>
                    <a:pt x="178128" y="164125"/>
                  </a:lnTo>
                  <a:lnTo>
                    <a:pt x="207428" y="171053"/>
                  </a:lnTo>
                  <a:lnTo>
                    <a:pt x="242989" y="167742"/>
                  </a:lnTo>
                  <a:lnTo>
                    <a:pt x="261533" y="163208"/>
                  </a:lnTo>
                  <a:lnTo>
                    <a:pt x="298403" y="138891"/>
                  </a:lnTo>
                  <a:lnTo>
                    <a:pt x="312854" y="125591"/>
                  </a:lnTo>
                  <a:lnTo>
                    <a:pt x="333845" y="90799"/>
                  </a:lnTo>
                  <a:lnTo>
                    <a:pt x="339348" y="77851"/>
                  </a:lnTo>
                  <a:lnTo>
                    <a:pt x="341529" y="62004"/>
                  </a:lnTo>
                  <a:lnTo>
                    <a:pt x="341664" y="89864"/>
                  </a:lnTo>
                  <a:lnTo>
                    <a:pt x="335104" y="125485"/>
                  </a:lnTo>
                  <a:lnTo>
                    <a:pt x="326652" y="163348"/>
                  </a:lnTo>
                  <a:lnTo>
                    <a:pt x="326433" y="166903"/>
                  </a:lnTo>
                  <a:lnTo>
                    <a:pt x="330472" y="162959"/>
                  </a:lnTo>
                  <a:lnTo>
                    <a:pt x="332457" y="156481"/>
                  </a:lnTo>
                  <a:lnTo>
                    <a:pt x="336163" y="120400"/>
                  </a:lnTo>
                  <a:lnTo>
                    <a:pt x="344623" y="86619"/>
                  </a:lnTo>
                  <a:lnTo>
                    <a:pt x="360531" y="54264"/>
                  </a:lnTo>
                  <a:lnTo>
                    <a:pt x="389037" y="17143"/>
                  </a:lnTo>
                  <a:lnTo>
                    <a:pt x="397432" y="11523"/>
                  </a:lnTo>
                  <a:lnTo>
                    <a:pt x="403986" y="9026"/>
                  </a:lnTo>
                  <a:lnTo>
                    <a:pt x="411979" y="10173"/>
                  </a:lnTo>
                  <a:lnTo>
                    <a:pt x="430907" y="17809"/>
                  </a:lnTo>
                  <a:lnTo>
                    <a:pt x="438619" y="24801"/>
                  </a:lnTo>
                  <a:lnTo>
                    <a:pt x="444022" y="33554"/>
                  </a:lnTo>
                  <a:lnTo>
                    <a:pt x="453202" y="69937"/>
                  </a:lnTo>
                  <a:lnTo>
                    <a:pt x="454299" y="96411"/>
                  </a:lnTo>
                  <a:lnTo>
                    <a:pt x="449296" y="132252"/>
                  </a:lnTo>
                  <a:lnTo>
                    <a:pt x="448356" y="168417"/>
                  </a:lnTo>
                  <a:lnTo>
                    <a:pt x="448349" y="171043"/>
                  </a:lnTo>
                  <a:lnTo>
                    <a:pt x="448344" y="138896"/>
                  </a:lnTo>
                  <a:lnTo>
                    <a:pt x="452390" y="106547"/>
                  </a:lnTo>
                  <a:lnTo>
                    <a:pt x="462188" y="70461"/>
                  </a:lnTo>
                  <a:lnTo>
                    <a:pt x="480344" y="34259"/>
                  </a:lnTo>
                  <a:lnTo>
                    <a:pt x="492169" y="13316"/>
                  </a:lnTo>
                  <a:lnTo>
                    <a:pt x="500560" y="6153"/>
                  </a:lnTo>
                  <a:lnTo>
                    <a:pt x="509934" y="2405"/>
                  </a:lnTo>
                  <a:lnTo>
                    <a:pt x="525703" y="0"/>
                  </a:lnTo>
                  <a:lnTo>
                    <a:pt x="538341" y="3628"/>
                  </a:lnTo>
                  <a:lnTo>
                    <a:pt x="551697" y="12439"/>
                  </a:lnTo>
                  <a:lnTo>
                    <a:pt x="557215" y="17335"/>
                  </a:lnTo>
                  <a:lnTo>
                    <a:pt x="572773" y="49607"/>
                  </a:lnTo>
                  <a:lnTo>
                    <a:pt x="576875" y="82576"/>
                  </a:lnTo>
                  <a:lnTo>
                    <a:pt x="577685" y="119443"/>
                  </a:lnTo>
                  <a:lnTo>
                    <a:pt x="577858" y="153096"/>
                  </a:lnTo>
                  <a:lnTo>
                    <a:pt x="577885" y="1822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79"/>
            <p:cNvSpPr/>
            <p:nvPr/>
          </p:nvSpPr>
          <p:spPr>
            <a:xfrm>
              <a:off x="7680960" y="3627305"/>
              <a:ext cx="356497" cy="205381"/>
            </a:xfrm>
            <a:custGeom>
              <a:avLst/>
              <a:gdLst/>
              <a:ahLst/>
              <a:cxnLst/>
              <a:rect l="0" t="0" r="0" b="0"/>
              <a:pathLst>
                <a:path w="356497" h="205381">
                  <a:moveTo>
                    <a:pt x="0" y="83635"/>
                  </a:moveTo>
                  <a:lnTo>
                    <a:pt x="0" y="90195"/>
                  </a:lnTo>
                  <a:lnTo>
                    <a:pt x="10606" y="101768"/>
                  </a:lnTo>
                  <a:lnTo>
                    <a:pt x="17695" y="104393"/>
                  </a:lnTo>
                  <a:lnTo>
                    <a:pt x="31208" y="108130"/>
                  </a:lnTo>
                  <a:lnTo>
                    <a:pt x="45935" y="112341"/>
                  </a:lnTo>
                  <a:lnTo>
                    <a:pt x="55975" y="112480"/>
                  </a:lnTo>
                  <a:lnTo>
                    <a:pt x="89962" y="102733"/>
                  </a:lnTo>
                  <a:lnTo>
                    <a:pt x="97275" y="96073"/>
                  </a:lnTo>
                  <a:lnTo>
                    <a:pt x="110678" y="78342"/>
                  </a:lnTo>
                  <a:lnTo>
                    <a:pt x="118371" y="50373"/>
                  </a:lnTo>
                  <a:lnTo>
                    <a:pt x="115002" y="33273"/>
                  </a:lnTo>
                  <a:lnTo>
                    <a:pt x="110463" y="27132"/>
                  </a:lnTo>
                  <a:lnTo>
                    <a:pt x="107508" y="26493"/>
                  </a:lnTo>
                  <a:lnTo>
                    <a:pt x="85800" y="29627"/>
                  </a:lnTo>
                  <a:lnTo>
                    <a:pt x="75951" y="34514"/>
                  </a:lnTo>
                  <a:lnTo>
                    <a:pt x="50767" y="57097"/>
                  </a:lnTo>
                  <a:lnTo>
                    <a:pt x="21163" y="93984"/>
                  </a:lnTo>
                  <a:lnTo>
                    <a:pt x="14203" y="107708"/>
                  </a:lnTo>
                  <a:lnTo>
                    <a:pt x="12804" y="122273"/>
                  </a:lnTo>
                  <a:lnTo>
                    <a:pt x="16612" y="159059"/>
                  </a:lnTo>
                  <a:lnTo>
                    <a:pt x="27312" y="176632"/>
                  </a:lnTo>
                  <a:lnTo>
                    <a:pt x="41206" y="191717"/>
                  </a:lnTo>
                  <a:lnTo>
                    <a:pt x="51051" y="198840"/>
                  </a:lnTo>
                  <a:lnTo>
                    <a:pt x="70159" y="203565"/>
                  </a:lnTo>
                  <a:lnTo>
                    <a:pt x="107877" y="205380"/>
                  </a:lnTo>
                  <a:lnTo>
                    <a:pt x="129895" y="201458"/>
                  </a:lnTo>
                  <a:lnTo>
                    <a:pt x="148459" y="190888"/>
                  </a:lnTo>
                  <a:lnTo>
                    <a:pt x="175075" y="164938"/>
                  </a:lnTo>
                  <a:lnTo>
                    <a:pt x="194552" y="134259"/>
                  </a:lnTo>
                  <a:lnTo>
                    <a:pt x="209882" y="97100"/>
                  </a:lnTo>
                  <a:lnTo>
                    <a:pt x="213347" y="61262"/>
                  </a:lnTo>
                  <a:lnTo>
                    <a:pt x="213356" y="64964"/>
                  </a:lnTo>
                  <a:lnTo>
                    <a:pt x="211100" y="69128"/>
                  </a:lnTo>
                  <a:lnTo>
                    <a:pt x="208122" y="73800"/>
                  </a:lnTo>
                  <a:lnTo>
                    <a:pt x="206445" y="82038"/>
                  </a:lnTo>
                  <a:lnTo>
                    <a:pt x="205802" y="114577"/>
                  </a:lnTo>
                  <a:lnTo>
                    <a:pt x="205743" y="149835"/>
                  </a:lnTo>
                  <a:lnTo>
                    <a:pt x="205740" y="167412"/>
                  </a:lnTo>
                  <a:lnTo>
                    <a:pt x="206586" y="148371"/>
                  </a:lnTo>
                  <a:lnTo>
                    <a:pt x="211771" y="124582"/>
                  </a:lnTo>
                  <a:lnTo>
                    <a:pt x="217091" y="91817"/>
                  </a:lnTo>
                  <a:lnTo>
                    <a:pt x="226295" y="55649"/>
                  </a:lnTo>
                  <a:lnTo>
                    <a:pt x="234596" y="31880"/>
                  </a:lnTo>
                  <a:lnTo>
                    <a:pt x="252949" y="6943"/>
                  </a:lnTo>
                  <a:lnTo>
                    <a:pt x="260870" y="2983"/>
                  </a:lnTo>
                  <a:lnTo>
                    <a:pt x="288184" y="0"/>
                  </a:lnTo>
                  <a:lnTo>
                    <a:pt x="302605" y="3915"/>
                  </a:lnTo>
                  <a:lnTo>
                    <a:pt x="328724" y="24292"/>
                  </a:lnTo>
                  <a:lnTo>
                    <a:pt x="340068" y="47359"/>
                  </a:lnTo>
                  <a:lnTo>
                    <a:pt x="348204" y="76375"/>
                  </a:lnTo>
                  <a:lnTo>
                    <a:pt x="355451" y="113315"/>
                  </a:lnTo>
                  <a:lnTo>
                    <a:pt x="356496" y="130905"/>
                  </a:lnTo>
                  <a:lnTo>
                    <a:pt x="350645" y="168357"/>
                  </a:lnTo>
                  <a:lnTo>
                    <a:pt x="350544" y="173747"/>
                  </a:lnTo>
                  <a:lnTo>
                    <a:pt x="350520" y="1674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80"/>
            <p:cNvSpPr/>
            <p:nvPr/>
          </p:nvSpPr>
          <p:spPr>
            <a:xfrm>
              <a:off x="8168639" y="3429000"/>
              <a:ext cx="29715" cy="342901"/>
            </a:xfrm>
            <a:custGeom>
              <a:avLst/>
              <a:gdLst/>
              <a:ahLst/>
              <a:cxnLst/>
              <a:rect l="0" t="0" r="0" b="0"/>
              <a:pathLst>
                <a:path w="29715" h="342901">
                  <a:moveTo>
                    <a:pt x="22861" y="0"/>
                  </a:moveTo>
                  <a:lnTo>
                    <a:pt x="16300" y="0"/>
                  </a:lnTo>
                  <a:lnTo>
                    <a:pt x="15554" y="8090"/>
                  </a:lnTo>
                  <a:lnTo>
                    <a:pt x="21829" y="39869"/>
                  </a:lnTo>
                  <a:lnTo>
                    <a:pt x="27894" y="70622"/>
                  </a:lnTo>
                  <a:lnTo>
                    <a:pt x="29714" y="103710"/>
                  </a:lnTo>
                  <a:lnTo>
                    <a:pt x="29407" y="140325"/>
                  </a:lnTo>
                  <a:lnTo>
                    <a:pt x="26334" y="165377"/>
                  </a:lnTo>
                  <a:lnTo>
                    <a:pt x="22147" y="192881"/>
                  </a:lnTo>
                  <a:lnTo>
                    <a:pt x="17463" y="221191"/>
                  </a:lnTo>
                  <a:lnTo>
                    <a:pt x="10067" y="259236"/>
                  </a:lnTo>
                  <a:lnTo>
                    <a:pt x="2240" y="293447"/>
                  </a:lnTo>
                  <a:lnTo>
                    <a:pt x="132" y="328476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81"/>
            <p:cNvSpPr/>
            <p:nvPr/>
          </p:nvSpPr>
          <p:spPr>
            <a:xfrm>
              <a:off x="8085972" y="3581400"/>
              <a:ext cx="212209" cy="22860"/>
            </a:xfrm>
            <a:custGeom>
              <a:avLst/>
              <a:gdLst/>
              <a:ahLst/>
              <a:cxnLst/>
              <a:rect l="0" t="0" r="0" b="0"/>
              <a:pathLst>
                <a:path w="212209" h="22860">
                  <a:moveTo>
                    <a:pt x="14088" y="22859"/>
                  </a:moveTo>
                  <a:lnTo>
                    <a:pt x="0" y="22859"/>
                  </a:lnTo>
                  <a:lnTo>
                    <a:pt x="32027" y="20602"/>
                  </a:lnTo>
                  <a:lnTo>
                    <a:pt x="68431" y="16299"/>
                  </a:lnTo>
                  <a:lnTo>
                    <a:pt x="104038" y="15554"/>
                  </a:lnTo>
                  <a:lnTo>
                    <a:pt x="141398" y="11287"/>
                  </a:lnTo>
                  <a:lnTo>
                    <a:pt x="171189" y="8706"/>
                  </a:lnTo>
                  <a:lnTo>
                    <a:pt x="21220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SMARTInkShape-182"/>
          <p:cNvSpPr/>
          <p:nvPr/>
        </p:nvSpPr>
        <p:spPr>
          <a:xfrm>
            <a:off x="7780019" y="2575599"/>
            <a:ext cx="601982" cy="937221"/>
          </a:xfrm>
          <a:custGeom>
            <a:avLst/>
            <a:gdLst/>
            <a:ahLst/>
            <a:cxnLst/>
            <a:rect l="0" t="0" r="0" b="0"/>
            <a:pathLst>
              <a:path w="601982" h="937221">
                <a:moveTo>
                  <a:pt x="0" y="327620"/>
                </a:moveTo>
                <a:lnTo>
                  <a:pt x="0" y="323575"/>
                </a:lnTo>
                <a:lnTo>
                  <a:pt x="847" y="322384"/>
                </a:lnTo>
                <a:lnTo>
                  <a:pt x="2258" y="321589"/>
                </a:lnTo>
                <a:lnTo>
                  <a:pt x="4046" y="321060"/>
                </a:lnTo>
                <a:lnTo>
                  <a:pt x="15439" y="311851"/>
                </a:lnTo>
                <a:lnTo>
                  <a:pt x="25177" y="304603"/>
                </a:lnTo>
                <a:lnTo>
                  <a:pt x="62601" y="282926"/>
                </a:lnTo>
                <a:lnTo>
                  <a:pt x="97019" y="258841"/>
                </a:lnTo>
                <a:lnTo>
                  <a:pt x="127068" y="234636"/>
                </a:lnTo>
                <a:lnTo>
                  <a:pt x="160379" y="210632"/>
                </a:lnTo>
                <a:lnTo>
                  <a:pt x="188819" y="189664"/>
                </a:lnTo>
                <a:lnTo>
                  <a:pt x="218695" y="168211"/>
                </a:lnTo>
                <a:lnTo>
                  <a:pt x="248996" y="149907"/>
                </a:lnTo>
                <a:lnTo>
                  <a:pt x="279423" y="128773"/>
                </a:lnTo>
                <a:lnTo>
                  <a:pt x="310734" y="106425"/>
                </a:lnTo>
                <a:lnTo>
                  <a:pt x="344753" y="84563"/>
                </a:lnTo>
                <a:lnTo>
                  <a:pt x="382119" y="61577"/>
                </a:lnTo>
                <a:lnTo>
                  <a:pt x="417817" y="40730"/>
                </a:lnTo>
                <a:lnTo>
                  <a:pt x="449327" y="26390"/>
                </a:lnTo>
                <a:lnTo>
                  <a:pt x="483602" y="12796"/>
                </a:lnTo>
                <a:lnTo>
                  <a:pt x="502049" y="2236"/>
                </a:lnTo>
                <a:lnTo>
                  <a:pt x="516604" y="94"/>
                </a:lnTo>
                <a:lnTo>
                  <a:pt x="521745" y="0"/>
                </a:lnTo>
                <a:lnTo>
                  <a:pt x="523090" y="834"/>
                </a:lnTo>
                <a:lnTo>
                  <a:pt x="523987" y="2236"/>
                </a:lnTo>
                <a:lnTo>
                  <a:pt x="524984" y="6898"/>
                </a:lnTo>
                <a:lnTo>
                  <a:pt x="524913" y="42268"/>
                </a:lnTo>
                <a:lnTo>
                  <a:pt x="519217" y="76715"/>
                </a:lnTo>
                <a:lnTo>
                  <a:pt x="512268" y="114333"/>
                </a:lnTo>
                <a:lnTo>
                  <a:pt x="506837" y="148800"/>
                </a:lnTo>
                <a:lnTo>
                  <a:pt x="504081" y="178211"/>
                </a:lnTo>
                <a:lnTo>
                  <a:pt x="503264" y="208374"/>
                </a:lnTo>
                <a:lnTo>
                  <a:pt x="507068" y="242805"/>
                </a:lnTo>
                <a:lnTo>
                  <a:pt x="509511" y="279818"/>
                </a:lnTo>
                <a:lnTo>
                  <a:pt x="514280" y="317596"/>
                </a:lnTo>
                <a:lnTo>
                  <a:pt x="517010" y="355601"/>
                </a:lnTo>
                <a:lnTo>
                  <a:pt x="517820" y="393672"/>
                </a:lnTo>
                <a:lnTo>
                  <a:pt x="522105" y="431764"/>
                </a:lnTo>
                <a:lnTo>
                  <a:pt x="524691" y="469862"/>
                </a:lnTo>
                <a:lnTo>
                  <a:pt x="527554" y="497519"/>
                </a:lnTo>
                <a:lnTo>
                  <a:pt x="531648" y="525898"/>
                </a:lnTo>
                <a:lnTo>
                  <a:pt x="536291" y="552622"/>
                </a:lnTo>
                <a:lnTo>
                  <a:pt x="538918" y="578610"/>
                </a:lnTo>
                <a:lnTo>
                  <a:pt x="540933" y="604271"/>
                </a:lnTo>
                <a:lnTo>
                  <a:pt x="544651" y="629787"/>
                </a:lnTo>
                <a:lnTo>
                  <a:pt x="546867" y="657497"/>
                </a:lnTo>
                <a:lnTo>
                  <a:pt x="548698" y="685052"/>
                </a:lnTo>
                <a:lnTo>
                  <a:pt x="554490" y="720452"/>
                </a:lnTo>
                <a:lnTo>
                  <a:pt x="560722" y="756529"/>
                </a:lnTo>
                <a:lnTo>
                  <a:pt x="563791" y="789044"/>
                </a:lnTo>
                <a:lnTo>
                  <a:pt x="568840" y="819280"/>
                </a:lnTo>
                <a:lnTo>
                  <a:pt x="573233" y="852681"/>
                </a:lnTo>
                <a:lnTo>
                  <a:pt x="579192" y="886169"/>
                </a:lnTo>
                <a:lnTo>
                  <a:pt x="584974" y="905725"/>
                </a:lnTo>
                <a:lnTo>
                  <a:pt x="592256" y="920777"/>
                </a:lnTo>
                <a:lnTo>
                  <a:pt x="594272" y="926525"/>
                </a:lnTo>
                <a:lnTo>
                  <a:pt x="601981" y="93722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SMARTInkShape-Group88"/>
          <p:cNvGrpSpPr/>
          <p:nvPr/>
        </p:nvGrpSpPr>
        <p:grpSpPr>
          <a:xfrm>
            <a:off x="7658100" y="1973579"/>
            <a:ext cx="1659422" cy="532251"/>
            <a:chOff x="7658100" y="1973579"/>
            <a:chExt cx="1659422" cy="532251"/>
          </a:xfrm>
        </p:grpSpPr>
        <p:sp>
          <p:nvSpPr>
            <p:cNvPr id="47" name="SMARTInkShape-183"/>
            <p:cNvSpPr/>
            <p:nvPr/>
          </p:nvSpPr>
          <p:spPr>
            <a:xfrm>
              <a:off x="7658100" y="2186940"/>
              <a:ext cx="273695" cy="318890"/>
            </a:xfrm>
            <a:custGeom>
              <a:avLst/>
              <a:gdLst/>
              <a:ahLst/>
              <a:cxnLst/>
              <a:rect l="0" t="0" r="0" b="0"/>
              <a:pathLst>
                <a:path w="273695" h="318890">
                  <a:moveTo>
                    <a:pt x="266700" y="0"/>
                  </a:moveTo>
                  <a:lnTo>
                    <a:pt x="240208" y="846"/>
                  </a:lnTo>
                  <a:lnTo>
                    <a:pt x="204640" y="12997"/>
                  </a:lnTo>
                  <a:lnTo>
                    <a:pt x="172785" y="25176"/>
                  </a:lnTo>
                  <a:lnTo>
                    <a:pt x="138176" y="43637"/>
                  </a:lnTo>
                  <a:lnTo>
                    <a:pt x="106511" y="58555"/>
                  </a:lnTo>
                  <a:lnTo>
                    <a:pt x="70898" y="78766"/>
                  </a:lnTo>
                  <a:lnTo>
                    <a:pt x="33022" y="108270"/>
                  </a:lnTo>
                  <a:lnTo>
                    <a:pt x="16894" y="127681"/>
                  </a:lnTo>
                  <a:lnTo>
                    <a:pt x="17189" y="129147"/>
                  </a:lnTo>
                  <a:lnTo>
                    <a:pt x="19775" y="133034"/>
                  </a:lnTo>
                  <a:lnTo>
                    <a:pt x="26004" y="135326"/>
                  </a:lnTo>
                  <a:lnTo>
                    <a:pt x="39031" y="138874"/>
                  </a:lnTo>
                  <a:lnTo>
                    <a:pt x="53616" y="143030"/>
                  </a:lnTo>
                  <a:lnTo>
                    <a:pt x="90096" y="144549"/>
                  </a:lnTo>
                  <a:lnTo>
                    <a:pt x="123912" y="146992"/>
                  </a:lnTo>
                  <a:lnTo>
                    <a:pt x="158908" y="151332"/>
                  </a:lnTo>
                  <a:lnTo>
                    <a:pt x="191126" y="159119"/>
                  </a:lnTo>
                  <a:lnTo>
                    <a:pt x="226968" y="173827"/>
                  </a:lnTo>
                  <a:lnTo>
                    <a:pt x="248718" y="184713"/>
                  </a:lnTo>
                  <a:lnTo>
                    <a:pt x="267193" y="199517"/>
                  </a:lnTo>
                  <a:lnTo>
                    <a:pt x="271152" y="207489"/>
                  </a:lnTo>
                  <a:lnTo>
                    <a:pt x="273694" y="226405"/>
                  </a:lnTo>
                  <a:lnTo>
                    <a:pt x="270088" y="245447"/>
                  </a:lnTo>
                  <a:lnTo>
                    <a:pt x="259614" y="263130"/>
                  </a:lnTo>
                  <a:lnTo>
                    <a:pt x="226918" y="287988"/>
                  </a:lnTo>
                  <a:lnTo>
                    <a:pt x="192551" y="301448"/>
                  </a:lnTo>
                  <a:lnTo>
                    <a:pt x="158167" y="312259"/>
                  </a:lnTo>
                  <a:lnTo>
                    <a:pt x="123059" y="318503"/>
                  </a:lnTo>
                  <a:lnTo>
                    <a:pt x="86428" y="318889"/>
                  </a:lnTo>
                  <a:lnTo>
                    <a:pt x="53854" y="311690"/>
                  </a:lnTo>
                  <a:lnTo>
                    <a:pt x="27006" y="302115"/>
                  </a:lnTo>
                  <a:lnTo>
                    <a:pt x="18211" y="294858"/>
                  </a:lnTo>
                  <a:lnTo>
                    <a:pt x="0" y="274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84"/>
            <p:cNvSpPr/>
            <p:nvPr/>
          </p:nvSpPr>
          <p:spPr>
            <a:xfrm>
              <a:off x="8080516" y="1973579"/>
              <a:ext cx="42404" cy="432782"/>
            </a:xfrm>
            <a:custGeom>
              <a:avLst/>
              <a:gdLst/>
              <a:ahLst/>
              <a:cxnLst/>
              <a:rect l="0" t="0" r="0" b="0"/>
              <a:pathLst>
                <a:path w="42404" h="432782">
                  <a:moveTo>
                    <a:pt x="42403" y="0"/>
                  </a:moveTo>
                  <a:lnTo>
                    <a:pt x="42403" y="33466"/>
                  </a:lnTo>
                  <a:lnTo>
                    <a:pt x="40145" y="54225"/>
                  </a:lnTo>
                  <a:lnTo>
                    <a:pt x="35842" y="88040"/>
                  </a:lnTo>
                  <a:lnTo>
                    <a:pt x="35097" y="121384"/>
                  </a:lnTo>
                  <a:lnTo>
                    <a:pt x="30832" y="158074"/>
                  </a:lnTo>
                  <a:lnTo>
                    <a:pt x="28794" y="185402"/>
                  </a:lnTo>
                  <a:lnTo>
                    <a:pt x="27041" y="213634"/>
                  </a:lnTo>
                  <a:lnTo>
                    <a:pt x="23441" y="240293"/>
                  </a:lnTo>
                  <a:lnTo>
                    <a:pt x="19018" y="268511"/>
                  </a:lnTo>
                  <a:lnTo>
                    <a:pt x="14230" y="296292"/>
                  </a:lnTo>
                  <a:lnTo>
                    <a:pt x="7621" y="330972"/>
                  </a:lnTo>
                  <a:lnTo>
                    <a:pt x="5286" y="361850"/>
                  </a:lnTo>
                  <a:lnTo>
                    <a:pt x="2240" y="393210"/>
                  </a:lnTo>
                  <a:lnTo>
                    <a:pt x="0" y="404207"/>
                  </a:lnTo>
                  <a:lnTo>
                    <a:pt x="4239" y="432781"/>
                  </a:lnTo>
                  <a:lnTo>
                    <a:pt x="4303" y="4267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85"/>
            <p:cNvSpPr/>
            <p:nvPr/>
          </p:nvSpPr>
          <p:spPr>
            <a:xfrm>
              <a:off x="8001000" y="2209800"/>
              <a:ext cx="220981" cy="60960"/>
            </a:xfrm>
            <a:custGeom>
              <a:avLst/>
              <a:gdLst/>
              <a:ahLst/>
              <a:cxnLst/>
              <a:rect l="0" t="0" r="0" b="0"/>
              <a:pathLst>
                <a:path w="220981" h="60960">
                  <a:moveTo>
                    <a:pt x="0" y="60959"/>
                  </a:moveTo>
                  <a:lnTo>
                    <a:pt x="10605" y="50354"/>
                  </a:lnTo>
                  <a:lnTo>
                    <a:pt x="33421" y="40551"/>
                  </a:lnTo>
                  <a:lnTo>
                    <a:pt x="69663" y="30462"/>
                  </a:lnTo>
                  <a:lnTo>
                    <a:pt x="99380" y="22854"/>
                  </a:lnTo>
                  <a:lnTo>
                    <a:pt x="135718" y="12699"/>
                  </a:lnTo>
                  <a:lnTo>
                    <a:pt x="172592" y="3386"/>
                  </a:lnTo>
                  <a:lnTo>
                    <a:pt x="208578" y="297"/>
                  </a:lnTo>
                  <a:lnTo>
                    <a:pt x="2209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86"/>
            <p:cNvSpPr/>
            <p:nvPr/>
          </p:nvSpPr>
          <p:spPr>
            <a:xfrm>
              <a:off x="8191984" y="2149375"/>
              <a:ext cx="563397" cy="256648"/>
            </a:xfrm>
            <a:custGeom>
              <a:avLst/>
              <a:gdLst/>
              <a:ahLst/>
              <a:cxnLst/>
              <a:rect l="0" t="0" r="0" b="0"/>
              <a:pathLst>
                <a:path w="563397" h="256648">
                  <a:moveTo>
                    <a:pt x="121435" y="90904"/>
                  </a:moveTo>
                  <a:lnTo>
                    <a:pt x="121435" y="83598"/>
                  </a:lnTo>
                  <a:lnTo>
                    <a:pt x="114874" y="76751"/>
                  </a:lnTo>
                  <a:lnTo>
                    <a:pt x="110084" y="75987"/>
                  </a:lnTo>
                  <a:lnTo>
                    <a:pt x="103303" y="75760"/>
                  </a:lnTo>
                  <a:lnTo>
                    <a:pt x="77779" y="86279"/>
                  </a:lnTo>
                  <a:lnTo>
                    <a:pt x="58824" y="100842"/>
                  </a:lnTo>
                  <a:lnTo>
                    <a:pt x="34858" y="125923"/>
                  </a:lnTo>
                  <a:lnTo>
                    <a:pt x="16971" y="158625"/>
                  </a:lnTo>
                  <a:lnTo>
                    <a:pt x="5033" y="189795"/>
                  </a:lnTo>
                  <a:lnTo>
                    <a:pt x="0" y="227579"/>
                  </a:lnTo>
                  <a:lnTo>
                    <a:pt x="3704" y="241373"/>
                  </a:lnTo>
                  <a:lnTo>
                    <a:pt x="10126" y="248937"/>
                  </a:lnTo>
                  <a:lnTo>
                    <a:pt x="18624" y="254275"/>
                  </a:lnTo>
                  <a:lnTo>
                    <a:pt x="28046" y="256647"/>
                  </a:lnTo>
                  <a:lnTo>
                    <a:pt x="37878" y="255443"/>
                  </a:lnTo>
                  <a:lnTo>
                    <a:pt x="70377" y="243032"/>
                  </a:lnTo>
                  <a:lnTo>
                    <a:pt x="83503" y="237257"/>
                  </a:lnTo>
                  <a:lnTo>
                    <a:pt x="94981" y="229045"/>
                  </a:lnTo>
                  <a:lnTo>
                    <a:pt x="106918" y="210857"/>
                  </a:lnTo>
                  <a:lnTo>
                    <a:pt x="121196" y="176723"/>
                  </a:lnTo>
                  <a:lnTo>
                    <a:pt x="134397" y="144420"/>
                  </a:lnTo>
                  <a:lnTo>
                    <a:pt x="136649" y="117382"/>
                  </a:lnTo>
                  <a:lnTo>
                    <a:pt x="136664" y="119041"/>
                  </a:lnTo>
                  <a:lnTo>
                    <a:pt x="142704" y="129365"/>
                  </a:lnTo>
                  <a:lnTo>
                    <a:pt x="146513" y="167312"/>
                  </a:lnTo>
                  <a:lnTo>
                    <a:pt x="150315" y="182406"/>
                  </a:lnTo>
                  <a:lnTo>
                    <a:pt x="150848" y="187465"/>
                  </a:lnTo>
                  <a:lnTo>
                    <a:pt x="155957" y="197603"/>
                  </a:lnTo>
                  <a:lnTo>
                    <a:pt x="168989" y="213863"/>
                  </a:lnTo>
                  <a:lnTo>
                    <a:pt x="181152" y="222539"/>
                  </a:lnTo>
                  <a:lnTo>
                    <a:pt x="195480" y="226428"/>
                  </a:lnTo>
                  <a:lnTo>
                    <a:pt x="206404" y="227579"/>
                  </a:lnTo>
                  <a:lnTo>
                    <a:pt x="219049" y="223876"/>
                  </a:lnTo>
                  <a:lnTo>
                    <a:pt x="226344" y="217454"/>
                  </a:lnTo>
                  <a:lnTo>
                    <a:pt x="252353" y="184710"/>
                  </a:lnTo>
                  <a:lnTo>
                    <a:pt x="266063" y="151172"/>
                  </a:lnTo>
                  <a:lnTo>
                    <a:pt x="281442" y="114373"/>
                  </a:lnTo>
                  <a:lnTo>
                    <a:pt x="285683" y="103875"/>
                  </a:lnTo>
                  <a:lnTo>
                    <a:pt x="288943" y="77626"/>
                  </a:lnTo>
                  <a:lnTo>
                    <a:pt x="289834" y="76972"/>
                  </a:lnTo>
                  <a:lnTo>
                    <a:pt x="295625" y="75837"/>
                  </a:lnTo>
                  <a:lnTo>
                    <a:pt x="295982" y="76626"/>
                  </a:lnTo>
                  <a:lnTo>
                    <a:pt x="296683" y="112905"/>
                  </a:lnTo>
                  <a:lnTo>
                    <a:pt x="296694" y="145135"/>
                  </a:lnTo>
                  <a:lnTo>
                    <a:pt x="296696" y="182462"/>
                  </a:lnTo>
                  <a:lnTo>
                    <a:pt x="294438" y="193121"/>
                  </a:lnTo>
                  <a:lnTo>
                    <a:pt x="290664" y="203882"/>
                  </a:lnTo>
                  <a:lnTo>
                    <a:pt x="289078" y="212811"/>
                  </a:lnTo>
                  <a:lnTo>
                    <a:pt x="289923" y="199808"/>
                  </a:lnTo>
                  <a:lnTo>
                    <a:pt x="299682" y="162349"/>
                  </a:lnTo>
                  <a:lnTo>
                    <a:pt x="306988" y="133428"/>
                  </a:lnTo>
                  <a:lnTo>
                    <a:pt x="314515" y="103410"/>
                  </a:lnTo>
                  <a:lnTo>
                    <a:pt x="322107" y="77112"/>
                  </a:lnTo>
                  <a:lnTo>
                    <a:pt x="331697" y="63326"/>
                  </a:lnTo>
                  <a:lnTo>
                    <a:pt x="363613" y="29080"/>
                  </a:lnTo>
                  <a:lnTo>
                    <a:pt x="374190" y="24326"/>
                  </a:lnTo>
                  <a:lnTo>
                    <a:pt x="382219" y="25472"/>
                  </a:lnTo>
                  <a:lnTo>
                    <a:pt x="390586" y="28803"/>
                  </a:lnTo>
                  <a:lnTo>
                    <a:pt x="409614" y="40289"/>
                  </a:lnTo>
                  <a:lnTo>
                    <a:pt x="416873" y="49782"/>
                  </a:lnTo>
                  <a:lnTo>
                    <a:pt x="422074" y="62468"/>
                  </a:lnTo>
                  <a:lnTo>
                    <a:pt x="425414" y="93566"/>
                  </a:lnTo>
                  <a:lnTo>
                    <a:pt x="426072" y="128025"/>
                  </a:lnTo>
                  <a:lnTo>
                    <a:pt x="426213" y="164718"/>
                  </a:lnTo>
                  <a:lnTo>
                    <a:pt x="426235" y="197087"/>
                  </a:lnTo>
                  <a:lnTo>
                    <a:pt x="426235" y="164154"/>
                  </a:lnTo>
                  <a:lnTo>
                    <a:pt x="428493" y="127920"/>
                  </a:lnTo>
                  <a:lnTo>
                    <a:pt x="434525" y="98203"/>
                  </a:lnTo>
                  <a:lnTo>
                    <a:pt x="443932" y="67949"/>
                  </a:lnTo>
                  <a:lnTo>
                    <a:pt x="458235" y="31431"/>
                  </a:lnTo>
                  <a:lnTo>
                    <a:pt x="466140" y="19881"/>
                  </a:lnTo>
                  <a:lnTo>
                    <a:pt x="480967" y="5567"/>
                  </a:lnTo>
                  <a:lnTo>
                    <a:pt x="488943" y="2177"/>
                  </a:lnTo>
                  <a:lnTo>
                    <a:pt x="503815" y="0"/>
                  </a:lnTo>
                  <a:lnTo>
                    <a:pt x="509539" y="1960"/>
                  </a:lnTo>
                  <a:lnTo>
                    <a:pt x="527924" y="13340"/>
                  </a:lnTo>
                  <a:lnTo>
                    <a:pt x="537269" y="26812"/>
                  </a:lnTo>
                  <a:lnTo>
                    <a:pt x="544554" y="46514"/>
                  </a:lnTo>
                  <a:lnTo>
                    <a:pt x="547444" y="80443"/>
                  </a:lnTo>
                  <a:lnTo>
                    <a:pt x="547945" y="110665"/>
                  </a:lnTo>
                  <a:lnTo>
                    <a:pt x="548113" y="143632"/>
                  </a:lnTo>
                  <a:lnTo>
                    <a:pt x="548149" y="180006"/>
                  </a:lnTo>
                  <a:lnTo>
                    <a:pt x="548155" y="198157"/>
                  </a:lnTo>
                  <a:lnTo>
                    <a:pt x="549848" y="200506"/>
                  </a:lnTo>
                  <a:lnTo>
                    <a:pt x="563396" y="2052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87"/>
            <p:cNvSpPr/>
            <p:nvPr/>
          </p:nvSpPr>
          <p:spPr>
            <a:xfrm>
              <a:off x="8832308" y="2134076"/>
              <a:ext cx="485214" cy="235745"/>
            </a:xfrm>
            <a:custGeom>
              <a:avLst/>
              <a:gdLst/>
              <a:ahLst/>
              <a:cxnLst/>
              <a:rect l="0" t="0" r="0" b="0"/>
              <a:pathLst>
                <a:path w="485214" h="235745">
                  <a:moveTo>
                    <a:pt x="14511" y="90964"/>
                  </a:moveTo>
                  <a:lnTo>
                    <a:pt x="14511" y="97524"/>
                  </a:lnTo>
                  <a:lnTo>
                    <a:pt x="15358" y="97877"/>
                  </a:lnTo>
                  <a:lnTo>
                    <a:pt x="29163" y="98490"/>
                  </a:lnTo>
                  <a:lnTo>
                    <a:pt x="47917" y="92482"/>
                  </a:lnTo>
                  <a:lnTo>
                    <a:pt x="83113" y="75664"/>
                  </a:lnTo>
                  <a:lnTo>
                    <a:pt x="98339" y="65828"/>
                  </a:lnTo>
                  <a:lnTo>
                    <a:pt x="111316" y="52189"/>
                  </a:lnTo>
                  <a:lnTo>
                    <a:pt x="125128" y="32611"/>
                  </a:lnTo>
                  <a:lnTo>
                    <a:pt x="128327" y="13403"/>
                  </a:lnTo>
                  <a:lnTo>
                    <a:pt x="126338" y="7668"/>
                  </a:lnTo>
                  <a:lnTo>
                    <a:pt x="124622" y="4953"/>
                  </a:lnTo>
                  <a:lnTo>
                    <a:pt x="122632" y="3143"/>
                  </a:lnTo>
                  <a:lnTo>
                    <a:pt x="118163" y="1132"/>
                  </a:lnTo>
                  <a:lnTo>
                    <a:pt x="106842" y="0"/>
                  </a:lnTo>
                  <a:lnTo>
                    <a:pt x="73822" y="10171"/>
                  </a:lnTo>
                  <a:lnTo>
                    <a:pt x="56168" y="21493"/>
                  </a:lnTo>
                  <a:lnTo>
                    <a:pt x="29885" y="53750"/>
                  </a:lnTo>
                  <a:lnTo>
                    <a:pt x="13503" y="83519"/>
                  </a:lnTo>
                  <a:lnTo>
                    <a:pt x="2960" y="119942"/>
                  </a:lnTo>
                  <a:lnTo>
                    <a:pt x="0" y="157491"/>
                  </a:lnTo>
                  <a:lnTo>
                    <a:pt x="1289" y="173871"/>
                  </a:lnTo>
                  <a:lnTo>
                    <a:pt x="13655" y="200568"/>
                  </a:lnTo>
                  <a:lnTo>
                    <a:pt x="20905" y="209103"/>
                  </a:lnTo>
                  <a:lnTo>
                    <a:pt x="39265" y="222582"/>
                  </a:lnTo>
                  <a:lnTo>
                    <a:pt x="60793" y="231467"/>
                  </a:lnTo>
                  <a:lnTo>
                    <a:pt x="93080" y="234899"/>
                  </a:lnTo>
                  <a:lnTo>
                    <a:pt x="119635" y="233236"/>
                  </a:lnTo>
                  <a:lnTo>
                    <a:pt x="155410" y="221043"/>
                  </a:lnTo>
                  <a:lnTo>
                    <a:pt x="185047" y="207211"/>
                  </a:lnTo>
                  <a:lnTo>
                    <a:pt x="219318" y="186520"/>
                  </a:lnTo>
                  <a:lnTo>
                    <a:pt x="254183" y="151462"/>
                  </a:lnTo>
                  <a:lnTo>
                    <a:pt x="280997" y="116021"/>
                  </a:lnTo>
                  <a:lnTo>
                    <a:pt x="307999" y="79353"/>
                  </a:lnTo>
                  <a:lnTo>
                    <a:pt x="311205" y="69752"/>
                  </a:lnTo>
                  <a:lnTo>
                    <a:pt x="311649" y="61688"/>
                  </a:lnTo>
                  <a:lnTo>
                    <a:pt x="310843" y="86996"/>
                  </a:lnTo>
                  <a:lnTo>
                    <a:pt x="305131" y="115475"/>
                  </a:lnTo>
                  <a:lnTo>
                    <a:pt x="301953" y="152141"/>
                  </a:lnTo>
                  <a:lnTo>
                    <a:pt x="296934" y="187116"/>
                  </a:lnTo>
                  <a:lnTo>
                    <a:pt x="296773" y="190625"/>
                  </a:lnTo>
                  <a:lnTo>
                    <a:pt x="294337" y="196782"/>
                  </a:lnTo>
                  <a:lnTo>
                    <a:pt x="289919" y="203588"/>
                  </a:lnTo>
                  <a:lnTo>
                    <a:pt x="288927" y="211677"/>
                  </a:lnTo>
                  <a:lnTo>
                    <a:pt x="288832" y="176829"/>
                  </a:lnTo>
                  <a:lnTo>
                    <a:pt x="294915" y="144739"/>
                  </a:lnTo>
                  <a:lnTo>
                    <a:pt x="301829" y="115740"/>
                  </a:lnTo>
                  <a:lnTo>
                    <a:pt x="310086" y="85699"/>
                  </a:lnTo>
                  <a:lnTo>
                    <a:pt x="327618" y="49723"/>
                  </a:lnTo>
                  <a:lnTo>
                    <a:pt x="352422" y="21280"/>
                  </a:lnTo>
                  <a:lnTo>
                    <a:pt x="362532" y="13991"/>
                  </a:lnTo>
                  <a:lnTo>
                    <a:pt x="381788" y="9172"/>
                  </a:lnTo>
                  <a:lnTo>
                    <a:pt x="405814" y="8391"/>
                  </a:lnTo>
                  <a:lnTo>
                    <a:pt x="419564" y="11367"/>
                  </a:lnTo>
                  <a:lnTo>
                    <a:pt x="457635" y="35677"/>
                  </a:lnTo>
                  <a:lnTo>
                    <a:pt x="467713" y="47765"/>
                  </a:lnTo>
                  <a:lnTo>
                    <a:pt x="481082" y="80267"/>
                  </a:lnTo>
                  <a:lnTo>
                    <a:pt x="485213" y="109337"/>
                  </a:lnTo>
                  <a:lnTo>
                    <a:pt x="478346" y="139399"/>
                  </a:lnTo>
                  <a:lnTo>
                    <a:pt x="469632" y="173801"/>
                  </a:lnTo>
                  <a:lnTo>
                    <a:pt x="459949" y="210338"/>
                  </a:lnTo>
                  <a:lnTo>
                    <a:pt x="456472" y="2357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SMARTInkShape-Group89"/>
          <p:cNvGrpSpPr/>
          <p:nvPr/>
        </p:nvGrpSpPr>
        <p:grpSpPr>
          <a:xfrm>
            <a:off x="8454194" y="1668809"/>
            <a:ext cx="399137" cy="342290"/>
            <a:chOff x="8454194" y="1668809"/>
            <a:chExt cx="399137" cy="342290"/>
          </a:xfrm>
        </p:grpSpPr>
        <p:sp>
          <p:nvSpPr>
            <p:cNvPr id="53" name="SMARTInkShape-188"/>
            <p:cNvSpPr/>
            <p:nvPr/>
          </p:nvSpPr>
          <p:spPr>
            <a:xfrm>
              <a:off x="8454194" y="1791106"/>
              <a:ext cx="216785" cy="219993"/>
            </a:xfrm>
            <a:custGeom>
              <a:avLst/>
              <a:gdLst/>
              <a:ahLst/>
              <a:cxnLst/>
              <a:rect l="0" t="0" r="0" b="0"/>
              <a:pathLst>
                <a:path w="216785" h="219993">
                  <a:moveTo>
                    <a:pt x="141166" y="14834"/>
                  </a:moveTo>
                  <a:lnTo>
                    <a:pt x="128168" y="2683"/>
                  </a:lnTo>
                  <a:lnTo>
                    <a:pt x="120757" y="509"/>
                  </a:lnTo>
                  <a:lnTo>
                    <a:pt x="115727" y="0"/>
                  </a:lnTo>
                  <a:lnTo>
                    <a:pt x="110668" y="2032"/>
                  </a:lnTo>
                  <a:lnTo>
                    <a:pt x="77367" y="20855"/>
                  </a:lnTo>
                  <a:lnTo>
                    <a:pt x="47159" y="49006"/>
                  </a:lnTo>
                  <a:lnTo>
                    <a:pt x="21783" y="83900"/>
                  </a:lnTo>
                  <a:lnTo>
                    <a:pt x="10590" y="106418"/>
                  </a:lnTo>
                  <a:lnTo>
                    <a:pt x="2615" y="144392"/>
                  </a:lnTo>
                  <a:lnTo>
                    <a:pt x="0" y="158775"/>
                  </a:lnTo>
                  <a:lnTo>
                    <a:pt x="3289" y="176393"/>
                  </a:lnTo>
                  <a:lnTo>
                    <a:pt x="14406" y="202662"/>
                  </a:lnTo>
                  <a:lnTo>
                    <a:pt x="21611" y="210637"/>
                  </a:lnTo>
                  <a:lnTo>
                    <a:pt x="25902" y="213949"/>
                  </a:lnTo>
                  <a:lnTo>
                    <a:pt x="37444" y="217629"/>
                  </a:lnTo>
                  <a:lnTo>
                    <a:pt x="61504" y="219992"/>
                  </a:lnTo>
                  <a:lnTo>
                    <a:pt x="95994" y="212208"/>
                  </a:lnTo>
                  <a:lnTo>
                    <a:pt x="126034" y="198601"/>
                  </a:lnTo>
                  <a:lnTo>
                    <a:pt x="161783" y="168605"/>
                  </a:lnTo>
                  <a:lnTo>
                    <a:pt x="194309" y="130843"/>
                  </a:lnTo>
                  <a:lnTo>
                    <a:pt x="203731" y="118887"/>
                  </a:lnTo>
                  <a:lnTo>
                    <a:pt x="212949" y="97875"/>
                  </a:lnTo>
                  <a:lnTo>
                    <a:pt x="216784" y="64496"/>
                  </a:lnTo>
                  <a:lnTo>
                    <a:pt x="213148" y="48269"/>
                  </a:lnTo>
                  <a:lnTo>
                    <a:pt x="206743" y="40136"/>
                  </a:lnTo>
                  <a:lnTo>
                    <a:pt x="199097" y="32852"/>
                  </a:lnTo>
                  <a:lnTo>
                    <a:pt x="192878" y="23971"/>
                  </a:lnTo>
                  <a:lnTo>
                    <a:pt x="189187" y="20925"/>
                  </a:lnTo>
                  <a:lnTo>
                    <a:pt x="158501" y="9159"/>
                  </a:lnTo>
                  <a:lnTo>
                    <a:pt x="125925" y="72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89"/>
            <p:cNvSpPr/>
            <p:nvPr/>
          </p:nvSpPr>
          <p:spPr>
            <a:xfrm>
              <a:off x="8649013" y="1699259"/>
              <a:ext cx="152088" cy="137162"/>
            </a:xfrm>
            <a:custGeom>
              <a:avLst/>
              <a:gdLst/>
              <a:ahLst/>
              <a:cxnLst/>
              <a:rect l="0" t="0" r="0" b="0"/>
              <a:pathLst>
                <a:path w="152088" h="137162">
                  <a:moveTo>
                    <a:pt x="7306" y="137161"/>
                  </a:moveTo>
                  <a:lnTo>
                    <a:pt x="7306" y="130600"/>
                  </a:lnTo>
                  <a:lnTo>
                    <a:pt x="6460" y="130247"/>
                  </a:lnTo>
                  <a:lnTo>
                    <a:pt x="3261" y="129854"/>
                  </a:lnTo>
                  <a:lnTo>
                    <a:pt x="2069" y="128903"/>
                  </a:lnTo>
                  <a:lnTo>
                    <a:pt x="0" y="123007"/>
                  </a:lnTo>
                  <a:lnTo>
                    <a:pt x="20947" y="96294"/>
                  </a:lnTo>
                  <a:lnTo>
                    <a:pt x="58243" y="69705"/>
                  </a:lnTo>
                  <a:lnTo>
                    <a:pt x="93675" y="47628"/>
                  </a:lnTo>
                  <a:lnTo>
                    <a:pt x="130261" y="20643"/>
                  </a:lnTo>
                  <a:lnTo>
                    <a:pt x="136177" y="17642"/>
                  </a:lnTo>
                  <a:lnTo>
                    <a:pt x="141629" y="15461"/>
                  </a:lnTo>
                  <a:lnTo>
                    <a:pt x="146874" y="11670"/>
                  </a:lnTo>
                  <a:lnTo>
                    <a:pt x="149770" y="7162"/>
                  </a:lnTo>
                  <a:lnTo>
                    <a:pt x="1520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90"/>
            <p:cNvSpPr/>
            <p:nvPr/>
          </p:nvSpPr>
          <p:spPr>
            <a:xfrm>
              <a:off x="8725213" y="1668809"/>
              <a:ext cx="128118" cy="121892"/>
            </a:xfrm>
            <a:custGeom>
              <a:avLst/>
              <a:gdLst/>
              <a:ahLst/>
              <a:cxnLst/>
              <a:rect l="0" t="0" r="0" b="0"/>
              <a:pathLst>
                <a:path w="128118" h="121892">
                  <a:moveTo>
                    <a:pt x="7306" y="7591"/>
                  </a:moveTo>
                  <a:lnTo>
                    <a:pt x="0" y="7591"/>
                  </a:lnTo>
                  <a:lnTo>
                    <a:pt x="3824" y="11636"/>
                  </a:lnTo>
                  <a:lnTo>
                    <a:pt x="8017" y="13622"/>
                  </a:lnTo>
                  <a:lnTo>
                    <a:pt x="43016" y="15192"/>
                  </a:lnTo>
                  <a:lnTo>
                    <a:pt x="70195" y="14362"/>
                  </a:lnTo>
                  <a:lnTo>
                    <a:pt x="85142" y="9179"/>
                  </a:lnTo>
                  <a:lnTo>
                    <a:pt x="99231" y="5803"/>
                  </a:lnTo>
                  <a:lnTo>
                    <a:pt x="121037" y="72"/>
                  </a:lnTo>
                  <a:lnTo>
                    <a:pt x="125483" y="0"/>
                  </a:lnTo>
                  <a:lnTo>
                    <a:pt x="126731" y="837"/>
                  </a:lnTo>
                  <a:lnTo>
                    <a:pt x="127563" y="2242"/>
                  </a:lnTo>
                  <a:lnTo>
                    <a:pt x="128117" y="4025"/>
                  </a:lnTo>
                  <a:lnTo>
                    <a:pt x="127640" y="5213"/>
                  </a:lnTo>
                  <a:lnTo>
                    <a:pt x="126476" y="6006"/>
                  </a:lnTo>
                  <a:lnTo>
                    <a:pt x="124853" y="6534"/>
                  </a:lnTo>
                  <a:lnTo>
                    <a:pt x="123770" y="8579"/>
                  </a:lnTo>
                  <a:lnTo>
                    <a:pt x="111085" y="43387"/>
                  </a:lnTo>
                  <a:lnTo>
                    <a:pt x="96441" y="74613"/>
                  </a:lnTo>
                  <a:lnTo>
                    <a:pt x="79973" y="100519"/>
                  </a:lnTo>
                  <a:lnTo>
                    <a:pt x="74436" y="113561"/>
                  </a:lnTo>
                  <a:lnTo>
                    <a:pt x="68267" y="1218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SMARTInkShape-Group90"/>
          <p:cNvGrpSpPr/>
          <p:nvPr/>
        </p:nvGrpSpPr>
        <p:grpSpPr>
          <a:xfrm>
            <a:off x="4747352" y="2895600"/>
            <a:ext cx="266566" cy="563527"/>
            <a:chOff x="4747352" y="2895600"/>
            <a:chExt cx="266566" cy="563527"/>
          </a:xfrm>
        </p:grpSpPr>
        <p:sp>
          <p:nvSpPr>
            <p:cNvPr id="57" name="SMARTInkShape-191"/>
            <p:cNvSpPr/>
            <p:nvPr/>
          </p:nvSpPr>
          <p:spPr>
            <a:xfrm>
              <a:off x="4747352" y="2895600"/>
              <a:ext cx="205649" cy="510541"/>
            </a:xfrm>
            <a:custGeom>
              <a:avLst/>
              <a:gdLst/>
              <a:ahLst/>
              <a:cxnLst/>
              <a:rect l="0" t="0" r="0" b="0"/>
              <a:pathLst>
                <a:path w="205649" h="510541">
                  <a:moveTo>
                    <a:pt x="7528" y="0"/>
                  </a:moveTo>
                  <a:lnTo>
                    <a:pt x="967" y="0"/>
                  </a:lnTo>
                  <a:lnTo>
                    <a:pt x="614" y="846"/>
                  </a:lnTo>
                  <a:lnTo>
                    <a:pt x="0" y="10605"/>
                  </a:lnTo>
                  <a:lnTo>
                    <a:pt x="2206" y="15438"/>
                  </a:lnTo>
                  <a:lnTo>
                    <a:pt x="3980" y="17912"/>
                  </a:lnTo>
                  <a:lnTo>
                    <a:pt x="9318" y="36528"/>
                  </a:lnTo>
                  <a:lnTo>
                    <a:pt x="25412" y="72954"/>
                  </a:lnTo>
                  <a:lnTo>
                    <a:pt x="38021" y="107255"/>
                  </a:lnTo>
                  <a:lnTo>
                    <a:pt x="50709" y="139618"/>
                  </a:lnTo>
                  <a:lnTo>
                    <a:pt x="63408" y="175583"/>
                  </a:lnTo>
                  <a:lnTo>
                    <a:pt x="78804" y="211040"/>
                  </a:lnTo>
                  <a:lnTo>
                    <a:pt x="90877" y="243382"/>
                  </a:lnTo>
                  <a:lnTo>
                    <a:pt x="105460" y="274229"/>
                  </a:lnTo>
                  <a:lnTo>
                    <a:pt x="118563" y="304781"/>
                  </a:lnTo>
                  <a:lnTo>
                    <a:pt x="131562" y="335276"/>
                  </a:lnTo>
                  <a:lnTo>
                    <a:pt x="149042" y="372532"/>
                  </a:lnTo>
                  <a:lnTo>
                    <a:pt x="164944" y="406102"/>
                  </a:lnTo>
                  <a:lnTo>
                    <a:pt x="182784" y="441942"/>
                  </a:lnTo>
                  <a:lnTo>
                    <a:pt x="187019" y="452112"/>
                  </a:lnTo>
                  <a:lnTo>
                    <a:pt x="190250" y="466511"/>
                  </a:lnTo>
                  <a:lnTo>
                    <a:pt x="196240" y="479390"/>
                  </a:lnTo>
                  <a:lnTo>
                    <a:pt x="198080" y="484842"/>
                  </a:lnTo>
                  <a:lnTo>
                    <a:pt x="203029" y="492671"/>
                  </a:lnTo>
                  <a:lnTo>
                    <a:pt x="205303" y="501403"/>
                  </a:lnTo>
                  <a:lnTo>
                    <a:pt x="205648" y="510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92"/>
            <p:cNvSpPr/>
            <p:nvPr/>
          </p:nvSpPr>
          <p:spPr>
            <a:xfrm>
              <a:off x="4838700" y="3276600"/>
              <a:ext cx="175218" cy="182527"/>
            </a:xfrm>
            <a:custGeom>
              <a:avLst/>
              <a:gdLst/>
              <a:ahLst/>
              <a:cxnLst/>
              <a:rect l="0" t="0" r="0" b="0"/>
              <a:pathLst>
                <a:path w="175218" h="182527">
                  <a:moveTo>
                    <a:pt x="0" y="76200"/>
                  </a:moveTo>
                  <a:lnTo>
                    <a:pt x="4045" y="76200"/>
                  </a:lnTo>
                  <a:lnTo>
                    <a:pt x="5236" y="77046"/>
                  </a:lnTo>
                  <a:lnTo>
                    <a:pt x="6031" y="78457"/>
                  </a:lnTo>
                  <a:lnTo>
                    <a:pt x="6560" y="80245"/>
                  </a:lnTo>
                  <a:lnTo>
                    <a:pt x="11664" y="84489"/>
                  </a:lnTo>
                  <a:lnTo>
                    <a:pt x="18731" y="88350"/>
                  </a:lnTo>
                  <a:lnTo>
                    <a:pt x="28316" y="92218"/>
                  </a:lnTo>
                  <a:lnTo>
                    <a:pt x="64282" y="120081"/>
                  </a:lnTo>
                  <a:lnTo>
                    <a:pt x="99106" y="144300"/>
                  </a:lnTo>
                  <a:lnTo>
                    <a:pt x="135374" y="167627"/>
                  </a:lnTo>
                  <a:lnTo>
                    <a:pt x="141446" y="171867"/>
                  </a:lnTo>
                  <a:lnTo>
                    <a:pt x="146966" y="173752"/>
                  </a:lnTo>
                  <a:lnTo>
                    <a:pt x="148778" y="175101"/>
                  </a:lnTo>
                  <a:lnTo>
                    <a:pt x="149985" y="176847"/>
                  </a:lnTo>
                  <a:lnTo>
                    <a:pt x="150790" y="178858"/>
                  </a:lnTo>
                  <a:lnTo>
                    <a:pt x="152173" y="180199"/>
                  </a:lnTo>
                  <a:lnTo>
                    <a:pt x="155968" y="181688"/>
                  </a:lnTo>
                  <a:lnTo>
                    <a:pt x="162864" y="182526"/>
                  </a:lnTo>
                  <a:lnTo>
                    <a:pt x="164456" y="181797"/>
                  </a:lnTo>
                  <a:lnTo>
                    <a:pt x="165517" y="180464"/>
                  </a:lnTo>
                  <a:lnTo>
                    <a:pt x="167220" y="176288"/>
                  </a:lnTo>
                  <a:lnTo>
                    <a:pt x="172794" y="169379"/>
                  </a:lnTo>
                  <a:lnTo>
                    <a:pt x="174163" y="164744"/>
                  </a:lnTo>
                  <a:lnTo>
                    <a:pt x="175217" y="129327"/>
                  </a:lnTo>
                  <a:lnTo>
                    <a:pt x="174407" y="104111"/>
                  </a:lnTo>
                  <a:lnTo>
                    <a:pt x="168345" y="73657"/>
                  </a:lnTo>
                  <a:lnTo>
                    <a:pt x="167667" y="37065"/>
                  </a:lnTo>
                  <a:lnTo>
                    <a:pt x="167648" y="28385"/>
                  </a:lnTo>
                  <a:lnTo>
                    <a:pt x="163251" y="13477"/>
                  </a:lnTo>
                  <a:lnTo>
                    <a:pt x="163867" y="11525"/>
                  </a:lnTo>
                  <a:lnTo>
                    <a:pt x="165124" y="10223"/>
                  </a:lnTo>
                  <a:lnTo>
                    <a:pt x="166522" y="6519"/>
                  </a:lnTo>
                  <a:lnTo>
                    <a:pt x="167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SMARTInkShape-Group91"/>
          <p:cNvGrpSpPr/>
          <p:nvPr/>
        </p:nvGrpSpPr>
        <p:grpSpPr>
          <a:xfrm>
            <a:off x="4252227" y="2362541"/>
            <a:ext cx="1317993" cy="500955"/>
            <a:chOff x="4252227" y="2362541"/>
            <a:chExt cx="1317993" cy="500955"/>
          </a:xfrm>
        </p:grpSpPr>
        <p:sp>
          <p:nvSpPr>
            <p:cNvPr id="60" name="SMARTInkShape-193"/>
            <p:cNvSpPr/>
            <p:nvPr/>
          </p:nvSpPr>
          <p:spPr>
            <a:xfrm>
              <a:off x="4252227" y="2632129"/>
              <a:ext cx="227741" cy="231367"/>
            </a:xfrm>
            <a:custGeom>
              <a:avLst/>
              <a:gdLst/>
              <a:ahLst/>
              <a:cxnLst/>
              <a:rect l="0" t="0" r="0" b="0"/>
              <a:pathLst>
                <a:path w="227741" h="231367">
                  <a:moveTo>
                    <a:pt x="144513" y="4390"/>
                  </a:moveTo>
                  <a:lnTo>
                    <a:pt x="137206" y="4390"/>
                  </a:lnTo>
                  <a:lnTo>
                    <a:pt x="132940" y="345"/>
                  </a:lnTo>
                  <a:lnTo>
                    <a:pt x="130024" y="0"/>
                  </a:lnTo>
                  <a:lnTo>
                    <a:pt x="112428" y="3645"/>
                  </a:lnTo>
                  <a:lnTo>
                    <a:pt x="74686" y="25105"/>
                  </a:lnTo>
                  <a:lnTo>
                    <a:pt x="41714" y="47957"/>
                  </a:lnTo>
                  <a:lnTo>
                    <a:pt x="6584" y="75392"/>
                  </a:lnTo>
                  <a:lnTo>
                    <a:pt x="2778" y="81949"/>
                  </a:lnTo>
                  <a:lnTo>
                    <a:pt x="334" y="93057"/>
                  </a:lnTo>
                  <a:lnTo>
                    <a:pt x="0" y="98267"/>
                  </a:lnTo>
                  <a:lnTo>
                    <a:pt x="1604" y="100841"/>
                  </a:lnTo>
                  <a:lnTo>
                    <a:pt x="7902" y="105960"/>
                  </a:lnTo>
                  <a:lnTo>
                    <a:pt x="16345" y="108799"/>
                  </a:lnTo>
                  <a:lnTo>
                    <a:pt x="47483" y="110771"/>
                  </a:lnTo>
                  <a:lnTo>
                    <a:pt x="82198" y="111012"/>
                  </a:lnTo>
                  <a:lnTo>
                    <a:pt x="117810" y="111059"/>
                  </a:lnTo>
                  <a:lnTo>
                    <a:pt x="147419" y="115112"/>
                  </a:lnTo>
                  <a:lnTo>
                    <a:pt x="180835" y="118830"/>
                  </a:lnTo>
                  <a:lnTo>
                    <a:pt x="209984" y="129204"/>
                  </a:lnTo>
                  <a:lnTo>
                    <a:pt x="218202" y="136345"/>
                  </a:lnTo>
                  <a:lnTo>
                    <a:pt x="223830" y="144317"/>
                  </a:lnTo>
                  <a:lnTo>
                    <a:pt x="226331" y="150682"/>
                  </a:lnTo>
                  <a:lnTo>
                    <a:pt x="227740" y="163071"/>
                  </a:lnTo>
                  <a:lnTo>
                    <a:pt x="223554" y="172564"/>
                  </a:lnTo>
                  <a:lnTo>
                    <a:pt x="216049" y="181581"/>
                  </a:lnTo>
                  <a:lnTo>
                    <a:pt x="185812" y="204931"/>
                  </a:lnTo>
                  <a:lnTo>
                    <a:pt x="161077" y="213576"/>
                  </a:lnTo>
                  <a:lnTo>
                    <a:pt x="127276" y="219184"/>
                  </a:lnTo>
                  <a:lnTo>
                    <a:pt x="92283" y="224148"/>
                  </a:lnTo>
                  <a:lnTo>
                    <a:pt x="55476" y="231241"/>
                  </a:lnTo>
                  <a:lnTo>
                    <a:pt x="43981" y="231366"/>
                  </a:lnTo>
                  <a:lnTo>
                    <a:pt x="14973" y="2253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94"/>
            <p:cNvSpPr/>
            <p:nvPr/>
          </p:nvSpPr>
          <p:spPr>
            <a:xfrm>
              <a:off x="4526280" y="2385059"/>
              <a:ext cx="26974" cy="386613"/>
            </a:xfrm>
            <a:custGeom>
              <a:avLst/>
              <a:gdLst/>
              <a:ahLst/>
              <a:cxnLst/>
              <a:rect l="0" t="0" r="0" b="0"/>
              <a:pathLst>
                <a:path w="26974" h="386613">
                  <a:moveTo>
                    <a:pt x="0" y="0"/>
                  </a:moveTo>
                  <a:lnTo>
                    <a:pt x="0" y="36609"/>
                  </a:lnTo>
                  <a:lnTo>
                    <a:pt x="0" y="64564"/>
                  </a:lnTo>
                  <a:lnTo>
                    <a:pt x="0" y="98341"/>
                  </a:lnTo>
                  <a:lnTo>
                    <a:pt x="0" y="124987"/>
                  </a:lnTo>
                  <a:lnTo>
                    <a:pt x="0" y="153763"/>
                  </a:lnTo>
                  <a:lnTo>
                    <a:pt x="0" y="183486"/>
                  </a:lnTo>
                  <a:lnTo>
                    <a:pt x="0" y="211372"/>
                  </a:lnTo>
                  <a:lnTo>
                    <a:pt x="0" y="238723"/>
                  </a:lnTo>
                  <a:lnTo>
                    <a:pt x="0" y="267813"/>
                  </a:lnTo>
                  <a:lnTo>
                    <a:pt x="4045" y="304660"/>
                  </a:lnTo>
                  <a:lnTo>
                    <a:pt x="7760" y="340521"/>
                  </a:lnTo>
                  <a:lnTo>
                    <a:pt x="20759" y="378455"/>
                  </a:lnTo>
                  <a:lnTo>
                    <a:pt x="21459" y="381843"/>
                  </a:lnTo>
                  <a:lnTo>
                    <a:pt x="22772" y="384102"/>
                  </a:lnTo>
                  <a:lnTo>
                    <a:pt x="24495" y="385608"/>
                  </a:lnTo>
                  <a:lnTo>
                    <a:pt x="26490" y="386612"/>
                  </a:lnTo>
                  <a:lnTo>
                    <a:pt x="26973" y="386435"/>
                  </a:lnTo>
                  <a:lnTo>
                    <a:pt x="24455" y="382141"/>
                  </a:lnTo>
                  <a:lnTo>
                    <a:pt x="22860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95"/>
            <p:cNvSpPr/>
            <p:nvPr/>
          </p:nvSpPr>
          <p:spPr>
            <a:xfrm>
              <a:off x="4460930" y="2598419"/>
              <a:ext cx="133930" cy="76201"/>
            </a:xfrm>
            <a:custGeom>
              <a:avLst/>
              <a:gdLst/>
              <a:ahLst/>
              <a:cxnLst/>
              <a:rect l="0" t="0" r="0" b="0"/>
              <a:pathLst>
                <a:path w="133930" h="76201">
                  <a:moveTo>
                    <a:pt x="4389" y="76200"/>
                  </a:moveTo>
                  <a:lnTo>
                    <a:pt x="344" y="76200"/>
                  </a:lnTo>
                  <a:lnTo>
                    <a:pt x="0" y="75354"/>
                  </a:lnTo>
                  <a:lnTo>
                    <a:pt x="1874" y="72155"/>
                  </a:lnTo>
                  <a:lnTo>
                    <a:pt x="3559" y="70964"/>
                  </a:lnTo>
                  <a:lnTo>
                    <a:pt x="7689" y="69640"/>
                  </a:lnTo>
                  <a:lnTo>
                    <a:pt x="12347" y="64536"/>
                  </a:lnTo>
                  <a:lnTo>
                    <a:pt x="14775" y="60804"/>
                  </a:lnTo>
                  <a:lnTo>
                    <a:pt x="24245" y="54400"/>
                  </a:lnTo>
                  <a:lnTo>
                    <a:pt x="58337" y="39933"/>
                  </a:lnTo>
                  <a:lnTo>
                    <a:pt x="95909" y="17353"/>
                  </a:lnTo>
                  <a:lnTo>
                    <a:pt x="123393" y="2871"/>
                  </a:lnTo>
                  <a:lnTo>
                    <a:pt x="13392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96"/>
            <p:cNvSpPr/>
            <p:nvPr/>
          </p:nvSpPr>
          <p:spPr>
            <a:xfrm>
              <a:off x="4671269" y="2598419"/>
              <a:ext cx="7412" cy="129541"/>
            </a:xfrm>
            <a:custGeom>
              <a:avLst/>
              <a:gdLst/>
              <a:ahLst/>
              <a:cxnLst/>
              <a:rect l="0" t="0" r="0" b="0"/>
              <a:pathLst>
                <a:path w="7412" h="129541">
                  <a:moveTo>
                    <a:pt x="7411" y="0"/>
                  </a:moveTo>
                  <a:lnTo>
                    <a:pt x="6564" y="12167"/>
                  </a:lnTo>
                  <a:lnTo>
                    <a:pt x="1379" y="33135"/>
                  </a:lnTo>
                  <a:lnTo>
                    <a:pt x="0" y="68930"/>
                  </a:lnTo>
                  <a:lnTo>
                    <a:pt x="699" y="90697"/>
                  </a:lnTo>
                  <a:lnTo>
                    <a:pt x="7370" y="128796"/>
                  </a:lnTo>
                  <a:lnTo>
                    <a:pt x="7411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97"/>
            <p:cNvSpPr/>
            <p:nvPr/>
          </p:nvSpPr>
          <p:spPr>
            <a:xfrm>
              <a:off x="4655819" y="247650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98"/>
            <p:cNvSpPr/>
            <p:nvPr/>
          </p:nvSpPr>
          <p:spPr>
            <a:xfrm>
              <a:off x="4726037" y="2499359"/>
              <a:ext cx="211554" cy="325345"/>
            </a:xfrm>
            <a:custGeom>
              <a:avLst/>
              <a:gdLst/>
              <a:ahLst/>
              <a:cxnLst/>
              <a:rect l="0" t="0" r="0" b="0"/>
              <a:pathLst>
                <a:path w="211554" h="325345">
                  <a:moveTo>
                    <a:pt x="112663" y="0"/>
                  </a:moveTo>
                  <a:lnTo>
                    <a:pt x="94750" y="0"/>
                  </a:lnTo>
                  <a:lnTo>
                    <a:pt x="69025" y="10606"/>
                  </a:lnTo>
                  <a:lnTo>
                    <a:pt x="38962" y="36046"/>
                  </a:lnTo>
                  <a:lnTo>
                    <a:pt x="12564" y="72644"/>
                  </a:lnTo>
                  <a:lnTo>
                    <a:pt x="2046" y="94626"/>
                  </a:lnTo>
                  <a:lnTo>
                    <a:pt x="0" y="108096"/>
                  </a:lnTo>
                  <a:lnTo>
                    <a:pt x="2893" y="125915"/>
                  </a:lnTo>
                  <a:lnTo>
                    <a:pt x="9112" y="137874"/>
                  </a:lnTo>
                  <a:lnTo>
                    <a:pt x="20362" y="146779"/>
                  </a:lnTo>
                  <a:lnTo>
                    <a:pt x="34420" y="154780"/>
                  </a:lnTo>
                  <a:lnTo>
                    <a:pt x="39334" y="155680"/>
                  </a:lnTo>
                  <a:lnTo>
                    <a:pt x="64446" y="153000"/>
                  </a:lnTo>
                  <a:lnTo>
                    <a:pt x="101447" y="135286"/>
                  </a:lnTo>
                  <a:lnTo>
                    <a:pt x="109936" y="127579"/>
                  </a:lnTo>
                  <a:lnTo>
                    <a:pt x="122284" y="108833"/>
                  </a:lnTo>
                  <a:lnTo>
                    <a:pt x="131455" y="82752"/>
                  </a:lnTo>
                  <a:lnTo>
                    <a:pt x="131964" y="78875"/>
                  </a:lnTo>
                  <a:lnTo>
                    <a:pt x="128111" y="51153"/>
                  </a:lnTo>
                  <a:lnTo>
                    <a:pt x="127195" y="49342"/>
                  </a:lnTo>
                  <a:lnTo>
                    <a:pt x="125737" y="48135"/>
                  </a:lnTo>
                  <a:lnTo>
                    <a:pt x="121360" y="46197"/>
                  </a:lnTo>
                  <a:lnTo>
                    <a:pt x="121001" y="46885"/>
                  </a:lnTo>
                  <a:lnTo>
                    <a:pt x="120377" y="56368"/>
                  </a:lnTo>
                  <a:lnTo>
                    <a:pt x="122582" y="61177"/>
                  </a:lnTo>
                  <a:lnTo>
                    <a:pt x="124356" y="63645"/>
                  </a:lnTo>
                  <a:lnTo>
                    <a:pt x="128895" y="79773"/>
                  </a:lnTo>
                  <a:lnTo>
                    <a:pt x="152707" y="114361"/>
                  </a:lnTo>
                  <a:lnTo>
                    <a:pt x="160940" y="125334"/>
                  </a:lnTo>
                  <a:lnTo>
                    <a:pt x="179875" y="160470"/>
                  </a:lnTo>
                  <a:lnTo>
                    <a:pt x="201999" y="198180"/>
                  </a:lnTo>
                  <a:lnTo>
                    <a:pt x="208842" y="220998"/>
                  </a:lnTo>
                  <a:lnTo>
                    <a:pt x="211469" y="258413"/>
                  </a:lnTo>
                  <a:lnTo>
                    <a:pt x="211553" y="263715"/>
                  </a:lnTo>
                  <a:lnTo>
                    <a:pt x="207132" y="274123"/>
                  </a:lnTo>
                  <a:lnTo>
                    <a:pt x="190496" y="294601"/>
                  </a:lnTo>
                  <a:lnTo>
                    <a:pt x="175894" y="305824"/>
                  </a:lnTo>
                  <a:lnTo>
                    <a:pt x="142438" y="319841"/>
                  </a:lnTo>
                  <a:lnTo>
                    <a:pt x="120074" y="325344"/>
                  </a:lnTo>
                  <a:lnTo>
                    <a:pt x="95103" y="324716"/>
                  </a:lnTo>
                  <a:lnTo>
                    <a:pt x="58484" y="314573"/>
                  </a:lnTo>
                  <a:lnTo>
                    <a:pt x="39056" y="304724"/>
                  </a:lnTo>
                  <a:lnTo>
                    <a:pt x="21222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99"/>
            <p:cNvSpPr/>
            <p:nvPr/>
          </p:nvSpPr>
          <p:spPr>
            <a:xfrm>
              <a:off x="4991100" y="2385347"/>
              <a:ext cx="259081" cy="250684"/>
            </a:xfrm>
            <a:custGeom>
              <a:avLst/>
              <a:gdLst/>
              <a:ahLst/>
              <a:cxnLst/>
              <a:rect l="0" t="0" r="0" b="0"/>
              <a:pathLst>
                <a:path w="259081" h="250684">
                  <a:moveTo>
                    <a:pt x="0" y="75912"/>
                  </a:moveTo>
                  <a:lnTo>
                    <a:pt x="4045" y="79958"/>
                  </a:lnTo>
                  <a:lnTo>
                    <a:pt x="6031" y="86459"/>
                  </a:lnTo>
                  <a:lnTo>
                    <a:pt x="7526" y="119264"/>
                  </a:lnTo>
                  <a:lnTo>
                    <a:pt x="7607" y="155062"/>
                  </a:lnTo>
                  <a:lnTo>
                    <a:pt x="7617" y="189290"/>
                  </a:lnTo>
                  <a:lnTo>
                    <a:pt x="6772" y="214427"/>
                  </a:lnTo>
                  <a:lnTo>
                    <a:pt x="27" y="250683"/>
                  </a:lnTo>
                  <a:lnTo>
                    <a:pt x="0" y="218596"/>
                  </a:lnTo>
                  <a:lnTo>
                    <a:pt x="0" y="183715"/>
                  </a:lnTo>
                  <a:lnTo>
                    <a:pt x="846" y="153386"/>
                  </a:lnTo>
                  <a:lnTo>
                    <a:pt x="6083" y="117964"/>
                  </a:lnTo>
                  <a:lnTo>
                    <a:pt x="13844" y="82351"/>
                  </a:lnTo>
                  <a:lnTo>
                    <a:pt x="28950" y="48962"/>
                  </a:lnTo>
                  <a:lnTo>
                    <a:pt x="35726" y="37688"/>
                  </a:lnTo>
                  <a:lnTo>
                    <a:pt x="54731" y="20685"/>
                  </a:lnTo>
                  <a:lnTo>
                    <a:pt x="59347" y="19621"/>
                  </a:lnTo>
                  <a:lnTo>
                    <a:pt x="71250" y="20696"/>
                  </a:lnTo>
                  <a:lnTo>
                    <a:pt x="80491" y="23996"/>
                  </a:lnTo>
                  <a:lnTo>
                    <a:pt x="112010" y="44481"/>
                  </a:lnTo>
                  <a:lnTo>
                    <a:pt x="123028" y="58603"/>
                  </a:lnTo>
                  <a:lnTo>
                    <a:pt x="127610" y="81602"/>
                  </a:lnTo>
                  <a:lnTo>
                    <a:pt x="128312" y="113631"/>
                  </a:lnTo>
                  <a:lnTo>
                    <a:pt x="123433" y="144417"/>
                  </a:lnTo>
                  <a:lnTo>
                    <a:pt x="121746" y="158006"/>
                  </a:lnTo>
                  <a:lnTo>
                    <a:pt x="116035" y="170416"/>
                  </a:lnTo>
                  <a:lnTo>
                    <a:pt x="107094" y="182068"/>
                  </a:lnTo>
                  <a:lnTo>
                    <a:pt x="102757" y="178392"/>
                  </a:lnTo>
                  <a:lnTo>
                    <a:pt x="100703" y="174234"/>
                  </a:lnTo>
                  <a:lnTo>
                    <a:pt x="99204" y="143090"/>
                  </a:lnTo>
                  <a:lnTo>
                    <a:pt x="103134" y="109690"/>
                  </a:lnTo>
                  <a:lnTo>
                    <a:pt x="109674" y="80464"/>
                  </a:lnTo>
                  <a:lnTo>
                    <a:pt x="121019" y="50356"/>
                  </a:lnTo>
                  <a:lnTo>
                    <a:pt x="138964" y="16270"/>
                  </a:lnTo>
                  <a:lnTo>
                    <a:pt x="147275" y="7071"/>
                  </a:lnTo>
                  <a:lnTo>
                    <a:pt x="153791" y="2983"/>
                  </a:lnTo>
                  <a:lnTo>
                    <a:pt x="170956" y="358"/>
                  </a:lnTo>
                  <a:lnTo>
                    <a:pt x="180685" y="0"/>
                  </a:lnTo>
                  <a:lnTo>
                    <a:pt x="188395" y="2098"/>
                  </a:lnTo>
                  <a:lnTo>
                    <a:pt x="208159" y="13573"/>
                  </a:lnTo>
                  <a:lnTo>
                    <a:pt x="214717" y="21677"/>
                  </a:lnTo>
                  <a:lnTo>
                    <a:pt x="223169" y="39805"/>
                  </a:lnTo>
                  <a:lnTo>
                    <a:pt x="228373" y="69533"/>
                  </a:lnTo>
                  <a:lnTo>
                    <a:pt x="234419" y="104882"/>
                  </a:lnTo>
                  <a:lnTo>
                    <a:pt x="235982" y="138210"/>
                  </a:lnTo>
                  <a:lnTo>
                    <a:pt x="236996" y="153449"/>
                  </a:lnTo>
                  <a:lnTo>
                    <a:pt x="243974" y="171257"/>
                  </a:lnTo>
                  <a:lnTo>
                    <a:pt x="245622" y="172496"/>
                  </a:lnTo>
                  <a:lnTo>
                    <a:pt x="249712" y="173871"/>
                  </a:lnTo>
                  <a:lnTo>
                    <a:pt x="259080" y="1749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00"/>
            <p:cNvSpPr/>
            <p:nvPr/>
          </p:nvSpPr>
          <p:spPr>
            <a:xfrm>
              <a:off x="5328015" y="2362541"/>
              <a:ext cx="242205" cy="159090"/>
            </a:xfrm>
            <a:custGeom>
              <a:avLst/>
              <a:gdLst/>
              <a:ahLst/>
              <a:cxnLst/>
              <a:rect l="0" t="0" r="0" b="0"/>
              <a:pathLst>
                <a:path w="242205" h="159090">
                  <a:moveTo>
                    <a:pt x="97424" y="14899"/>
                  </a:moveTo>
                  <a:lnTo>
                    <a:pt x="97424" y="3547"/>
                  </a:lnTo>
                  <a:lnTo>
                    <a:pt x="96578" y="2251"/>
                  </a:lnTo>
                  <a:lnTo>
                    <a:pt x="95167" y="1387"/>
                  </a:lnTo>
                  <a:lnTo>
                    <a:pt x="89136" y="170"/>
                  </a:lnTo>
                  <a:lnTo>
                    <a:pt x="86818" y="0"/>
                  </a:lnTo>
                  <a:lnTo>
                    <a:pt x="75467" y="3805"/>
                  </a:lnTo>
                  <a:lnTo>
                    <a:pt x="65424" y="10294"/>
                  </a:lnTo>
                  <a:lnTo>
                    <a:pt x="33687" y="48384"/>
                  </a:lnTo>
                  <a:lnTo>
                    <a:pt x="15815" y="76452"/>
                  </a:lnTo>
                  <a:lnTo>
                    <a:pt x="2042" y="113190"/>
                  </a:lnTo>
                  <a:lnTo>
                    <a:pt x="0" y="125188"/>
                  </a:lnTo>
                  <a:lnTo>
                    <a:pt x="1349" y="136165"/>
                  </a:lnTo>
                  <a:lnTo>
                    <a:pt x="4771" y="145841"/>
                  </a:lnTo>
                  <a:lnTo>
                    <a:pt x="9114" y="152964"/>
                  </a:lnTo>
                  <a:lnTo>
                    <a:pt x="12304" y="155202"/>
                  </a:lnTo>
                  <a:lnTo>
                    <a:pt x="24038" y="158352"/>
                  </a:lnTo>
                  <a:lnTo>
                    <a:pt x="30377" y="159089"/>
                  </a:lnTo>
                  <a:lnTo>
                    <a:pt x="42751" y="155459"/>
                  </a:lnTo>
                  <a:lnTo>
                    <a:pt x="62103" y="145800"/>
                  </a:lnTo>
                  <a:lnTo>
                    <a:pt x="76328" y="133177"/>
                  </a:lnTo>
                  <a:lnTo>
                    <a:pt x="99830" y="98465"/>
                  </a:lnTo>
                  <a:lnTo>
                    <a:pt x="108485" y="81616"/>
                  </a:lnTo>
                  <a:lnTo>
                    <a:pt x="114097" y="63010"/>
                  </a:lnTo>
                  <a:lnTo>
                    <a:pt x="117535" y="56601"/>
                  </a:lnTo>
                  <a:lnTo>
                    <a:pt x="120178" y="45866"/>
                  </a:lnTo>
                  <a:lnTo>
                    <a:pt x="121125" y="59251"/>
                  </a:lnTo>
                  <a:lnTo>
                    <a:pt x="127213" y="71879"/>
                  </a:lnTo>
                  <a:lnTo>
                    <a:pt x="148803" y="96323"/>
                  </a:lnTo>
                  <a:lnTo>
                    <a:pt x="179979" y="115680"/>
                  </a:lnTo>
                  <a:lnTo>
                    <a:pt x="209217" y="126277"/>
                  </a:lnTo>
                  <a:lnTo>
                    <a:pt x="242204" y="1291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SMARTInkShape-201"/>
          <p:cNvSpPr/>
          <p:nvPr/>
        </p:nvSpPr>
        <p:spPr>
          <a:xfrm>
            <a:off x="3421380" y="3467100"/>
            <a:ext cx="1516376" cy="556249"/>
          </a:xfrm>
          <a:custGeom>
            <a:avLst/>
            <a:gdLst/>
            <a:ahLst/>
            <a:cxnLst/>
            <a:rect l="0" t="0" r="0" b="0"/>
            <a:pathLst>
              <a:path w="1516376" h="556249">
                <a:moveTo>
                  <a:pt x="0" y="0"/>
                </a:moveTo>
                <a:lnTo>
                  <a:pt x="4045" y="4045"/>
                </a:lnTo>
                <a:lnTo>
                  <a:pt x="8288" y="6031"/>
                </a:lnTo>
                <a:lnTo>
                  <a:pt x="40090" y="18133"/>
                </a:lnTo>
                <a:lnTo>
                  <a:pt x="74204" y="30526"/>
                </a:lnTo>
                <a:lnTo>
                  <a:pt x="104216" y="44694"/>
                </a:lnTo>
                <a:lnTo>
                  <a:pt x="136673" y="57715"/>
                </a:lnTo>
                <a:lnTo>
                  <a:pt x="169801" y="70698"/>
                </a:lnTo>
                <a:lnTo>
                  <a:pt x="204661" y="89318"/>
                </a:lnTo>
                <a:lnTo>
                  <a:pt x="242090" y="104066"/>
                </a:lnTo>
                <a:lnTo>
                  <a:pt x="272861" y="117570"/>
                </a:lnTo>
                <a:lnTo>
                  <a:pt x="307566" y="133143"/>
                </a:lnTo>
                <a:lnTo>
                  <a:pt x="339674" y="152620"/>
                </a:lnTo>
                <a:lnTo>
                  <a:pt x="371483" y="169492"/>
                </a:lnTo>
                <a:lnTo>
                  <a:pt x="407343" y="185216"/>
                </a:lnTo>
                <a:lnTo>
                  <a:pt x="444779" y="200599"/>
                </a:lnTo>
                <a:lnTo>
                  <a:pt x="482682" y="215882"/>
                </a:lnTo>
                <a:lnTo>
                  <a:pt x="519877" y="231981"/>
                </a:lnTo>
                <a:lnTo>
                  <a:pt x="553570" y="250768"/>
                </a:lnTo>
                <a:lnTo>
                  <a:pt x="589988" y="263296"/>
                </a:lnTo>
                <a:lnTo>
                  <a:pt x="626743" y="277356"/>
                </a:lnTo>
                <a:lnTo>
                  <a:pt x="660305" y="292247"/>
                </a:lnTo>
                <a:lnTo>
                  <a:pt x="696684" y="307383"/>
                </a:lnTo>
                <a:lnTo>
                  <a:pt x="733428" y="322592"/>
                </a:lnTo>
                <a:lnTo>
                  <a:pt x="766986" y="336977"/>
                </a:lnTo>
                <a:lnTo>
                  <a:pt x="802518" y="347824"/>
                </a:lnTo>
                <a:lnTo>
                  <a:pt x="835717" y="361386"/>
                </a:lnTo>
                <a:lnTo>
                  <a:pt x="871143" y="375282"/>
                </a:lnTo>
                <a:lnTo>
                  <a:pt x="903464" y="385984"/>
                </a:lnTo>
                <a:lnTo>
                  <a:pt x="935337" y="398657"/>
                </a:lnTo>
                <a:lnTo>
                  <a:pt x="970368" y="408151"/>
                </a:lnTo>
                <a:lnTo>
                  <a:pt x="1002573" y="417172"/>
                </a:lnTo>
                <a:lnTo>
                  <a:pt x="1033565" y="429347"/>
                </a:lnTo>
                <a:lnTo>
                  <a:pt x="1064196" y="438693"/>
                </a:lnTo>
                <a:lnTo>
                  <a:pt x="1094721" y="446824"/>
                </a:lnTo>
                <a:lnTo>
                  <a:pt x="1124367" y="454596"/>
                </a:lnTo>
                <a:lnTo>
                  <a:pt x="1159827" y="464807"/>
                </a:lnTo>
                <a:lnTo>
                  <a:pt x="1189190" y="472436"/>
                </a:lnTo>
                <a:lnTo>
                  <a:pt x="1225407" y="478554"/>
                </a:lnTo>
                <a:lnTo>
                  <a:pt x="1262476" y="488150"/>
                </a:lnTo>
                <a:lnTo>
                  <a:pt x="1279436" y="493181"/>
                </a:lnTo>
                <a:lnTo>
                  <a:pt x="1315677" y="499221"/>
                </a:lnTo>
                <a:lnTo>
                  <a:pt x="1350832" y="502823"/>
                </a:lnTo>
                <a:lnTo>
                  <a:pt x="1374128" y="502917"/>
                </a:lnTo>
                <a:lnTo>
                  <a:pt x="1379214" y="500660"/>
                </a:lnTo>
                <a:lnTo>
                  <a:pt x="1385333" y="496358"/>
                </a:lnTo>
                <a:lnTo>
                  <a:pt x="1392625" y="495508"/>
                </a:lnTo>
                <a:lnTo>
                  <a:pt x="1397313" y="495393"/>
                </a:lnTo>
                <a:lnTo>
                  <a:pt x="1402219" y="493083"/>
                </a:lnTo>
                <a:lnTo>
                  <a:pt x="1408222" y="488747"/>
                </a:lnTo>
                <a:lnTo>
                  <a:pt x="1409043" y="485896"/>
                </a:lnTo>
                <a:lnTo>
                  <a:pt x="1409262" y="483951"/>
                </a:lnTo>
                <a:lnTo>
                  <a:pt x="1411763" y="479531"/>
                </a:lnTo>
                <a:lnTo>
                  <a:pt x="1422339" y="466633"/>
                </a:lnTo>
                <a:lnTo>
                  <a:pt x="1424838" y="457617"/>
                </a:lnTo>
                <a:lnTo>
                  <a:pt x="1431492" y="450675"/>
                </a:lnTo>
                <a:lnTo>
                  <a:pt x="1432551" y="442061"/>
                </a:lnTo>
                <a:lnTo>
                  <a:pt x="1428512" y="446035"/>
                </a:lnTo>
                <a:lnTo>
                  <a:pt x="1426527" y="450262"/>
                </a:lnTo>
                <a:lnTo>
                  <a:pt x="1424302" y="462369"/>
                </a:lnTo>
                <a:lnTo>
                  <a:pt x="1412807" y="478374"/>
                </a:lnTo>
                <a:lnTo>
                  <a:pt x="1408056" y="493712"/>
                </a:lnTo>
                <a:lnTo>
                  <a:pt x="1386797" y="531298"/>
                </a:lnTo>
                <a:lnTo>
                  <a:pt x="1382588" y="537546"/>
                </a:lnTo>
                <a:lnTo>
                  <a:pt x="1377627" y="548455"/>
                </a:lnTo>
                <a:lnTo>
                  <a:pt x="1371609" y="556248"/>
                </a:lnTo>
                <a:lnTo>
                  <a:pt x="1372447" y="537178"/>
                </a:lnTo>
                <a:lnTo>
                  <a:pt x="1381007" y="500586"/>
                </a:lnTo>
                <a:lnTo>
                  <a:pt x="1386071" y="469749"/>
                </a:lnTo>
                <a:lnTo>
                  <a:pt x="1386809" y="432586"/>
                </a:lnTo>
                <a:lnTo>
                  <a:pt x="1386839" y="403893"/>
                </a:lnTo>
                <a:lnTo>
                  <a:pt x="1386839" y="407915"/>
                </a:lnTo>
                <a:lnTo>
                  <a:pt x="1387686" y="409103"/>
                </a:lnTo>
                <a:lnTo>
                  <a:pt x="1389097" y="409895"/>
                </a:lnTo>
                <a:lnTo>
                  <a:pt x="1390885" y="410423"/>
                </a:lnTo>
                <a:lnTo>
                  <a:pt x="1395129" y="415526"/>
                </a:lnTo>
                <a:lnTo>
                  <a:pt x="1404751" y="428554"/>
                </a:lnTo>
                <a:lnTo>
                  <a:pt x="1440383" y="455583"/>
                </a:lnTo>
                <a:lnTo>
                  <a:pt x="1475591" y="476610"/>
                </a:lnTo>
                <a:lnTo>
                  <a:pt x="1497806" y="479757"/>
                </a:lnTo>
                <a:lnTo>
                  <a:pt x="1503327" y="479925"/>
                </a:lnTo>
                <a:lnTo>
                  <a:pt x="1508603" y="482258"/>
                </a:lnTo>
                <a:lnTo>
                  <a:pt x="1516375" y="487677"/>
                </a:lnTo>
                <a:lnTo>
                  <a:pt x="1512333" y="491724"/>
                </a:lnTo>
                <a:lnTo>
                  <a:pt x="1508090" y="493710"/>
                </a:lnTo>
                <a:lnTo>
                  <a:pt x="1472742" y="505878"/>
                </a:lnTo>
                <a:lnTo>
                  <a:pt x="1434773" y="521024"/>
                </a:lnTo>
                <a:lnTo>
                  <a:pt x="1403854" y="533883"/>
                </a:lnTo>
                <a:lnTo>
                  <a:pt x="1397788" y="537847"/>
                </a:lnTo>
                <a:lnTo>
                  <a:pt x="1386995" y="542651"/>
                </a:lnTo>
                <a:lnTo>
                  <a:pt x="1380755" y="547456"/>
                </a:lnTo>
                <a:lnTo>
                  <a:pt x="1371600" y="54864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SMARTInkShape-Group93"/>
          <p:cNvGrpSpPr/>
          <p:nvPr/>
        </p:nvGrpSpPr>
        <p:grpSpPr>
          <a:xfrm>
            <a:off x="3011548" y="2903219"/>
            <a:ext cx="996572" cy="502922"/>
            <a:chOff x="3011548" y="2903219"/>
            <a:chExt cx="996572" cy="502922"/>
          </a:xfrm>
        </p:grpSpPr>
        <p:sp>
          <p:nvSpPr>
            <p:cNvPr id="70" name="SMARTInkShape-202"/>
            <p:cNvSpPr/>
            <p:nvPr/>
          </p:nvSpPr>
          <p:spPr>
            <a:xfrm>
              <a:off x="3011548" y="3055619"/>
              <a:ext cx="217095" cy="296352"/>
            </a:xfrm>
            <a:custGeom>
              <a:avLst/>
              <a:gdLst/>
              <a:ahLst/>
              <a:cxnLst/>
              <a:rect l="0" t="0" r="0" b="0"/>
              <a:pathLst>
                <a:path w="217095" h="296352">
                  <a:moveTo>
                    <a:pt x="204092" y="0"/>
                  </a:moveTo>
                  <a:lnTo>
                    <a:pt x="170626" y="0"/>
                  </a:lnTo>
                  <a:lnTo>
                    <a:pt x="149867" y="2258"/>
                  </a:lnTo>
                  <a:lnTo>
                    <a:pt x="117772" y="7761"/>
                  </a:lnTo>
                  <a:lnTo>
                    <a:pt x="81842" y="18133"/>
                  </a:lnTo>
                  <a:lnTo>
                    <a:pt x="46286" y="30527"/>
                  </a:lnTo>
                  <a:lnTo>
                    <a:pt x="16044" y="45725"/>
                  </a:lnTo>
                  <a:lnTo>
                    <a:pt x="3916" y="55881"/>
                  </a:lnTo>
                  <a:lnTo>
                    <a:pt x="825" y="60961"/>
                  </a:lnTo>
                  <a:lnTo>
                    <a:pt x="0" y="63501"/>
                  </a:lnTo>
                  <a:lnTo>
                    <a:pt x="297" y="65194"/>
                  </a:lnTo>
                  <a:lnTo>
                    <a:pt x="1342" y="66323"/>
                  </a:lnTo>
                  <a:lnTo>
                    <a:pt x="4761" y="68424"/>
                  </a:lnTo>
                  <a:lnTo>
                    <a:pt x="9102" y="72180"/>
                  </a:lnTo>
                  <a:lnTo>
                    <a:pt x="16112" y="74413"/>
                  </a:lnTo>
                  <a:lnTo>
                    <a:pt x="52582" y="82075"/>
                  </a:lnTo>
                  <a:lnTo>
                    <a:pt x="82347" y="87521"/>
                  </a:lnTo>
                  <a:lnTo>
                    <a:pt x="117923" y="96750"/>
                  </a:lnTo>
                  <a:lnTo>
                    <a:pt x="150288" y="108983"/>
                  </a:lnTo>
                  <a:lnTo>
                    <a:pt x="187944" y="132384"/>
                  </a:lnTo>
                  <a:lnTo>
                    <a:pt x="204763" y="147410"/>
                  </a:lnTo>
                  <a:lnTo>
                    <a:pt x="212292" y="157520"/>
                  </a:lnTo>
                  <a:lnTo>
                    <a:pt x="216203" y="169916"/>
                  </a:lnTo>
                  <a:lnTo>
                    <a:pt x="217094" y="183892"/>
                  </a:lnTo>
                  <a:lnTo>
                    <a:pt x="210768" y="211303"/>
                  </a:lnTo>
                  <a:lnTo>
                    <a:pt x="197320" y="237319"/>
                  </a:lnTo>
                  <a:lnTo>
                    <a:pt x="179225" y="255361"/>
                  </a:lnTo>
                  <a:lnTo>
                    <a:pt x="146641" y="275754"/>
                  </a:lnTo>
                  <a:lnTo>
                    <a:pt x="113345" y="290879"/>
                  </a:lnTo>
                  <a:lnTo>
                    <a:pt x="76901" y="296351"/>
                  </a:lnTo>
                  <a:lnTo>
                    <a:pt x="65435" y="295965"/>
                  </a:lnTo>
                  <a:lnTo>
                    <a:pt x="39129" y="286526"/>
                  </a:lnTo>
                  <a:lnTo>
                    <a:pt x="31150" y="279463"/>
                  </a:lnTo>
                  <a:lnTo>
                    <a:pt x="25629" y="270679"/>
                  </a:lnTo>
                  <a:lnTo>
                    <a:pt x="21211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03"/>
            <p:cNvSpPr/>
            <p:nvPr/>
          </p:nvSpPr>
          <p:spPr>
            <a:xfrm>
              <a:off x="3337559" y="2903219"/>
              <a:ext cx="30482" cy="381001"/>
            </a:xfrm>
            <a:custGeom>
              <a:avLst/>
              <a:gdLst/>
              <a:ahLst/>
              <a:cxnLst/>
              <a:rect l="0" t="0" r="0" b="0"/>
              <a:pathLst>
                <a:path w="30482" h="381001">
                  <a:moveTo>
                    <a:pt x="30481" y="0"/>
                  </a:moveTo>
                  <a:lnTo>
                    <a:pt x="30481" y="4046"/>
                  </a:lnTo>
                  <a:lnTo>
                    <a:pt x="23920" y="32564"/>
                  </a:lnTo>
                  <a:lnTo>
                    <a:pt x="23916" y="63065"/>
                  </a:lnTo>
                  <a:lnTo>
                    <a:pt x="28159" y="96109"/>
                  </a:lnTo>
                  <a:lnTo>
                    <a:pt x="29793" y="132711"/>
                  </a:lnTo>
                  <a:lnTo>
                    <a:pt x="30277" y="170367"/>
                  </a:lnTo>
                  <a:lnTo>
                    <a:pt x="30390" y="195664"/>
                  </a:lnTo>
                  <a:lnTo>
                    <a:pt x="28182" y="223275"/>
                  </a:lnTo>
                  <a:lnTo>
                    <a:pt x="24379" y="250787"/>
                  </a:lnTo>
                  <a:lnTo>
                    <a:pt x="18325" y="285316"/>
                  </a:lnTo>
                  <a:lnTo>
                    <a:pt x="15308" y="316149"/>
                  </a:lnTo>
                  <a:lnTo>
                    <a:pt x="9390" y="349752"/>
                  </a:lnTo>
                  <a:lnTo>
                    <a:pt x="7970" y="372758"/>
                  </a:lnTo>
                  <a:lnTo>
                    <a:pt x="7007" y="375506"/>
                  </a:lnTo>
                  <a:lnTo>
                    <a:pt x="5518" y="377337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04"/>
            <p:cNvSpPr/>
            <p:nvPr/>
          </p:nvSpPr>
          <p:spPr>
            <a:xfrm>
              <a:off x="3261359" y="3131819"/>
              <a:ext cx="175261" cy="15102"/>
            </a:xfrm>
            <a:custGeom>
              <a:avLst/>
              <a:gdLst/>
              <a:ahLst/>
              <a:cxnLst/>
              <a:rect l="0" t="0" r="0" b="0"/>
              <a:pathLst>
                <a:path w="175261" h="15102">
                  <a:moveTo>
                    <a:pt x="0" y="7621"/>
                  </a:moveTo>
                  <a:lnTo>
                    <a:pt x="4045" y="11666"/>
                  </a:lnTo>
                  <a:lnTo>
                    <a:pt x="10547" y="13652"/>
                  </a:lnTo>
                  <a:lnTo>
                    <a:pt x="44388" y="15101"/>
                  </a:lnTo>
                  <a:lnTo>
                    <a:pt x="82265" y="9985"/>
                  </a:lnTo>
                  <a:lnTo>
                    <a:pt x="113993" y="5830"/>
                  </a:lnTo>
                  <a:lnTo>
                    <a:pt x="150667" y="768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05"/>
            <p:cNvSpPr/>
            <p:nvPr/>
          </p:nvSpPr>
          <p:spPr>
            <a:xfrm>
              <a:off x="3482340" y="3131819"/>
              <a:ext cx="121920" cy="60962"/>
            </a:xfrm>
            <a:custGeom>
              <a:avLst/>
              <a:gdLst/>
              <a:ahLst/>
              <a:cxnLst/>
              <a:rect l="0" t="0" r="0" b="0"/>
              <a:pathLst>
                <a:path w="121920" h="60962">
                  <a:moveTo>
                    <a:pt x="0" y="0"/>
                  </a:moveTo>
                  <a:lnTo>
                    <a:pt x="0" y="4046"/>
                  </a:lnTo>
                  <a:lnTo>
                    <a:pt x="2257" y="8289"/>
                  </a:lnTo>
                  <a:lnTo>
                    <a:pt x="10605" y="17913"/>
                  </a:lnTo>
                  <a:lnTo>
                    <a:pt x="45935" y="38106"/>
                  </a:lnTo>
                  <a:lnTo>
                    <a:pt x="71148" y="49955"/>
                  </a:lnTo>
                  <a:lnTo>
                    <a:pt x="107716" y="59769"/>
                  </a:lnTo>
                  <a:lnTo>
                    <a:pt x="121919" y="60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206"/>
            <p:cNvSpPr/>
            <p:nvPr/>
          </p:nvSpPr>
          <p:spPr>
            <a:xfrm>
              <a:off x="3589019" y="3078480"/>
              <a:ext cx="68582" cy="327661"/>
            </a:xfrm>
            <a:custGeom>
              <a:avLst/>
              <a:gdLst/>
              <a:ahLst/>
              <a:cxnLst/>
              <a:rect l="0" t="0" r="0" b="0"/>
              <a:pathLst>
                <a:path w="68582" h="327661">
                  <a:moveTo>
                    <a:pt x="68581" y="0"/>
                  </a:moveTo>
                  <a:lnTo>
                    <a:pt x="68581" y="11351"/>
                  </a:lnTo>
                  <a:lnTo>
                    <a:pt x="62020" y="40155"/>
                  </a:lnTo>
                  <a:lnTo>
                    <a:pt x="61170" y="69832"/>
                  </a:lnTo>
                  <a:lnTo>
                    <a:pt x="58744" y="107429"/>
                  </a:lnTo>
                  <a:lnTo>
                    <a:pt x="54941" y="137382"/>
                  </a:lnTo>
                  <a:lnTo>
                    <a:pt x="51557" y="167705"/>
                  </a:lnTo>
                  <a:lnTo>
                    <a:pt x="45192" y="198139"/>
                  </a:lnTo>
                  <a:lnTo>
                    <a:pt x="37944" y="228605"/>
                  </a:lnTo>
                  <a:lnTo>
                    <a:pt x="27910" y="265196"/>
                  </a:lnTo>
                  <a:lnTo>
                    <a:pt x="19259" y="301681"/>
                  </a:lnTo>
                  <a:lnTo>
                    <a:pt x="9951" y="316382"/>
                  </a:lnTo>
                  <a:lnTo>
                    <a:pt x="0" y="3276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207"/>
            <p:cNvSpPr/>
            <p:nvPr/>
          </p:nvSpPr>
          <p:spPr>
            <a:xfrm>
              <a:off x="3733800" y="2956559"/>
              <a:ext cx="68581" cy="365761"/>
            </a:xfrm>
            <a:custGeom>
              <a:avLst/>
              <a:gdLst/>
              <a:ahLst/>
              <a:cxnLst/>
              <a:rect l="0" t="0" r="0" b="0"/>
              <a:pathLst>
                <a:path w="68581" h="365761">
                  <a:moveTo>
                    <a:pt x="68580" y="0"/>
                  </a:moveTo>
                  <a:lnTo>
                    <a:pt x="64534" y="0"/>
                  </a:lnTo>
                  <a:lnTo>
                    <a:pt x="63343" y="847"/>
                  </a:lnTo>
                  <a:lnTo>
                    <a:pt x="62548" y="2258"/>
                  </a:lnTo>
                  <a:lnTo>
                    <a:pt x="54426" y="40091"/>
                  </a:lnTo>
                  <a:lnTo>
                    <a:pt x="52707" y="75904"/>
                  </a:lnTo>
                  <a:lnTo>
                    <a:pt x="48166" y="111484"/>
                  </a:lnTo>
                  <a:lnTo>
                    <a:pt x="46807" y="139296"/>
                  </a:lnTo>
                  <a:lnTo>
                    <a:pt x="43945" y="166332"/>
                  </a:lnTo>
                  <a:lnTo>
                    <a:pt x="39851" y="193306"/>
                  </a:lnTo>
                  <a:lnTo>
                    <a:pt x="35209" y="222227"/>
                  </a:lnTo>
                  <a:lnTo>
                    <a:pt x="30324" y="249757"/>
                  </a:lnTo>
                  <a:lnTo>
                    <a:pt x="20556" y="286798"/>
                  </a:lnTo>
                  <a:lnTo>
                    <a:pt x="10175" y="321564"/>
                  </a:lnTo>
                  <a:lnTo>
                    <a:pt x="570" y="357333"/>
                  </a:lnTo>
                  <a:lnTo>
                    <a:pt x="0" y="3657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08"/>
            <p:cNvSpPr/>
            <p:nvPr/>
          </p:nvSpPr>
          <p:spPr>
            <a:xfrm>
              <a:off x="3832859" y="3086678"/>
              <a:ext cx="175261" cy="272147"/>
            </a:xfrm>
            <a:custGeom>
              <a:avLst/>
              <a:gdLst/>
              <a:ahLst/>
              <a:cxnLst/>
              <a:rect l="0" t="0" r="0" b="0"/>
              <a:pathLst>
                <a:path w="175261" h="272147">
                  <a:moveTo>
                    <a:pt x="0" y="98481"/>
                  </a:moveTo>
                  <a:lnTo>
                    <a:pt x="0" y="105042"/>
                  </a:lnTo>
                  <a:lnTo>
                    <a:pt x="4045" y="109833"/>
                  </a:lnTo>
                  <a:lnTo>
                    <a:pt x="8289" y="111993"/>
                  </a:lnTo>
                  <a:lnTo>
                    <a:pt x="10607" y="112569"/>
                  </a:lnTo>
                  <a:lnTo>
                    <a:pt x="21255" y="118731"/>
                  </a:lnTo>
                  <a:lnTo>
                    <a:pt x="58556" y="121240"/>
                  </a:lnTo>
                  <a:lnTo>
                    <a:pt x="77746" y="117266"/>
                  </a:lnTo>
                  <a:lnTo>
                    <a:pt x="95473" y="106682"/>
                  </a:lnTo>
                  <a:lnTo>
                    <a:pt x="115787" y="87934"/>
                  </a:lnTo>
                  <a:lnTo>
                    <a:pt x="136950" y="52739"/>
                  </a:lnTo>
                  <a:lnTo>
                    <a:pt x="147279" y="32437"/>
                  </a:lnTo>
                  <a:lnTo>
                    <a:pt x="147867" y="22279"/>
                  </a:lnTo>
                  <a:lnTo>
                    <a:pt x="145305" y="12967"/>
                  </a:lnTo>
                  <a:lnTo>
                    <a:pt x="141345" y="6006"/>
                  </a:lnTo>
                  <a:lnTo>
                    <a:pt x="138257" y="3811"/>
                  </a:lnTo>
                  <a:lnTo>
                    <a:pt x="130310" y="1373"/>
                  </a:lnTo>
                  <a:lnTo>
                    <a:pt x="116316" y="0"/>
                  </a:lnTo>
                  <a:lnTo>
                    <a:pt x="106447" y="4194"/>
                  </a:lnTo>
                  <a:lnTo>
                    <a:pt x="73922" y="32578"/>
                  </a:lnTo>
                  <a:lnTo>
                    <a:pt x="60795" y="48025"/>
                  </a:lnTo>
                  <a:lnTo>
                    <a:pt x="43884" y="80521"/>
                  </a:lnTo>
                  <a:lnTo>
                    <a:pt x="28995" y="116960"/>
                  </a:lnTo>
                  <a:lnTo>
                    <a:pt x="18846" y="153722"/>
                  </a:lnTo>
                  <a:lnTo>
                    <a:pt x="11323" y="186440"/>
                  </a:lnTo>
                  <a:lnTo>
                    <a:pt x="9266" y="207282"/>
                  </a:lnTo>
                  <a:lnTo>
                    <a:pt x="12867" y="225578"/>
                  </a:lnTo>
                  <a:lnTo>
                    <a:pt x="24932" y="249929"/>
                  </a:lnTo>
                  <a:lnTo>
                    <a:pt x="34788" y="256949"/>
                  </a:lnTo>
                  <a:lnTo>
                    <a:pt x="61811" y="268355"/>
                  </a:lnTo>
                  <a:lnTo>
                    <a:pt x="88118" y="272146"/>
                  </a:lnTo>
                  <a:lnTo>
                    <a:pt x="117361" y="269223"/>
                  </a:lnTo>
                  <a:lnTo>
                    <a:pt x="151520" y="262995"/>
                  </a:lnTo>
                  <a:lnTo>
                    <a:pt x="175260" y="2585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SMARTInkShape-Group94"/>
          <p:cNvGrpSpPr/>
          <p:nvPr/>
        </p:nvGrpSpPr>
        <p:grpSpPr>
          <a:xfrm>
            <a:off x="1927859" y="1485900"/>
            <a:ext cx="2842156" cy="3291841"/>
            <a:chOff x="1927859" y="1485900"/>
            <a:chExt cx="2842156" cy="3291841"/>
          </a:xfrm>
        </p:grpSpPr>
        <p:sp>
          <p:nvSpPr>
            <p:cNvPr id="78" name="SMARTInkShape-209"/>
            <p:cNvSpPr/>
            <p:nvPr/>
          </p:nvSpPr>
          <p:spPr>
            <a:xfrm>
              <a:off x="2407920" y="3436619"/>
              <a:ext cx="2362095" cy="1341122"/>
            </a:xfrm>
            <a:custGeom>
              <a:avLst/>
              <a:gdLst/>
              <a:ahLst/>
              <a:cxnLst/>
              <a:rect l="0" t="0" r="0" b="0"/>
              <a:pathLst>
                <a:path w="2362095" h="1341122">
                  <a:moveTo>
                    <a:pt x="0" y="0"/>
                  </a:moveTo>
                  <a:lnTo>
                    <a:pt x="22918" y="25177"/>
                  </a:lnTo>
                  <a:lnTo>
                    <a:pt x="28812" y="33203"/>
                  </a:lnTo>
                  <a:lnTo>
                    <a:pt x="63417" y="61491"/>
                  </a:lnTo>
                  <a:lnTo>
                    <a:pt x="99383" y="92514"/>
                  </a:lnTo>
                  <a:lnTo>
                    <a:pt x="137202" y="125637"/>
                  </a:lnTo>
                  <a:lnTo>
                    <a:pt x="168495" y="153135"/>
                  </a:lnTo>
                  <a:lnTo>
                    <a:pt x="206410" y="183025"/>
                  </a:lnTo>
                  <a:lnTo>
                    <a:pt x="238676" y="205783"/>
                  </a:lnTo>
                  <a:lnTo>
                    <a:pt x="272790" y="228613"/>
                  </a:lnTo>
                  <a:lnTo>
                    <a:pt x="304346" y="251464"/>
                  </a:lnTo>
                  <a:lnTo>
                    <a:pt x="337403" y="274322"/>
                  </a:lnTo>
                  <a:lnTo>
                    <a:pt x="362470" y="289561"/>
                  </a:lnTo>
                  <a:lnTo>
                    <a:pt x="390544" y="304801"/>
                  </a:lnTo>
                  <a:lnTo>
                    <a:pt x="417697" y="320040"/>
                  </a:lnTo>
                  <a:lnTo>
                    <a:pt x="454526" y="342900"/>
                  </a:lnTo>
                  <a:lnTo>
                    <a:pt x="491403" y="368018"/>
                  </a:lnTo>
                  <a:lnTo>
                    <a:pt x="518968" y="386237"/>
                  </a:lnTo>
                  <a:lnTo>
                    <a:pt x="545330" y="402801"/>
                  </a:lnTo>
                  <a:lnTo>
                    <a:pt x="573415" y="420888"/>
                  </a:lnTo>
                  <a:lnTo>
                    <a:pt x="601984" y="439368"/>
                  </a:lnTo>
                  <a:lnTo>
                    <a:pt x="628793" y="456048"/>
                  </a:lnTo>
                  <a:lnTo>
                    <a:pt x="657077" y="474186"/>
                  </a:lnTo>
                  <a:lnTo>
                    <a:pt x="685734" y="492690"/>
                  </a:lnTo>
                  <a:lnTo>
                    <a:pt x="712581" y="509380"/>
                  </a:lnTo>
                  <a:lnTo>
                    <a:pt x="738625" y="525265"/>
                  </a:lnTo>
                  <a:lnTo>
                    <a:pt x="764311" y="540792"/>
                  </a:lnTo>
                  <a:lnTo>
                    <a:pt x="789838" y="556159"/>
                  </a:lnTo>
                  <a:lnTo>
                    <a:pt x="817552" y="571455"/>
                  </a:lnTo>
                  <a:lnTo>
                    <a:pt x="845956" y="587567"/>
                  </a:lnTo>
                  <a:lnTo>
                    <a:pt x="872691" y="606017"/>
                  </a:lnTo>
                  <a:lnTo>
                    <a:pt x="907498" y="631398"/>
                  </a:lnTo>
                  <a:lnTo>
                    <a:pt x="933345" y="647228"/>
                  </a:lnTo>
                  <a:lnTo>
                    <a:pt x="960920" y="662731"/>
                  </a:lnTo>
                  <a:lnTo>
                    <a:pt x="987287" y="678087"/>
                  </a:lnTo>
                  <a:lnTo>
                    <a:pt x="1013116" y="693379"/>
                  </a:lnTo>
                  <a:lnTo>
                    <a:pt x="1038707" y="708642"/>
                  </a:lnTo>
                  <a:lnTo>
                    <a:pt x="1076068" y="731515"/>
                  </a:lnTo>
                  <a:lnTo>
                    <a:pt x="1110656" y="754379"/>
                  </a:lnTo>
                  <a:lnTo>
                    <a:pt x="1137938" y="769620"/>
                  </a:lnTo>
                  <a:lnTo>
                    <a:pt x="1173767" y="792480"/>
                  </a:lnTo>
                  <a:lnTo>
                    <a:pt x="1209877" y="815340"/>
                  </a:lnTo>
                  <a:lnTo>
                    <a:pt x="1243342" y="838200"/>
                  </a:lnTo>
                  <a:lnTo>
                    <a:pt x="1278752" y="857015"/>
                  </a:lnTo>
                  <a:lnTo>
                    <a:pt x="1316055" y="877360"/>
                  </a:lnTo>
                  <a:lnTo>
                    <a:pt x="1349874" y="895429"/>
                  </a:lnTo>
                  <a:lnTo>
                    <a:pt x="1381343" y="915553"/>
                  </a:lnTo>
                  <a:lnTo>
                    <a:pt x="1416162" y="933556"/>
                  </a:lnTo>
                  <a:lnTo>
                    <a:pt x="1449244" y="953661"/>
                  </a:lnTo>
                  <a:lnTo>
                    <a:pt x="1480495" y="971659"/>
                  </a:lnTo>
                  <a:lnTo>
                    <a:pt x="1515249" y="987716"/>
                  </a:lnTo>
                  <a:lnTo>
                    <a:pt x="1548312" y="1007243"/>
                  </a:lnTo>
                  <a:lnTo>
                    <a:pt x="1579557" y="1021026"/>
                  </a:lnTo>
                  <a:lnTo>
                    <a:pt x="1610264" y="1034517"/>
                  </a:lnTo>
                  <a:lnTo>
                    <a:pt x="1640811" y="1049238"/>
                  </a:lnTo>
                  <a:lnTo>
                    <a:pt x="1671311" y="1064325"/>
                  </a:lnTo>
                  <a:lnTo>
                    <a:pt x="1705842" y="1079520"/>
                  </a:lnTo>
                  <a:lnTo>
                    <a:pt x="1738840" y="1094747"/>
                  </a:lnTo>
                  <a:lnTo>
                    <a:pt x="1770065" y="1105937"/>
                  </a:lnTo>
                  <a:lnTo>
                    <a:pt x="1800766" y="1118660"/>
                  </a:lnTo>
                  <a:lnTo>
                    <a:pt x="1836244" y="1137283"/>
                  </a:lnTo>
                  <a:lnTo>
                    <a:pt x="1872729" y="1149993"/>
                  </a:lnTo>
                  <a:lnTo>
                    <a:pt x="1908691" y="1164702"/>
                  </a:lnTo>
                  <a:lnTo>
                    <a:pt x="1942324" y="1177830"/>
                  </a:lnTo>
                  <a:lnTo>
                    <a:pt x="1973426" y="1188576"/>
                  </a:lnTo>
                  <a:lnTo>
                    <a:pt x="2004029" y="1198852"/>
                  </a:lnTo>
                  <a:lnTo>
                    <a:pt x="2034533" y="1209035"/>
                  </a:lnTo>
                  <a:lnTo>
                    <a:pt x="2065018" y="1219199"/>
                  </a:lnTo>
                  <a:lnTo>
                    <a:pt x="2102451" y="1232182"/>
                  </a:lnTo>
                  <a:lnTo>
                    <a:pt x="2138640" y="1238354"/>
                  </a:lnTo>
                  <a:lnTo>
                    <a:pt x="2173287" y="1244173"/>
                  </a:lnTo>
                  <a:lnTo>
                    <a:pt x="2188288" y="1248593"/>
                  </a:lnTo>
                  <a:lnTo>
                    <a:pt x="2224667" y="1249675"/>
                  </a:lnTo>
                  <a:lnTo>
                    <a:pt x="2228543" y="1249678"/>
                  </a:lnTo>
                  <a:lnTo>
                    <a:pt x="2233088" y="1247422"/>
                  </a:lnTo>
                  <a:lnTo>
                    <a:pt x="2237930" y="1244443"/>
                  </a:lnTo>
                  <a:lnTo>
                    <a:pt x="2247937" y="1242531"/>
                  </a:lnTo>
                  <a:lnTo>
                    <a:pt x="2250465" y="1242374"/>
                  </a:lnTo>
                  <a:lnTo>
                    <a:pt x="2255531" y="1239942"/>
                  </a:lnTo>
                  <a:lnTo>
                    <a:pt x="2261637" y="1235527"/>
                  </a:lnTo>
                  <a:lnTo>
                    <a:pt x="2266740" y="1234762"/>
                  </a:lnTo>
                  <a:lnTo>
                    <a:pt x="2268079" y="1233809"/>
                  </a:lnTo>
                  <a:lnTo>
                    <a:pt x="2268973" y="1232326"/>
                  </a:lnTo>
                  <a:lnTo>
                    <a:pt x="2270406" y="1227908"/>
                  </a:lnTo>
                  <a:lnTo>
                    <a:pt x="2278057" y="1219542"/>
                  </a:lnTo>
                  <a:lnTo>
                    <a:pt x="2285904" y="1219203"/>
                  </a:lnTo>
                  <a:lnTo>
                    <a:pt x="2285991" y="1225762"/>
                  </a:lnTo>
                  <a:lnTo>
                    <a:pt x="2281952" y="1230552"/>
                  </a:lnTo>
                  <a:lnTo>
                    <a:pt x="2279967" y="1237228"/>
                  </a:lnTo>
                  <a:lnTo>
                    <a:pt x="2278238" y="1244993"/>
                  </a:lnTo>
                  <a:lnTo>
                    <a:pt x="2266291" y="1268275"/>
                  </a:lnTo>
                  <a:lnTo>
                    <a:pt x="2263227" y="1282096"/>
                  </a:lnTo>
                  <a:lnTo>
                    <a:pt x="2257333" y="1291928"/>
                  </a:lnTo>
                  <a:lnTo>
                    <a:pt x="2252656" y="1297526"/>
                  </a:lnTo>
                  <a:lnTo>
                    <a:pt x="2250014" y="1305094"/>
                  </a:lnTo>
                  <a:lnTo>
                    <a:pt x="2247910" y="1325499"/>
                  </a:lnTo>
                  <a:lnTo>
                    <a:pt x="2243858" y="1325767"/>
                  </a:lnTo>
                  <a:lnTo>
                    <a:pt x="2242665" y="1324958"/>
                  </a:lnTo>
                  <a:lnTo>
                    <a:pt x="2241870" y="1323573"/>
                  </a:lnTo>
                  <a:lnTo>
                    <a:pt x="2240594" y="1319310"/>
                  </a:lnTo>
                  <a:lnTo>
                    <a:pt x="2255730" y="1285167"/>
                  </a:lnTo>
                  <a:lnTo>
                    <a:pt x="2268520" y="1250120"/>
                  </a:lnTo>
                  <a:lnTo>
                    <a:pt x="2272354" y="1234571"/>
                  </a:lnTo>
                  <a:lnTo>
                    <a:pt x="2276594" y="1219239"/>
                  </a:lnTo>
                  <a:lnTo>
                    <a:pt x="2278433" y="1209904"/>
                  </a:lnTo>
                  <a:lnTo>
                    <a:pt x="2285224" y="1196796"/>
                  </a:lnTo>
                  <a:lnTo>
                    <a:pt x="2285969" y="1189085"/>
                  </a:lnTo>
                  <a:lnTo>
                    <a:pt x="2285997" y="1199358"/>
                  </a:lnTo>
                  <a:lnTo>
                    <a:pt x="2288256" y="1204173"/>
                  </a:lnTo>
                  <a:lnTo>
                    <a:pt x="2290044" y="1206642"/>
                  </a:lnTo>
                  <a:lnTo>
                    <a:pt x="2306555" y="1244551"/>
                  </a:lnTo>
                  <a:lnTo>
                    <a:pt x="2319051" y="1259499"/>
                  </a:lnTo>
                  <a:lnTo>
                    <a:pt x="2352982" y="1286273"/>
                  </a:lnTo>
                  <a:lnTo>
                    <a:pt x="2356127" y="1287110"/>
                  </a:lnTo>
                  <a:lnTo>
                    <a:pt x="2362094" y="1287769"/>
                  </a:lnTo>
                  <a:lnTo>
                    <a:pt x="2335706" y="1288627"/>
                  </a:lnTo>
                  <a:lnTo>
                    <a:pt x="2300987" y="1300778"/>
                  </a:lnTo>
                  <a:lnTo>
                    <a:pt x="2263184" y="1315747"/>
                  </a:lnTo>
                  <a:lnTo>
                    <a:pt x="2240790" y="1323628"/>
                  </a:lnTo>
                  <a:lnTo>
                    <a:pt x="2225191" y="1327471"/>
                  </a:lnTo>
                  <a:lnTo>
                    <a:pt x="2202862" y="1335229"/>
                  </a:lnTo>
                  <a:lnTo>
                    <a:pt x="2197403" y="1338502"/>
                  </a:lnTo>
                  <a:lnTo>
                    <a:pt x="2188485" y="1340776"/>
                  </a:lnTo>
                  <a:lnTo>
                    <a:pt x="2179320" y="1341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10"/>
            <p:cNvSpPr/>
            <p:nvPr/>
          </p:nvSpPr>
          <p:spPr>
            <a:xfrm>
              <a:off x="1927859" y="3162300"/>
              <a:ext cx="121921" cy="171480"/>
            </a:xfrm>
            <a:custGeom>
              <a:avLst/>
              <a:gdLst/>
              <a:ahLst/>
              <a:cxnLst/>
              <a:rect l="0" t="0" r="0" b="0"/>
              <a:pathLst>
                <a:path w="121921" h="171480">
                  <a:moveTo>
                    <a:pt x="0" y="45719"/>
                  </a:moveTo>
                  <a:lnTo>
                    <a:pt x="0" y="56326"/>
                  </a:lnTo>
                  <a:lnTo>
                    <a:pt x="9408" y="91655"/>
                  </a:lnTo>
                  <a:lnTo>
                    <a:pt x="23017" y="124196"/>
                  </a:lnTo>
                  <a:lnTo>
                    <a:pt x="30527" y="140939"/>
                  </a:lnTo>
                  <a:lnTo>
                    <a:pt x="43187" y="161364"/>
                  </a:lnTo>
                  <a:lnTo>
                    <a:pt x="49956" y="166627"/>
                  </a:lnTo>
                  <a:lnTo>
                    <a:pt x="52337" y="171479"/>
                  </a:lnTo>
                  <a:lnTo>
                    <a:pt x="52672" y="171046"/>
                  </a:lnTo>
                  <a:lnTo>
                    <a:pt x="53208" y="168312"/>
                  </a:lnTo>
                  <a:lnTo>
                    <a:pt x="57347" y="163793"/>
                  </a:lnTo>
                  <a:lnTo>
                    <a:pt x="59354" y="157181"/>
                  </a:lnTo>
                  <a:lnTo>
                    <a:pt x="62742" y="143939"/>
                  </a:lnTo>
                  <a:lnTo>
                    <a:pt x="76357" y="105937"/>
                  </a:lnTo>
                  <a:lnTo>
                    <a:pt x="88921" y="68482"/>
                  </a:lnTo>
                  <a:lnTo>
                    <a:pt x="101603" y="34512"/>
                  </a:lnTo>
                  <a:lnTo>
                    <a:pt x="112043" y="16105"/>
                  </a:lnTo>
                  <a:lnTo>
                    <a:pt x="114144" y="10544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11"/>
            <p:cNvSpPr/>
            <p:nvPr/>
          </p:nvSpPr>
          <p:spPr>
            <a:xfrm>
              <a:off x="2103279" y="3162300"/>
              <a:ext cx="289401" cy="136768"/>
            </a:xfrm>
            <a:custGeom>
              <a:avLst/>
              <a:gdLst/>
              <a:ahLst/>
              <a:cxnLst/>
              <a:rect l="0" t="0" r="0" b="0"/>
              <a:pathLst>
                <a:path w="289401" h="136768">
                  <a:moveTo>
                    <a:pt x="76041" y="7619"/>
                  </a:moveTo>
                  <a:lnTo>
                    <a:pt x="76041" y="3574"/>
                  </a:lnTo>
                  <a:lnTo>
                    <a:pt x="75194" y="2383"/>
                  </a:lnTo>
                  <a:lnTo>
                    <a:pt x="73783" y="1588"/>
                  </a:lnTo>
                  <a:lnTo>
                    <a:pt x="69480" y="313"/>
                  </a:lnTo>
                  <a:lnTo>
                    <a:pt x="60644" y="93"/>
                  </a:lnTo>
                  <a:lnTo>
                    <a:pt x="54240" y="2299"/>
                  </a:lnTo>
                  <a:lnTo>
                    <a:pt x="43230" y="10614"/>
                  </a:lnTo>
                  <a:lnTo>
                    <a:pt x="20451" y="48193"/>
                  </a:lnTo>
                  <a:lnTo>
                    <a:pt x="3934" y="78062"/>
                  </a:lnTo>
                  <a:lnTo>
                    <a:pt x="200" y="109160"/>
                  </a:lnTo>
                  <a:lnTo>
                    <a:pt x="0" y="119353"/>
                  </a:lnTo>
                  <a:lnTo>
                    <a:pt x="794" y="122749"/>
                  </a:lnTo>
                  <a:lnTo>
                    <a:pt x="2169" y="125012"/>
                  </a:lnTo>
                  <a:lnTo>
                    <a:pt x="12847" y="134180"/>
                  </a:lnTo>
                  <a:lnTo>
                    <a:pt x="20251" y="136276"/>
                  </a:lnTo>
                  <a:lnTo>
                    <a:pt x="25281" y="136767"/>
                  </a:lnTo>
                  <a:lnTo>
                    <a:pt x="47045" y="130564"/>
                  </a:lnTo>
                  <a:lnTo>
                    <a:pt x="52711" y="125479"/>
                  </a:lnTo>
                  <a:lnTo>
                    <a:pt x="72636" y="96501"/>
                  </a:lnTo>
                  <a:lnTo>
                    <a:pt x="83307" y="62808"/>
                  </a:lnTo>
                  <a:lnTo>
                    <a:pt x="83591" y="56934"/>
                  </a:lnTo>
                  <a:lnTo>
                    <a:pt x="83629" y="58606"/>
                  </a:lnTo>
                  <a:lnTo>
                    <a:pt x="82793" y="59391"/>
                  </a:lnTo>
                  <a:lnTo>
                    <a:pt x="79606" y="60262"/>
                  </a:lnTo>
                  <a:lnTo>
                    <a:pt x="79264" y="61341"/>
                  </a:lnTo>
                  <a:lnTo>
                    <a:pt x="94201" y="96999"/>
                  </a:lnTo>
                  <a:lnTo>
                    <a:pt x="109094" y="122996"/>
                  </a:lnTo>
                  <a:lnTo>
                    <a:pt x="120736" y="131646"/>
                  </a:lnTo>
                  <a:lnTo>
                    <a:pt x="130864" y="135526"/>
                  </a:lnTo>
                  <a:lnTo>
                    <a:pt x="143273" y="136676"/>
                  </a:lnTo>
                  <a:lnTo>
                    <a:pt x="157674" y="132971"/>
                  </a:lnTo>
                  <a:lnTo>
                    <a:pt x="168620" y="126511"/>
                  </a:lnTo>
                  <a:lnTo>
                    <a:pt x="191698" y="105156"/>
                  </a:lnTo>
                  <a:lnTo>
                    <a:pt x="200150" y="88731"/>
                  </a:lnTo>
                  <a:lnTo>
                    <a:pt x="210499" y="51785"/>
                  </a:lnTo>
                  <a:lnTo>
                    <a:pt x="213247" y="41684"/>
                  </a:lnTo>
                  <a:lnTo>
                    <a:pt x="220476" y="30966"/>
                  </a:lnTo>
                  <a:lnTo>
                    <a:pt x="220817" y="65068"/>
                  </a:lnTo>
                  <a:lnTo>
                    <a:pt x="221665" y="77179"/>
                  </a:lnTo>
                  <a:lnTo>
                    <a:pt x="228127" y="115273"/>
                  </a:lnTo>
                  <a:lnTo>
                    <a:pt x="228432" y="135614"/>
                  </a:lnTo>
                  <a:lnTo>
                    <a:pt x="228440" y="126418"/>
                  </a:lnTo>
                  <a:lnTo>
                    <a:pt x="226182" y="121661"/>
                  </a:lnTo>
                  <a:lnTo>
                    <a:pt x="224395" y="119207"/>
                  </a:lnTo>
                  <a:lnTo>
                    <a:pt x="221880" y="107663"/>
                  </a:lnTo>
                  <a:lnTo>
                    <a:pt x="220914" y="72042"/>
                  </a:lnTo>
                  <a:lnTo>
                    <a:pt x="226922" y="50982"/>
                  </a:lnTo>
                  <a:lnTo>
                    <a:pt x="236262" y="32773"/>
                  </a:lnTo>
                  <a:lnTo>
                    <a:pt x="254871" y="12845"/>
                  </a:lnTo>
                  <a:lnTo>
                    <a:pt x="268539" y="4182"/>
                  </a:lnTo>
                  <a:lnTo>
                    <a:pt x="278327" y="1239"/>
                  </a:lnTo>
                  <a:lnTo>
                    <a:pt x="289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12"/>
            <p:cNvSpPr/>
            <p:nvPr/>
          </p:nvSpPr>
          <p:spPr>
            <a:xfrm>
              <a:off x="2453640" y="3154680"/>
              <a:ext cx="45720" cy="76201"/>
            </a:xfrm>
            <a:custGeom>
              <a:avLst/>
              <a:gdLst/>
              <a:ahLst/>
              <a:cxnLst/>
              <a:rect l="0" t="0" r="0" b="0"/>
              <a:pathLst>
                <a:path w="45720" h="76201">
                  <a:moveTo>
                    <a:pt x="0" y="0"/>
                  </a:moveTo>
                  <a:lnTo>
                    <a:pt x="0" y="14651"/>
                  </a:lnTo>
                  <a:lnTo>
                    <a:pt x="2257" y="21469"/>
                  </a:lnTo>
                  <a:lnTo>
                    <a:pt x="27966" y="59041"/>
                  </a:lnTo>
                  <a:lnTo>
                    <a:pt x="35567" y="70363"/>
                  </a:lnTo>
                  <a:lnTo>
                    <a:pt x="45719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13"/>
            <p:cNvSpPr/>
            <p:nvPr/>
          </p:nvSpPr>
          <p:spPr>
            <a:xfrm>
              <a:off x="2503344" y="3078480"/>
              <a:ext cx="26497" cy="274321"/>
            </a:xfrm>
            <a:custGeom>
              <a:avLst/>
              <a:gdLst/>
              <a:ahLst/>
              <a:cxnLst/>
              <a:rect l="0" t="0" r="0" b="0"/>
              <a:pathLst>
                <a:path w="26497" h="274321">
                  <a:moveTo>
                    <a:pt x="26496" y="0"/>
                  </a:moveTo>
                  <a:lnTo>
                    <a:pt x="26496" y="6560"/>
                  </a:lnTo>
                  <a:lnTo>
                    <a:pt x="20464" y="24058"/>
                  </a:lnTo>
                  <a:lnTo>
                    <a:pt x="16757" y="61734"/>
                  </a:lnTo>
                  <a:lnTo>
                    <a:pt x="8297" y="95638"/>
                  </a:lnTo>
                  <a:lnTo>
                    <a:pt x="5017" y="124951"/>
                  </a:lnTo>
                  <a:lnTo>
                    <a:pt x="0" y="155085"/>
                  </a:lnTo>
                  <a:lnTo>
                    <a:pt x="1241" y="185463"/>
                  </a:lnTo>
                  <a:lnTo>
                    <a:pt x="8399" y="219138"/>
                  </a:lnTo>
                  <a:lnTo>
                    <a:pt x="11088" y="256566"/>
                  </a:lnTo>
                  <a:lnTo>
                    <a:pt x="11256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14"/>
            <p:cNvSpPr/>
            <p:nvPr/>
          </p:nvSpPr>
          <p:spPr>
            <a:xfrm>
              <a:off x="2133600" y="1485900"/>
              <a:ext cx="2324101" cy="1615441"/>
            </a:xfrm>
            <a:custGeom>
              <a:avLst/>
              <a:gdLst/>
              <a:ahLst/>
              <a:cxnLst/>
              <a:rect l="0" t="0" r="0" b="0"/>
              <a:pathLst>
                <a:path w="2324101" h="1615441">
                  <a:moveTo>
                    <a:pt x="0" y="1615440"/>
                  </a:moveTo>
                  <a:lnTo>
                    <a:pt x="0" y="1597527"/>
                  </a:lnTo>
                  <a:lnTo>
                    <a:pt x="10605" y="1571802"/>
                  </a:lnTo>
                  <a:lnTo>
                    <a:pt x="36045" y="1537694"/>
                  </a:lnTo>
                  <a:lnTo>
                    <a:pt x="70127" y="1499945"/>
                  </a:lnTo>
                  <a:lnTo>
                    <a:pt x="100852" y="1462882"/>
                  </a:lnTo>
                  <a:lnTo>
                    <a:pt x="129894" y="1428483"/>
                  </a:lnTo>
                  <a:lnTo>
                    <a:pt x="156550" y="1399084"/>
                  </a:lnTo>
                  <a:lnTo>
                    <a:pt x="181851" y="1368925"/>
                  </a:lnTo>
                  <a:lnTo>
                    <a:pt x="209480" y="1338540"/>
                  </a:lnTo>
                  <a:lnTo>
                    <a:pt x="239115" y="1304042"/>
                  </a:lnTo>
                  <a:lnTo>
                    <a:pt x="269345" y="1271055"/>
                  </a:lnTo>
                  <a:lnTo>
                    <a:pt x="299751" y="1235787"/>
                  </a:lnTo>
                  <a:lnTo>
                    <a:pt x="330209" y="1198526"/>
                  </a:lnTo>
                  <a:lnTo>
                    <a:pt x="364728" y="1160675"/>
                  </a:lnTo>
                  <a:lnTo>
                    <a:pt x="397721" y="1126694"/>
                  </a:lnTo>
                  <a:lnTo>
                    <a:pt x="428946" y="1091131"/>
                  </a:lnTo>
                  <a:lnTo>
                    <a:pt x="459647" y="1053783"/>
                  </a:lnTo>
                  <a:lnTo>
                    <a:pt x="486147" y="1015906"/>
                  </a:lnTo>
                  <a:lnTo>
                    <a:pt x="514131" y="981917"/>
                  </a:lnTo>
                  <a:lnTo>
                    <a:pt x="543871" y="946352"/>
                  </a:lnTo>
                  <a:lnTo>
                    <a:pt x="574132" y="909003"/>
                  </a:lnTo>
                  <a:lnTo>
                    <a:pt x="600502" y="875171"/>
                  </a:lnTo>
                  <a:lnTo>
                    <a:pt x="628447" y="843698"/>
                  </a:lnTo>
                  <a:lnTo>
                    <a:pt x="650085" y="812924"/>
                  </a:lnTo>
                  <a:lnTo>
                    <a:pt x="671266" y="782356"/>
                  </a:lnTo>
                  <a:lnTo>
                    <a:pt x="694249" y="747770"/>
                  </a:lnTo>
                  <a:lnTo>
                    <a:pt x="710078" y="716479"/>
                  </a:lnTo>
                  <a:lnTo>
                    <a:pt x="730975" y="678866"/>
                  </a:lnTo>
                  <a:lnTo>
                    <a:pt x="735511" y="668325"/>
                  </a:lnTo>
                  <a:lnTo>
                    <a:pt x="747216" y="632478"/>
                  </a:lnTo>
                  <a:lnTo>
                    <a:pt x="767097" y="598734"/>
                  </a:lnTo>
                  <a:lnTo>
                    <a:pt x="787400" y="565333"/>
                  </a:lnTo>
                  <a:lnTo>
                    <a:pt x="806026" y="531643"/>
                  </a:lnTo>
                  <a:lnTo>
                    <a:pt x="821371" y="516558"/>
                  </a:lnTo>
                  <a:lnTo>
                    <a:pt x="847207" y="482506"/>
                  </a:lnTo>
                  <a:lnTo>
                    <a:pt x="872156" y="447034"/>
                  </a:lnTo>
                  <a:lnTo>
                    <a:pt x="900803" y="411479"/>
                  </a:lnTo>
                  <a:lnTo>
                    <a:pt x="934816" y="375919"/>
                  </a:lnTo>
                  <a:lnTo>
                    <a:pt x="970285" y="339513"/>
                  </a:lnTo>
                  <a:lnTo>
                    <a:pt x="1000760" y="302966"/>
                  </a:lnTo>
                  <a:lnTo>
                    <a:pt x="1034839" y="265692"/>
                  </a:lnTo>
                  <a:lnTo>
                    <a:pt x="1064352" y="238448"/>
                  </a:lnTo>
                  <a:lnTo>
                    <a:pt x="1088187" y="201691"/>
                  </a:lnTo>
                  <a:lnTo>
                    <a:pt x="1114981" y="166006"/>
                  </a:lnTo>
                  <a:lnTo>
                    <a:pt x="1144378" y="131768"/>
                  </a:lnTo>
                  <a:lnTo>
                    <a:pt x="1171845" y="98577"/>
                  </a:lnTo>
                  <a:lnTo>
                    <a:pt x="1198851" y="62118"/>
                  </a:lnTo>
                  <a:lnTo>
                    <a:pt x="1216941" y="38244"/>
                  </a:lnTo>
                  <a:lnTo>
                    <a:pt x="1219042" y="33084"/>
                  </a:lnTo>
                  <a:lnTo>
                    <a:pt x="1224139" y="25419"/>
                  </a:lnTo>
                  <a:lnTo>
                    <a:pt x="1226872" y="17785"/>
                  </a:lnTo>
                  <a:lnTo>
                    <a:pt x="1233276" y="9125"/>
                  </a:lnTo>
                  <a:lnTo>
                    <a:pt x="1234430" y="104"/>
                  </a:lnTo>
                  <a:lnTo>
                    <a:pt x="1241966" y="0"/>
                  </a:lnTo>
                  <a:lnTo>
                    <a:pt x="1242051" y="6560"/>
                  </a:lnTo>
                  <a:lnTo>
                    <a:pt x="1246102" y="11351"/>
                  </a:lnTo>
                  <a:lnTo>
                    <a:pt x="1250347" y="13511"/>
                  </a:lnTo>
                  <a:lnTo>
                    <a:pt x="1252665" y="14087"/>
                  </a:lnTo>
                  <a:lnTo>
                    <a:pt x="1259971" y="18943"/>
                  </a:lnTo>
                  <a:lnTo>
                    <a:pt x="1297188" y="45733"/>
                  </a:lnTo>
                  <a:lnTo>
                    <a:pt x="1331064" y="67546"/>
                  </a:lnTo>
                  <a:lnTo>
                    <a:pt x="1368009" y="90091"/>
                  </a:lnTo>
                  <a:lnTo>
                    <a:pt x="1402610" y="112199"/>
                  </a:lnTo>
                  <a:lnTo>
                    <a:pt x="1422839" y="123555"/>
                  </a:lnTo>
                  <a:lnTo>
                    <a:pt x="1460537" y="147535"/>
                  </a:lnTo>
                  <a:lnTo>
                    <a:pt x="1498406" y="172748"/>
                  </a:lnTo>
                  <a:lnTo>
                    <a:pt x="1531080" y="193045"/>
                  </a:lnTo>
                  <a:lnTo>
                    <a:pt x="1561993" y="213361"/>
                  </a:lnTo>
                  <a:lnTo>
                    <a:pt x="1596604" y="233680"/>
                  </a:lnTo>
                  <a:lnTo>
                    <a:pt x="1630816" y="254846"/>
                  </a:lnTo>
                  <a:lnTo>
                    <a:pt x="1667050" y="280351"/>
                  </a:lnTo>
                  <a:lnTo>
                    <a:pt x="1702963" y="305991"/>
                  </a:lnTo>
                  <a:lnTo>
                    <a:pt x="1737433" y="330278"/>
                  </a:lnTo>
                  <a:lnTo>
                    <a:pt x="1773718" y="358657"/>
                  </a:lnTo>
                  <a:lnTo>
                    <a:pt x="1809641" y="388722"/>
                  </a:lnTo>
                  <a:lnTo>
                    <a:pt x="1839304" y="407465"/>
                  </a:lnTo>
                  <a:lnTo>
                    <a:pt x="1874430" y="439442"/>
                  </a:lnTo>
                  <a:lnTo>
                    <a:pt x="1910846" y="466078"/>
                  </a:lnTo>
                  <a:lnTo>
                    <a:pt x="1946794" y="495548"/>
                  </a:lnTo>
                  <a:lnTo>
                    <a:pt x="1980424" y="525829"/>
                  </a:lnTo>
                  <a:lnTo>
                    <a:pt x="2013784" y="556269"/>
                  </a:lnTo>
                  <a:lnTo>
                    <a:pt x="2048690" y="586741"/>
                  </a:lnTo>
                  <a:lnTo>
                    <a:pt x="2086128" y="622457"/>
                  </a:lnTo>
                  <a:lnTo>
                    <a:pt x="2123878" y="654849"/>
                  </a:lnTo>
                  <a:lnTo>
                    <a:pt x="2160089" y="685706"/>
                  </a:lnTo>
                  <a:lnTo>
                    <a:pt x="2189802" y="704587"/>
                  </a:lnTo>
                  <a:lnTo>
                    <a:pt x="2224100" y="731373"/>
                  </a:lnTo>
                  <a:lnTo>
                    <a:pt x="2253076" y="756107"/>
                  </a:lnTo>
                  <a:lnTo>
                    <a:pt x="2279402" y="781156"/>
                  </a:lnTo>
                  <a:lnTo>
                    <a:pt x="2315652" y="807476"/>
                  </a:lnTo>
                  <a:lnTo>
                    <a:pt x="2324100" y="815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15"/>
            <p:cNvSpPr/>
            <p:nvPr/>
          </p:nvSpPr>
          <p:spPr>
            <a:xfrm>
              <a:off x="3322319" y="1508864"/>
              <a:ext cx="190501" cy="1310537"/>
            </a:xfrm>
            <a:custGeom>
              <a:avLst/>
              <a:gdLst/>
              <a:ahLst/>
              <a:cxnLst/>
              <a:rect l="0" t="0" r="0" b="0"/>
              <a:pathLst>
                <a:path w="190501" h="1310537">
                  <a:moveTo>
                    <a:pt x="0" y="37995"/>
                  </a:moveTo>
                  <a:lnTo>
                    <a:pt x="0" y="33950"/>
                  </a:lnTo>
                  <a:lnTo>
                    <a:pt x="2258" y="29707"/>
                  </a:lnTo>
                  <a:lnTo>
                    <a:pt x="5237" y="24998"/>
                  </a:lnTo>
                  <a:lnTo>
                    <a:pt x="7150" y="15077"/>
                  </a:lnTo>
                  <a:lnTo>
                    <a:pt x="7307" y="12556"/>
                  </a:lnTo>
                  <a:lnTo>
                    <a:pt x="8258" y="10876"/>
                  </a:lnTo>
                  <a:lnTo>
                    <a:pt x="9739" y="9756"/>
                  </a:lnTo>
                  <a:lnTo>
                    <a:pt x="13642" y="7665"/>
                  </a:lnTo>
                  <a:lnTo>
                    <a:pt x="20599" y="2574"/>
                  </a:lnTo>
                  <a:lnTo>
                    <a:pt x="28023" y="689"/>
                  </a:lnTo>
                  <a:lnTo>
                    <a:pt x="36606" y="0"/>
                  </a:lnTo>
                  <a:lnTo>
                    <a:pt x="41703" y="3972"/>
                  </a:lnTo>
                  <a:lnTo>
                    <a:pt x="43935" y="8198"/>
                  </a:lnTo>
                  <a:lnTo>
                    <a:pt x="44530" y="10511"/>
                  </a:lnTo>
                  <a:lnTo>
                    <a:pt x="57801" y="33946"/>
                  </a:lnTo>
                  <a:lnTo>
                    <a:pt x="61718" y="49307"/>
                  </a:lnTo>
                  <a:lnTo>
                    <a:pt x="71157" y="69569"/>
                  </a:lnTo>
                  <a:lnTo>
                    <a:pt x="79581" y="106720"/>
                  </a:lnTo>
                  <a:lnTo>
                    <a:pt x="82983" y="142321"/>
                  </a:lnTo>
                  <a:lnTo>
                    <a:pt x="85913" y="176948"/>
                  </a:lnTo>
                  <a:lnTo>
                    <a:pt x="89802" y="206166"/>
                  </a:lnTo>
                  <a:lnTo>
                    <a:pt x="93213" y="236273"/>
                  </a:lnTo>
                  <a:lnTo>
                    <a:pt x="97328" y="268900"/>
                  </a:lnTo>
                  <a:lnTo>
                    <a:pt x="100805" y="305378"/>
                  </a:lnTo>
                  <a:lnTo>
                    <a:pt x="104940" y="342998"/>
                  </a:lnTo>
                  <a:lnTo>
                    <a:pt x="108423" y="380955"/>
                  </a:lnTo>
                  <a:lnTo>
                    <a:pt x="114817" y="419013"/>
                  </a:lnTo>
                  <a:lnTo>
                    <a:pt x="119816" y="457101"/>
                  </a:lnTo>
                  <a:lnTo>
                    <a:pt x="123555" y="495197"/>
                  </a:lnTo>
                  <a:lnTo>
                    <a:pt x="127767" y="533296"/>
                  </a:lnTo>
                  <a:lnTo>
                    <a:pt x="129599" y="559542"/>
                  </a:lnTo>
                  <a:lnTo>
                    <a:pt x="133235" y="588141"/>
                  </a:lnTo>
                  <a:lnTo>
                    <a:pt x="135416" y="615527"/>
                  </a:lnTo>
                  <a:lnTo>
                    <a:pt x="137232" y="641809"/>
                  </a:lnTo>
                  <a:lnTo>
                    <a:pt x="140861" y="667602"/>
                  </a:lnTo>
                  <a:lnTo>
                    <a:pt x="143038" y="693176"/>
                  </a:lnTo>
                  <a:lnTo>
                    <a:pt x="144006" y="719500"/>
                  </a:lnTo>
                  <a:lnTo>
                    <a:pt x="144436" y="748133"/>
                  </a:lnTo>
                  <a:lnTo>
                    <a:pt x="146885" y="775535"/>
                  </a:lnTo>
                  <a:lnTo>
                    <a:pt x="149949" y="801824"/>
                  </a:lnTo>
                  <a:lnTo>
                    <a:pt x="151311" y="827619"/>
                  </a:lnTo>
                  <a:lnTo>
                    <a:pt x="151916" y="853195"/>
                  </a:lnTo>
                  <a:lnTo>
                    <a:pt x="153032" y="878673"/>
                  </a:lnTo>
                  <a:lnTo>
                    <a:pt x="156350" y="904108"/>
                  </a:lnTo>
                  <a:lnTo>
                    <a:pt x="158389" y="929523"/>
                  </a:lnTo>
                  <a:lnTo>
                    <a:pt x="159537" y="965374"/>
                  </a:lnTo>
                  <a:lnTo>
                    <a:pt x="159878" y="999703"/>
                  </a:lnTo>
                  <a:lnTo>
                    <a:pt x="162236" y="1034428"/>
                  </a:lnTo>
                  <a:lnTo>
                    <a:pt x="166039" y="1066166"/>
                  </a:lnTo>
                  <a:lnTo>
                    <a:pt x="167166" y="1097019"/>
                  </a:lnTo>
                  <a:lnTo>
                    <a:pt x="169757" y="1127609"/>
                  </a:lnTo>
                  <a:lnTo>
                    <a:pt x="173630" y="1158122"/>
                  </a:lnTo>
                  <a:lnTo>
                    <a:pt x="174938" y="1194727"/>
                  </a:lnTo>
                  <a:lnTo>
                    <a:pt x="176044" y="1226418"/>
                  </a:lnTo>
                  <a:lnTo>
                    <a:pt x="181813" y="1260731"/>
                  </a:lnTo>
                  <a:lnTo>
                    <a:pt x="184997" y="1287472"/>
                  </a:lnTo>
                  <a:lnTo>
                    <a:pt x="190500" y="13105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SMARTInkShape-216"/>
          <p:cNvSpPr/>
          <p:nvPr/>
        </p:nvSpPr>
        <p:spPr>
          <a:xfrm>
            <a:off x="1709027" y="3211526"/>
            <a:ext cx="176903" cy="185345"/>
          </a:xfrm>
          <a:custGeom>
            <a:avLst/>
            <a:gdLst/>
            <a:ahLst/>
            <a:cxnLst/>
            <a:rect l="0" t="0" r="0" b="0"/>
            <a:pathLst>
              <a:path w="176903" h="185345">
                <a:moveTo>
                  <a:pt x="150252" y="26974"/>
                </a:moveTo>
                <a:lnTo>
                  <a:pt x="150252" y="20413"/>
                </a:lnTo>
                <a:lnTo>
                  <a:pt x="139646" y="8840"/>
                </a:lnTo>
                <a:lnTo>
                  <a:pt x="134814" y="6215"/>
                </a:lnTo>
                <a:lnTo>
                  <a:pt x="116203" y="0"/>
                </a:lnTo>
                <a:lnTo>
                  <a:pt x="81612" y="6056"/>
                </a:lnTo>
                <a:lnTo>
                  <a:pt x="71486" y="10904"/>
                </a:lnTo>
                <a:lnTo>
                  <a:pt x="56264" y="24000"/>
                </a:lnTo>
                <a:lnTo>
                  <a:pt x="30871" y="58065"/>
                </a:lnTo>
                <a:lnTo>
                  <a:pt x="7730" y="95634"/>
                </a:lnTo>
                <a:lnTo>
                  <a:pt x="779" y="118437"/>
                </a:lnTo>
                <a:lnTo>
                  <a:pt x="0" y="132817"/>
                </a:lnTo>
                <a:lnTo>
                  <a:pt x="6398" y="155847"/>
                </a:lnTo>
                <a:lnTo>
                  <a:pt x="8630" y="161149"/>
                </a:lnTo>
                <a:lnTo>
                  <a:pt x="15625" y="169298"/>
                </a:lnTo>
                <a:lnTo>
                  <a:pt x="33913" y="181428"/>
                </a:lnTo>
                <a:lnTo>
                  <a:pt x="52846" y="185344"/>
                </a:lnTo>
                <a:lnTo>
                  <a:pt x="74542" y="182460"/>
                </a:lnTo>
                <a:lnTo>
                  <a:pt x="106186" y="171491"/>
                </a:lnTo>
                <a:lnTo>
                  <a:pt x="119661" y="165710"/>
                </a:lnTo>
                <a:lnTo>
                  <a:pt x="147363" y="143352"/>
                </a:lnTo>
                <a:lnTo>
                  <a:pt x="162849" y="124392"/>
                </a:lnTo>
                <a:lnTo>
                  <a:pt x="168551" y="112321"/>
                </a:lnTo>
                <a:lnTo>
                  <a:pt x="176902" y="80358"/>
                </a:lnTo>
                <a:lnTo>
                  <a:pt x="173765" y="63299"/>
                </a:lnTo>
                <a:lnTo>
                  <a:pt x="165120" y="44623"/>
                </a:lnTo>
                <a:lnTo>
                  <a:pt x="159400" y="38204"/>
                </a:lnTo>
                <a:lnTo>
                  <a:pt x="138244" y="22834"/>
                </a:lnTo>
                <a:lnTo>
                  <a:pt x="130137" y="20385"/>
                </a:lnTo>
                <a:lnTo>
                  <a:pt x="119773" y="19354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SMARTInkShape-Group96"/>
          <p:cNvGrpSpPr/>
          <p:nvPr/>
        </p:nvGrpSpPr>
        <p:grpSpPr>
          <a:xfrm>
            <a:off x="2514713" y="1662339"/>
            <a:ext cx="163745" cy="387441"/>
            <a:chOff x="2514713" y="1662339"/>
            <a:chExt cx="163745" cy="387441"/>
          </a:xfrm>
        </p:grpSpPr>
        <p:sp>
          <p:nvSpPr>
            <p:cNvPr id="87" name="SMARTInkShape-217"/>
            <p:cNvSpPr/>
            <p:nvPr/>
          </p:nvSpPr>
          <p:spPr>
            <a:xfrm>
              <a:off x="2514713" y="1662339"/>
              <a:ext cx="163745" cy="166287"/>
            </a:xfrm>
            <a:custGeom>
              <a:avLst/>
              <a:gdLst/>
              <a:ahLst/>
              <a:cxnLst/>
              <a:rect l="0" t="0" r="0" b="0"/>
              <a:pathLst>
                <a:path w="163745" h="166287">
                  <a:moveTo>
                    <a:pt x="144667" y="21681"/>
                  </a:moveTo>
                  <a:lnTo>
                    <a:pt x="140622" y="21681"/>
                  </a:lnTo>
                  <a:lnTo>
                    <a:pt x="139430" y="20834"/>
                  </a:lnTo>
                  <a:lnTo>
                    <a:pt x="138635" y="19423"/>
                  </a:lnTo>
                  <a:lnTo>
                    <a:pt x="138106" y="17635"/>
                  </a:lnTo>
                  <a:lnTo>
                    <a:pt x="133315" y="11074"/>
                  </a:lnTo>
                  <a:lnTo>
                    <a:pt x="128897" y="8500"/>
                  </a:lnTo>
                  <a:lnTo>
                    <a:pt x="124111" y="6509"/>
                  </a:lnTo>
                  <a:lnTo>
                    <a:pt x="119162" y="2802"/>
                  </a:lnTo>
                  <a:lnTo>
                    <a:pt x="111882" y="590"/>
                  </a:lnTo>
                  <a:lnTo>
                    <a:pt x="107570" y="0"/>
                  </a:lnTo>
                  <a:lnTo>
                    <a:pt x="73457" y="6650"/>
                  </a:lnTo>
                  <a:lnTo>
                    <a:pt x="48135" y="16963"/>
                  </a:lnTo>
                  <a:lnTo>
                    <a:pt x="40239" y="24099"/>
                  </a:lnTo>
                  <a:lnTo>
                    <a:pt x="16293" y="57382"/>
                  </a:lnTo>
                  <a:lnTo>
                    <a:pt x="11412" y="69721"/>
                  </a:lnTo>
                  <a:lnTo>
                    <a:pt x="1818" y="107293"/>
                  </a:lnTo>
                  <a:lnTo>
                    <a:pt x="56" y="143089"/>
                  </a:lnTo>
                  <a:lnTo>
                    <a:pt x="0" y="148339"/>
                  </a:lnTo>
                  <a:lnTo>
                    <a:pt x="1655" y="152687"/>
                  </a:lnTo>
                  <a:lnTo>
                    <a:pt x="8010" y="159774"/>
                  </a:lnTo>
                  <a:lnTo>
                    <a:pt x="14222" y="163489"/>
                  </a:lnTo>
                  <a:lnTo>
                    <a:pt x="20651" y="165140"/>
                  </a:lnTo>
                  <a:lnTo>
                    <a:pt x="47505" y="166286"/>
                  </a:lnTo>
                  <a:lnTo>
                    <a:pt x="64984" y="162364"/>
                  </a:lnTo>
                  <a:lnTo>
                    <a:pt x="91297" y="147369"/>
                  </a:lnTo>
                  <a:lnTo>
                    <a:pt x="115937" y="130359"/>
                  </a:lnTo>
                  <a:lnTo>
                    <a:pt x="122974" y="127153"/>
                  </a:lnTo>
                  <a:lnTo>
                    <a:pt x="133050" y="116817"/>
                  </a:lnTo>
                  <a:lnTo>
                    <a:pt x="155709" y="82965"/>
                  </a:lnTo>
                  <a:lnTo>
                    <a:pt x="163744" y="57283"/>
                  </a:lnTo>
                  <a:lnTo>
                    <a:pt x="160573" y="42013"/>
                  </a:lnTo>
                  <a:lnTo>
                    <a:pt x="151916" y="23941"/>
                  </a:lnTo>
                  <a:lnTo>
                    <a:pt x="142053" y="11967"/>
                  </a:lnTo>
                  <a:lnTo>
                    <a:pt x="134756" y="8897"/>
                  </a:lnTo>
                  <a:lnTo>
                    <a:pt x="108623" y="4398"/>
                  </a:lnTo>
                  <a:lnTo>
                    <a:pt x="105398" y="2539"/>
                  </a:lnTo>
                  <a:lnTo>
                    <a:pt x="102401" y="2146"/>
                  </a:lnTo>
                  <a:lnTo>
                    <a:pt x="83706" y="6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18"/>
            <p:cNvSpPr/>
            <p:nvPr/>
          </p:nvSpPr>
          <p:spPr>
            <a:xfrm>
              <a:off x="2621280" y="1821179"/>
              <a:ext cx="1" cy="228601"/>
            </a:xfrm>
            <a:custGeom>
              <a:avLst/>
              <a:gdLst/>
              <a:ahLst/>
              <a:cxnLst/>
              <a:rect l="0" t="0" r="0" b="0"/>
              <a:pathLst>
                <a:path w="1" h="228601">
                  <a:moveTo>
                    <a:pt x="0" y="0"/>
                  </a:moveTo>
                  <a:lnTo>
                    <a:pt x="0" y="35013"/>
                  </a:lnTo>
                  <a:lnTo>
                    <a:pt x="0" y="70567"/>
                  </a:lnTo>
                  <a:lnTo>
                    <a:pt x="0" y="106942"/>
                  </a:lnTo>
                  <a:lnTo>
                    <a:pt x="0" y="144815"/>
                  </a:lnTo>
                  <a:lnTo>
                    <a:pt x="0" y="180627"/>
                  </a:lnTo>
                  <a:lnTo>
                    <a:pt x="0" y="215672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19"/>
            <p:cNvSpPr/>
            <p:nvPr/>
          </p:nvSpPr>
          <p:spPr>
            <a:xfrm>
              <a:off x="2552700" y="1912620"/>
              <a:ext cx="121920" cy="60960"/>
            </a:xfrm>
            <a:custGeom>
              <a:avLst/>
              <a:gdLst/>
              <a:ahLst/>
              <a:cxnLst/>
              <a:rect l="0" t="0" r="0" b="0"/>
              <a:pathLst>
                <a:path w="121920" h="60960">
                  <a:moveTo>
                    <a:pt x="0" y="60959"/>
                  </a:moveTo>
                  <a:lnTo>
                    <a:pt x="0" y="54399"/>
                  </a:lnTo>
                  <a:lnTo>
                    <a:pt x="846" y="54046"/>
                  </a:lnTo>
                  <a:lnTo>
                    <a:pt x="6560" y="53432"/>
                  </a:lnTo>
                  <a:lnTo>
                    <a:pt x="40712" y="37905"/>
                  </a:lnTo>
                  <a:lnTo>
                    <a:pt x="75697" y="20137"/>
                  </a:lnTo>
                  <a:lnTo>
                    <a:pt x="111864" y="2395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SMARTInkShape-Group97"/>
          <p:cNvGrpSpPr/>
          <p:nvPr/>
        </p:nvGrpSpPr>
        <p:grpSpPr>
          <a:xfrm>
            <a:off x="2991754" y="990600"/>
            <a:ext cx="1123047" cy="495051"/>
            <a:chOff x="2991754" y="990600"/>
            <a:chExt cx="1123047" cy="495051"/>
          </a:xfrm>
        </p:grpSpPr>
        <p:sp>
          <p:nvSpPr>
            <p:cNvPr id="91" name="SMARTInkShape-220"/>
            <p:cNvSpPr/>
            <p:nvPr/>
          </p:nvSpPr>
          <p:spPr>
            <a:xfrm>
              <a:off x="2991754" y="1226820"/>
              <a:ext cx="231506" cy="258831"/>
            </a:xfrm>
            <a:custGeom>
              <a:avLst/>
              <a:gdLst/>
              <a:ahLst/>
              <a:cxnLst/>
              <a:rect l="0" t="0" r="0" b="0"/>
              <a:pathLst>
                <a:path w="231506" h="258831">
                  <a:moveTo>
                    <a:pt x="178165" y="0"/>
                  </a:moveTo>
                  <a:lnTo>
                    <a:pt x="174120" y="0"/>
                  </a:lnTo>
                  <a:lnTo>
                    <a:pt x="169877" y="2257"/>
                  </a:lnTo>
                  <a:lnTo>
                    <a:pt x="167560" y="4045"/>
                  </a:lnTo>
                  <a:lnTo>
                    <a:pt x="160469" y="6031"/>
                  </a:lnTo>
                  <a:lnTo>
                    <a:pt x="131965" y="13494"/>
                  </a:lnTo>
                  <a:lnTo>
                    <a:pt x="115276" y="21401"/>
                  </a:lnTo>
                  <a:lnTo>
                    <a:pt x="79002" y="54661"/>
                  </a:lnTo>
                  <a:lnTo>
                    <a:pt x="51486" y="91614"/>
                  </a:lnTo>
                  <a:lnTo>
                    <a:pt x="30909" y="127191"/>
                  </a:lnTo>
                  <a:lnTo>
                    <a:pt x="12796" y="161813"/>
                  </a:lnTo>
                  <a:lnTo>
                    <a:pt x="814" y="196969"/>
                  </a:lnTo>
                  <a:lnTo>
                    <a:pt x="0" y="212848"/>
                  </a:lnTo>
                  <a:lnTo>
                    <a:pt x="969" y="220639"/>
                  </a:lnTo>
                  <a:lnTo>
                    <a:pt x="4154" y="226679"/>
                  </a:lnTo>
                  <a:lnTo>
                    <a:pt x="26463" y="249503"/>
                  </a:lnTo>
                  <a:lnTo>
                    <a:pt x="31311" y="252695"/>
                  </a:lnTo>
                  <a:lnTo>
                    <a:pt x="50269" y="257188"/>
                  </a:lnTo>
                  <a:lnTo>
                    <a:pt x="86942" y="258830"/>
                  </a:lnTo>
                  <a:lnTo>
                    <a:pt x="109650" y="254961"/>
                  </a:lnTo>
                  <a:lnTo>
                    <a:pt x="140925" y="239984"/>
                  </a:lnTo>
                  <a:lnTo>
                    <a:pt x="176579" y="220720"/>
                  </a:lnTo>
                  <a:lnTo>
                    <a:pt x="212377" y="196563"/>
                  </a:lnTo>
                  <a:lnTo>
                    <a:pt x="231505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21"/>
            <p:cNvSpPr/>
            <p:nvPr/>
          </p:nvSpPr>
          <p:spPr>
            <a:xfrm>
              <a:off x="3224886" y="1188720"/>
              <a:ext cx="402234" cy="226640"/>
            </a:xfrm>
            <a:custGeom>
              <a:avLst/>
              <a:gdLst/>
              <a:ahLst/>
              <a:cxnLst/>
              <a:rect l="0" t="0" r="0" b="0"/>
              <a:pathLst>
                <a:path w="402234" h="226640">
                  <a:moveTo>
                    <a:pt x="97433" y="106680"/>
                  </a:moveTo>
                  <a:lnTo>
                    <a:pt x="93388" y="102634"/>
                  </a:lnTo>
                  <a:lnTo>
                    <a:pt x="91403" y="98390"/>
                  </a:lnTo>
                  <a:lnTo>
                    <a:pt x="90873" y="96073"/>
                  </a:lnTo>
                  <a:lnTo>
                    <a:pt x="83346" y="85285"/>
                  </a:lnTo>
                  <a:lnTo>
                    <a:pt x="80448" y="84471"/>
                  </a:lnTo>
                  <a:lnTo>
                    <a:pt x="67644" y="83948"/>
                  </a:lnTo>
                  <a:lnTo>
                    <a:pt x="60769" y="86135"/>
                  </a:lnTo>
                  <a:lnTo>
                    <a:pt x="45976" y="97671"/>
                  </a:lnTo>
                  <a:lnTo>
                    <a:pt x="19259" y="130020"/>
                  </a:lnTo>
                  <a:lnTo>
                    <a:pt x="3863" y="161253"/>
                  </a:lnTo>
                  <a:lnTo>
                    <a:pt x="0" y="179200"/>
                  </a:lnTo>
                  <a:lnTo>
                    <a:pt x="1354" y="189993"/>
                  </a:lnTo>
                  <a:lnTo>
                    <a:pt x="9122" y="210719"/>
                  </a:lnTo>
                  <a:lnTo>
                    <a:pt x="16133" y="218677"/>
                  </a:lnTo>
                  <a:lnTo>
                    <a:pt x="24047" y="224190"/>
                  </a:lnTo>
                  <a:lnTo>
                    <a:pt x="30386" y="226639"/>
                  </a:lnTo>
                  <a:lnTo>
                    <a:pt x="38283" y="225471"/>
                  </a:lnTo>
                  <a:lnTo>
                    <a:pt x="67349" y="214641"/>
                  </a:lnTo>
                  <a:lnTo>
                    <a:pt x="94611" y="192539"/>
                  </a:lnTo>
                  <a:lnTo>
                    <a:pt x="121830" y="157450"/>
                  </a:lnTo>
                  <a:lnTo>
                    <a:pt x="133588" y="127949"/>
                  </a:lnTo>
                  <a:lnTo>
                    <a:pt x="135500" y="107230"/>
                  </a:lnTo>
                  <a:lnTo>
                    <a:pt x="136380" y="140732"/>
                  </a:lnTo>
                  <a:lnTo>
                    <a:pt x="139579" y="150318"/>
                  </a:lnTo>
                  <a:lnTo>
                    <a:pt x="146080" y="157966"/>
                  </a:lnTo>
                  <a:lnTo>
                    <a:pt x="178884" y="177679"/>
                  </a:lnTo>
                  <a:lnTo>
                    <a:pt x="194004" y="181339"/>
                  </a:lnTo>
                  <a:lnTo>
                    <a:pt x="204136" y="179937"/>
                  </a:lnTo>
                  <a:lnTo>
                    <a:pt x="240627" y="167381"/>
                  </a:lnTo>
                  <a:lnTo>
                    <a:pt x="256984" y="157685"/>
                  </a:lnTo>
                  <a:lnTo>
                    <a:pt x="281945" y="134312"/>
                  </a:lnTo>
                  <a:lnTo>
                    <a:pt x="297639" y="109179"/>
                  </a:lnTo>
                  <a:lnTo>
                    <a:pt x="309992" y="71416"/>
                  </a:lnTo>
                  <a:lnTo>
                    <a:pt x="310688" y="62504"/>
                  </a:lnTo>
                  <a:lnTo>
                    <a:pt x="311638" y="82241"/>
                  </a:lnTo>
                  <a:lnTo>
                    <a:pt x="316824" y="102009"/>
                  </a:lnTo>
                  <a:lnTo>
                    <a:pt x="320200" y="120536"/>
                  </a:lnTo>
                  <a:lnTo>
                    <a:pt x="331553" y="156051"/>
                  </a:lnTo>
                  <a:lnTo>
                    <a:pt x="333239" y="169396"/>
                  </a:lnTo>
                  <a:lnTo>
                    <a:pt x="334223" y="171350"/>
                  </a:lnTo>
                  <a:lnTo>
                    <a:pt x="335727" y="172653"/>
                  </a:lnTo>
                  <a:lnTo>
                    <a:pt x="337576" y="173522"/>
                  </a:lnTo>
                  <a:lnTo>
                    <a:pt x="337962" y="174101"/>
                  </a:lnTo>
                  <a:lnTo>
                    <a:pt x="337372" y="174487"/>
                  </a:lnTo>
                  <a:lnTo>
                    <a:pt x="334388" y="175107"/>
                  </a:lnTo>
                  <a:lnTo>
                    <a:pt x="331493" y="158662"/>
                  </a:lnTo>
                  <a:lnTo>
                    <a:pt x="327651" y="144377"/>
                  </a:lnTo>
                  <a:lnTo>
                    <a:pt x="321010" y="113243"/>
                  </a:lnTo>
                  <a:lnTo>
                    <a:pt x="320029" y="91973"/>
                  </a:lnTo>
                  <a:lnTo>
                    <a:pt x="329121" y="63904"/>
                  </a:lnTo>
                  <a:lnTo>
                    <a:pt x="359383" y="27963"/>
                  </a:lnTo>
                  <a:lnTo>
                    <a:pt x="374391" y="14400"/>
                  </a:lnTo>
                  <a:lnTo>
                    <a:pt x="4022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22"/>
            <p:cNvSpPr/>
            <p:nvPr/>
          </p:nvSpPr>
          <p:spPr>
            <a:xfrm>
              <a:off x="3703319" y="1226820"/>
              <a:ext cx="30482" cy="249431"/>
            </a:xfrm>
            <a:custGeom>
              <a:avLst/>
              <a:gdLst/>
              <a:ahLst/>
              <a:cxnLst/>
              <a:rect l="0" t="0" r="0" b="0"/>
              <a:pathLst>
                <a:path w="30482" h="249431">
                  <a:moveTo>
                    <a:pt x="0" y="0"/>
                  </a:moveTo>
                  <a:lnTo>
                    <a:pt x="0" y="35723"/>
                  </a:lnTo>
                  <a:lnTo>
                    <a:pt x="0" y="68110"/>
                  </a:lnTo>
                  <a:lnTo>
                    <a:pt x="0" y="99391"/>
                  </a:lnTo>
                  <a:lnTo>
                    <a:pt x="4046" y="131425"/>
                  </a:lnTo>
                  <a:lnTo>
                    <a:pt x="10607" y="162366"/>
                  </a:lnTo>
                  <a:lnTo>
                    <a:pt x="13868" y="192982"/>
                  </a:lnTo>
                  <a:lnTo>
                    <a:pt x="21091" y="227254"/>
                  </a:lnTo>
                  <a:lnTo>
                    <a:pt x="22511" y="244609"/>
                  </a:lnTo>
                  <a:lnTo>
                    <a:pt x="23474" y="246892"/>
                  </a:lnTo>
                  <a:lnTo>
                    <a:pt x="24963" y="248415"/>
                  </a:lnTo>
                  <a:lnTo>
                    <a:pt x="26802" y="249430"/>
                  </a:lnTo>
                  <a:lnTo>
                    <a:pt x="28028" y="249260"/>
                  </a:lnTo>
                  <a:lnTo>
                    <a:pt x="28846" y="248300"/>
                  </a:lnTo>
                  <a:lnTo>
                    <a:pt x="30481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23"/>
            <p:cNvSpPr/>
            <p:nvPr/>
          </p:nvSpPr>
          <p:spPr>
            <a:xfrm>
              <a:off x="3688172" y="1158688"/>
              <a:ext cx="166197" cy="189564"/>
            </a:xfrm>
            <a:custGeom>
              <a:avLst/>
              <a:gdLst/>
              <a:ahLst/>
              <a:cxnLst/>
              <a:rect l="0" t="0" r="0" b="0"/>
              <a:pathLst>
                <a:path w="166197" h="189564">
                  <a:moveTo>
                    <a:pt x="7528" y="83371"/>
                  </a:moveTo>
                  <a:lnTo>
                    <a:pt x="3482" y="83371"/>
                  </a:lnTo>
                  <a:lnTo>
                    <a:pt x="2291" y="82525"/>
                  </a:lnTo>
                  <a:lnTo>
                    <a:pt x="1496" y="81114"/>
                  </a:lnTo>
                  <a:lnTo>
                    <a:pt x="222" y="72766"/>
                  </a:lnTo>
                  <a:lnTo>
                    <a:pt x="0" y="61414"/>
                  </a:lnTo>
                  <a:lnTo>
                    <a:pt x="2207" y="54422"/>
                  </a:lnTo>
                  <a:lnTo>
                    <a:pt x="14567" y="38989"/>
                  </a:lnTo>
                  <a:lnTo>
                    <a:pt x="28078" y="25717"/>
                  </a:lnTo>
                  <a:lnTo>
                    <a:pt x="63288" y="7216"/>
                  </a:lnTo>
                  <a:lnTo>
                    <a:pt x="82187" y="1823"/>
                  </a:lnTo>
                  <a:lnTo>
                    <a:pt x="107788" y="0"/>
                  </a:lnTo>
                  <a:lnTo>
                    <a:pt x="125758" y="3730"/>
                  </a:lnTo>
                  <a:lnTo>
                    <a:pt x="147000" y="13422"/>
                  </a:lnTo>
                  <a:lnTo>
                    <a:pt x="157287" y="21520"/>
                  </a:lnTo>
                  <a:lnTo>
                    <a:pt x="162987" y="30764"/>
                  </a:lnTo>
                  <a:lnTo>
                    <a:pt x="166196" y="47746"/>
                  </a:lnTo>
                  <a:lnTo>
                    <a:pt x="164889" y="71122"/>
                  </a:lnTo>
                  <a:lnTo>
                    <a:pt x="156863" y="105317"/>
                  </a:lnTo>
                  <a:lnTo>
                    <a:pt x="135804" y="135684"/>
                  </a:lnTo>
                  <a:lnTo>
                    <a:pt x="105250" y="164182"/>
                  </a:lnTo>
                  <a:lnTo>
                    <a:pt x="74343" y="181701"/>
                  </a:lnTo>
                  <a:lnTo>
                    <a:pt x="54982" y="187577"/>
                  </a:lnTo>
                  <a:lnTo>
                    <a:pt x="37316" y="189563"/>
                  </a:lnTo>
                  <a:lnTo>
                    <a:pt x="31209" y="187577"/>
                  </a:lnTo>
                  <a:lnTo>
                    <a:pt x="25673" y="184718"/>
                  </a:lnTo>
                  <a:lnTo>
                    <a:pt x="15147" y="1824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24"/>
            <p:cNvSpPr/>
            <p:nvPr/>
          </p:nvSpPr>
          <p:spPr>
            <a:xfrm>
              <a:off x="3857330" y="1114153"/>
              <a:ext cx="204130" cy="187633"/>
            </a:xfrm>
            <a:custGeom>
              <a:avLst/>
              <a:gdLst/>
              <a:ahLst/>
              <a:cxnLst/>
              <a:rect l="0" t="0" r="0" b="0"/>
              <a:pathLst>
                <a:path w="204130" h="187633">
                  <a:moveTo>
                    <a:pt x="59350" y="82186"/>
                  </a:moveTo>
                  <a:lnTo>
                    <a:pt x="59350" y="86232"/>
                  </a:lnTo>
                  <a:lnTo>
                    <a:pt x="60196" y="87423"/>
                  </a:lnTo>
                  <a:lnTo>
                    <a:pt x="61607" y="88218"/>
                  </a:lnTo>
                  <a:lnTo>
                    <a:pt x="63395" y="88747"/>
                  </a:lnTo>
                  <a:lnTo>
                    <a:pt x="73194" y="94834"/>
                  </a:lnTo>
                  <a:lnTo>
                    <a:pt x="91349" y="97085"/>
                  </a:lnTo>
                  <a:lnTo>
                    <a:pt x="103733" y="93280"/>
                  </a:lnTo>
                  <a:lnTo>
                    <a:pt x="117004" y="84409"/>
                  </a:lnTo>
                  <a:lnTo>
                    <a:pt x="138060" y="64394"/>
                  </a:lnTo>
                  <a:lnTo>
                    <a:pt x="140899" y="57063"/>
                  </a:lnTo>
                  <a:lnTo>
                    <a:pt x="142721" y="38559"/>
                  </a:lnTo>
                  <a:lnTo>
                    <a:pt x="138991" y="23634"/>
                  </a:lnTo>
                  <a:lnTo>
                    <a:pt x="130146" y="9504"/>
                  </a:lnTo>
                  <a:lnTo>
                    <a:pt x="125246" y="3881"/>
                  </a:lnTo>
                  <a:lnTo>
                    <a:pt x="117988" y="817"/>
                  </a:lnTo>
                  <a:lnTo>
                    <a:pt x="113682" y="0"/>
                  </a:lnTo>
                  <a:lnTo>
                    <a:pt x="104382" y="1350"/>
                  </a:lnTo>
                  <a:lnTo>
                    <a:pt x="74342" y="12306"/>
                  </a:lnTo>
                  <a:lnTo>
                    <a:pt x="46951" y="34424"/>
                  </a:lnTo>
                  <a:lnTo>
                    <a:pt x="22757" y="68495"/>
                  </a:lnTo>
                  <a:lnTo>
                    <a:pt x="9349" y="102969"/>
                  </a:lnTo>
                  <a:lnTo>
                    <a:pt x="0" y="138828"/>
                  </a:lnTo>
                  <a:lnTo>
                    <a:pt x="1363" y="149976"/>
                  </a:lnTo>
                  <a:lnTo>
                    <a:pt x="5638" y="160575"/>
                  </a:lnTo>
                  <a:lnTo>
                    <a:pt x="13182" y="170930"/>
                  </a:lnTo>
                  <a:lnTo>
                    <a:pt x="30995" y="182235"/>
                  </a:lnTo>
                  <a:lnTo>
                    <a:pt x="48314" y="186902"/>
                  </a:lnTo>
                  <a:lnTo>
                    <a:pt x="80657" y="187632"/>
                  </a:lnTo>
                  <a:lnTo>
                    <a:pt x="112383" y="180501"/>
                  </a:lnTo>
                  <a:lnTo>
                    <a:pt x="143109" y="170939"/>
                  </a:lnTo>
                  <a:lnTo>
                    <a:pt x="179004" y="152336"/>
                  </a:lnTo>
                  <a:lnTo>
                    <a:pt x="204129" y="1355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25"/>
            <p:cNvSpPr/>
            <p:nvPr/>
          </p:nvSpPr>
          <p:spPr>
            <a:xfrm>
              <a:off x="4099901" y="990600"/>
              <a:ext cx="14900" cy="335280"/>
            </a:xfrm>
            <a:custGeom>
              <a:avLst/>
              <a:gdLst/>
              <a:ahLst/>
              <a:cxnLst/>
              <a:rect l="0" t="0" r="0" b="0"/>
              <a:pathLst>
                <a:path w="14900" h="335280">
                  <a:moveTo>
                    <a:pt x="14899" y="0"/>
                  </a:moveTo>
                  <a:lnTo>
                    <a:pt x="12641" y="33134"/>
                  </a:lnTo>
                  <a:lnTo>
                    <a:pt x="8338" y="69574"/>
                  </a:lnTo>
                  <a:lnTo>
                    <a:pt x="3547" y="105187"/>
                  </a:lnTo>
                  <a:lnTo>
                    <a:pt x="1387" y="132263"/>
                  </a:lnTo>
                  <a:lnTo>
                    <a:pt x="427" y="161230"/>
                  </a:lnTo>
                  <a:lnTo>
                    <a:pt x="0" y="191037"/>
                  </a:lnTo>
                  <a:lnTo>
                    <a:pt x="2068" y="218961"/>
                  </a:lnTo>
                  <a:lnTo>
                    <a:pt x="4963" y="245482"/>
                  </a:lnTo>
                  <a:lnTo>
                    <a:pt x="7439" y="282520"/>
                  </a:lnTo>
                  <a:lnTo>
                    <a:pt x="13174" y="316391"/>
                  </a:lnTo>
                  <a:lnTo>
                    <a:pt x="14899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ChangeArrowheads="1"/>
          </p:cNvSpPr>
          <p:nvPr/>
        </p:nvSpPr>
        <p:spPr bwMode="auto">
          <a:xfrm>
            <a:off x="457200" y="5080000"/>
            <a:ext cx="18288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11053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MARTInkShape-226"/>
          <p:cNvSpPr/>
          <p:nvPr/>
        </p:nvSpPr>
        <p:spPr>
          <a:xfrm>
            <a:off x="6523731" y="243840"/>
            <a:ext cx="974336" cy="1050551"/>
          </a:xfrm>
          <a:custGeom>
            <a:avLst/>
            <a:gdLst/>
            <a:ahLst/>
            <a:cxnLst/>
            <a:rect l="0" t="0" r="0" b="0"/>
            <a:pathLst>
              <a:path w="974336" h="1050551">
                <a:moveTo>
                  <a:pt x="547629" y="60960"/>
                </a:moveTo>
                <a:lnTo>
                  <a:pt x="547629" y="56914"/>
                </a:lnTo>
                <a:lnTo>
                  <a:pt x="546782" y="55723"/>
                </a:lnTo>
                <a:lnTo>
                  <a:pt x="545370" y="54928"/>
                </a:lnTo>
                <a:lnTo>
                  <a:pt x="543583" y="54399"/>
                </a:lnTo>
                <a:lnTo>
                  <a:pt x="533785" y="46619"/>
                </a:lnTo>
                <a:lnTo>
                  <a:pt x="515629" y="28894"/>
                </a:lnTo>
                <a:lnTo>
                  <a:pt x="507725" y="25542"/>
                </a:lnTo>
                <a:lnTo>
                  <a:pt x="473863" y="16456"/>
                </a:lnTo>
                <a:lnTo>
                  <a:pt x="452781" y="16326"/>
                </a:lnTo>
                <a:lnTo>
                  <a:pt x="417639" y="21832"/>
                </a:lnTo>
                <a:lnTo>
                  <a:pt x="387520" y="29587"/>
                </a:lnTo>
                <a:lnTo>
                  <a:pt x="354853" y="46547"/>
                </a:lnTo>
                <a:lnTo>
                  <a:pt x="320084" y="66203"/>
                </a:lnTo>
                <a:lnTo>
                  <a:pt x="283520" y="91629"/>
                </a:lnTo>
                <a:lnTo>
                  <a:pt x="248703" y="116093"/>
                </a:lnTo>
                <a:lnTo>
                  <a:pt x="213509" y="149179"/>
                </a:lnTo>
                <a:lnTo>
                  <a:pt x="182098" y="183090"/>
                </a:lnTo>
                <a:lnTo>
                  <a:pt x="159923" y="211634"/>
                </a:lnTo>
                <a:lnTo>
                  <a:pt x="141405" y="241541"/>
                </a:lnTo>
                <a:lnTo>
                  <a:pt x="120209" y="272698"/>
                </a:lnTo>
                <a:lnTo>
                  <a:pt x="98688" y="308364"/>
                </a:lnTo>
                <a:lnTo>
                  <a:pt x="81211" y="345743"/>
                </a:lnTo>
                <a:lnTo>
                  <a:pt x="65307" y="383629"/>
                </a:lnTo>
                <a:lnTo>
                  <a:pt x="49871" y="421666"/>
                </a:lnTo>
                <a:lnTo>
                  <a:pt x="35420" y="459747"/>
                </a:lnTo>
                <a:lnTo>
                  <a:pt x="25400" y="497842"/>
                </a:lnTo>
                <a:lnTo>
                  <a:pt x="17068" y="535940"/>
                </a:lnTo>
                <a:lnTo>
                  <a:pt x="9237" y="574040"/>
                </a:lnTo>
                <a:lnTo>
                  <a:pt x="2402" y="612140"/>
                </a:lnTo>
                <a:lnTo>
                  <a:pt x="0" y="650240"/>
                </a:lnTo>
                <a:lnTo>
                  <a:pt x="135" y="687493"/>
                </a:lnTo>
                <a:lnTo>
                  <a:pt x="5161" y="720356"/>
                </a:lnTo>
                <a:lnTo>
                  <a:pt x="12012" y="751542"/>
                </a:lnTo>
                <a:lnTo>
                  <a:pt x="19405" y="782231"/>
                </a:lnTo>
                <a:lnTo>
                  <a:pt x="27803" y="812773"/>
                </a:lnTo>
                <a:lnTo>
                  <a:pt x="40640" y="842425"/>
                </a:lnTo>
                <a:lnTo>
                  <a:pt x="60149" y="877887"/>
                </a:lnTo>
                <a:lnTo>
                  <a:pt x="84353" y="913208"/>
                </a:lnTo>
                <a:lnTo>
                  <a:pt x="115081" y="946311"/>
                </a:lnTo>
                <a:lnTo>
                  <a:pt x="151625" y="977085"/>
                </a:lnTo>
                <a:lnTo>
                  <a:pt x="189519" y="999147"/>
                </a:lnTo>
                <a:lnTo>
                  <a:pt x="226058" y="1015838"/>
                </a:lnTo>
                <a:lnTo>
                  <a:pt x="263630" y="1028166"/>
                </a:lnTo>
                <a:lnTo>
                  <a:pt x="299807" y="1038754"/>
                </a:lnTo>
                <a:lnTo>
                  <a:pt x="334329" y="1048152"/>
                </a:lnTo>
                <a:lnTo>
                  <a:pt x="362979" y="1050550"/>
                </a:lnTo>
                <a:lnTo>
                  <a:pt x="392917" y="1050414"/>
                </a:lnTo>
                <a:lnTo>
                  <a:pt x="423237" y="1046234"/>
                </a:lnTo>
                <a:lnTo>
                  <a:pt x="453669" y="1043773"/>
                </a:lnTo>
                <a:lnTo>
                  <a:pt x="484135" y="1038057"/>
                </a:lnTo>
                <a:lnTo>
                  <a:pt x="514610" y="1030155"/>
                </a:lnTo>
                <a:lnTo>
                  <a:pt x="545089" y="1018312"/>
                </a:lnTo>
                <a:lnTo>
                  <a:pt x="575569" y="1008218"/>
                </a:lnTo>
                <a:lnTo>
                  <a:pt x="606049" y="994879"/>
                </a:lnTo>
                <a:lnTo>
                  <a:pt x="636528" y="980202"/>
                </a:lnTo>
                <a:lnTo>
                  <a:pt x="667009" y="965129"/>
                </a:lnTo>
                <a:lnTo>
                  <a:pt x="697489" y="949939"/>
                </a:lnTo>
                <a:lnTo>
                  <a:pt x="727122" y="934713"/>
                </a:lnTo>
                <a:lnTo>
                  <a:pt x="762576" y="912140"/>
                </a:lnTo>
                <a:lnTo>
                  <a:pt x="797898" y="883473"/>
                </a:lnTo>
                <a:lnTo>
                  <a:pt x="831000" y="848019"/>
                </a:lnTo>
                <a:lnTo>
                  <a:pt x="860331" y="817844"/>
                </a:lnTo>
                <a:lnTo>
                  <a:pt x="884501" y="785354"/>
                </a:lnTo>
                <a:lnTo>
                  <a:pt x="905582" y="752219"/>
                </a:lnTo>
                <a:lnTo>
                  <a:pt x="926052" y="717358"/>
                </a:lnTo>
                <a:lnTo>
                  <a:pt x="945554" y="679929"/>
                </a:lnTo>
                <a:lnTo>
                  <a:pt x="955562" y="650005"/>
                </a:lnTo>
                <a:lnTo>
                  <a:pt x="963044" y="619690"/>
                </a:lnTo>
                <a:lnTo>
                  <a:pt x="966483" y="590106"/>
                </a:lnTo>
                <a:lnTo>
                  <a:pt x="972543" y="554667"/>
                </a:lnTo>
                <a:lnTo>
                  <a:pt x="973814" y="525308"/>
                </a:lnTo>
                <a:lnTo>
                  <a:pt x="974190" y="495160"/>
                </a:lnTo>
                <a:lnTo>
                  <a:pt x="974302" y="464778"/>
                </a:lnTo>
                <a:lnTo>
                  <a:pt x="974335" y="434327"/>
                </a:lnTo>
                <a:lnTo>
                  <a:pt x="972087" y="403856"/>
                </a:lnTo>
                <a:lnTo>
                  <a:pt x="963742" y="367264"/>
                </a:lnTo>
                <a:lnTo>
                  <a:pt x="953941" y="330340"/>
                </a:lnTo>
                <a:lnTo>
                  <a:pt x="941593" y="297709"/>
                </a:lnTo>
                <a:lnTo>
                  <a:pt x="927144" y="262759"/>
                </a:lnTo>
                <a:lnTo>
                  <a:pt x="910054" y="229326"/>
                </a:lnTo>
                <a:lnTo>
                  <a:pt x="890371" y="198263"/>
                </a:lnTo>
                <a:lnTo>
                  <a:pt x="865108" y="160885"/>
                </a:lnTo>
                <a:lnTo>
                  <a:pt x="839726" y="128483"/>
                </a:lnTo>
                <a:lnTo>
                  <a:pt x="806040" y="99589"/>
                </a:lnTo>
                <a:lnTo>
                  <a:pt x="768520" y="73729"/>
                </a:lnTo>
                <a:lnTo>
                  <a:pt x="735853" y="55611"/>
                </a:lnTo>
                <a:lnTo>
                  <a:pt x="701084" y="39583"/>
                </a:lnTo>
                <a:lnTo>
                  <a:pt x="664520" y="26194"/>
                </a:lnTo>
                <a:lnTo>
                  <a:pt x="629703" y="15396"/>
                </a:lnTo>
                <a:lnTo>
                  <a:pt x="600451" y="9924"/>
                </a:lnTo>
                <a:lnTo>
                  <a:pt x="570335" y="6044"/>
                </a:lnTo>
                <a:lnTo>
                  <a:pt x="539963" y="1791"/>
                </a:lnTo>
                <a:lnTo>
                  <a:pt x="507257" y="530"/>
                </a:lnTo>
                <a:lnTo>
                  <a:pt x="471429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SMARTInkShape-Group99"/>
          <p:cNvGrpSpPr/>
          <p:nvPr/>
        </p:nvGrpSpPr>
        <p:grpSpPr>
          <a:xfrm>
            <a:off x="6873344" y="457292"/>
            <a:ext cx="601744" cy="700651"/>
            <a:chOff x="6873344" y="457292"/>
            <a:chExt cx="601744" cy="700651"/>
          </a:xfrm>
        </p:grpSpPr>
        <p:sp>
          <p:nvSpPr>
            <p:cNvPr id="5" name="SMARTInkShape-227"/>
            <p:cNvSpPr/>
            <p:nvPr/>
          </p:nvSpPr>
          <p:spPr>
            <a:xfrm>
              <a:off x="7346022" y="770035"/>
              <a:ext cx="37662" cy="37675"/>
            </a:xfrm>
            <a:custGeom>
              <a:avLst/>
              <a:gdLst/>
              <a:ahLst/>
              <a:cxnLst/>
              <a:rect l="0" t="0" r="0" b="0"/>
              <a:pathLst>
                <a:path w="37662" h="37675">
                  <a:moveTo>
                    <a:pt x="14897" y="14825"/>
                  </a:moveTo>
                  <a:lnTo>
                    <a:pt x="7591" y="14825"/>
                  </a:lnTo>
                  <a:lnTo>
                    <a:pt x="3326" y="18870"/>
                  </a:lnTo>
                  <a:lnTo>
                    <a:pt x="2949" y="20061"/>
                  </a:lnTo>
                  <a:lnTo>
                    <a:pt x="3545" y="20856"/>
                  </a:lnTo>
                  <a:lnTo>
                    <a:pt x="4789" y="21385"/>
                  </a:lnTo>
                  <a:lnTo>
                    <a:pt x="5619" y="22585"/>
                  </a:lnTo>
                  <a:lnTo>
                    <a:pt x="6786" y="28319"/>
                  </a:lnTo>
                  <a:lnTo>
                    <a:pt x="7213" y="36284"/>
                  </a:lnTo>
                  <a:lnTo>
                    <a:pt x="8081" y="36751"/>
                  </a:lnTo>
                  <a:lnTo>
                    <a:pt x="28672" y="37674"/>
                  </a:lnTo>
                  <a:lnTo>
                    <a:pt x="29160" y="36831"/>
                  </a:lnTo>
                  <a:lnTo>
                    <a:pt x="29702" y="33636"/>
                  </a:lnTo>
                  <a:lnTo>
                    <a:pt x="37026" y="22513"/>
                  </a:lnTo>
                  <a:lnTo>
                    <a:pt x="37661" y="16004"/>
                  </a:lnTo>
                  <a:lnTo>
                    <a:pt x="32502" y="8974"/>
                  </a:lnTo>
                  <a:lnTo>
                    <a:pt x="30449" y="988"/>
                  </a:lnTo>
                  <a:lnTo>
                    <a:pt x="29498" y="520"/>
                  </a:lnTo>
                  <a:lnTo>
                    <a:pt x="26185" y="0"/>
                  </a:lnTo>
                  <a:lnTo>
                    <a:pt x="24962" y="708"/>
                  </a:lnTo>
                  <a:lnTo>
                    <a:pt x="24148" y="2027"/>
                  </a:lnTo>
                  <a:lnTo>
                    <a:pt x="23604" y="3753"/>
                  </a:lnTo>
                  <a:lnTo>
                    <a:pt x="16052" y="13462"/>
                  </a:lnTo>
                  <a:lnTo>
                    <a:pt x="14279" y="20639"/>
                  </a:lnTo>
                  <a:lnTo>
                    <a:pt x="8367" y="28656"/>
                  </a:lnTo>
                  <a:lnTo>
                    <a:pt x="5504" y="29439"/>
                  </a:lnTo>
                  <a:lnTo>
                    <a:pt x="0" y="30028"/>
                  </a:lnTo>
                  <a:lnTo>
                    <a:pt x="6248" y="30061"/>
                  </a:lnTo>
                  <a:lnTo>
                    <a:pt x="6591" y="29216"/>
                  </a:lnTo>
                  <a:lnTo>
                    <a:pt x="6973" y="26018"/>
                  </a:lnTo>
                  <a:lnTo>
                    <a:pt x="7921" y="24827"/>
                  </a:lnTo>
                  <a:lnTo>
                    <a:pt x="11232" y="23503"/>
                  </a:lnTo>
                  <a:lnTo>
                    <a:pt x="12454" y="22304"/>
                  </a:lnTo>
                  <a:lnTo>
                    <a:pt x="14576" y="15977"/>
                  </a:lnTo>
                  <a:lnTo>
                    <a:pt x="17013" y="15337"/>
                  </a:lnTo>
                  <a:lnTo>
                    <a:pt x="22517" y="148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28"/>
            <p:cNvSpPr/>
            <p:nvPr/>
          </p:nvSpPr>
          <p:spPr>
            <a:xfrm>
              <a:off x="7246631" y="624839"/>
              <a:ext cx="228457" cy="296828"/>
            </a:xfrm>
            <a:custGeom>
              <a:avLst/>
              <a:gdLst/>
              <a:ahLst/>
              <a:cxnLst/>
              <a:rect l="0" t="0" r="0" b="0"/>
              <a:pathLst>
                <a:path w="228457" h="296828">
                  <a:moveTo>
                    <a:pt x="121908" y="0"/>
                  </a:moveTo>
                  <a:lnTo>
                    <a:pt x="86341" y="0"/>
                  </a:lnTo>
                  <a:lnTo>
                    <a:pt x="81265" y="0"/>
                  </a:lnTo>
                  <a:lnTo>
                    <a:pt x="76187" y="2258"/>
                  </a:lnTo>
                  <a:lnTo>
                    <a:pt x="71108" y="5237"/>
                  </a:lnTo>
                  <a:lnTo>
                    <a:pt x="63488" y="7761"/>
                  </a:lnTo>
                  <a:lnTo>
                    <a:pt x="58409" y="11352"/>
                  </a:lnTo>
                  <a:lnTo>
                    <a:pt x="43169" y="36111"/>
                  </a:lnTo>
                  <a:lnTo>
                    <a:pt x="22849" y="72449"/>
                  </a:lnTo>
                  <a:lnTo>
                    <a:pt x="7608" y="108609"/>
                  </a:lnTo>
                  <a:lnTo>
                    <a:pt x="1494" y="133496"/>
                  </a:lnTo>
                  <a:lnTo>
                    <a:pt x="121" y="169047"/>
                  </a:lnTo>
                  <a:lnTo>
                    <a:pt x="0" y="202878"/>
                  </a:lnTo>
                  <a:lnTo>
                    <a:pt x="837" y="223457"/>
                  </a:lnTo>
                  <a:lnTo>
                    <a:pt x="6072" y="237895"/>
                  </a:lnTo>
                  <a:lnTo>
                    <a:pt x="30486" y="273791"/>
                  </a:lnTo>
                  <a:lnTo>
                    <a:pt x="36403" y="279165"/>
                  </a:lnTo>
                  <a:lnTo>
                    <a:pt x="48408" y="286104"/>
                  </a:lnTo>
                  <a:lnTo>
                    <a:pt x="77576" y="295986"/>
                  </a:lnTo>
                  <a:lnTo>
                    <a:pt x="90052" y="296827"/>
                  </a:lnTo>
                  <a:lnTo>
                    <a:pt x="97308" y="294766"/>
                  </a:lnTo>
                  <a:lnTo>
                    <a:pt x="104202" y="291874"/>
                  </a:lnTo>
                  <a:lnTo>
                    <a:pt x="127332" y="285820"/>
                  </a:lnTo>
                  <a:lnTo>
                    <a:pt x="164266" y="266654"/>
                  </a:lnTo>
                  <a:lnTo>
                    <a:pt x="171214" y="260753"/>
                  </a:lnTo>
                  <a:lnTo>
                    <a:pt x="198083" y="226482"/>
                  </a:lnTo>
                  <a:lnTo>
                    <a:pt x="220968" y="188857"/>
                  </a:lnTo>
                  <a:lnTo>
                    <a:pt x="226330" y="177031"/>
                  </a:lnTo>
                  <a:lnTo>
                    <a:pt x="228456" y="146978"/>
                  </a:lnTo>
                  <a:lnTo>
                    <a:pt x="227734" y="112587"/>
                  </a:lnTo>
                  <a:lnTo>
                    <a:pt x="222556" y="97468"/>
                  </a:lnTo>
                  <a:lnTo>
                    <a:pt x="220827" y="89039"/>
                  </a:lnTo>
                  <a:lnTo>
                    <a:pt x="205571" y="62706"/>
                  </a:lnTo>
                  <a:lnTo>
                    <a:pt x="172708" y="27949"/>
                  </a:lnTo>
                  <a:lnTo>
                    <a:pt x="165370" y="25122"/>
                  </a:lnTo>
                  <a:lnTo>
                    <a:pt x="157311" y="23019"/>
                  </a:lnTo>
                  <a:lnTo>
                    <a:pt x="147168" y="17922"/>
                  </a:lnTo>
                  <a:lnTo>
                    <a:pt x="115665" y="15345"/>
                  </a:lnTo>
                  <a:lnTo>
                    <a:pt x="108409" y="17545"/>
                  </a:lnTo>
                  <a:lnTo>
                    <a:pt x="102362" y="20498"/>
                  </a:lnTo>
                  <a:lnTo>
                    <a:pt x="88991" y="22549"/>
                  </a:lnTo>
                  <a:lnTo>
                    <a:pt x="76188" y="22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29"/>
            <p:cNvSpPr/>
            <p:nvPr/>
          </p:nvSpPr>
          <p:spPr>
            <a:xfrm>
              <a:off x="7079322" y="990630"/>
              <a:ext cx="30043" cy="30440"/>
            </a:xfrm>
            <a:custGeom>
              <a:avLst/>
              <a:gdLst/>
              <a:ahLst/>
              <a:cxnLst/>
              <a:rect l="0" t="0" r="0" b="0"/>
              <a:pathLst>
                <a:path w="30043" h="30440">
                  <a:moveTo>
                    <a:pt x="22517" y="7590"/>
                  </a:moveTo>
                  <a:lnTo>
                    <a:pt x="15211" y="7590"/>
                  </a:lnTo>
                  <a:lnTo>
                    <a:pt x="7600" y="14896"/>
                  </a:lnTo>
                  <a:lnTo>
                    <a:pt x="7373" y="19162"/>
                  </a:lnTo>
                  <a:lnTo>
                    <a:pt x="9578" y="23457"/>
                  </a:lnTo>
                  <a:lnTo>
                    <a:pt x="14586" y="30040"/>
                  </a:lnTo>
                  <a:lnTo>
                    <a:pt x="22196" y="30439"/>
                  </a:lnTo>
                  <a:lnTo>
                    <a:pt x="26468" y="26401"/>
                  </a:lnTo>
                  <a:lnTo>
                    <a:pt x="28506" y="22159"/>
                  </a:lnTo>
                  <a:lnTo>
                    <a:pt x="30042" y="9055"/>
                  </a:lnTo>
                  <a:lnTo>
                    <a:pt x="23568" y="1157"/>
                  </a:lnTo>
                  <a:lnTo>
                    <a:pt x="20726" y="497"/>
                  </a:lnTo>
                  <a:lnTo>
                    <a:pt x="15238" y="0"/>
                  </a:lnTo>
                  <a:lnTo>
                    <a:pt x="10953" y="4024"/>
                  </a:lnTo>
                  <a:lnTo>
                    <a:pt x="8912" y="8263"/>
                  </a:lnTo>
                  <a:lnTo>
                    <a:pt x="8367" y="10578"/>
                  </a:lnTo>
                  <a:lnTo>
                    <a:pt x="7157" y="12122"/>
                  </a:lnTo>
                  <a:lnTo>
                    <a:pt x="3555" y="13837"/>
                  </a:lnTo>
                  <a:lnTo>
                    <a:pt x="2256" y="15141"/>
                  </a:lnTo>
                  <a:lnTo>
                    <a:pt x="0" y="21650"/>
                  </a:lnTo>
                  <a:lnTo>
                    <a:pt x="6248" y="29287"/>
                  </a:lnTo>
                  <a:lnTo>
                    <a:pt x="9077" y="29933"/>
                  </a:lnTo>
                  <a:lnTo>
                    <a:pt x="11018" y="30105"/>
                  </a:lnTo>
                  <a:lnTo>
                    <a:pt x="12311" y="29373"/>
                  </a:lnTo>
                  <a:lnTo>
                    <a:pt x="13172" y="28039"/>
                  </a:lnTo>
                  <a:lnTo>
                    <a:pt x="13748" y="26302"/>
                  </a:lnTo>
                  <a:lnTo>
                    <a:pt x="14978" y="25145"/>
                  </a:lnTo>
                  <a:lnTo>
                    <a:pt x="18602" y="23858"/>
                  </a:lnTo>
                  <a:lnTo>
                    <a:pt x="19908" y="22669"/>
                  </a:lnTo>
                  <a:lnTo>
                    <a:pt x="22173" y="16359"/>
                  </a:lnTo>
                  <a:lnTo>
                    <a:pt x="22517" y="313"/>
                  </a:lnTo>
                  <a:lnTo>
                    <a:pt x="18472" y="4117"/>
                  </a:lnTo>
                  <a:lnTo>
                    <a:pt x="16485" y="8304"/>
                  </a:lnTo>
                  <a:lnTo>
                    <a:pt x="14897" y="152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30"/>
            <p:cNvSpPr/>
            <p:nvPr/>
          </p:nvSpPr>
          <p:spPr>
            <a:xfrm>
              <a:off x="6873344" y="876653"/>
              <a:ext cx="327546" cy="281290"/>
            </a:xfrm>
            <a:custGeom>
              <a:avLst/>
              <a:gdLst/>
              <a:ahLst/>
              <a:cxnLst/>
              <a:rect l="0" t="0" r="0" b="0"/>
              <a:pathLst>
                <a:path w="327546" h="281290">
                  <a:moveTo>
                    <a:pt x="137056" y="7267"/>
                  </a:moveTo>
                  <a:lnTo>
                    <a:pt x="111617" y="7267"/>
                  </a:lnTo>
                  <a:lnTo>
                    <a:pt x="109936" y="8113"/>
                  </a:lnTo>
                  <a:lnTo>
                    <a:pt x="108816" y="9524"/>
                  </a:lnTo>
                  <a:lnTo>
                    <a:pt x="108070" y="11312"/>
                  </a:lnTo>
                  <a:lnTo>
                    <a:pt x="106725" y="12503"/>
                  </a:lnTo>
                  <a:lnTo>
                    <a:pt x="102972" y="13827"/>
                  </a:lnTo>
                  <a:lnTo>
                    <a:pt x="88429" y="15524"/>
                  </a:lnTo>
                  <a:lnTo>
                    <a:pt x="69796" y="25465"/>
                  </a:lnTo>
                  <a:lnTo>
                    <a:pt x="62571" y="32570"/>
                  </a:lnTo>
                  <a:lnTo>
                    <a:pt x="55691" y="40526"/>
                  </a:lnTo>
                  <a:lnTo>
                    <a:pt x="39735" y="54790"/>
                  </a:lnTo>
                  <a:lnTo>
                    <a:pt x="15181" y="91604"/>
                  </a:lnTo>
                  <a:lnTo>
                    <a:pt x="10922" y="101477"/>
                  </a:lnTo>
                  <a:lnTo>
                    <a:pt x="1088" y="137850"/>
                  </a:lnTo>
                  <a:lnTo>
                    <a:pt x="0" y="165061"/>
                  </a:lnTo>
                  <a:lnTo>
                    <a:pt x="7662" y="199478"/>
                  </a:lnTo>
                  <a:lnTo>
                    <a:pt x="11249" y="206429"/>
                  </a:lnTo>
                  <a:lnTo>
                    <a:pt x="39828" y="241369"/>
                  </a:lnTo>
                  <a:lnTo>
                    <a:pt x="74317" y="263724"/>
                  </a:lnTo>
                  <a:lnTo>
                    <a:pt x="108625" y="278193"/>
                  </a:lnTo>
                  <a:lnTo>
                    <a:pt x="140399" y="281289"/>
                  </a:lnTo>
                  <a:lnTo>
                    <a:pt x="160060" y="280652"/>
                  </a:lnTo>
                  <a:lnTo>
                    <a:pt x="197962" y="273818"/>
                  </a:lnTo>
                  <a:lnTo>
                    <a:pt x="209563" y="270232"/>
                  </a:lnTo>
                  <a:lnTo>
                    <a:pt x="246209" y="245816"/>
                  </a:lnTo>
                  <a:lnTo>
                    <a:pt x="281831" y="218877"/>
                  </a:lnTo>
                  <a:lnTo>
                    <a:pt x="294816" y="204868"/>
                  </a:lnTo>
                  <a:lnTo>
                    <a:pt x="315890" y="174861"/>
                  </a:lnTo>
                  <a:lnTo>
                    <a:pt x="318985" y="165573"/>
                  </a:lnTo>
                  <a:lnTo>
                    <a:pt x="324639" y="154737"/>
                  </a:lnTo>
                  <a:lnTo>
                    <a:pt x="327385" y="121427"/>
                  </a:lnTo>
                  <a:lnTo>
                    <a:pt x="327545" y="92559"/>
                  </a:lnTo>
                  <a:lnTo>
                    <a:pt x="325294" y="85250"/>
                  </a:lnTo>
                  <a:lnTo>
                    <a:pt x="322317" y="78332"/>
                  </a:lnTo>
                  <a:lnTo>
                    <a:pt x="320994" y="69614"/>
                  </a:lnTo>
                  <a:lnTo>
                    <a:pt x="318948" y="65765"/>
                  </a:lnTo>
                  <a:lnTo>
                    <a:pt x="291289" y="33441"/>
                  </a:lnTo>
                  <a:lnTo>
                    <a:pt x="257814" y="12377"/>
                  </a:lnTo>
                  <a:lnTo>
                    <a:pt x="247453" y="9538"/>
                  </a:lnTo>
                  <a:lnTo>
                    <a:pt x="236074" y="7429"/>
                  </a:lnTo>
                  <a:lnTo>
                    <a:pt x="219612" y="1435"/>
                  </a:lnTo>
                  <a:lnTo>
                    <a:pt x="200306" y="0"/>
                  </a:lnTo>
                  <a:lnTo>
                    <a:pt x="164981" y="7428"/>
                  </a:lnTo>
                  <a:lnTo>
                    <a:pt x="129434" y="16633"/>
                  </a:lnTo>
                  <a:lnTo>
                    <a:pt x="116453" y="23024"/>
                  </a:lnTo>
                  <a:lnTo>
                    <a:pt x="101793" y="34428"/>
                  </a:lnTo>
                  <a:lnTo>
                    <a:pt x="91336" y="37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31"/>
            <p:cNvSpPr/>
            <p:nvPr/>
          </p:nvSpPr>
          <p:spPr>
            <a:xfrm>
              <a:off x="6888518" y="457292"/>
              <a:ext cx="53291" cy="72638"/>
            </a:xfrm>
            <a:custGeom>
              <a:avLst/>
              <a:gdLst/>
              <a:ahLst/>
              <a:cxnLst/>
              <a:rect l="0" t="0" r="0" b="0"/>
              <a:pathLst>
                <a:path w="53291" h="72638">
                  <a:moveTo>
                    <a:pt x="30442" y="7527"/>
                  </a:moveTo>
                  <a:lnTo>
                    <a:pt x="37969" y="7527"/>
                  </a:lnTo>
                  <a:lnTo>
                    <a:pt x="33988" y="7527"/>
                  </a:lnTo>
                  <a:lnTo>
                    <a:pt x="33653" y="6681"/>
                  </a:lnTo>
                  <a:lnTo>
                    <a:pt x="37313" y="967"/>
                  </a:lnTo>
                  <a:lnTo>
                    <a:pt x="36716" y="614"/>
                  </a:lnTo>
                  <a:lnTo>
                    <a:pt x="31434" y="0"/>
                  </a:lnTo>
                  <a:lnTo>
                    <a:pt x="24554" y="5163"/>
                  </a:lnTo>
                  <a:lnTo>
                    <a:pt x="19923" y="6476"/>
                  </a:lnTo>
                  <a:lnTo>
                    <a:pt x="18349" y="7673"/>
                  </a:lnTo>
                  <a:lnTo>
                    <a:pt x="9354" y="22925"/>
                  </a:lnTo>
                  <a:lnTo>
                    <a:pt x="5479" y="44053"/>
                  </a:lnTo>
                  <a:lnTo>
                    <a:pt x="2414" y="50007"/>
                  </a:lnTo>
                  <a:lnTo>
                    <a:pt x="284" y="59270"/>
                  </a:lnTo>
                  <a:lnTo>
                    <a:pt x="1024" y="59803"/>
                  </a:lnTo>
                  <a:lnTo>
                    <a:pt x="7741" y="60774"/>
                  </a:lnTo>
                  <a:lnTo>
                    <a:pt x="11322" y="60826"/>
                  </a:lnTo>
                  <a:lnTo>
                    <a:pt x="15735" y="58591"/>
                  </a:lnTo>
                  <a:lnTo>
                    <a:pt x="20519" y="55623"/>
                  </a:lnTo>
                  <a:lnTo>
                    <a:pt x="27972" y="53105"/>
                  </a:lnTo>
                  <a:lnTo>
                    <a:pt x="33013" y="49515"/>
                  </a:lnTo>
                  <a:lnTo>
                    <a:pt x="35818" y="45098"/>
                  </a:lnTo>
                  <a:lnTo>
                    <a:pt x="45329" y="16957"/>
                  </a:lnTo>
                  <a:lnTo>
                    <a:pt x="43267" y="13694"/>
                  </a:lnTo>
                  <a:lnTo>
                    <a:pt x="38366" y="7888"/>
                  </a:lnTo>
                  <a:lnTo>
                    <a:pt x="31527" y="7559"/>
                  </a:lnTo>
                  <a:lnTo>
                    <a:pt x="31165" y="8395"/>
                  </a:lnTo>
                  <a:lnTo>
                    <a:pt x="30763" y="11582"/>
                  </a:lnTo>
                  <a:lnTo>
                    <a:pt x="29810" y="12771"/>
                  </a:lnTo>
                  <a:lnTo>
                    <a:pt x="19864" y="18880"/>
                  </a:lnTo>
                  <a:lnTo>
                    <a:pt x="12538" y="29706"/>
                  </a:lnTo>
                  <a:lnTo>
                    <a:pt x="9050" y="39593"/>
                  </a:lnTo>
                  <a:lnTo>
                    <a:pt x="7710" y="51659"/>
                  </a:lnTo>
                  <a:lnTo>
                    <a:pt x="11665" y="56822"/>
                  </a:lnTo>
                  <a:lnTo>
                    <a:pt x="15888" y="59069"/>
                  </a:lnTo>
                  <a:lnTo>
                    <a:pt x="30502" y="60710"/>
                  </a:lnTo>
                  <a:lnTo>
                    <a:pt x="33022" y="60762"/>
                  </a:lnTo>
                  <a:lnTo>
                    <a:pt x="38080" y="58563"/>
                  </a:lnTo>
                  <a:lnTo>
                    <a:pt x="43150" y="55610"/>
                  </a:lnTo>
                  <a:lnTo>
                    <a:pt x="48226" y="54297"/>
                  </a:lnTo>
                  <a:lnTo>
                    <a:pt x="49917" y="53101"/>
                  </a:lnTo>
                  <a:lnTo>
                    <a:pt x="51046" y="51456"/>
                  </a:lnTo>
                  <a:lnTo>
                    <a:pt x="52633" y="45097"/>
                  </a:lnTo>
                  <a:lnTo>
                    <a:pt x="53290" y="24263"/>
                  </a:lnTo>
                  <a:lnTo>
                    <a:pt x="49253" y="19166"/>
                  </a:lnTo>
                  <a:lnTo>
                    <a:pt x="45011" y="16933"/>
                  </a:lnTo>
                  <a:lnTo>
                    <a:pt x="37284" y="15383"/>
                  </a:lnTo>
                  <a:lnTo>
                    <a:pt x="30378" y="15252"/>
                  </a:lnTo>
                  <a:lnTo>
                    <a:pt x="27859" y="16064"/>
                  </a:lnTo>
                  <a:lnTo>
                    <a:pt x="26180" y="17452"/>
                  </a:lnTo>
                  <a:lnTo>
                    <a:pt x="3300" y="48351"/>
                  </a:lnTo>
                  <a:lnTo>
                    <a:pt x="255" y="60504"/>
                  </a:lnTo>
                  <a:lnTo>
                    <a:pt x="0" y="67269"/>
                  </a:lnTo>
                  <a:lnTo>
                    <a:pt x="4017" y="72172"/>
                  </a:lnTo>
                  <a:lnTo>
                    <a:pt x="6053" y="72637"/>
                  </a:lnTo>
                  <a:lnTo>
                    <a:pt x="8255" y="72100"/>
                  </a:lnTo>
                  <a:lnTo>
                    <a:pt x="12961" y="70093"/>
                  </a:lnTo>
                  <a:lnTo>
                    <a:pt x="20370" y="68117"/>
                  </a:lnTo>
                  <a:lnTo>
                    <a:pt x="27928" y="63392"/>
                  </a:lnTo>
                  <a:lnTo>
                    <a:pt x="32993" y="61989"/>
                  </a:lnTo>
                  <a:lnTo>
                    <a:pt x="34683" y="60769"/>
                  </a:lnTo>
                  <a:lnTo>
                    <a:pt x="35809" y="59108"/>
                  </a:lnTo>
                  <a:lnTo>
                    <a:pt x="36560" y="57155"/>
                  </a:lnTo>
                  <a:lnTo>
                    <a:pt x="37907" y="55852"/>
                  </a:lnTo>
                  <a:lnTo>
                    <a:pt x="41662" y="54405"/>
                  </a:lnTo>
                  <a:lnTo>
                    <a:pt x="43002" y="53173"/>
                  </a:lnTo>
                  <a:lnTo>
                    <a:pt x="44490" y="49545"/>
                  </a:lnTo>
                  <a:lnTo>
                    <a:pt x="45329" y="42743"/>
                  </a:lnTo>
                  <a:lnTo>
                    <a:pt x="38366" y="19473"/>
                  </a:lnTo>
                  <a:lnTo>
                    <a:pt x="36572" y="18031"/>
                  </a:lnTo>
                  <a:lnTo>
                    <a:pt x="24967" y="15527"/>
                  </a:lnTo>
                  <a:lnTo>
                    <a:pt x="21518" y="17574"/>
                  </a:lnTo>
                  <a:lnTo>
                    <a:pt x="19412" y="19305"/>
                  </a:lnTo>
                  <a:lnTo>
                    <a:pt x="17072" y="23486"/>
                  </a:lnTo>
                  <a:lnTo>
                    <a:pt x="15186" y="28167"/>
                  </a:lnTo>
                  <a:lnTo>
                    <a:pt x="10211" y="35562"/>
                  </a:lnTo>
                  <a:lnTo>
                    <a:pt x="8361" y="43116"/>
                  </a:lnTo>
                  <a:lnTo>
                    <a:pt x="7612" y="59363"/>
                  </a:lnTo>
                  <a:lnTo>
                    <a:pt x="8448" y="59865"/>
                  </a:lnTo>
                  <a:lnTo>
                    <a:pt x="15201" y="608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SMARTInkShape-Group100"/>
          <p:cNvGrpSpPr/>
          <p:nvPr/>
        </p:nvGrpSpPr>
        <p:grpSpPr>
          <a:xfrm>
            <a:off x="7178393" y="465068"/>
            <a:ext cx="1980715" cy="776845"/>
            <a:chOff x="7178393" y="465068"/>
            <a:chExt cx="1980715" cy="776845"/>
          </a:xfrm>
        </p:grpSpPr>
        <p:sp>
          <p:nvSpPr>
            <p:cNvPr id="11" name="SMARTInkShape-232"/>
            <p:cNvSpPr/>
            <p:nvPr/>
          </p:nvSpPr>
          <p:spPr>
            <a:xfrm>
              <a:off x="9083039" y="816399"/>
              <a:ext cx="76069" cy="151341"/>
            </a:xfrm>
            <a:custGeom>
              <a:avLst/>
              <a:gdLst/>
              <a:ahLst/>
              <a:cxnLst/>
              <a:rect l="0" t="0" r="0" b="0"/>
              <a:pathLst>
                <a:path w="76069" h="151341">
                  <a:moveTo>
                    <a:pt x="53341" y="6561"/>
                  </a:moveTo>
                  <a:lnTo>
                    <a:pt x="53341" y="0"/>
                  </a:lnTo>
                  <a:lnTo>
                    <a:pt x="53341" y="3299"/>
                  </a:lnTo>
                  <a:lnTo>
                    <a:pt x="52494" y="4387"/>
                  </a:lnTo>
                  <a:lnTo>
                    <a:pt x="42734" y="10319"/>
                  </a:lnTo>
                  <a:lnTo>
                    <a:pt x="25374" y="27799"/>
                  </a:lnTo>
                  <a:lnTo>
                    <a:pt x="17773" y="38912"/>
                  </a:lnTo>
                  <a:lnTo>
                    <a:pt x="11005" y="43804"/>
                  </a:lnTo>
                  <a:lnTo>
                    <a:pt x="105" y="59774"/>
                  </a:lnTo>
                  <a:lnTo>
                    <a:pt x="10616" y="59889"/>
                  </a:lnTo>
                  <a:lnTo>
                    <a:pt x="15443" y="57638"/>
                  </a:lnTo>
                  <a:lnTo>
                    <a:pt x="20411" y="54661"/>
                  </a:lnTo>
                  <a:lnTo>
                    <a:pt x="27967" y="52139"/>
                  </a:lnTo>
                  <a:lnTo>
                    <a:pt x="35568" y="47253"/>
                  </a:lnTo>
                  <a:lnTo>
                    <a:pt x="40644" y="45813"/>
                  </a:lnTo>
                  <a:lnTo>
                    <a:pt x="43183" y="46275"/>
                  </a:lnTo>
                  <a:lnTo>
                    <a:pt x="53341" y="50843"/>
                  </a:lnTo>
                  <a:lnTo>
                    <a:pt x="55881" y="51322"/>
                  </a:lnTo>
                  <a:lnTo>
                    <a:pt x="60961" y="56370"/>
                  </a:lnTo>
                  <a:lnTo>
                    <a:pt x="73943" y="74831"/>
                  </a:lnTo>
                  <a:lnTo>
                    <a:pt x="75754" y="85239"/>
                  </a:lnTo>
                  <a:lnTo>
                    <a:pt x="76068" y="96947"/>
                  </a:lnTo>
                  <a:lnTo>
                    <a:pt x="73884" y="104024"/>
                  </a:lnTo>
                  <a:lnTo>
                    <a:pt x="54944" y="131115"/>
                  </a:lnTo>
                  <a:lnTo>
                    <a:pt x="32562" y="145938"/>
                  </a:lnTo>
                  <a:lnTo>
                    <a:pt x="21690" y="149740"/>
                  </a:lnTo>
                  <a:lnTo>
                    <a:pt x="0" y="151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33"/>
            <p:cNvSpPr/>
            <p:nvPr/>
          </p:nvSpPr>
          <p:spPr>
            <a:xfrm>
              <a:off x="8999219" y="800100"/>
              <a:ext cx="76201" cy="236221"/>
            </a:xfrm>
            <a:custGeom>
              <a:avLst/>
              <a:gdLst/>
              <a:ahLst/>
              <a:cxnLst/>
              <a:rect l="0" t="0" r="0" b="0"/>
              <a:pathLst>
                <a:path w="76201" h="236221">
                  <a:moveTo>
                    <a:pt x="0" y="0"/>
                  </a:moveTo>
                  <a:lnTo>
                    <a:pt x="4046" y="4045"/>
                  </a:lnTo>
                  <a:lnTo>
                    <a:pt x="6032" y="8288"/>
                  </a:lnTo>
                  <a:lnTo>
                    <a:pt x="13642" y="46200"/>
                  </a:lnTo>
                  <a:lnTo>
                    <a:pt x="25524" y="81479"/>
                  </a:lnTo>
                  <a:lnTo>
                    <a:pt x="40822" y="114684"/>
                  </a:lnTo>
                  <a:lnTo>
                    <a:pt x="50617" y="150719"/>
                  </a:lnTo>
                  <a:lnTo>
                    <a:pt x="56848" y="182548"/>
                  </a:lnTo>
                  <a:lnTo>
                    <a:pt x="67160" y="217964"/>
                  </a:lnTo>
                  <a:lnTo>
                    <a:pt x="68160" y="229493"/>
                  </a:lnTo>
                  <a:lnTo>
                    <a:pt x="69146" y="231736"/>
                  </a:lnTo>
                  <a:lnTo>
                    <a:pt x="70651" y="233230"/>
                  </a:lnTo>
                  <a:lnTo>
                    <a:pt x="76200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34"/>
            <p:cNvSpPr/>
            <p:nvPr/>
          </p:nvSpPr>
          <p:spPr>
            <a:xfrm>
              <a:off x="8915400" y="845820"/>
              <a:ext cx="60961" cy="228601"/>
            </a:xfrm>
            <a:custGeom>
              <a:avLst/>
              <a:gdLst/>
              <a:ahLst/>
              <a:cxnLst/>
              <a:rect l="0" t="0" r="0" b="0"/>
              <a:pathLst>
                <a:path w="60961" h="228601">
                  <a:moveTo>
                    <a:pt x="0" y="0"/>
                  </a:moveTo>
                  <a:lnTo>
                    <a:pt x="0" y="10606"/>
                  </a:lnTo>
                  <a:lnTo>
                    <a:pt x="12997" y="42656"/>
                  </a:lnTo>
                  <a:lnTo>
                    <a:pt x="25176" y="75344"/>
                  </a:lnTo>
                  <a:lnTo>
                    <a:pt x="39592" y="110556"/>
                  </a:lnTo>
                  <a:lnTo>
                    <a:pt x="45356" y="144887"/>
                  </a:lnTo>
                  <a:lnTo>
                    <a:pt x="51511" y="178887"/>
                  </a:lnTo>
                  <a:lnTo>
                    <a:pt x="55056" y="196936"/>
                  </a:lnTo>
                  <a:lnTo>
                    <a:pt x="59210" y="213009"/>
                  </a:lnTo>
                  <a:lnTo>
                    <a:pt x="6096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235"/>
            <p:cNvSpPr/>
            <p:nvPr/>
          </p:nvSpPr>
          <p:spPr>
            <a:xfrm>
              <a:off x="8774555" y="978892"/>
              <a:ext cx="133226" cy="162555"/>
            </a:xfrm>
            <a:custGeom>
              <a:avLst/>
              <a:gdLst/>
              <a:ahLst/>
              <a:cxnLst/>
              <a:rect l="0" t="0" r="0" b="0"/>
              <a:pathLst>
                <a:path w="133226" h="162555">
                  <a:moveTo>
                    <a:pt x="11305" y="80287"/>
                  </a:moveTo>
                  <a:lnTo>
                    <a:pt x="7259" y="84333"/>
                  </a:lnTo>
                  <a:lnTo>
                    <a:pt x="3016" y="86319"/>
                  </a:lnTo>
                  <a:lnTo>
                    <a:pt x="698" y="86848"/>
                  </a:lnTo>
                  <a:lnTo>
                    <a:pt x="0" y="87201"/>
                  </a:lnTo>
                  <a:lnTo>
                    <a:pt x="382" y="87437"/>
                  </a:lnTo>
                  <a:lnTo>
                    <a:pt x="14979" y="87899"/>
                  </a:lnTo>
                  <a:lnTo>
                    <a:pt x="19428" y="85646"/>
                  </a:lnTo>
                  <a:lnTo>
                    <a:pt x="24228" y="82669"/>
                  </a:lnTo>
                  <a:lnTo>
                    <a:pt x="31691" y="80147"/>
                  </a:lnTo>
                  <a:lnTo>
                    <a:pt x="36734" y="76556"/>
                  </a:lnTo>
                  <a:lnTo>
                    <a:pt x="59565" y="47550"/>
                  </a:lnTo>
                  <a:lnTo>
                    <a:pt x="62387" y="40055"/>
                  </a:lnTo>
                  <a:lnTo>
                    <a:pt x="64512" y="17109"/>
                  </a:lnTo>
                  <a:lnTo>
                    <a:pt x="62328" y="11850"/>
                  </a:lnTo>
                  <a:lnTo>
                    <a:pt x="60559" y="9263"/>
                  </a:lnTo>
                  <a:lnTo>
                    <a:pt x="56338" y="6388"/>
                  </a:lnTo>
                  <a:lnTo>
                    <a:pt x="51639" y="4263"/>
                  </a:lnTo>
                  <a:lnTo>
                    <a:pt x="46729" y="497"/>
                  </a:lnTo>
                  <a:lnTo>
                    <a:pt x="44234" y="0"/>
                  </a:lnTo>
                  <a:lnTo>
                    <a:pt x="41724" y="516"/>
                  </a:lnTo>
                  <a:lnTo>
                    <a:pt x="34146" y="5287"/>
                  </a:lnTo>
                  <a:lnTo>
                    <a:pt x="24000" y="14484"/>
                  </a:lnTo>
                  <a:lnTo>
                    <a:pt x="21180" y="21691"/>
                  </a:lnTo>
                  <a:lnTo>
                    <a:pt x="12496" y="55026"/>
                  </a:lnTo>
                  <a:lnTo>
                    <a:pt x="9204" y="86337"/>
                  </a:lnTo>
                  <a:lnTo>
                    <a:pt x="7364" y="91940"/>
                  </a:lnTo>
                  <a:lnTo>
                    <a:pt x="7577" y="104940"/>
                  </a:lnTo>
                  <a:lnTo>
                    <a:pt x="14613" y="129936"/>
                  </a:lnTo>
                  <a:lnTo>
                    <a:pt x="24156" y="145097"/>
                  </a:lnTo>
                  <a:lnTo>
                    <a:pt x="32516" y="153583"/>
                  </a:lnTo>
                  <a:lnTo>
                    <a:pt x="40770" y="158865"/>
                  </a:lnTo>
                  <a:lnTo>
                    <a:pt x="54937" y="162554"/>
                  </a:lnTo>
                  <a:lnTo>
                    <a:pt x="62587" y="161159"/>
                  </a:lnTo>
                  <a:lnTo>
                    <a:pt x="92910" y="146155"/>
                  </a:lnTo>
                  <a:lnTo>
                    <a:pt x="100631" y="138913"/>
                  </a:lnTo>
                  <a:lnTo>
                    <a:pt x="133225" y="1031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36"/>
            <p:cNvSpPr/>
            <p:nvPr/>
          </p:nvSpPr>
          <p:spPr>
            <a:xfrm>
              <a:off x="8604143" y="1036320"/>
              <a:ext cx="158858" cy="205593"/>
            </a:xfrm>
            <a:custGeom>
              <a:avLst/>
              <a:gdLst/>
              <a:ahLst/>
              <a:cxnLst/>
              <a:rect l="0" t="0" r="0" b="0"/>
              <a:pathLst>
                <a:path w="158858" h="205593">
                  <a:moveTo>
                    <a:pt x="52176" y="0"/>
                  </a:moveTo>
                  <a:lnTo>
                    <a:pt x="29258" y="25176"/>
                  </a:lnTo>
                  <a:lnTo>
                    <a:pt x="17455" y="48565"/>
                  </a:lnTo>
                  <a:lnTo>
                    <a:pt x="9136" y="84003"/>
                  </a:lnTo>
                  <a:lnTo>
                    <a:pt x="2764" y="115494"/>
                  </a:lnTo>
                  <a:lnTo>
                    <a:pt x="0" y="137513"/>
                  </a:lnTo>
                  <a:lnTo>
                    <a:pt x="5021" y="173048"/>
                  </a:lnTo>
                  <a:lnTo>
                    <a:pt x="6665" y="183590"/>
                  </a:lnTo>
                  <a:lnTo>
                    <a:pt x="12351" y="194285"/>
                  </a:lnTo>
                  <a:lnTo>
                    <a:pt x="16978" y="200084"/>
                  </a:lnTo>
                  <a:lnTo>
                    <a:pt x="24114" y="203226"/>
                  </a:lnTo>
                  <a:lnTo>
                    <a:pt x="57398" y="205592"/>
                  </a:lnTo>
                  <a:lnTo>
                    <a:pt x="67479" y="201159"/>
                  </a:lnTo>
                  <a:lnTo>
                    <a:pt x="102980" y="176472"/>
                  </a:lnTo>
                  <a:lnTo>
                    <a:pt x="137690" y="143008"/>
                  </a:lnTo>
                  <a:lnTo>
                    <a:pt x="158857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237"/>
            <p:cNvSpPr/>
            <p:nvPr/>
          </p:nvSpPr>
          <p:spPr>
            <a:xfrm>
              <a:off x="8961212" y="465068"/>
              <a:ext cx="144689" cy="212969"/>
            </a:xfrm>
            <a:custGeom>
              <a:avLst/>
              <a:gdLst/>
              <a:ahLst/>
              <a:cxnLst/>
              <a:rect l="0" t="0" r="0" b="0"/>
              <a:pathLst>
                <a:path w="144689" h="212969">
                  <a:moveTo>
                    <a:pt x="7527" y="83571"/>
                  </a:moveTo>
                  <a:lnTo>
                    <a:pt x="967" y="83571"/>
                  </a:lnTo>
                  <a:lnTo>
                    <a:pt x="613" y="84418"/>
                  </a:lnTo>
                  <a:lnTo>
                    <a:pt x="0" y="98223"/>
                  </a:lnTo>
                  <a:lnTo>
                    <a:pt x="2206" y="105041"/>
                  </a:lnTo>
                  <a:lnTo>
                    <a:pt x="17822" y="141297"/>
                  </a:lnTo>
                  <a:lnTo>
                    <a:pt x="28147" y="167300"/>
                  </a:lnTo>
                  <a:lnTo>
                    <a:pt x="30939" y="191933"/>
                  </a:lnTo>
                  <a:lnTo>
                    <a:pt x="37979" y="212968"/>
                  </a:lnTo>
                  <a:lnTo>
                    <a:pt x="37161" y="178215"/>
                  </a:lnTo>
                  <a:lnTo>
                    <a:pt x="30246" y="141761"/>
                  </a:lnTo>
                  <a:lnTo>
                    <a:pt x="24496" y="111246"/>
                  </a:lnTo>
                  <a:lnTo>
                    <a:pt x="24382" y="94178"/>
                  </a:lnTo>
                  <a:lnTo>
                    <a:pt x="30595" y="59503"/>
                  </a:lnTo>
                  <a:lnTo>
                    <a:pt x="36865" y="47487"/>
                  </a:lnTo>
                  <a:lnTo>
                    <a:pt x="38092" y="46815"/>
                  </a:lnTo>
                  <a:lnTo>
                    <a:pt x="41714" y="46069"/>
                  </a:lnTo>
                  <a:lnTo>
                    <a:pt x="46146" y="47995"/>
                  </a:lnTo>
                  <a:lnTo>
                    <a:pt x="55890" y="56130"/>
                  </a:lnTo>
                  <a:lnTo>
                    <a:pt x="63438" y="67444"/>
                  </a:lnTo>
                  <a:lnTo>
                    <a:pt x="72090" y="102977"/>
                  </a:lnTo>
                  <a:lnTo>
                    <a:pt x="82316" y="140852"/>
                  </a:lnTo>
                  <a:lnTo>
                    <a:pt x="83604" y="164281"/>
                  </a:lnTo>
                  <a:lnTo>
                    <a:pt x="85930" y="168267"/>
                  </a:lnTo>
                  <a:lnTo>
                    <a:pt x="91030" y="174617"/>
                  </a:lnTo>
                  <a:lnTo>
                    <a:pt x="91346" y="140610"/>
                  </a:lnTo>
                  <a:lnTo>
                    <a:pt x="91348" y="105915"/>
                  </a:lnTo>
                  <a:lnTo>
                    <a:pt x="85316" y="68263"/>
                  </a:lnTo>
                  <a:lnTo>
                    <a:pt x="86456" y="45451"/>
                  </a:lnTo>
                  <a:lnTo>
                    <a:pt x="91061" y="9297"/>
                  </a:lnTo>
                  <a:lnTo>
                    <a:pt x="92004" y="6115"/>
                  </a:lnTo>
                  <a:lnTo>
                    <a:pt x="93478" y="3994"/>
                  </a:lnTo>
                  <a:lnTo>
                    <a:pt x="95308" y="2580"/>
                  </a:lnTo>
                  <a:lnTo>
                    <a:pt x="99599" y="1009"/>
                  </a:lnTo>
                  <a:lnTo>
                    <a:pt x="105208" y="0"/>
                  </a:lnTo>
                  <a:lnTo>
                    <a:pt x="114268" y="3870"/>
                  </a:lnTo>
                  <a:lnTo>
                    <a:pt x="116788" y="5884"/>
                  </a:lnTo>
                  <a:lnTo>
                    <a:pt x="119588" y="10379"/>
                  </a:lnTo>
                  <a:lnTo>
                    <a:pt x="126622" y="32331"/>
                  </a:lnTo>
                  <a:lnTo>
                    <a:pt x="133121" y="68608"/>
                  </a:lnTo>
                  <a:lnTo>
                    <a:pt x="136548" y="100437"/>
                  </a:lnTo>
                  <a:lnTo>
                    <a:pt x="137846" y="131042"/>
                  </a:lnTo>
                  <a:lnTo>
                    <a:pt x="144688" y="1597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238"/>
            <p:cNvSpPr/>
            <p:nvPr/>
          </p:nvSpPr>
          <p:spPr>
            <a:xfrm>
              <a:off x="8703685" y="533400"/>
              <a:ext cx="211716" cy="235955"/>
            </a:xfrm>
            <a:custGeom>
              <a:avLst/>
              <a:gdLst/>
              <a:ahLst/>
              <a:cxnLst/>
              <a:rect l="0" t="0" r="0" b="0"/>
              <a:pathLst>
                <a:path w="211716" h="235955">
                  <a:moveTo>
                    <a:pt x="21215" y="175260"/>
                  </a:moveTo>
                  <a:lnTo>
                    <a:pt x="27775" y="175260"/>
                  </a:lnTo>
                  <a:lnTo>
                    <a:pt x="46959" y="157127"/>
                  </a:lnTo>
                  <a:lnTo>
                    <a:pt x="49590" y="149985"/>
                  </a:lnTo>
                  <a:lnTo>
                    <a:pt x="53330" y="136444"/>
                  </a:lnTo>
                  <a:lnTo>
                    <a:pt x="57541" y="121708"/>
                  </a:lnTo>
                  <a:lnTo>
                    <a:pt x="59211" y="92908"/>
                  </a:lnTo>
                  <a:lnTo>
                    <a:pt x="57011" y="85601"/>
                  </a:lnTo>
                  <a:lnTo>
                    <a:pt x="55239" y="82467"/>
                  </a:lnTo>
                  <a:lnTo>
                    <a:pt x="53211" y="80378"/>
                  </a:lnTo>
                  <a:lnTo>
                    <a:pt x="45445" y="76750"/>
                  </a:lnTo>
                  <a:lnTo>
                    <a:pt x="42426" y="78702"/>
                  </a:lnTo>
                  <a:lnTo>
                    <a:pt x="22659" y="93917"/>
                  </a:lnTo>
                  <a:lnTo>
                    <a:pt x="11340" y="112249"/>
                  </a:lnTo>
                  <a:lnTo>
                    <a:pt x="1051" y="148195"/>
                  </a:lnTo>
                  <a:lnTo>
                    <a:pt x="0" y="167805"/>
                  </a:lnTo>
                  <a:lnTo>
                    <a:pt x="9066" y="195267"/>
                  </a:lnTo>
                  <a:lnTo>
                    <a:pt x="19630" y="215838"/>
                  </a:lnTo>
                  <a:lnTo>
                    <a:pt x="31563" y="229428"/>
                  </a:lnTo>
                  <a:lnTo>
                    <a:pt x="37950" y="233201"/>
                  </a:lnTo>
                  <a:lnTo>
                    <a:pt x="60704" y="235954"/>
                  </a:lnTo>
                  <a:lnTo>
                    <a:pt x="77870" y="235320"/>
                  </a:lnTo>
                  <a:lnTo>
                    <a:pt x="91718" y="230121"/>
                  </a:lnTo>
                  <a:lnTo>
                    <a:pt x="111204" y="214260"/>
                  </a:lnTo>
                  <a:lnTo>
                    <a:pt x="132741" y="180244"/>
                  </a:lnTo>
                  <a:lnTo>
                    <a:pt x="139679" y="164224"/>
                  </a:lnTo>
                  <a:lnTo>
                    <a:pt x="142832" y="128550"/>
                  </a:lnTo>
                  <a:lnTo>
                    <a:pt x="143134" y="99196"/>
                  </a:lnTo>
                  <a:lnTo>
                    <a:pt x="143981" y="133110"/>
                  </a:lnTo>
                  <a:lnTo>
                    <a:pt x="152541" y="167700"/>
                  </a:lnTo>
                  <a:lnTo>
                    <a:pt x="157222" y="183926"/>
                  </a:lnTo>
                  <a:lnTo>
                    <a:pt x="158033" y="192597"/>
                  </a:lnTo>
                  <a:lnTo>
                    <a:pt x="158994" y="194438"/>
                  </a:lnTo>
                  <a:lnTo>
                    <a:pt x="160480" y="195665"/>
                  </a:lnTo>
                  <a:lnTo>
                    <a:pt x="165672" y="197976"/>
                  </a:lnTo>
                  <a:lnTo>
                    <a:pt x="165899" y="194032"/>
                  </a:lnTo>
                  <a:lnTo>
                    <a:pt x="163694" y="189812"/>
                  </a:lnTo>
                  <a:lnTo>
                    <a:pt x="161921" y="187501"/>
                  </a:lnTo>
                  <a:lnTo>
                    <a:pt x="159950" y="180418"/>
                  </a:lnTo>
                  <a:lnTo>
                    <a:pt x="154422" y="143130"/>
                  </a:lnTo>
                  <a:lnTo>
                    <a:pt x="151238" y="106462"/>
                  </a:lnTo>
                  <a:lnTo>
                    <a:pt x="151665" y="73788"/>
                  </a:lnTo>
                  <a:lnTo>
                    <a:pt x="161369" y="41827"/>
                  </a:lnTo>
                  <a:lnTo>
                    <a:pt x="168454" y="33265"/>
                  </a:lnTo>
                  <a:lnTo>
                    <a:pt x="201495" y="3418"/>
                  </a:lnTo>
                  <a:lnTo>
                    <a:pt x="21171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239"/>
            <p:cNvSpPr/>
            <p:nvPr/>
          </p:nvSpPr>
          <p:spPr>
            <a:xfrm>
              <a:off x="8564880" y="670694"/>
              <a:ext cx="112654" cy="182746"/>
            </a:xfrm>
            <a:custGeom>
              <a:avLst/>
              <a:gdLst/>
              <a:ahLst/>
              <a:cxnLst/>
              <a:rect l="0" t="0" r="0" b="0"/>
              <a:pathLst>
                <a:path w="112654" h="182746">
                  <a:moveTo>
                    <a:pt x="0" y="98926"/>
                  </a:moveTo>
                  <a:lnTo>
                    <a:pt x="0" y="66860"/>
                  </a:lnTo>
                  <a:lnTo>
                    <a:pt x="4515" y="58992"/>
                  </a:lnTo>
                  <a:lnTo>
                    <a:pt x="39527" y="21345"/>
                  </a:lnTo>
                  <a:lnTo>
                    <a:pt x="55451" y="7638"/>
                  </a:lnTo>
                  <a:lnTo>
                    <a:pt x="66948" y="2168"/>
                  </a:lnTo>
                  <a:lnTo>
                    <a:pt x="92825" y="0"/>
                  </a:lnTo>
                  <a:lnTo>
                    <a:pt x="95750" y="1649"/>
                  </a:lnTo>
                  <a:lnTo>
                    <a:pt x="101257" y="7996"/>
                  </a:lnTo>
                  <a:lnTo>
                    <a:pt x="104269" y="16461"/>
                  </a:lnTo>
                  <a:lnTo>
                    <a:pt x="112500" y="51736"/>
                  </a:lnTo>
                  <a:lnTo>
                    <a:pt x="112653" y="64406"/>
                  </a:lnTo>
                  <a:lnTo>
                    <a:pt x="105852" y="97877"/>
                  </a:lnTo>
                  <a:lnTo>
                    <a:pt x="96357" y="129198"/>
                  </a:lnTo>
                  <a:lnTo>
                    <a:pt x="88851" y="148159"/>
                  </a:lnTo>
                  <a:lnTo>
                    <a:pt x="81540" y="156931"/>
                  </a:lnTo>
                  <a:lnTo>
                    <a:pt x="55241" y="179244"/>
                  </a:lnTo>
                  <a:lnTo>
                    <a:pt x="38100" y="1827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240"/>
            <p:cNvSpPr/>
            <p:nvPr/>
          </p:nvSpPr>
          <p:spPr>
            <a:xfrm>
              <a:off x="8602980" y="762000"/>
              <a:ext cx="38101" cy="213361"/>
            </a:xfrm>
            <a:custGeom>
              <a:avLst/>
              <a:gdLst/>
              <a:ahLst/>
              <a:cxnLst/>
              <a:rect l="0" t="0" r="0" b="0"/>
              <a:pathLst>
                <a:path w="38101" h="213361">
                  <a:moveTo>
                    <a:pt x="0" y="0"/>
                  </a:moveTo>
                  <a:lnTo>
                    <a:pt x="846" y="26491"/>
                  </a:lnTo>
                  <a:lnTo>
                    <a:pt x="7761" y="62059"/>
                  </a:lnTo>
                  <a:lnTo>
                    <a:pt x="15769" y="93914"/>
                  </a:lnTo>
                  <a:lnTo>
                    <a:pt x="25504" y="128523"/>
                  </a:lnTo>
                  <a:lnTo>
                    <a:pt x="30344" y="159819"/>
                  </a:lnTo>
                  <a:lnTo>
                    <a:pt x="36912" y="194048"/>
                  </a:lnTo>
                  <a:lnTo>
                    <a:pt x="38100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241"/>
            <p:cNvSpPr/>
            <p:nvPr/>
          </p:nvSpPr>
          <p:spPr>
            <a:xfrm>
              <a:off x="8429234" y="739139"/>
              <a:ext cx="119119" cy="205741"/>
            </a:xfrm>
            <a:custGeom>
              <a:avLst/>
              <a:gdLst/>
              <a:ahLst/>
              <a:cxnLst/>
              <a:rect l="0" t="0" r="0" b="0"/>
              <a:pathLst>
                <a:path w="119119" h="205741">
                  <a:moveTo>
                    <a:pt x="82305" y="0"/>
                  </a:moveTo>
                  <a:lnTo>
                    <a:pt x="64610" y="15439"/>
                  </a:lnTo>
                  <a:lnTo>
                    <a:pt x="46579" y="28813"/>
                  </a:lnTo>
                  <a:lnTo>
                    <a:pt x="30689" y="46395"/>
                  </a:lnTo>
                  <a:lnTo>
                    <a:pt x="8712" y="81150"/>
                  </a:lnTo>
                  <a:lnTo>
                    <a:pt x="0" y="96367"/>
                  </a:lnTo>
                  <a:lnTo>
                    <a:pt x="342" y="98112"/>
                  </a:lnTo>
                  <a:lnTo>
                    <a:pt x="5179" y="105385"/>
                  </a:lnTo>
                  <a:lnTo>
                    <a:pt x="7951" y="106105"/>
                  </a:lnTo>
                  <a:lnTo>
                    <a:pt x="38098" y="106671"/>
                  </a:lnTo>
                  <a:lnTo>
                    <a:pt x="73310" y="99374"/>
                  </a:lnTo>
                  <a:lnTo>
                    <a:pt x="80565" y="101458"/>
                  </a:lnTo>
                  <a:lnTo>
                    <a:pt x="86612" y="104359"/>
                  </a:lnTo>
                  <a:lnTo>
                    <a:pt x="104029" y="110420"/>
                  </a:lnTo>
                  <a:lnTo>
                    <a:pt x="106948" y="112560"/>
                  </a:lnTo>
                  <a:lnTo>
                    <a:pt x="110191" y="117196"/>
                  </a:lnTo>
                  <a:lnTo>
                    <a:pt x="118475" y="135618"/>
                  </a:lnTo>
                  <a:lnTo>
                    <a:pt x="119118" y="138672"/>
                  </a:lnTo>
                  <a:lnTo>
                    <a:pt x="117576" y="146581"/>
                  </a:lnTo>
                  <a:lnTo>
                    <a:pt x="111947" y="158296"/>
                  </a:lnTo>
                  <a:lnTo>
                    <a:pt x="77222" y="195575"/>
                  </a:lnTo>
                  <a:lnTo>
                    <a:pt x="69605" y="202352"/>
                  </a:lnTo>
                  <a:lnTo>
                    <a:pt x="59446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242"/>
            <p:cNvSpPr/>
            <p:nvPr/>
          </p:nvSpPr>
          <p:spPr>
            <a:xfrm>
              <a:off x="8374380" y="701039"/>
              <a:ext cx="7621" cy="335282"/>
            </a:xfrm>
            <a:custGeom>
              <a:avLst/>
              <a:gdLst/>
              <a:ahLst/>
              <a:cxnLst/>
              <a:rect l="0" t="0" r="0" b="0"/>
              <a:pathLst>
                <a:path w="7621" h="335282">
                  <a:moveTo>
                    <a:pt x="7620" y="0"/>
                  </a:moveTo>
                  <a:lnTo>
                    <a:pt x="2" y="0"/>
                  </a:lnTo>
                  <a:lnTo>
                    <a:pt x="0" y="37012"/>
                  </a:lnTo>
                  <a:lnTo>
                    <a:pt x="0" y="70213"/>
                  </a:lnTo>
                  <a:lnTo>
                    <a:pt x="6561" y="107883"/>
                  </a:lnTo>
                  <a:lnTo>
                    <a:pt x="7410" y="143481"/>
                  </a:lnTo>
                  <a:lnTo>
                    <a:pt x="7578" y="180868"/>
                  </a:lnTo>
                  <a:lnTo>
                    <a:pt x="7612" y="212963"/>
                  </a:lnTo>
                  <a:lnTo>
                    <a:pt x="6771" y="243762"/>
                  </a:lnTo>
                  <a:lnTo>
                    <a:pt x="705" y="278233"/>
                  </a:lnTo>
                  <a:lnTo>
                    <a:pt x="93" y="298396"/>
                  </a:lnTo>
                  <a:lnTo>
                    <a:pt x="7620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243"/>
            <p:cNvSpPr/>
            <p:nvPr/>
          </p:nvSpPr>
          <p:spPr>
            <a:xfrm>
              <a:off x="7178393" y="1051663"/>
              <a:ext cx="151903" cy="121817"/>
            </a:xfrm>
            <a:custGeom>
              <a:avLst/>
              <a:gdLst/>
              <a:ahLst/>
              <a:cxnLst/>
              <a:rect l="0" t="0" r="0" b="0"/>
              <a:pathLst>
                <a:path w="151903" h="121817">
                  <a:moveTo>
                    <a:pt x="14887" y="45616"/>
                  </a:moveTo>
                  <a:lnTo>
                    <a:pt x="8325" y="45616"/>
                  </a:lnTo>
                  <a:lnTo>
                    <a:pt x="7973" y="46463"/>
                  </a:lnTo>
                  <a:lnTo>
                    <a:pt x="7360" y="52177"/>
                  </a:lnTo>
                  <a:lnTo>
                    <a:pt x="17880" y="63749"/>
                  </a:lnTo>
                  <a:lnTo>
                    <a:pt x="54165" y="86266"/>
                  </a:lnTo>
                  <a:lnTo>
                    <a:pt x="85378" y="103190"/>
                  </a:lnTo>
                  <a:lnTo>
                    <a:pt x="106184" y="106565"/>
                  </a:lnTo>
                  <a:lnTo>
                    <a:pt x="106284" y="102528"/>
                  </a:lnTo>
                  <a:lnTo>
                    <a:pt x="105452" y="101337"/>
                  </a:lnTo>
                  <a:lnTo>
                    <a:pt x="104050" y="100544"/>
                  </a:lnTo>
                  <a:lnTo>
                    <a:pt x="102269" y="100015"/>
                  </a:lnTo>
                  <a:lnTo>
                    <a:pt x="95717" y="95225"/>
                  </a:lnTo>
                  <a:lnTo>
                    <a:pt x="77514" y="71653"/>
                  </a:lnTo>
                  <a:lnTo>
                    <a:pt x="40153" y="50721"/>
                  </a:lnTo>
                  <a:lnTo>
                    <a:pt x="23158" y="40258"/>
                  </a:lnTo>
                  <a:lnTo>
                    <a:pt x="17716" y="38155"/>
                  </a:lnTo>
                  <a:lnTo>
                    <a:pt x="8810" y="31568"/>
                  </a:lnTo>
                  <a:lnTo>
                    <a:pt x="0" y="30407"/>
                  </a:lnTo>
                  <a:lnTo>
                    <a:pt x="26287" y="29530"/>
                  </a:lnTo>
                  <a:lnTo>
                    <a:pt x="60679" y="20969"/>
                  </a:lnTo>
                  <a:lnTo>
                    <a:pt x="91093" y="9617"/>
                  </a:lnTo>
                  <a:lnTo>
                    <a:pt x="106328" y="5881"/>
                  </a:lnTo>
                  <a:lnTo>
                    <a:pt x="121567" y="1670"/>
                  </a:lnTo>
                  <a:lnTo>
                    <a:pt x="146521" y="0"/>
                  </a:lnTo>
                  <a:lnTo>
                    <a:pt x="148362" y="812"/>
                  </a:lnTo>
                  <a:lnTo>
                    <a:pt x="149590" y="2200"/>
                  </a:lnTo>
                  <a:lnTo>
                    <a:pt x="150955" y="6001"/>
                  </a:lnTo>
                  <a:lnTo>
                    <a:pt x="151902" y="21857"/>
                  </a:lnTo>
                  <a:lnTo>
                    <a:pt x="143739" y="51864"/>
                  </a:lnTo>
                  <a:lnTo>
                    <a:pt x="131636" y="85386"/>
                  </a:lnTo>
                  <a:lnTo>
                    <a:pt x="121567" y="121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244"/>
            <p:cNvSpPr/>
            <p:nvPr/>
          </p:nvSpPr>
          <p:spPr>
            <a:xfrm>
              <a:off x="7200900" y="998220"/>
              <a:ext cx="1150620" cy="106681"/>
            </a:xfrm>
            <a:custGeom>
              <a:avLst/>
              <a:gdLst/>
              <a:ahLst/>
              <a:cxnLst/>
              <a:rect l="0" t="0" r="0" b="0"/>
              <a:pathLst>
                <a:path w="1150620" h="106681">
                  <a:moveTo>
                    <a:pt x="0" y="106680"/>
                  </a:moveTo>
                  <a:lnTo>
                    <a:pt x="35042" y="106680"/>
                  </a:lnTo>
                  <a:lnTo>
                    <a:pt x="70569" y="104422"/>
                  </a:lnTo>
                  <a:lnTo>
                    <a:pt x="108442" y="99530"/>
                  </a:lnTo>
                  <a:lnTo>
                    <a:pt x="145012" y="98275"/>
                  </a:lnTo>
                  <a:lnTo>
                    <a:pt x="177563" y="93041"/>
                  </a:lnTo>
                  <a:lnTo>
                    <a:pt x="206422" y="89656"/>
                  </a:lnTo>
                  <a:lnTo>
                    <a:pt x="236421" y="83291"/>
                  </a:lnTo>
                  <a:lnTo>
                    <a:pt x="272854" y="77600"/>
                  </a:lnTo>
                  <a:lnTo>
                    <a:pt x="310593" y="71239"/>
                  </a:lnTo>
                  <a:lnTo>
                    <a:pt x="341417" y="68521"/>
                  </a:lnTo>
                  <a:lnTo>
                    <a:pt x="376139" y="63576"/>
                  </a:lnTo>
                  <a:lnTo>
                    <a:pt x="408252" y="60888"/>
                  </a:lnTo>
                  <a:lnTo>
                    <a:pt x="439216" y="55952"/>
                  </a:lnTo>
                  <a:lnTo>
                    <a:pt x="470685" y="53267"/>
                  </a:lnTo>
                  <a:lnTo>
                    <a:pt x="505598" y="48332"/>
                  </a:lnTo>
                  <a:lnTo>
                    <a:pt x="538615" y="45647"/>
                  </a:lnTo>
                  <a:lnTo>
                    <a:pt x="574833" y="40712"/>
                  </a:lnTo>
                  <a:lnTo>
                    <a:pt x="612375" y="38874"/>
                  </a:lnTo>
                  <a:lnTo>
                    <a:pt x="649462" y="37482"/>
                  </a:lnTo>
                  <a:lnTo>
                    <a:pt x="682276" y="32931"/>
                  </a:lnTo>
                  <a:lnTo>
                    <a:pt x="713447" y="31206"/>
                  </a:lnTo>
                  <a:lnTo>
                    <a:pt x="744980" y="29848"/>
                  </a:lnTo>
                  <a:lnTo>
                    <a:pt x="779911" y="25306"/>
                  </a:lnTo>
                  <a:lnTo>
                    <a:pt x="812933" y="23584"/>
                  </a:lnTo>
                  <a:lnTo>
                    <a:pt x="848304" y="22228"/>
                  </a:lnTo>
                  <a:lnTo>
                    <a:pt x="880611" y="17686"/>
                  </a:lnTo>
                  <a:lnTo>
                    <a:pt x="911631" y="15964"/>
                  </a:lnTo>
                  <a:lnTo>
                    <a:pt x="942271" y="14608"/>
                  </a:lnTo>
                  <a:lnTo>
                    <a:pt x="972799" y="10066"/>
                  </a:lnTo>
                  <a:lnTo>
                    <a:pt x="1002447" y="8345"/>
                  </a:lnTo>
                  <a:lnTo>
                    <a:pt x="1035649" y="7763"/>
                  </a:lnTo>
                  <a:lnTo>
                    <a:pt x="1070712" y="7648"/>
                  </a:lnTo>
                  <a:lnTo>
                    <a:pt x="1106000" y="5366"/>
                  </a:lnTo>
                  <a:lnTo>
                    <a:pt x="1143653" y="314"/>
                  </a:lnTo>
                  <a:lnTo>
                    <a:pt x="1150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245"/>
            <p:cNvSpPr/>
            <p:nvPr/>
          </p:nvSpPr>
          <p:spPr>
            <a:xfrm>
              <a:off x="7475259" y="716279"/>
              <a:ext cx="198081" cy="144458"/>
            </a:xfrm>
            <a:custGeom>
              <a:avLst/>
              <a:gdLst/>
              <a:ahLst/>
              <a:cxnLst/>
              <a:rect l="0" t="0" r="0" b="0"/>
              <a:pathLst>
                <a:path w="198081" h="144458">
                  <a:moveTo>
                    <a:pt x="15201" y="99060"/>
                  </a:moveTo>
                  <a:lnTo>
                    <a:pt x="8640" y="99060"/>
                  </a:lnTo>
                  <a:lnTo>
                    <a:pt x="11939" y="103106"/>
                  </a:lnTo>
                  <a:lnTo>
                    <a:pt x="16010" y="105092"/>
                  </a:lnTo>
                  <a:lnTo>
                    <a:pt x="36542" y="108799"/>
                  </a:lnTo>
                  <a:lnTo>
                    <a:pt x="71319" y="126237"/>
                  </a:lnTo>
                  <a:lnTo>
                    <a:pt x="85544" y="129408"/>
                  </a:lnTo>
                  <a:lnTo>
                    <a:pt x="98365" y="135378"/>
                  </a:lnTo>
                  <a:lnTo>
                    <a:pt x="109051" y="136808"/>
                  </a:lnTo>
                  <a:lnTo>
                    <a:pt x="110788" y="137773"/>
                  </a:lnTo>
                  <a:lnTo>
                    <a:pt x="111946" y="139262"/>
                  </a:lnTo>
                  <a:lnTo>
                    <a:pt x="112717" y="141101"/>
                  </a:lnTo>
                  <a:lnTo>
                    <a:pt x="114079" y="142328"/>
                  </a:lnTo>
                  <a:lnTo>
                    <a:pt x="120686" y="144457"/>
                  </a:lnTo>
                  <a:lnTo>
                    <a:pt x="121085" y="143718"/>
                  </a:lnTo>
                  <a:lnTo>
                    <a:pt x="121776" y="138191"/>
                  </a:lnTo>
                  <a:lnTo>
                    <a:pt x="120964" y="137848"/>
                  </a:lnTo>
                  <a:lnTo>
                    <a:pt x="117804" y="137466"/>
                  </a:lnTo>
                  <a:lnTo>
                    <a:pt x="113577" y="135038"/>
                  </a:lnTo>
                  <a:lnTo>
                    <a:pt x="99777" y="124181"/>
                  </a:lnTo>
                  <a:lnTo>
                    <a:pt x="66402" y="109196"/>
                  </a:lnTo>
                  <a:lnTo>
                    <a:pt x="31937" y="88900"/>
                  </a:lnTo>
                  <a:lnTo>
                    <a:pt x="15732" y="82232"/>
                  </a:lnTo>
                  <a:lnTo>
                    <a:pt x="10356" y="78881"/>
                  </a:lnTo>
                  <a:lnTo>
                    <a:pt x="95" y="76232"/>
                  </a:lnTo>
                  <a:lnTo>
                    <a:pt x="0" y="72165"/>
                  </a:lnTo>
                  <a:lnTo>
                    <a:pt x="835" y="70970"/>
                  </a:lnTo>
                  <a:lnTo>
                    <a:pt x="2236" y="70173"/>
                  </a:lnTo>
                  <a:lnTo>
                    <a:pt x="15358" y="64629"/>
                  </a:lnTo>
                  <a:lnTo>
                    <a:pt x="28276" y="56448"/>
                  </a:lnTo>
                  <a:lnTo>
                    <a:pt x="63349" y="45233"/>
                  </a:lnTo>
                  <a:lnTo>
                    <a:pt x="84500" y="40214"/>
                  </a:lnTo>
                  <a:lnTo>
                    <a:pt x="104596" y="36469"/>
                  </a:lnTo>
                  <a:lnTo>
                    <a:pt x="137008" y="25186"/>
                  </a:lnTo>
                  <a:lnTo>
                    <a:pt x="172807" y="9866"/>
                  </a:lnTo>
                  <a:lnTo>
                    <a:pt x="187602" y="7070"/>
                  </a:lnTo>
                  <a:lnTo>
                    <a:pt x="1980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246"/>
            <p:cNvSpPr/>
            <p:nvPr/>
          </p:nvSpPr>
          <p:spPr>
            <a:xfrm>
              <a:off x="7520939" y="685800"/>
              <a:ext cx="830581" cy="106680"/>
            </a:xfrm>
            <a:custGeom>
              <a:avLst/>
              <a:gdLst/>
              <a:ahLst/>
              <a:cxnLst/>
              <a:rect l="0" t="0" r="0" b="0"/>
              <a:pathLst>
                <a:path w="830581" h="106680">
                  <a:moveTo>
                    <a:pt x="0" y="106679"/>
                  </a:moveTo>
                  <a:lnTo>
                    <a:pt x="0" y="102634"/>
                  </a:lnTo>
                  <a:lnTo>
                    <a:pt x="847" y="101443"/>
                  </a:lnTo>
                  <a:lnTo>
                    <a:pt x="2259" y="100648"/>
                  </a:lnTo>
                  <a:lnTo>
                    <a:pt x="4046" y="100119"/>
                  </a:lnTo>
                  <a:lnTo>
                    <a:pt x="13844" y="94032"/>
                  </a:lnTo>
                  <a:lnTo>
                    <a:pt x="50944" y="84980"/>
                  </a:lnTo>
                  <a:lnTo>
                    <a:pt x="87853" y="77361"/>
                  </a:lnTo>
                  <a:lnTo>
                    <a:pt x="122451" y="70321"/>
                  </a:lnTo>
                  <a:lnTo>
                    <a:pt x="160091" y="63572"/>
                  </a:lnTo>
                  <a:lnTo>
                    <a:pt x="192772" y="61476"/>
                  </a:lnTo>
                  <a:lnTo>
                    <a:pt x="227544" y="57016"/>
                  </a:lnTo>
                  <a:lnTo>
                    <a:pt x="259719" y="54066"/>
                  </a:lnTo>
                  <a:lnTo>
                    <a:pt x="297808" y="53483"/>
                  </a:lnTo>
                  <a:lnTo>
                    <a:pt x="327847" y="51124"/>
                  </a:lnTo>
                  <a:lnTo>
                    <a:pt x="358196" y="47321"/>
                  </a:lnTo>
                  <a:lnTo>
                    <a:pt x="388637" y="43936"/>
                  </a:lnTo>
                  <a:lnTo>
                    <a:pt x="419105" y="39829"/>
                  </a:lnTo>
                  <a:lnTo>
                    <a:pt x="449582" y="36354"/>
                  </a:lnTo>
                  <a:lnTo>
                    <a:pt x="480061" y="32220"/>
                  </a:lnTo>
                  <a:lnTo>
                    <a:pt x="510541" y="28737"/>
                  </a:lnTo>
                  <a:lnTo>
                    <a:pt x="541021" y="24601"/>
                  </a:lnTo>
                  <a:lnTo>
                    <a:pt x="571500" y="21118"/>
                  </a:lnTo>
                  <a:lnTo>
                    <a:pt x="601980" y="16981"/>
                  </a:lnTo>
                  <a:lnTo>
                    <a:pt x="638575" y="11538"/>
                  </a:lnTo>
                  <a:lnTo>
                    <a:pt x="675500" y="7547"/>
                  </a:lnTo>
                  <a:lnTo>
                    <a:pt x="710388" y="1741"/>
                  </a:lnTo>
                  <a:lnTo>
                    <a:pt x="748368" y="229"/>
                  </a:lnTo>
                  <a:lnTo>
                    <a:pt x="785072" y="30"/>
                  </a:lnTo>
                  <a:lnTo>
                    <a:pt x="822102" y="1"/>
                  </a:lnTo>
                  <a:lnTo>
                    <a:pt x="830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SMARTInkShape-Group101"/>
          <p:cNvGrpSpPr/>
          <p:nvPr/>
        </p:nvGrpSpPr>
        <p:grpSpPr>
          <a:xfrm>
            <a:off x="5189219" y="240025"/>
            <a:ext cx="1691630" cy="1337316"/>
            <a:chOff x="5189219" y="240025"/>
            <a:chExt cx="1691630" cy="1337316"/>
          </a:xfrm>
        </p:grpSpPr>
        <p:sp>
          <p:nvSpPr>
            <p:cNvPr id="27" name="SMARTInkShape-247"/>
            <p:cNvSpPr/>
            <p:nvPr/>
          </p:nvSpPr>
          <p:spPr>
            <a:xfrm>
              <a:off x="6470541" y="1173801"/>
              <a:ext cx="288256" cy="403540"/>
            </a:xfrm>
            <a:custGeom>
              <a:avLst/>
              <a:gdLst/>
              <a:ahLst/>
              <a:cxnLst/>
              <a:rect l="0" t="0" r="0" b="0"/>
              <a:pathLst>
                <a:path w="288256" h="403540">
                  <a:moveTo>
                    <a:pt x="67419" y="14919"/>
                  </a:moveTo>
                  <a:lnTo>
                    <a:pt x="67419" y="0"/>
                  </a:lnTo>
                  <a:lnTo>
                    <a:pt x="56067" y="11038"/>
                  </a:lnTo>
                  <a:lnTo>
                    <a:pt x="31838" y="48754"/>
                  </a:lnTo>
                  <a:lnTo>
                    <a:pt x="25079" y="63420"/>
                  </a:lnTo>
                  <a:lnTo>
                    <a:pt x="16759" y="98916"/>
                  </a:lnTo>
                  <a:lnTo>
                    <a:pt x="10387" y="130413"/>
                  </a:lnTo>
                  <a:lnTo>
                    <a:pt x="4718" y="167476"/>
                  </a:lnTo>
                  <a:lnTo>
                    <a:pt x="0" y="197830"/>
                  </a:lnTo>
                  <a:lnTo>
                    <a:pt x="5023" y="233645"/>
                  </a:lnTo>
                  <a:lnTo>
                    <a:pt x="8291" y="250471"/>
                  </a:lnTo>
                  <a:lnTo>
                    <a:pt x="24346" y="286660"/>
                  </a:lnTo>
                  <a:lnTo>
                    <a:pt x="42025" y="309259"/>
                  </a:lnTo>
                  <a:lnTo>
                    <a:pt x="50487" y="317090"/>
                  </a:lnTo>
                  <a:lnTo>
                    <a:pt x="87670" y="339190"/>
                  </a:lnTo>
                  <a:lnTo>
                    <a:pt x="110658" y="342281"/>
                  </a:lnTo>
                  <a:lnTo>
                    <a:pt x="146086" y="342571"/>
                  </a:lnTo>
                  <a:lnTo>
                    <a:pt x="161054" y="342577"/>
                  </a:lnTo>
                  <a:lnTo>
                    <a:pt x="166325" y="340320"/>
                  </a:lnTo>
                  <a:lnTo>
                    <a:pt x="171490" y="337341"/>
                  </a:lnTo>
                  <a:lnTo>
                    <a:pt x="179158" y="334818"/>
                  </a:lnTo>
                  <a:lnTo>
                    <a:pt x="192937" y="323635"/>
                  </a:lnTo>
                  <a:lnTo>
                    <a:pt x="195171" y="319201"/>
                  </a:lnTo>
                  <a:lnTo>
                    <a:pt x="196854" y="308469"/>
                  </a:lnTo>
                  <a:lnTo>
                    <a:pt x="196959" y="274351"/>
                  </a:lnTo>
                  <a:lnTo>
                    <a:pt x="192914" y="278148"/>
                  </a:lnTo>
                  <a:lnTo>
                    <a:pt x="190927" y="282334"/>
                  </a:lnTo>
                  <a:lnTo>
                    <a:pt x="189357" y="317327"/>
                  </a:lnTo>
                  <a:lnTo>
                    <a:pt x="189339" y="350157"/>
                  </a:lnTo>
                  <a:lnTo>
                    <a:pt x="189339" y="314001"/>
                  </a:lnTo>
                  <a:lnTo>
                    <a:pt x="189339" y="281972"/>
                  </a:lnTo>
                  <a:lnTo>
                    <a:pt x="193384" y="281723"/>
                  </a:lnTo>
                  <a:lnTo>
                    <a:pt x="194576" y="282535"/>
                  </a:lnTo>
                  <a:lnTo>
                    <a:pt x="195370" y="283923"/>
                  </a:lnTo>
                  <a:lnTo>
                    <a:pt x="195900" y="285695"/>
                  </a:lnTo>
                  <a:lnTo>
                    <a:pt x="197100" y="286876"/>
                  </a:lnTo>
                  <a:lnTo>
                    <a:pt x="200690" y="288189"/>
                  </a:lnTo>
                  <a:lnTo>
                    <a:pt x="214612" y="291358"/>
                  </a:lnTo>
                  <a:lnTo>
                    <a:pt x="223431" y="294414"/>
                  </a:lnTo>
                  <a:lnTo>
                    <a:pt x="257981" y="296715"/>
                  </a:lnTo>
                  <a:lnTo>
                    <a:pt x="282877" y="296850"/>
                  </a:lnTo>
                  <a:lnTo>
                    <a:pt x="284717" y="297700"/>
                  </a:lnTo>
                  <a:lnTo>
                    <a:pt x="285945" y="299112"/>
                  </a:lnTo>
                  <a:lnTo>
                    <a:pt x="287914" y="303419"/>
                  </a:lnTo>
                  <a:lnTo>
                    <a:pt x="288255" y="308210"/>
                  </a:lnTo>
                  <a:lnTo>
                    <a:pt x="286077" y="312628"/>
                  </a:lnTo>
                  <a:lnTo>
                    <a:pt x="261058" y="345436"/>
                  </a:lnTo>
                  <a:lnTo>
                    <a:pt x="238689" y="365501"/>
                  </a:lnTo>
                  <a:lnTo>
                    <a:pt x="230746" y="374780"/>
                  </a:lnTo>
                  <a:lnTo>
                    <a:pt x="196959" y="403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248"/>
            <p:cNvSpPr/>
            <p:nvPr/>
          </p:nvSpPr>
          <p:spPr>
            <a:xfrm>
              <a:off x="6004700" y="518160"/>
              <a:ext cx="120627" cy="175261"/>
            </a:xfrm>
            <a:custGeom>
              <a:avLst/>
              <a:gdLst/>
              <a:ahLst/>
              <a:cxnLst/>
              <a:rect l="0" t="0" r="0" b="0"/>
              <a:pathLst>
                <a:path w="120627" h="175261">
                  <a:moveTo>
                    <a:pt x="68439" y="0"/>
                  </a:moveTo>
                  <a:lnTo>
                    <a:pt x="61879" y="0"/>
                  </a:lnTo>
                  <a:lnTo>
                    <a:pt x="24037" y="36790"/>
                  </a:lnTo>
                  <a:lnTo>
                    <a:pt x="3472" y="65108"/>
                  </a:lnTo>
                  <a:lnTo>
                    <a:pt x="930" y="73384"/>
                  </a:lnTo>
                  <a:lnTo>
                    <a:pt x="0" y="82278"/>
                  </a:lnTo>
                  <a:lnTo>
                    <a:pt x="800" y="82792"/>
                  </a:lnTo>
                  <a:lnTo>
                    <a:pt x="10478" y="83684"/>
                  </a:lnTo>
                  <a:lnTo>
                    <a:pt x="45795" y="70634"/>
                  </a:lnTo>
                  <a:lnTo>
                    <a:pt x="76245" y="64460"/>
                  </a:lnTo>
                  <a:lnTo>
                    <a:pt x="99644" y="67870"/>
                  </a:lnTo>
                  <a:lnTo>
                    <a:pt x="105732" y="70522"/>
                  </a:lnTo>
                  <a:lnTo>
                    <a:pt x="108541" y="72414"/>
                  </a:lnTo>
                  <a:lnTo>
                    <a:pt x="116541" y="83168"/>
                  </a:lnTo>
                  <a:lnTo>
                    <a:pt x="120227" y="101124"/>
                  </a:lnTo>
                  <a:lnTo>
                    <a:pt x="120626" y="124711"/>
                  </a:lnTo>
                  <a:lnTo>
                    <a:pt x="111133" y="156342"/>
                  </a:lnTo>
                  <a:lnTo>
                    <a:pt x="98919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249"/>
            <p:cNvSpPr/>
            <p:nvPr/>
          </p:nvSpPr>
          <p:spPr>
            <a:xfrm>
              <a:off x="5867400" y="601980"/>
              <a:ext cx="83716" cy="114168"/>
            </a:xfrm>
            <a:custGeom>
              <a:avLst/>
              <a:gdLst/>
              <a:ahLst/>
              <a:cxnLst/>
              <a:rect l="0" t="0" r="0" b="0"/>
              <a:pathLst>
                <a:path w="83716" h="114168">
                  <a:moveTo>
                    <a:pt x="0" y="30480"/>
                  </a:moveTo>
                  <a:lnTo>
                    <a:pt x="0" y="48612"/>
                  </a:lnTo>
                  <a:lnTo>
                    <a:pt x="2257" y="53496"/>
                  </a:lnTo>
                  <a:lnTo>
                    <a:pt x="5236" y="58489"/>
                  </a:lnTo>
                  <a:lnTo>
                    <a:pt x="13494" y="78902"/>
                  </a:lnTo>
                  <a:lnTo>
                    <a:pt x="35855" y="106638"/>
                  </a:lnTo>
                  <a:lnTo>
                    <a:pt x="36603" y="109192"/>
                  </a:lnTo>
                  <a:lnTo>
                    <a:pt x="37949" y="110894"/>
                  </a:lnTo>
                  <a:lnTo>
                    <a:pt x="41702" y="112786"/>
                  </a:lnTo>
                  <a:lnTo>
                    <a:pt x="55973" y="114167"/>
                  </a:lnTo>
                  <a:lnTo>
                    <a:pt x="61001" y="111983"/>
                  </a:lnTo>
                  <a:lnTo>
                    <a:pt x="71128" y="103682"/>
                  </a:lnTo>
                  <a:lnTo>
                    <a:pt x="73945" y="98856"/>
                  </a:lnTo>
                  <a:lnTo>
                    <a:pt x="76044" y="93889"/>
                  </a:lnTo>
                  <a:lnTo>
                    <a:pt x="79799" y="88859"/>
                  </a:lnTo>
                  <a:lnTo>
                    <a:pt x="82033" y="81544"/>
                  </a:lnTo>
                  <a:lnTo>
                    <a:pt x="83715" y="48126"/>
                  </a:lnTo>
                  <a:lnTo>
                    <a:pt x="74408" y="13645"/>
                  </a:lnTo>
                  <a:lnTo>
                    <a:pt x="70324" y="6064"/>
                  </a:lnTo>
                  <a:lnTo>
                    <a:pt x="65685" y="2695"/>
                  </a:lnTo>
                  <a:lnTo>
                    <a:pt x="533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250"/>
            <p:cNvSpPr/>
            <p:nvPr/>
          </p:nvSpPr>
          <p:spPr>
            <a:xfrm>
              <a:off x="5753100" y="655766"/>
              <a:ext cx="106681" cy="142790"/>
            </a:xfrm>
            <a:custGeom>
              <a:avLst/>
              <a:gdLst/>
              <a:ahLst/>
              <a:cxnLst/>
              <a:rect l="0" t="0" r="0" b="0"/>
              <a:pathLst>
                <a:path w="106681" h="142790">
                  <a:moveTo>
                    <a:pt x="0" y="83373"/>
                  </a:moveTo>
                  <a:lnTo>
                    <a:pt x="11351" y="83373"/>
                  </a:lnTo>
                  <a:lnTo>
                    <a:pt x="44402" y="72022"/>
                  </a:lnTo>
                  <a:lnTo>
                    <a:pt x="54736" y="65241"/>
                  </a:lnTo>
                  <a:lnTo>
                    <a:pt x="58194" y="58099"/>
                  </a:lnTo>
                  <a:lnTo>
                    <a:pt x="60577" y="50127"/>
                  </a:lnTo>
                  <a:lnTo>
                    <a:pt x="66748" y="38110"/>
                  </a:lnTo>
                  <a:lnTo>
                    <a:pt x="68472" y="19900"/>
                  </a:lnTo>
                  <a:lnTo>
                    <a:pt x="66274" y="14805"/>
                  </a:lnTo>
                  <a:lnTo>
                    <a:pt x="63321" y="9719"/>
                  </a:lnTo>
                  <a:lnTo>
                    <a:pt x="62009" y="4636"/>
                  </a:lnTo>
                  <a:lnTo>
                    <a:pt x="60813" y="2942"/>
                  </a:lnTo>
                  <a:lnTo>
                    <a:pt x="59168" y="1812"/>
                  </a:lnTo>
                  <a:lnTo>
                    <a:pt x="52809" y="223"/>
                  </a:lnTo>
                  <a:lnTo>
                    <a:pt x="50446" y="0"/>
                  </a:lnTo>
                  <a:lnTo>
                    <a:pt x="39030" y="3731"/>
                  </a:lnTo>
                  <a:lnTo>
                    <a:pt x="28967" y="10199"/>
                  </a:lnTo>
                  <a:lnTo>
                    <a:pt x="15375" y="30766"/>
                  </a:lnTo>
                  <a:lnTo>
                    <a:pt x="11066" y="40519"/>
                  </a:lnTo>
                  <a:lnTo>
                    <a:pt x="7821" y="75773"/>
                  </a:lnTo>
                  <a:lnTo>
                    <a:pt x="8556" y="85922"/>
                  </a:lnTo>
                  <a:lnTo>
                    <a:pt x="18237" y="111315"/>
                  </a:lnTo>
                  <a:lnTo>
                    <a:pt x="25535" y="122509"/>
                  </a:lnTo>
                  <a:lnTo>
                    <a:pt x="41670" y="133876"/>
                  </a:lnTo>
                  <a:lnTo>
                    <a:pt x="58905" y="142017"/>
                  </a:lnTo>
                  <a:lnTo>
                    <a:pt x="62130" y="142789"/>
                  </a:lnTo>
                  <a:lnTo>
                    <a:pt x="70229" y="141389"/>
                  </a:lnTo>
                  <a:lnTo>
                    <a:pt x="93350" y="131246"/>
                  </a:lnTo>
                  <a:lnTo>
                    <a:pt x="106680" y="1214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251"/>
            <p:cNvSpPr/>
            <p:nvPr/>
          </p:nvSpPr>
          <p:spPr>
            <a:xfrm>
              <a:off x="5623560" y="662939"/>
              <a:ext cx="99060" cy="182882"/>
            </a:xfrm>
            <a:custGeom>
              <a:avLst/>
              <a:gdLst/>
              <a:ahLst/>
              <a:cxnLst/>
              <a:rect l="0" t="0" r="0" b="0"/>
              <a:pathLst>
                <a:path w="99060" h="182882">
                  <a:moveTo>
                    <a:pt x="0" y="0"/>
                  </a:moveTo>
                  <a:lnTo>
                    <a:pt x="0" y="10606"/>
                  </a:lnTo>
                  <a:lnTo>
                    <a:pt x="2257" y="15439"/>
                  </a:lnTo>
                  <a:lnTo>
                    <a:pt x="21957" y="47683"/>
                  </a:lnTo>
                  <a:lnTo>
                    <a:pt x="44383" y="85052"/>
                  </a:lnTo>
                  <a:lnTo>
                    <a:pt x="62706" y="119825"/>
                  </a:lnTo>
                  <a:lnTo>
                    <a:pt x="74460" y="138797"/>
                  </a:lnTo>
                  <a:lnTo>
                    <a:pt x="89833" y="175945"/>
                  </a:lnTo>
                  <a:lnTo>
                    <a:pt x="91215" y="178257"/>
                  </a:lnTo>
                  <a:lnTo>
                    <a:pt x="92983" y="179798"/>
                  </a:lnTo>
                  <a:lnTo>
                    <a:pt x="99059" y="182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252"/>
            <p:cNvSpPr/>
            <p:nvPr/>
          </p:nvSpPr>
          <p:spPr>
            <a:xfrm>
              <a:off x="5551374" y="754379"/>
              <a:ext cx="95046" cy="148080"/>
            </a:xfrm>
            <a:custGeom>
              <a:avLst/>
              <a:gdLst/>
              <a:ahLst/>
              <a:cxnLst/>
              <a:rect l="0" t="0" r="0" b="0"/>
              <a:pathLst>
                <a:path w="95046" h="148080">
                  <a:moveTo>
                    <a:pt x="49326" y="0"/>
                  </a:moveTo>
                  <a:lnTo>
                    <a:pt x="45280" y="4046"/>
                  </a:lnTo>
                  <a:lnTo>
                    <a:pt x="38779" y="6032"/>
                  </a:lnTo>
                  <a:lnTo>
                    <a:pt x="34674" y="6561"/>
                  </a:lnTo>
                  <a:lnTo>
                    <a:pt x="31938" y="7761"/>
                  </a:lnTo>
                  <a:lnTo>
                    <a:pt x="30114" y="9408"/>
                  </a:lnTo>
                  <a:lnTo>
                    <a:pt x="8616" y="44403"/>
                  </a:lnTo>
                  <a:lnTo>
                    <a:pt x="0" y="73768"/>
                  </a:lnTo>
                  <a:lnTo>
                    <a:pt x="27" y="83868"/>
                  </a:lnTo>
                  <a:lnTo>
                    <a:pt x="7441" y="119383"/>
                  </a:lnTo>
                  <a:lnTo>
                    <a:pt x="14149" y="130576"/>
                  </a:lnTo>
                  <a:lnTo>
                    <a:pt x="30085" y="141943"/>
                  </a:lnTo>
                  <a:lnTo>
                    <a:pt x="39645" y="147188"/>
                  </a:lnTo>
                  <a:lnTo>
                    <a:pt x="43718" y="148079"/>
                  </a:lnTo>
                  <a:lnTo>
                    <a:pt x="47281" y="147826"/>
                  </a:lnTo>
                  <a:lnTo>
                    <a:pt x="58598" y="145683"/>
                  </a:lnTo>
                  <a:lnTo>
                    <a:pt x="66993" y="144335"/>
                  </a:lnTo>
                  <a:lnTo>
                    <a:pt x="76480" y="138816"/>
                  </a:lnTo>
                  <a:lnTo>
                    <a:pt x="95045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253"/>
            <p:cNvSpPr/>
            <p:nvPr/>
          </p:nvSpPr>
          <p:spPr>
            <a:xfrm>
              <a:off x="5403639" y="815339"/>
              <a:ext cx="120660" cy="163799"/>
            </a:xfrm>
            <a:custGeom>
              <a:avLst/>
              <a:gdLst/>
              <a:ahLst/>
              <a:cxnLst/>
              <a:rect l="0" t="0" r="0" b="0"/>
              <a:pathLst>
                <a:path w="120660" h="163799">
                  <a:moveTo>
                    <a:pt x="6561" y="45721"/>
                  </a:moveTo>
                  <a:lnTo>
                    <a:pt x="2515" y="45721"/>
                  </a:lnTo>
                  <a:lnTo>
                    <a:pt x="1324" y="46567"/>
                  </a:lnTo>
                  <a:lnTo>
                    <a:pt x="529" y="47978"/>
                  </a:lnTo>
                  <a:lnTo>
                    <a:pt x="0" y="49766"/>
                  </a:lnTo>
                  <a:lnTo>
                    <a:pt x="493" y="51804"/>
                  </a:lnTo>
                  <a:lnTo>
                    <a:pt x="5111" y="61159"/>
                  </a:lnTo>
                  <a:lnTo>
                    <a:pt x="5594" y="63633"/>
                  </a:lnTo>
                  <a:lnTo>
                    <a:pt x="24447" y="96970"/>
                  </a:lnTo>
                  <a:lnTo>
                    <a:pt x="46150" y="133601"/>
                  </a:lnTo>
                  <a:lnTo>
                    <a:pt x="57154" y="153046"/>
                  </a:lnTo>
                  <a:lnTo>
                    <a:pt x="70033" y="163147"/>
                  </a:lnTo>
                  <a:lnTo>
                    <a:pt x="72582" y="163798"/>
                  </a:lnTo>
                  <a:lnTo>
                    <a:pt x="75128" y="163386"/>
                  </a:lnTo>
                  <a:lnTo>
                    <a:pt x="81062" y="161516"/>
                  </a:lnTo>
                  <a:lnTo>
                    <a:pt x="93075" y="159617"/>
                  </a:lnTo>
                  <a:lnTo>
                    <a:pt x="102374" y="154068"/>
                  </a:lnTo>
                  <a:lnTo>
                    <a:pt x="110491" y="146215"/>
                  </a:lnTo>
                  <a:lnTo>
                    <a:pt x="115688" y="138081"/>
                  </a:lnTo>
                  <a:lnTo>
                    <a:pt x="119328" y="123980"/>
                  </a:lnTo>
                  <a:lnTo>
                    <a:pt x="120659" y="90708"/>
                  </a:lnTo>
                  <a:lnTo>
                    <a:pt x="118543" y="68364"/>
                  </a:lnTo>
                  <a:lnTo>
                    <a:pt x="105417" y="31130"/>
                  </a:lnTo>
                  <a:lnTo>
                    <a:pt x="95420" y="14334"/>
                  </a:lnTo>
                  <a:lnTo>
                    <a:pt x="90363" y="10604"/>
                  </a:lnTo>
                  <a:lnTo>
                    <a:pt x="85292" y="8100"/>
                  </a:lnTo>
                  <a:lnTo>
                    <a:pt x="75586" y="366"/>
                  </a:lnTo>
                  <a:lnTo>
                    <a:pt x="675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254"/>
            <p:cNvSpPr/>
            <p:nvPr/>
          </p:nvSpPr>
          <p:spPr>
            <a:xfrm>
              <a:off x="5189219" y="880221"/>
              <a:ext cx="251462" cy="239781"/>
            </a:xfrm>
            <a:custGeom>
              <a:avLst/>
              <a:gdLst/>
              <a:ahLst/>
              <a:cxnLst/>
              <a:rect l="0" t="0" r="0" b="0"/>
              <a:pathLst>
                <a:path w="251462" h="239781">
                  <a:moveTo>
                    <a:pt x="0" y="95139"/>
                  </a:moveTo>
                  <a:lnTo>
                    <a:pt x="4046" y="99184"/>
                  </a:lnTo>
                  <a:lnTo>
                    <a:pt x="6032" y="103427"/>
                  </a:lnTo>
                  <a:lnTo>
                    <a:pt x="6562" y="105744"/>
                  </a:lnTo>
                  <a:lnTo>
                    <a:pt x="28317" y="142185"/>
                  </a:lnTo>
                  <a:lnTo>
                    <a:pt x="51185" y="179133"/>
                  </a:lnTo>
                  <a:lnTo>
                    <a:pt x="77269" y="216604"/>
                  </a:lnTo>
                  <a:lnTo>
                    <a:pt x="93851" y="234576"/>
                  </a:lnTo>
                  <a:lnTo>
                    <a:pt x="99003" y="237544"/>
                  </a:lnTo>
                  <a:lnTo>
                    <a:pt x="106231" y="239780"/>
                  </a:lnTo>
                  <a:lnTo>
                    <a:pt x="106547" y="235832"/>
                  </a:lnTo>
                  <a:lnTo>
                    <a:pt x="98912" y="199581"/>
                  </a:lnTo>
                  <a:lnTo>
                    <a:pt x="93167" y="162775"/>
                  </a:lnTo>
                  <a:lnTo>
                    <a:pt x="89694" y="130701"/>
                  </a:lnTo>
                  <a:lnTo>
                    <a:pt x="85561" y="96644"/>
                  </a:lnTo>
                  <a:lnTo>
                    <a:pt x="86594" y="67363"/>
                  </a:lnTo>
                  <a:lnTo>
                    <a:pt x="90483" y="34713"/>
                  </a:lnTo>
                  <a:lnTo>
                    <a:pt x="95202" y="15522"/>
                  </a:lnTo>
                  <a:lnTo>
                    <a:pt x="98182" y="11581"/>
                  </a:lnTo>
                  <a:lnTo>
                    <a:pt x="115888" y="691"/>
                  </a:lnTo>
                  <a:lnTo>
                    <a:pt x="119593" y="0"/>
                  </a:lnTo>
                  <a:lnTo>
                    <a:pt x="128223" y="1490"/>
                  </a:lnTo>
                  <a:lnTo>
                    <a:pt x="151027" y="14111"/>
                  </a:lnTo>
                  <a:lnTo>
                    <a:pt x="158281" y="23566"/>
                  </a:lnTo>
                  <a:lnTo>
                    <a:pt x="183397" y="59034"/>
                  </a:lnTo>
                  <a:lnTo>
                    <a:pt x="203112" y="94555"/>
                  </a:lnTo>
                  <a:lnTo>
                    <a:pt x="225272" y="127884"/>
                  </a:lnTo>
                  <a:lnTo>
                    <a:pt x="233807" y="146167"/>
                  </a:lnTo>
                  <a:lnTo>
                    <a:pt x="234611" y="149477"/>
                  </a:lnTo>
                  <a:lnTo>
                    <a:pt x="235995" y="151684"/>
                  </a:lnTo>
                  <a:lnTo>
                    <a:pt x="237763" y="153156"/>
                  </a:lnTo>
                  <a:lnTo>
                    <a:pt x="241986" y="154791"/>
                  </a:lnTo>
                  <a:lnTo>
                    <a:pt x="251461" y="1560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255"/>
            <p:cNvSpPr/>
            <p:nvPr/>
          </p:nvSpPr>
          <p:spPr>
            <a:xfrm>
              <a:off x="5699760" y="240025"/>
              <a:ext cx="160021" cy="224489"/>
            </a:xfrm>
            <a:custGeom>
              <a:avLst/>
              <a:gdLst/>
              <a:ahLst/>
              <a:cxnLst/>
              <a:rect l="0" t="0" r="0" b="0"/>
              <a:pathLst>
                <a:path w="160021" h="224489">
                  <a:moveTo>
                    <a:pt x="0" y="118114"/>
                  </a:moveTo>
                  <a:lnTo>
                    <a:pt x="6560" y="124675"/>
                  </a:lnTo>
                  <a:lnTo>
                    <a:pt x="11351" y="125421"/>
                  </a:lnTo>
                  <a:lnTo>
                    <a:pt x="44402" y="114375"/>
                  </a:lnTo>
                  <a:lnTo>
                    <a:pt x="69721" y="93668"/>
                  </a:lnTo>
                  <a:lnTo>
                    <a:pt x="93208" y="61993"/>
                  </a:lnTo>
                  <a:lnTo>
                    <a:pt x="97903" y="44125"/>
                  </a:lnTo>
                  <a:lnTo>
                    <a:pt x="99040" y="6731"/>
                  </a:lnTo>
                  <a:lnTo>
                    <a:pt x="96793" y="2853"/>
                  </a:lnTo>
                  <a:lnTo>
                    <a:pt x="95008" y="633"/>
                  </a:lnTo>
                  <a:lnTo>
                    <a:pt x="92126" y="0"/>
                  </a:lnTo>
                  <a:lnTo>
                    <a:pt x="84407" y="1555"/>
                  </a:lnTo>
                  <a:lnTo>
                    <a:pt x="57599" y="17526"/>
                  </a:lnTo>
                  <a:lnTo>
                    <a:pt x="47895" y="25713"/>
                  </a:lnTo>
                  <a:lnTo>
                    <a:pt x="36957" y="43887"/>
                  </a:lnTo>
                  <a:lnTo>
                    <a:pt x="25675" y="73631"/>
                  </a:lnTo>
                  <a:lnTo>
                    <a:pt x="15294" y="108983"/>
                  </a:lnTo>
                  <a:lnTo>
                    <a:pt x="9893" y="135164"/>
                  </a:lnTo>
                  <a:lnTo>
                    <a:pt x="8069" y="170307"/>
                  </a:lnTo>
                  <a:lnTo>
                    <a:pt x="13792" y="200861"/>
                  </a:lnTo>
                  <a:lnTo>
                    <a:pt x="18265" y="213029"/>
                  </a:lnTo>
                  <a:lnTo>
                    <a:pt x="21490" y="216951"/>
                  </a:lnTo>
                  <a:lnTo>
                    <a:pt x="29589" y="221308"/>
                  </a:lnTo>
                  <a:lnTo>
                    <a:pt x="61845" y="224335"/>
                  </a:lnTo>
                  <a:lnTo>
                    <a:pt x="69170" y="224488"/>
                  </a:lnTo>
                  <a:lnTo>
                    <a:pt x="84082" y="220143"/>
                  </a:lnTo>
                  <a:lnTo>
                    <a:pt x="106757" y="205919"/>
                  </a:lnTo>
                  <a:lnTo>
                    <a:pt x="144117" y="171804"/>
                  </a:lnTo>
                  <a:lnTo>
                    <a:pt x="152952" y="162297"/>
                  </a:lnTo>
                  <a:lnTo>
                    <a:pt x="160020" y="1485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256"/>
            <p:cNvSpPr/>
            <p:nvPr/>
          </p:nvSpPr>
          <p:spPr>
            <a:xfrm>
              <a:off x="5463539" y="335280"/>
              <a:ext cx="174061" cy="243684"/>
            </a:xfrm>
            <a:custGeom>
              <a:avLst/>
              <a:gdLst/>
              <a:ahLst/>
              <a:cxnLst/>
              <a:rect l="0" t="0" r="0" b="0"/>
              <a:pathLst>
                <a:path w="174061" h="243684">
                  <a:moveTo>
                    <a:pt x="0" y="0"/>
                  </a:moveTo>
                  <a:lnTo>
                    <a:pt x="0" y="8090"/>
                  </a:lnTo>
                  <a:lnTo>
                    <a:pt x="2258" y="14320"/>
                  </a:lnTo>
                  <a:lnTo>
                    <a:pt x="4045" y="17166"/>
                  </a:lnTo>
                  <a:lnTo>
                    <a:pt x="11352" y="50132"/>
                  </a:lnTo>
                  <a:lnTo>
                    <a:pt x="21402" y="83155"/>
                  </a:lnTo>
                  <a:lnTo>
                    <a:pt x="33247" y="112315"/>
                  </a:lnTo>
                  <a:lnTo>
                    <a:pt x="43342" y="142404"/>
                  </a:lnTo>
                  <a:lnTo>
                    <a:pt x="55834" y="171922"/>
                  </a:lnTo>
                  <a:lnTo>
                    <a:pt x="68069" y="205080"/>
                  </a:lnTo>
                  <a:lnTo>
                    <a:pt x="76049" y="223889"/>
                  </a:lnTo>
                  <a:lnTo>
                    <a:pt x="89927" y="242059"/>
                  </a:lnTo>
                  <a:lnTo>
                    <a:pt x="93025" y="243048"/>
                  </a:lnTo>
                  <a:lnTo>
                    <a:pt x="97869" y="243683"/>
                  </a:lnTo>
                  <a:lnTo>
                    <a:pt x="98266" y="242889"/>
                  </a:lnTo>
                  <a:lnTo>
                    <a:pt x="98708" y="239748"/>
                  </a:lnTo>
                  <a:lnTo>
                    <a:pt x="96646" y="235530"/>
                  </a:lnTo>
                  <a:lnTo>
                    <a:pt x="94911" y="233220"/>
                  </a:lnTo>
                  <a:lnTo>
                    <a:pt x="86407" y="196792"/>
                  </a:lnTo>
                  <a:lnTo>
                    <a:pt x="80116" y="159845"/>
                  </a:lnTo>
                  <a:lnTo>
                    <a:pt x="70685" y="124154"/>
                  </a:lnTo>
                  <a:lnTo>
                    <a:pt x="68996" y="102041"/>
                  </a:lnTo>
                  <a:lnTo>
                    <a:pt x="72749" y="86490"/>
                  </a:lnTo>
                  <a:lnTo>
                    <a:pt x="79223" y="75203"/>
                  </a:lnTo>
                  <a:lnTo>
                    <a:pt x="86504" y="66497"/>
                  </a:lnTo>
                  <a:lnTo>
                    <a:pt x="93762" y="63421"/>
                  </a:lnTo>
                  <a:lnTo>
                    <a:pt x="108174" y="61446"/>
                  </a:lnTo>
                  <a:lnTo>
                    <a:pt x="120575" y="65149"/>
                  </a:lnTo>
                  <a:lnTo>
                    <a:pt x="130929" y="71608"/>
                  </a:lnTo>
                  <a:lnTo>
                    <a:pt x="147250" y="87459"/>
                  </a:lnTo>
                  <a:lnTo>
                    <a:pt x="159505" y="109155"/>
                  </a:lnTo>
                  <a:lnTo>
                    <a:pt x="164025" y="123866"/>
                  </a:lnTo>
                  <a:lnTo>
                    <a:pt x="169184" y="156390"/>
                  </a:lnTo>
                  <a:lnTo>
                    <a:pt x="174060" y="179623"/>
                  </a:lnTo>
                  <a:lnTo>
                    <a:pt x="168595" y="206711"/>
                  </a:lnTo>
                  <a:lnTo>
                    <a:pt x="165806" y="212663"/>
                  </a:lnTo>
                  <a:lnTo>
                    <a:pt x="163878" y="215435"/>
                  </a:lnTo>
                  <a:lnTo>
                    <a:pt x="159477" y="218515"/>
                  </a:lnTo>
                  <a:lnTo>
                    <a:pt x="154699" y="220731"/>
                  </a:lnTo>
                  <a:lnTo>
                    <a:pt x="147249" y="225892"/>
                  </a:lnTo>
                  <a:lnTo>
                    <a:pt x="142209" y="227396"/>
                  </a:lnTo>
                  <a:lnTo>
                    <a:pt x="134889" y="225807"/>
                  </a:lnTo>
                  <a:lnTo>
                    <a:pt x="114300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257"/>
            <p:cNvSpPr/>
            <p:nvPr/>
          </p:nvSpPr>
          <p:spPr>
            <a:xfrm>
              <a:off x="5341619" y="502919"/>
              <a:ext cx="121198" cy="190013"/>
            </a:xfrm>
            <a:custGeom>
              <a:avLst/>
              <a:gdLst/>
              <a:ahLst/>
              <a:cxnLst/>
              <a:rect l="0" t="0" r="0" b="0"/>
              <a:pathLst>
                <a:path w="121198" h="190013">
                  <a:moveTo>
                    <a:pt x="0" y="60961"/>
                  </a:moveTo>
                  <a:lnTo>
                    <a:pt x="0" y="78873"/>
                  </a:lnTo>
                  <a:lnTo>
                    <a:pt x="7761" y="115609"/>
                  </a:lnTo>
                  <a:lnTo>
                    <a:pt x="18134" y="148528"/>
                  </a:lnTo>
                  <a:lnTo>
                    <a:pt x="24496" y="172827"/>
                  </a:lnTo>
                  <a:lnTo>
                    <a:pt x="33344" y="184940"/>
                  </a:lnTo>
                  <a:lnTo>
                    <a:pt x="38244" y="188029"/>
                  </a:lnTo>
                  <a:lnTo>
                    <a:pt x="48289" y="190012"/>
                  </a:lnTo>
                  <a:lnTo>
                    <a:pt x="59934" y="186311"/>
                  </a:lnTo>
                  <a:lnTo>
                    <a:pt x="66996" y="179890"/>
                  </a:lnTo>
                  <a:lnTo>
                    <a:pt x="96873" y="147145"/>
                  </a:lnTo>
                  <a:lnTo>
                    <a:pt x="116425" y="110264"/>
                  </a:lnTo>
                  <a:lnTo>
                    <a:pt x="121197" y="77927"/>
                  </a:lnTo>
                  <a:lnTo>
                    <a:pt x="120753" y="66808"/>
                  </a:lnTo>
                  <a:lnTo>
                    <a:pt x="112495" y="32783"/>
                  </a:lnTo>
                  <a:lnTo>
                    <a:pt x="98902" y="15443"/>
                  </a:lnTo>
                  <a:lnTo>
                    <a:pt x="93910" y="11097"/>
                  </a:lnTo>
                  <a:lnTo>
                    <a:pt x="88869" y="9166"/>
                  </a:lnTo>
                  <a:lnTo>
                    <a:pt x="87186" y="7804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258"/>
            <p:cNvSpPr/>
            <p:nvPr/>
          </p:nvSpPr>
          <p:spPr>
            <a:xfrm>
              <a:off x="6736080" y="419100"/>
              <a:ext cx="144769" cy="106681"/>
            </a:xfrm>
            <a:custGeom>
              <a:avLst/>
              <a:gdLst/>
              <a:ahLst/>
              <a:cxnLst/>
              <a:rect l="0" t="0" r="0" b="0"/>
              <a:pathLst>
                <a:path w="144769" h="106681">
                  <a:moveTo>
                    <a:pt x="22859" y="0"/>
                  </a:moveTo>
                  <a:lnTo>
                    <a:pt x="16299" y="0"/>
                  </a:lnTo>
                  <a:lnTo>
                    <a:pt x="21893" y="6560"/>
                  </a:lnTo>
                  <a:lnTo>
                    <a:pt x="33988" y="8257"/>
                  </a:lnTo>
                  <a:lnTo>
                    <a:pt x="43561" y="12794"/>
                  </a:lnTo>
                  <a:lnTo>
                    <a:pt x="55899" y="15362"/>
                  </a:lnTo>
                  <a:lnTo>
                    <a:pt x="79521" y="27327"/>
                  </a:lnTo>
                  <a:lnTo>
                    <a:pt x="104243" y="34109"/>
                  </a:lnTo>
                  <a:lnTo>
                    <a:pt x="121264" y="43605"/>
                  </a:lnTo>
                  <a:lnTo>
                    <a:pt x="124022" y="44310"/>
                  </a:lnTo>
                  <a:lnTo>
                    <a:pt x="125862" y="45627"/>
                  </a:lnTo>
                  <a:lnTo>
                    <a:pt x="127087" y="47351"/>
                  </a:lnTo>
                  <a:lnTo>
                    <a:pt x="127904" y="49347"/>
                  </a:lnTo>
                  <a:lnTo>
                    <a:pt x="129297" y="50678"/>
                  </a:lnTo>
                  <a:lnTo>
                    <a:pt x="133100" y="52157"/>
                  </a:lnTo>
                  <a:lnTo>
                    <a:pt x="140002" y="52989"/>
                  </a:lnTo>
                  <a:lnTo>
                    <a:pt x="141594" y="53953"/>
                  </a:lnTo>
                  <a:lnTo>
                    <a:pt x="142656" y="55442"/>
                  </a:lnTo>
                  <a:lnTo>
                    <a:pt x="144743" y="60864"/>
                  </a:lnTo>
                  <a:lnTo>
                    <a:pt x="144768" y="64976"/>
                  </a:lnTo>
                  <a:lnTo>
                    <a:pt x="143079" y="66177"/>
                  </a:lnTo>
                  <a:lnTo>
                    <a:pt x="133457" y="68714"/>
                  </a:lnTo>
                  <a:lnTo>
                    <a:pt x="122192" y="74470"/>
                  </a:lnTo>
                  <a:lnTo>
                    <a:pt x="88613" y="81369"/>
                  </a:lnTo>
                  <a:lnTo>
                    <a:pt x="52294" y="90285"/>
                  </a:lnTo>
                  <a:lnTo>
                    <a:pt x="23389" y="98544"/>
                  </a:lnTo>
                  <a:lnTo>
                    <a:pt x="20672" y="98716"/>
                  </a:lnTo>
                  <a:lnTo>
                    <a:pt x="15397" y="101164"/>
                  </a:lnTo>
                  <a:lnTo>
                    <a:pt x="9156" y="105590"/>
                  </a:lnTo>
                  <a:lnTo>
                    <a:pt x="0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259"/>
            <p:cNvSpPr/>
            <p:nvPr/>
          </p:nvSpPr>
          <p:spPr>
            <a:xfrm>
              <a:off x="5753100" y="358146"/>
              <a:ext cx="1059181" cy="228594"/>
            </a:xfrm>
            <a:custGeom>
              <a:avLst/>
              <a:gdLst/>
              <a:ahLst/>
              <a:cxnLst/>
              <a:rect l="0" t="0" r="0" b="0"/>
              <a:pathLst>
                <a:path w="1059181" h="228594">
                  <a:moveTo>
                    <a:pt x="0" y="228593"/>
                  </a:moveTo>
                  <a:lnTo>
                    <a:pt x="4045" y="224548"/>
                  </a:lnTo>
                  <a:lnTo>
                    <a:pt x="6031" y="220305"/>
                  </a:lnTo>
                  <a:lnTo>
                    <a:pt x="6560" y="217988"/>
                  </a:lnTo>
                  <a:lnTo>
                    <a:pt x="25504" y="180911"/>
                  </a:lnTo>
                  <a:lnTo>
                    <a:pt x="35042" y="169019"/>
                  </a:lnTo>
                  <a:lnTo>
                    <a:pt x="70569" y="135017"/>
                  </a:lnTo>
                  <a:lnTo>
                    <a:pt x="84704" y="122657"/>
                  </a:lnTo>
                  <a:lnTo>
                    <a:pt x="116732" y="105566"/>
                  </a:lnTo>
                  <a:lnTo>
                    <a:pt x="151375" y="86135"/>
                  </a:lnTo>
                  <a:lnTo>
                    <a:pt x="188761" y="66837"/>
                  </a:lnTo>
                  <a:lnTo>
                    <a:pt x="218677" y="56018"/>
                  </a:lnTo>
                  <a:lnTo>
                    <a:pt x="248990" y="43310"/>
                  </a:lnTo>
                  <a:lnTo>
                    <a:pt x="279420" y="33807"/>
                  </a:lnTo>
                  <a:lnTo>
                    <a:pt x="310732" y="25628"/>
                  </a:lnTo>
                  <a:lnTo>
                    <a:pt x="345598" y="17843"/>
                  </a:lnTo>
                  <a:lnTo>
                    <a:pt x="377754" y="11021"/>
                  </a:lnTo>
                  <a:lnTo>
                    <a:pt x="409577" y="7776"/>
                  </a:lnTo>
                  <a:lnTo>
                    <a:pt x="444594" y="2676"/>
                  </a:lnTo>
                  <a:lnTo>
                    <a:pt x="476795" y="788"/>
                  </a:lnTo>
                  <a:lnTo>
                    <a:pt x="508632" y="229"/>
                  </a:lnTo>
                  <a:lnTo>
                    <a:pt x="543653" y="63"/>
                  </a:lnTo>
                  <a:lnTo>
                    <a:pt x="575854" y="14"/>
                  </a:lnTo>
                  <a:lnTo>
                    <a:pt x="606845" y="0"/>
                  </a:lnTo>
                  <a:lnTo>
                    <a:pt x="636629" y="842"/>
                  </a:lnTo>
                  <a:lnTo>
                    <a:pt x="669878" y="6025"/>
                  </a:lnTo>
                  <a:lnTo>
                    <a:pt x="700905" y="11345"/>
                  </a:lnTo>
                  <a:lnTo>
                    <a:pt x="731493" y="19702"/>
                  </a:lnTo>
                  <a:lnTo>
                    <a:pt x="761994" y="24489"/>
                  </a:lnTo>
                  <a:lnTo>
                    <a:pt x="794862" y="30532"/>
                  </a:lnTo>
                  <a:lnTo>
                    <a:pt x="832325" y="38165"/>
                  </a:lnTo>
                  <a:lnTo>
                    <a:pt x="867920" y="50176"/>
                  </a:lnTo>
                  <a:lnTo>
                    <a:pt x="904457" y="63816"/>
                  </a:lnTo>
                  <a:lnTo>
                    <a:pt x="924602" y="72871"/>
                  </a:lnTo>
                  <a:lnTo>
                    <a:pt x="938965" y="76056"/>
                  </a:lnTo>
                  <a:lnTo>
                    <a:pt x="949807" y="81139"/>
                  </a:lnTo>
                  <a:lnTo>
                    <a:pt x="983119" y="89688"/>
                  </a:lnTo>
                  <a:lnTo>
                    <a:pt x="998261" y="93174"/>
                  </a:lnTo>
                  <a:lnTo>
                    <a:pt x="1034533" y="104932"/>
                  </a:lnTo>
                  <a:lnTo>
                    <a:pt x="1040606" y="106746"/>
                  </a:lnTo>
                  <a:lnTo>
                    <a:pt x="1051083" y="113949"/>
                  </a:lnTo>
                  <a:lnTo>
                    <a:pt x="1059180" y="1142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SMARTInkShape-Group102"/>
          <p:cNvGrpSpPr/>
          <p:nvPr/>
        </p:nvGrpSpPr>
        <p:grpSpPr>
          <a:xfrm>
            <a:off x="5166360" y="525780"/>
            <a:ext cx="144780" cy="243841"/>
            <a:chOff x="5166360" y="525780"/>
            <a:chExt cx="144780" cy="243841"/>
          </a:xfrm>
        </p:grpSpPr>
        <p:sp>
          <p:nvSpPr>
            <p:cNvPr id="41" name="SMARTInkShape-260"/>
            <p:cNvSpPr/>
            <p:nvPr/>
          </p:nvSpPr>
          <p:spPr>
            <a:xfrm>
              <a:off x="5166360" y="571500"/>
              <a:ext cx="144780" cy="137161"/>
            </a:xfrm>
            <a:custGeom>
              <a:avLst/>
              <a:gdLst/>
              <a:ahLst/>
              <a:cxnLst/>
              <a:rect l="0" t="0" r="0" b="0"/>
              <a:pathLst>
                <a:path w="144780" h="137161">
                  <a:moveTo>
                    <a:pt x="0" y="137160"/>
                  </a:moveTo>
                  <a:lnTo>
                    <a:pt x="0" y="133114"/>
                  </a:lnTo>
                  <a:lnTo>
                    <a:pt x="846" y="131923"/>
                  </a:lnTo>
                  <a:lnTo>
                    <a:pt x="2257" y="131128"/>
                  </a:lnTo>
                  <a:lnTo>
                    <a:pt x="4045" y="130599"/>
                  </a:lnTo>
                  <a:lnTo>
                    <a:pt x="8288" y="125495"/>
                  </a:lnTo>
                  <a:lnTo>
                    <a:pt x="21957" y="108420"/>
                  </a:lnTo>
                  <a:lnTo>
                    <a:pt x="54224" y="81457"/>
                  </a:lnTo>
                  <a:lnTo>
                    <a:pt x="90848" y="46181"/>
                  </a:lnTo>
                  <a:lnTo>
                    <a:pt x="128855" y="11676"/>
                  </a:lnTo>
                  <a:lnTo>
                    <a:pt x="136957" y="6564"/>
                  </a:lnTo>
                  <a:lnTo>
                    <a:pt x="1447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261"/>
            <p:cNvSpPr/>
            <p:nvPr/>
          </p:nvSpPr>
          <p:spPr>
            <a:xfrm>
              <a:off x="5173980" y="525780"/>
              <a:ext cx="83821" cy="243841"/>
            </a:xfrm>
            <a:custGeom>
              <a:avLst/>
              <a:gdLst/>
              <a:ahLst/>
              <a:cxnLst/>
              <a:rect l="0" t="0" r="0" b="0"/>
              <a:pathLst>
                <a:path w="83821" h="243841">
                  <a:moveTo>
                    <a:pt x="0" y="0"/>
                  </a:moveTo>
                  <a:lnTo>
                    <a:pt x="846" y="19577"/>
                  </a:lnTo>
                  <a:lnTo>
                    <a:pt x="10605" y="51507"/>
                  </a:lnTo>
                  <a:lnTo>
                    <a:pt x="21254" y="84304"/>
                  </a:lnTo>
                  <a:lnTo>
                    <a:pt x="33202" y="112656"/>
                  </a:lnTo>
                  <a:lnTo>
                    <a:pt x="42481" y="142505"/>
                  </a:lnTo>
                  <a:lnTo>
                    <a:pt x="50592" y="171951"/>
                  </a:lnTo>
                  <a:lnTo>
                    <a:pt x="63473" y="208879"/>
                  </a:lnTo>
                  <a:lnTo>
                    <a:pt x="76196" y="233706"/>
                  </a:lnTo>
                  <a:lnTo>
                    <a:pt x="83820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SMARTInkShape-Group103"/>
          <p:cNvGrpSpPr/>
          <p:nvPr/>
        </p:nvGrpSpPr>
        <p:grpSpPr>
          <a:xfrm>
            <a:off x="5013960" y="1363979"/>
            <a:ext cx="1379221" cy="1379222"/>
            <a:chOff x="5013960" y="1363979"/>
            <a:chExt cx="1379221" cy="1379222"/>
          </a:xfrm>
        </p:grpSpPr>
        <p:sp>
          <p:nvSpPr>
            <p:cNvPr id="44" name="SMARTInkShape-262"/>
            <p:cNvSpPr/>
            <p:nvPr/>
          </p:nvSpPr>
          <p:spPr>
            <a:xfrm>
              <a:off x="6316980" y="2727959"/>
              <a:ext cx="76201" cy="15242"/>
            </a:xfrm>
            <a:custGeom>
              <a:avLst/>
              <a:gdLst/>
              <a:ahLst/>
              <a:cxnLst/>
              <a:rect l="0" t="0" r="0" b="0"/>
              <a:pathLst>
                <a:path w="76201" h="15242">
                  <a:moveTo>
                    <a:pt x="0" y="0"/>
                  </a:moveTo>
                  <a:lnTo>
                    <a:pt x="19927" y="847"/>
                  </a:lnTo>
                  <a:lnTo>
                    <a:pt x="58002" y="10606"/>
                  </a:lnTo>
                  <a:lnTo>
                    <a:pt x="76200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63"/>
            <p:cNvSpPr/>
            <p:nvPr/>
          </p:nvSpPr>
          <p:spPr>
            <a:xfrm>
              <a:off x="5913119" y="2651759"/>
              <a:ext cx="30482" cy="7622"/>
            </a:xfrm>
            <a:custGeom>
              <a:avLst/>
              <a:gdLst/>
              <a:ahLst/>
              <a:cxnLst/>
              <a:rect l="0" t="0" r="0" b="0"/>
              <a:pathLst>
                <a:path w="30482" h="7622">
                  <a:moveTo>
                    <a:pt x="0" y="0"/>
                  </a:moveTo>
                  <a:lnTo>
                    <a:pt x="7777" y="847"/>
                  </a:lnTo>
                  <a:lnTo>
                    <a:pt x="30481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64"/>
            <p:cNvSpPr/>
            <p:nvPr/>
          </p:nvSpPr>
          <p:spPr>
            <a:xfrm>
              <a:off x="5524500" y="2514600"/>
              <a:ext cx="22861" cy="1"/>
            </a:xfrm>
            <a:custGeom>
              <a:avLst/>
              <a:gdLst/>
              <a:ahLst/>
              <a:cxnLst/>
              <a:rect l="0" t="0" r="0" b="0"/>
              <a:pathLst>
                <a:path w="22861" h="1">
                  <a:moveTo>
                    <a:pt x="0" y="0"/>
                  </a:moveTo>
                  <a:lnTo>
                    <a:pt x="228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65"/>
            <p:cNvSpPr/>
            <p:nvPr/>
          </p:nvSpPr>
          <p:spPr>
            <a:xfrm>
              <a:off x="5234939" y="2339340"/>
              <a:ext cx="30481" cy="38101"/>
            </a:xfrm>
            <a:custGeom>
              <a:avLst/>
              <a:gdLst/>
              <a:ahLst/>
              <a:cxnLst/>
              <a:rect l="0" t="0" r="0" b="0"/>
              <a:pathLst>
                <a:path w="30481" h="38101">
                  <a:moveTo>
                    <a:pt x="0" y="0"/>
                  </a:moveTo>
                  <a:lnTo>
                    <a:pt x="6084" y="6930"/>
                  </a:lnTo>
                  <a:lnTo>
                    <a:pt x="3048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266"/>
            <p:cNvSpPr/>
            <p:nvPr/>
          </p:nvSpPr>
          <p:spPr>
            <a:xfrm>
              <a:off x="5082539" y="2148840"/>
              <a:ext cx="7622" cy="22861"/>
            </a:xfrm>
            <a:custGeom>
              <a:avLst/>
              <a:gdLst/>
              <a:ahLst/>
              <a:cxnLst/>
              <a:rect l="0" t="0" r="0" b="0"/>
              <a:pathLst>
                <a:path w="7622" h="22861">
                  <a:moveTo>
                    <a:pt x="0" y="0"/>
                  </a:moveTo>
                  <a:lnTo>
                    <a:pt x="0" y="4045"/>
                  </a:lnTo>
                  <a:lnTo>
                    <a:pt x="7621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267"/>
            <p:cNvSpPr/>
            <p:nvPr/>
          </p:nvSpPr>
          <p:spPr>
            <a:xfrm>
              <a:off x="5021580" y="1912620"/>
              <a:ext cx="1" cy="15240"/>
            </a:xfrm>
            <a:custGeom>
              <a:avLst/>
              <a:gdLst/>
              <a:ahLst/>
              <a:cxnLst/>
              <a:rect l="0" t="0" r="0" b="0"/>
              <a:pathLst>
                <a:path w="1" h="15240">
                  <a:moveTo>
                    <a:pt x="0" y="0"/>
                  </a:moveTo>
                  <a:lnTo>
                    <a:pt x="0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268"/>
            <p:cNvSpPr/>
            <p:nvPr/>
          </p:nvSpPr>
          <p:spPr>
            <a:xfrm>
              <a:off x="5013960" y="1623059"/>
              <a:ext cx="7621" cy="15242"/>
            </a:xfrm>
            <a:custGeom>
              <a:avLst/>
              <a:gdLst/>
              <a:ahLst/>
              <a:cxnLst/>
              <a:rect l="0" t="0" r="0" b="0"/>
              <a:pathLst>
                <a:path w="7621" h="15242">
                  <a:moveTo>
                    <a:pt x="7620" y="0"/>
                  </a:moveTo>
                  <a:lnTo>
                    <a:pt x="3574" y="4046"/>
                  </a:lnTo>
                  <a:lnTo>
                    <a:pt x="1588" y="8289"/>
                  </a:lnTo>
                  <a:lnTo>
                    <a:pt x="0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69"/>
            <p:cNvSpPr/>
            <p:nvPr/>
          </p:nvSpPr>
          <p:spPr>
            <a:xfrm>
              <a:off x="5044439" y="1363979"/>
              <a:ext cx="1" cy="15242"/>
            </a:xfrm>
            <a:custGeom>
              <a:avLst/>
              <a:gdLst/>
              <a:ahLst/>
              <a:cxnLst/>
              <a:rect l="0" t="0" r="0" b="0"/>
              <a:pathLst>
                <a:path w="1" h="15242">
                  <a:moveTo>
                    <a:pt x="0" y="0"/>
                  </a:moveTo>
                  <a:lnTo>
                    <a:pt x="0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SMARTInkShape-Group104"/>
          <p:cNvGrpSpPr/>
          <p:nvPr/>
        </p:nvGrpSpPr>
        <p:grpSpPr>
          <a:xfrm>
            <a:off x="6911339" y="2689899"/>
            <a:ext cx="844278" cy="144379"/>
            <a:chOff x="6911339" y="2689899"/>
            <a:chExt cx="844278" cy="144379"/>
          </a:xfrm>
        </p:grpSpPr>
        <p:sp>
          <p:nvSpPr>
            <p:cNvPr id="53" name="SMARTInkShape-270"/>
            <p:cNvSpPr/>
            <p:nvPr/>
          </p:nvSpPr>
          <p:spPr>
            <a:xfrm>
              <a:off x="7635239" y="2689899"/>
              <a:ext cx="120378" cy="144379"/>
            </a:xfrm>
            <a:custGeom>
              <a:avLst/>
              <a:gdLst/>
              <a:ahLst/>
              <a:cxnLst/>
              <a:rect l="0" t="0" r="0" b="0"/>
              <a:pathLst>
                <a:path w="120378" h="144379">
                  <a:moveTo>
                    <a:pt x="0" y="15201"/>
                  </a:moveTo>
                  <a:lnTo>
                    <a:pt x="0" y="49250"/>
                  </a:lnTo>
                  <a:lnTo>
                    <a:pt x="0" y="86098"/>
                  </a:lnTo>
                  <a:lnTo>
                    <a:pt x="0" y="124073"/>
                  </a:lnTo>
                  <a:lnTo>
                    <a:pt x="0" y="144378"/>
                  </a:lnTo>
                  <a:lnTo>
                    <a:pt x="847" y="118243"/>
                  </a:lnTo>
                  <a:lnTo>
                    <a:pt x="6561" y="93796"/>
                  </a:lnTo>
                  <a:lnTo>
                    <a:pt x="7527" y="56887"/>
                  </a:lnTo>
                  <a:lnTo>
                    <a:pt x="7618" y="20754"/>
                  </a:lnTo>
                  <a:lnTo>
                    <a:pt x="7621" y="1478"/>
                  </a:lnTo>
                  <a:lnTo>
                    <a:pt x="8468" y="972"/>
                  </a:lnTo>
                  <a:lnTo>
                    <a:pt x="17027" y="20"/>
                  </a:lnTo>
                  <a:lnTo>
                    <a:pt x="18972" y="0"/>
                  </a:lnTo>
                  <a:lnTo>
                    <a:pt x="23389" y="2236"/>
                  </a:lnTo>
                  <a:lnTo>
                    <a:pt x="28176" y="5205"/>
                  </a:lnTo>
                  <a:lnTo>
                    <a:pt x="35630" y="7723"/>
                  </a:lnTo>
                  <a:lnTo>
                    <a:pt x="43201" y="12609"/>
                  </a:lnTo>
                  <a:lnTo>
                    <a:pt x="74107" y="21660"/>
                  </a:lnTo>
                  <a:lnTo>
                    <a:pt x="93222" y="23438"/>
                  </a:lnTo>
                  <a:lnTo>
                    <a:pt x="108786" y="29351"/>
                  </a:lnTo>
                  <a:lnTo>
                    <a:pt x="120377" y="30345"/>
                  </a:lnTo>
                  <a:lnTo>
                    <a:pt x="120044" y="31223"/>
                  </a:lnTo>
                  <a:lnTo>
                    <a:pt x="117418" y="34457"/>
                  </a:lnTo>
                  <a:lnTo>
                    <a:pt x="103597" y="44279"/>
                  </a:lnTo>
                  <a:lnTo>
                    <a:pt x="69617" y="76375"/>
                  </a:lnTo>
                  <a:lnTo>
                    <a:pt x="45721" y="99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71"/>
            <p:cNvSpPr/>
            <p:nvPr/>
          </p:nvSpPr>
          <p:spPr>
            <a:xfrm>
              <a:off x="7528560" y="278130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0" y="0"/>
                  </a:move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72"/>
            <p:cNvSpPr/>
            <p:nvPr/>
          </p:nvSpPr>
          <p:spPr>
            <a:xfrm>
              <a:off x="7322819" y="2796540"/>
              <a:ext cx="53342" cy="7620"/>
            </a:xfrm>
            <a:custGeom>
              <a:avLst/>
              <a:gdLst/>
              <a:ahLst/>
              <a:cxnLst/>
              <a:rect l="0" t="0" r="0" b="0"/>
              <a:pathLst>
                <a:path w="53342" h="7620">
                  <a:moveTo>
                    <a:pt x="0" y="0"/>
                  </a:moveTo>
                  <a:lnTo>
                    <a:pt x="22102" y="846"/>
                  </a:lnTo>
                  <a:lnTo>
                    <a:pt x="53341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73"/>
            <p:cNvSpPr/>
            <p:nvPr/>
          </p:nvSpPr>
          <p:spPr>
            <a:xfrm>
              <a:off x="6911339" y="2773680"/>
              <a:ext cx="106681" cy="15240"/>
            </a:xfrm>
            <a:custGeom>
              <a:avLst/>
              <a:gdLst/>
              <a:ahLst/>
              <a:cxnLst/>
              <a:rect l="0" t="0" r="0" b="0"/>
              <a:pathLst>
                <a:path w="106681" h="15240">
                  <a:moveTo>
                    <a:pt x="0" y="0"/>
                  </a:moveTo>
                  <a:lnTo>
                    <a:pt x="8091" y="0"/>
                  </a:lnTo>
                  <a:lnTo>
                    <a:pt x="14320" y="2257"/>
                  </a:lnTo>
                  <a:lnTo>
                    <a:pt x="17167" y="4045"/>
                  </a:lnTo>
                  <a:lnTo>
                    <a:pt x="49235" y="9407"/>
                  </a:lnTo>
                  <a:lnTo>
                    <a:pt x="87055" y="14087"/>
                  </a:lnTo>
                  <a:lnTo>
                    <a:pt x="106680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SMARTInkShape-274"/>
          <p:cNvSpPr/>
          <p:nvPr/>
        </p:nvSpPr>
        <p:spPr>
          <a:xfrm>
            <a:off x="7780020" y="3893819"/>
            <a:ext cx="251457" cy="243813"/>
          </a:xfrm>
          <a:custGeom>
            <a:avLst/>
            <a:gdLst/>
            <a:ahLst/>
            <a:cxnLst/>
            <a:rect l="0" t="0" r="0" b="0"/>
            <a:pathLst>
              <a:path w="251457" h="243813">
                <a:moveTo>
                  <a:pt x="243840" y="15240"/>
                </a:moveTo>
                <a:lnTo>
                  <a:pt x="205894" y="15240"/>
                </a:lnTo>
                <a:lnTo>
                  <a:pt x="187867" y="15240"/>
                </a:lnTo>
                <a:lnTo>
                  <a:pt x="182838" y="17498"/>
                </a:lnTo>
                <a:lnTo>
                  <a:pt x="176757" y="21801"/>
                </a:lnTo>
                <a:lnTo>
                  <a:pt x="169472" y="23498"/>
                </a:lnTo>
                <a:lnTo>
                  <a:pt x="162350" y="28035"/>
                </a:lnTo>
                <a:lnTo>
                  <a:pt x="152358" y="29998"/>
                </a:lnTo>
                <a:lnTo>
                  <a:pt x="146276" y="30385"/>
                </a:lnTo>
                <a:lnTo>
                  <a:pt x="138991" y="35698"/>
                </a:lnTo>
                <a:lnTo>
                  <a:pt x="134304" y="37033"/>
                </a:lnTo>
                <a:lnTo>
                  <a:pt x="132717" y="38235"/>
                </a:lnTo>
                <a:lnTo>
                  <a:pt x="129634" y="43127"/>
                </a:lnTo>
                <a:lnTo>
                  <a:pt x="119058" y="49424"/>
                </a:lnTo>
                <a:lnTo>
                  <a:pt x="109156" y="57804"/>
                </a:lnTo>
                <a:lnTo>
                  <a:pt x="99047" y="62595"/>
                </a:lnTo>
                <a:lnTo>
                  <a:pt x="85653" y="73584"/>
                </a:lnTo>
                <a:lnTo>
                  <a:pt x="78530" y="76272"/>
                </a:lnTo>
                <a:lnTo>
                  <a:pt x="71057" y="81208"/>
                </a:lnTo>
                <a:lnTo>
                  <a:pt x="66012" y="82659"/>
                </a:lnTo>
                <a:lnTo>
                  <a:pt x="64328" y="83893"/>
                </a:lnTo>
                <a:lnTo>
                  <a:pt x="63205" y="85562"/>
                </a:lnTo>
                <a:lnTo>
                  <a:pt x="61111" y="89675"/>
                </a:lnTo>
                <a:lnTo>
                  <a:pt x="57358" y="94325"/>
                </a:lnTo>
                <a:lnTo>
                  <a:pt x="52867" y="96956"/>
                </a:lnTo>
                <a:lnTo>
                  <a:pt x="50484" y="97657"/>
                </a:lnTo>
                <a:lnTo>
                  <a:pt x="48896" y="98972"/>
                </a:lnTo>
                <a:lnTo>
                  <a:pt x="42093" y="109543"/>
                </a:lnTo>
                <a:lnTo>
                  <a:pt x="37617" y="112186"/>
                </a:lnTo>
                <a:lnTo>
                  <a:pt x="35237" y="112891"/>
                </a:lnTo>
                <a:lnTo>
                  <a:pt x="33651" y="114208"/>
                </a:lnTo>
                <a:lnTo>
                  <a:pt x="26852" y="124782"/>
                </a:lnTo>
                <a:lnTo>
                  <a:pt x="22376" y="127426"/>
                </a:lnTo>
                <a:lnTo>
                  <a:pt x="19997" y="128131"/>
                </a:lnTo>
                <a:lnTo>
                  <a:pt x="18411" y="129447"/>
                </a:lnTo>
                <a:lnTo>
                  <a:pt x="9394" y="144924"/>
                </a:lnTo>
                <a:lnTo>
                  <a:pt x="7970" y="150924"/>
                </a:lnTo>
                <a:lnTo>
                  <a:pt x="2452" y="158192"/>
                </a:lnTo>
                <a:lnTo>
                  <a:pt x="726" y="165311"/>
                </a:lnTo>
                <a:lnTo>
                  <a:pt x="0" y="201720"/>
                </a:lnTo>
                <a:lnTo>
                  <a:pt x="2257" y="206211"/>
                </a:lnTo>
                <a:lnTo>
                  <a:pt x="5236" y="211030"/>
                </a:lnTo>
                <a:lnTo>
                  <a:pt x="6561" y="215993"/>
                </a:lnTo>
                <a:lnTo>
                  <a:pt x="7760" y="217656"/>
                </a:lnTo>
                <a:lnTo>
                  <a:pt x="9406" y="218764"/>
                </a:lnTo>
                <a:lnTo>
                  <a:pt x="13493" y="220842"/>
                </a:lnTo>
                <a:lnTo>
                  <a:pt x="21459" y="227412"/>
                </a:lnTo>
                <a:lnTo>
                  <a:pt x="26490" y="228248"/>
                </a:lnTo>
                <a:lnTo>
                  <a:pt x="27820" y="229212"/>
                </a:lnTo>
                <a:lnTo>
                  <a:pt x="28706" y="230702"/>
                </a:lnTo>
                <a:lnTo>
                  <a:pt x="29297" y="232541"/>
                </a:lnTo>
                <a:lnTo>
                  <a:pt x="30538" y="233768"/>
                </a:lnTo>
                <a:lnTo>
                  <a:pt x="34174" y="235130"/>
                </a:lnTo>
                <a:lnTo>
                  <a:pt x="43407" y="236852"/>
                </a:lnTo>
                <a:lnTo>
                  <a:pt x="50867" y="241394"/>
                </a:lnTo>
                <a:lnTo>
                  <a:pt x="59286" y="243116"/>
                </a:lnTo>
                <a:lnTo>
                  <a:pt x="86047" y="243812"/>
                </a:lnTo>
                <a:lnTo>
                  <a:pt x="91301" y="241570"/>
                </a:lnTo>
                <a:lnTo>
                  <a:pt x="96458" y="238598"/>
                </a:lnTo>
                <a:lnTo>
                  <a:pt x="106667" y="236690"/>
                </a:lnTo>
                <a:lnTo>
                  <a:pt x="124615" y="235436"/>
                </a:lnTo>
                <a:lnTo>
                  <a:pt x="139385" y="229668"/>
                </a:lnTo>
                <a:lnTo>
                  <a:pt x="149797" y="227965"/>
                </a:lnTo>
                <a:lnTo>
                  <a:pt x="160007" y="222611"/>
                </a:lnTo>
                <a:lnTo>
                  <a:pt x="180314" y="214515"/>
                </a:lnTo>
                <a:lnTo>
                  <a:pt x="188457" y="208352"/>
                </a:lnTo>
                <a:lnTo>
                  <a:pt x="195727" y="205667"/>
                </a:lnTo>
                <a:lnTo>
                  <a:pt x="203243" y="200733"/>
                </a:lnTo>
                <a:lnTo>
                  <a:pt x="210833" y="198048"/>
                </a:lnTo>
                <a:lnTo>
                  <a:pt x="223521" y="187617"/>
                </a:lnTo>
                <a:lnTo>
                  <a:pt x="226343" y="182728"/>
                </a:lnTo>
                <a:lnTo>
                  <a:pt x="228443" y="177733"/>
                </a:lnTo>
                <a:lnTo>
                  <a:pt x="233539" y="170160"/>
                </a:lnTo>
                <a:lnTo>
                  <a:pt x="236272" y="162555"/>
                </a:lnTo>
                <a:lnTo>
                  <a:pt x="248300" y="146473"/>
                </a:lnTo>
                <a:lnTo>
                  <a:pt x="251182" y="125167"/>
                </a:lnTo>
                <a:lnTo>
                  <a:pt x="251456" y="89223"/>
                </a:lnTo>
                <a:lnTo>
                  <a:pt x="250612" y="72721"/>
                </a:lnTo>
                <a:lnTo>
                  <a:pt x="245376" y="58989"/>
                </a:lnTo>
                <a:lnTo>
                  <a:pt x="238279" y="46335"/>
                </a:lnTo>
                <a:lnTo>
                  <a:pt x="236289" y="40913"/>
                </a:lnTo>
                <a:lnTo>
                  <a:pt x="218343" y="20331"/>
                </a:lnTo>
                <a:lnTo>
                  <a:pt x="213316" y="17503"/>
                </a:lnTo>
                <a:lnTo>
                  <a:pt x="208261" y="15399"/>
                </a:lnTo>
                <a:lnTo>
                  <a:pt x="200654" y="10301"/>
                </a:lnTo>
                <a:lnTo>
                  <a:pt x="170886" y="776"/>
                </a:lnTo>
                <a:lnTo>
                  <a:pt x="160019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SMARTInkShape-Group106"/>
          <p:cNvGrpSpPr/>
          <p:nvPr/>
        </p:nvGrpSpPr>
        <p:grpSpPr>
          <a:xfrm>
            <a:off x="5242913" y="4351247"/>
            <a:ext cx="1226468" cy="1142761"/>
            <a:chOff x="5242913" y="4351247"/>
            <a:chExt cx="1226468" cy="1142761"/>
          </a:xfrm>
        </p:grpSpPr>
        <p:sp>
          <p:nvSpPr>
            <p:cNvPr id="59" name="SMARTInkShape-275"/>
            <p:cNvSpPr/>
            <p:nvPr/>
          </p:nvSpPr>
          <p:spPr>
            <a:xfrm>
              <a:off x="5242913" y="5227778"/>
              <a:ext cx="319688" cy="266230"/>
            </a:xfrm>
            <a:custGeom>
              <a:avLst/>
              <a:gdLst/>
              <a:ahLst/>
              <a:cxnLst/>
              <a:rect l="0" t="0" r="0" b="0"/>
              <a:pathLst>
                <a:path w="319688" h="266230">
                  <a:moveTo>
                    <a:pt x="106326" y="22402"/>
                  </a:moveTo>
                  <a:lnTo>
                    <a:pt x="106326" y="33007"/>
                  </a:lnTo>
                  <a:lnTo>
                    <a:pt x="110371" y="44359"/>
                  </a:lnTo>
                  <a:lnTo>
                    <a:pt x="116873" y="51352"/>
                  </a:lnTo>
                  <a:lnTo>
                    <a:pt x="120978" y="54401"/>
                  </a:lnTo>
                  <a:lnTo>
                    <a:pt x="147162" y="91784"/>
                  </a:lnTo>
                  <a:lnTo>
                    <a:pt x="176856" y="129188"/>
                  </a:lnTo>
                  <a:lnTo>
                    <a:pt x="208027" y="167196"/>
                  </a:lnTo>
                  <a:lnTo>
                    <a:pt x="239789" y="205284"/>
                  </a:lnTo>
                  <a:lnTo>
                    <a:pt x="261038" y="228832"/>
                  </a:lnTo>
                  <a:lnTo>
                    <a:pt x="279283" y="244772"/>
                  </a:lnTo>
                  <a:lnTo>
                    <a:pt x="285643" y="252466"/>
                  </a:lnTo>
                  <a:lnTo>
                    <a:pt x="295186" y="257811"/>
                  </a:lnTo>
                  <a:lnTo>
                    <a:pt x="294886" y="258081"/>
                  </a:lnTo>
                  <a:lnTo>
                    <a:pt x="292295" y="258381"/>
                  </a:lnTo>
                  <a:lnTo>
                    <a:pt x="288322" y="253999"/>
                  </a:lnTo>
                  <a:lnTo>
                    <a:pt x="261922" y="218632"/>
                  </a:lnTo>
                  <a:lnTo>
                    <a:pt x="231709" y="182173"/>
                  </a:lnTo>
                  <a:lnTo>
                    <a:pt x="199477" y="144289"/>
                  </a:lnTo>
                  <a:lnTo>
                    <a:pt x="177784" y="109790"/>
                  </a:lnTo>
                  <a:lnTo>
                    <a:pt x="146060" y="74622"/>
                  </a:lnTo>
                  <a:lnTo>
                    <a:pt x="114090" y="38212"/>
                  </a:lnTo>
                  <a:lnTo>
                    <a:pt x="87156" y="10021"/>
                  </a:lnTo>
                  <a:lnTo>
                    <a:pt x="85107" y="4763"/>
                  </a:lnTo>
                  <a:lnTo>
                    <a:pt x="83713" y="3022"/>
                  </a:lnTo>
                  <a:lnTo>
                    <a:pt x="77049" y="0"/>
                  </a:lnTo>
                  <a:lnTo>
                    <a:pt x="76649" y="694"/>
                  </a:lnTo>
                  <a:lnTo>
                    <a:pt x="75851" y="37999"/>
                  </a:lnTo>
                  <a:lnTo>
                    <a:pt x="75847" y="70411"/>
                  </a:lnTo>
                  <a:lnTo>
                    <a:pt x="75847" y="103099"/>
                  </a:lnTo>
                  <a:lnTo>
                    <a:pt x="70610" y="136085"/>
                  </a:lnTo>
                  <a:lnTo>
                    <a:pt x="67239" y="159379"/>
                  </a:lnTo>
                  <a:lnTo>
                    <a:pt x="51153" y="193592"/>
                  </a:lnTo>
                  <a:lnTo>
                    <a:pt x="32708" y="230592"/>
                  </a:lnTo>
                  <a:lnTo>
                    <a:pt x="19972" y="252025"/>
                  </a:lnTo>
                  <a:lnTo>
                    <a:pt x="8772" y="264603"/>
                  </a:lnTo>
                  <a:lnTo>
                    <a:pt x="5678" y="265513"/>
                  </a:lnTo>
                  <a:lnTo>
                    <a:pt x="0" y="266199"/>
                  </a:lnTo>
                  <a:lnTo>
                    <a:pt x="3796" y="266229"/>
                  </a:lnTo>
                  <a:lnTo>
                    <a:pt x="7982" y="263978"/>
                  </a:lnTo>
                  <a:lnTo>
                    <a:pt x="41458" y="233682"/>
                  </a:lnTo>
                  <a:lnTo>
                    <a:pt x="76335" y="218377"/>
                  </a:lnTo>
                  <a:lnTo>
                    <a:pt x="111660" y="208746"/>
                  </a:lnTo>
                  <a:lnTo>
                    <a:pt x="146233" y="205965"/>
                  </a:lnTo>
                  <a:lnTo>
                    <a:pt x="173184" y="207742"/>
                  </a:lnTo>
                  <a:lnTo>
                    <a:pt x="209092" y="211882"/>
                  </a:lnTo>
                  <a:lnTo>
                    <a:pt x="238751" y="220690"/>
                  </a:lnTo>
                  <a:lnTo>
                    <a:pt x="272185" y="227516"/>
                  </a:lnTo>
                  <a:lnTo>
                    <a:pt x="309556" y="241236"/>
                  </a:lnTo>
                  <a:lnTo>
                    <a:pt x="319687" y="2433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76"/>
            <p:cNvSpPr/>
            <p:nvPr/>
          </p:nvSpPr>
          <p:spPr>
            <a:xfrm>
              <a:off x="5326380" y="4351247"/>
              <a:ext cx="1143001" cy="1047146"/>
            </a:xfrm>
            <a:custGeom>
              <a:avLst/>
              <a:gdLst/>
              <a:ahLst/>
              <a:cxnLst/>
              <a:rect l="0" t="0" r="0" b="0"/>
              <a:pathLst>
                <a:path w="1143001" h="1047146">
                  <a:moveTo>
                    <a:pt x="1143000" y="15012"/>
                  </a:moveTo>
                  <a:lnTo>
                    <a:pt x="1138954" y="15012"/>
                  </a:lnTo>
                  <a:lnTo>
                    <a:pt x="1134710" y="12755"/>
                  </a:lnTo>
                  <a:lnTo>
                    <a:pt x="1130002" y="9776"/>
                  </a:lnTo>
                  <a:lnTo>
                    <a:pt x="1101955" y="1500"/>
                  </a:lnTo>
                  <a:lnTo>
                    <a:pt x="1070802" y="0"/>
                  </a:lnTo>
                  <a:lnTo>
                    <a:pt x="1037361" y="2075"/>
                  </a:lnTo>
                  <a:lnTo>
                    <a:pt x="1009253" y="8074"/>
                  </a:lnTo>
                  <a:lnTo>
                    <a:pt x="974113" y="17472"/>
                  </a:lnTo>
                  <a:lnTo>
                    <a:pt x="936890" y="28724"/>
                  </a:lnTo>
                  <a:lnTo>
                    <a:pt x="899050" y="39678"/>
                  </a:lnTo>
                  <a:lnTo>
                    <a:pt x="861027" y="55905"/>
                  </a:lnTo>
                  <a:lnTo>
                    <a:pt x="822950" y="76800"/>
                  </a:lnTo>
                  <a:lnTo>
                    <a:pt x="784857" y="99078"/>
                  </a:lnTo>
                  <a:lnTo>
                    <a:pt x="746759" y="124023"/>
                  </a:lnTo>
                  <a:lnTo>
                    <a:pt x="708659" y="152863"/>
                  </a:lnTo>
                  <a:lnTo>
                    <a:pt x="670559" y="185115"/>
                  </a:lnTo>
                  <a:lnTo>
                    <a:pt x="634717" y="221482"/>
                  </a:lnTo>
                  <a:lnTo>
                    <a:pt x="604906" y="259069"/>
                  </a:lnTo>
                  <a:lnTo>
                    <a:pt x="587193" y="285195"/>
                  </a:lnTo>
                  <a:lnTo>
                    <a:pt x="568033" y="313741"/>
                  </a:lnTo>
                  <a:lnTo>
                    <a:pt x="552743" y="343361"/>
                  </a:lnTo>
                  <a:lnTo>
                    <a:pt x="540303" y="373458"/>
                  </a:lnTo>
                  <a:lnTo>
                    <a:pt x="529130" y="403768"/>
                  </a:lnTo>
                  <a:lnTo>
                    <a:pt x="518520" y="434173"/>
                  </a:lnTo>
                  <a:lnTo>
                    <a:pt x="509853" y="464619"/>
                  </a:lnTo>
                  <a:lnTo>
                    <a:pt x="506001" y="495084"/>
                  </a:lnTo>
                  <a:lnTo>
                    <a:pt x="502032" y="523300"/>
                  </a:lnTo>
                  <a:lnTo>
                    <a:pt x="498291" y="551645"/>
                  </a:lnTo>
                  <a:lnTo>
                    <a:pt x="496629" y="583998"/>
                  </a:lnTo>
                  <a:lnTo>
                    <a:pt x="495891" y="615875"/>
                  </a:lnTo>
                  <a:lnTo>
                    <a:pt x="495563" y="646976"/>
                  </a:lnTo>
                  <a:lnTo>
                    <a:pt x="495416" y="677732"/>
                  </a:lnTo>
                  <a:lnTo>
                    <a:pt x="497609" y="706076"/>
                  </a:lnTo>
                  <a:lnTo>
                    <a:pt x="500559" y="732785"/>
                  </a:lnTo>
                  <a:lnTo>
                    <a:pt x="501871" y="758767"/>
                  </a:lnTo>
                  <a:lnTo>
                    <a:pt x="500195" y="784426"/>
                  </a:lnTo>
                  <a:lnTo>
                    <a:pt x="497476" y="809941"/>
                  </a:lnTo>
                  <a:lnTo>
                    <a:pt x="495097" y="847258"/>
                  </a:lnTo>
                  <a:lnTo>
                    <a:pt x="489407" y="880988"/>
                  </a:lnTo>
                  <a:lnTo>
                    <a:pt x="481512" y="915723"/>
                  </a:lnTo>
                  <a:lnTo>
                    <a:pt x="461845" y="953331"/>
                  </a:lnTo>
                  <a:lnTo>
                    <a:pt x="441078" y="978550"/>
                  </a:lnTo>
                  <a:lnTo>
                    <a:pt x="407260" y="1006287"/>
                  </a:lnTo>
                  <a:lnTo>
                    <a:pt x="377962" y="1024627"/>
                  </a:lnTo>
                  <a:lnTo>
                    <a:pt x="347832" y="1036741"/>
                  </a:lnTo>
                  <a:lnTo>
                    <a:pt x="313411" y="1041647"/>
                  </a:lnTo>
                  <a:lnTo>
                    <a:pt x="276401" y="1047145"/>
                  </a:lnTo>
                  <a:lnTo>
                    <a:pt x="242669" y="1046047"/>
                  </a:lnTo>
                  <a:lnTo>
                    <a:pt x="207180" y="1044405"/>
                  </a:lnTo>
                  <a:lnTo>
                    <a:pt x="173899" y="1039872"/>
                  </a:lnTo>
                  <a:lnTo>
                    <a:pt x="138544" y="1037213"/>
                  </a:lnTo>
                  <a:lnTo>
                    <a:pt x="109347" y="1032379"/>
                  </a:lnTo>
                  <a:lnTo>
                    <a:pt x="72336" y="1028397"/>
                  </a:lnTo>
                  <a:lnTo>
                    <a:pt x="37423" y="1022014"/>
                  </a:lnTo>
                  <a:lnTo>
                    <a:pt x="0" y="10132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SMARTInkShape-Group107"/>
          <p:cNvGrpSpPr/>
          <p:nvPr/>
        </p:nvGrpSpPr>
        <p:grpSpPr>
          <a:xfrm>
            <a:off x="4251959" y="5181600"/>
            <a:ext cx="1264922" cy="677795"/>
            <a:chOff x="4251959" y="5181600"/>
            <a:chExt cx="1264922" cy="677795"/>
          </a:xfrm>
        </p:grpSpPr>
        <p:sp>
          <p:nvSpPr>
            <p:cNvPr id="62" name="SMARTInkShape-277"/>
            <p:cNvSpPr/>
            <p:nvPr/>
          </p:nvSpPr>
          <p:spPr>
            <a:xfrm>
              <a:off x="5516880" y="558546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278"/>
            <p:cNvSpPr/>
            <p:nvPr/>
          </p:nvSpPr>
          <p:spPr>
            <a:xfrm>
              <a:off x="5478780" y="5692139"/>
              <a:ext cx="7621" cy="163314"/>
            </a:xfrm>
            <a:custGeom>
              <a:avLst/>
              <a:gdLst/>
              <a:ahLst/>
              <a:cxnLst/>
              <a:rect l="0" t="0" r="0" b="0"/>
              <a:pathLst>
                <a:path w="7621" h="163314">
                  <a:moveTo>
                    <a:pt x="7620" y="0"/>
                  </a:moveTo>
                  <a:lnTo>
                    <a:pt x="6773" y="34050"/>
                  </a:lnTo>
                  <a:lnTo>
                    <a:pt x="1059" y="62601"/>
                  </a:lnTo>
                  <a:lnTo>
                    <a:pt x="93" y="100264"/>
                  </a:lnTo>
                  <a:lnTo>
                    <a:pt x="8" y="134280"/>
                  </a:lnTo>
                  <a:lnTo>
                    <a:pt x="0" y="163313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279"/>
            <p:cNvSpPr/>
            <p:nvPr/>
          </p:nvSpPr>
          <p:spPr>
            <a:xfrm>
              <a:off x="5258104" y="5647707"/>
              <a:ext cx="159716" cy="181452"/>
            </a:xfrm>
            <a:custGeom>
              <a:avLst/>
              <a:gdLst/>
              <a:ahLst/>
              <a:cxnLst/>
              <a:rect l="0" t="0" r="0" b="0"/>
              <a:pathLst>
                <a:path w="159716" h="181452">
                  <a:moveTo>
                    <a:pt x="22556" y="59673"/>
                  </a:moveTo>
                  <a:lnTo>
                    <a:pt x="15249" y="59673"/>
                  </a:lnTo>
                  <a:lnTo>
                    <a:pt x="26295" y="71024"/>
                  </a:lnTo>
                  <a:lnTo>
                    <a:pt x="30708" y="73184"/>
                  </a:lnTo>
                  <a:lnTo>
                    <a:pt x="54547" y="74811"/>
                  </a:lnTo>
                  <a:lnTo>
                    <a:pt x="70769" y="74046"/>
                  </a:lnTo>
                  <a:lnTo>
                    <a:pt x="80209" y="68823"/>
                  </a:lnTo>
                  <a:lnTo>
                    <a:pt x="93575" y="56999"/>
                  </a:lnTo>
                  <a:lnTo>
                    <a:pt x="96453" y="49736"/>
                  </a:lnTo>
                  <a:lnTo>
                    <a:pt x="98716" y="15079"/>
                  </a:lnTo>
                  <a:lnTo>
                    <a:pt x="97882" y="12164"/>
                  </a:lnTo>
                  <a:lnTo>
                    <a:pt x="96480" y="10220"/>
                  </a:lnTo>
                  <a:lnTo>
                    <a:pt x="84909" y="1607"/>
                  </a:lnTo>
                  <a:lnTo>
                    <a:pt x="76797" y="0"/>
                  </a:lnTo>
                  <a:lnTo>
                    <a:pt x="69805" y="1542"/>
                  </a:lnTo>
                  <a:lnTo>
                    <a:pt x="63875" y="4203"/>
                  </a:lnTo>
                  <a:lnTo>
                    <a:pt x="58417" y="5386"/>
                  </a:lnTo>
                  <a:lnTo>
                    <a:pt x="41932" y="18313"/>
                  </a:lnTo>
                  <a:lnTo>
                    <a:pt x="24627" y="37172"/>
                  </a:lnTo>
                  <a:lnTo>
                    <a:pt x="7497" y="73355"/>
                  </a:lnTo>
                  <a:lnTo>
                    <a:pt x="3163" y="85227"/>
                  </a:lnTo>
                  <a:lnTo>
                    <a:pt x="0" y="122405"/>
                  </a:lnTo>
                  <a:lnTo>
                    <a:pt x="633" y="137339"/>
                  </a:lnTo>
                  <a:lnTo>
                    <a:pt x="3781" y="144426"/>
                  </a:lnTo>
                  <a:lnTo>
                    <a:pt x="18784" y="161112"/>
                  </a:lnTo>
                  <a:lnTo>
                    <a:pt x="43048" y="176157"/>
                  </a:lnTo>
                  <a:lnTo>
                    <a:pt x="58166" y="179982"/>
                  </a:lnTo>
                  <a:lnTo>
                    <a:pt x="92645" y="181451"/>
                  </a:lnTo>
                  <a:lnTo>
                    <a:pt x="115830" y="180718"/>
                  </a:lnTo>
                  <a:lnTo>
                    <a:pt x="141843" y="170983"/>
                  </a:lnTo>
                  <a:lnTo>
                    <a:pt x="159715" y="1587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80"/>
            <p:cNvSpPr/>
            <p:nvPr/>
          </p:nvSpPr>
          <p:spPr>
            <a:xfrm>
              <a:off x="5173983" y="5577839"/>
              <a:ext cx="38098" cy="243697"/>
            </a:xfrm>
            <a:custGeom>
              <a:avLst/>
              <a:gdLst/>
              <a:ahLst/>
              <a:cxnLst/>
              <a:rect l="0" t="0" r="0" b="0"/>
              <a:pathLst>
                <a:path w="38098" h="243697">
                  <a:moveTo>
                    <a:pt x="38097" y="0"/>
                  </a:moveTo>
                  <a:lnTo>
                    <a:pt x="38097" y="4045"/>
                  </a:lnTo>
                  <a:lnTo>
                    <a:pt x="35839" y="8289"/>
                  </a:lnTo>
                  <a:lnTo>
                    <a:pt x="27490" y="21957"/>
                  </a:lnTo>
                  <a:lnTo>
                    <a:pt x="24229" y="36046"/>
                  </a:lnTo>
                  <a:lnTo>
                    <a:pt x="22281" y="67297"/>
                  </a:lnTo>
                  <a:lnTo>
                    <a:pt x="16879" y="101064"/>
                  </a:lnTo>
                  <a:lnTo>
                    <a:pt x="11515" y="136051"/>
                  </a:lnTo>
                  <a:lnTo>
                    <a:pt x="3150" y="171811"/>
                  </a:lnTo>
                  <a:lnTo>
                    <a:pt x="274" y="207755"/>
                  </a:lnTo>
                  <a:lnTo>
                    <a:pt x="0" y="242197"/>
                  </a:lnTo>
                  <a:lnTo>
                    <a:pt x="846" y="242745"/>
                  </a:lnTo>
                  <a:lnTo>
                    <a:pt x="10603" y="243696"/>
                  </a:lnTo>
                  <a:lnTo>
                    <a:pt x="12147" y="242897"/>
                  </a:lnTo>
                  <a:lnTo>
                    <a:pt x="13177" y="241518"/>
                  </a:lnTo>
                  <a:lnTo>
                    <a:pt x="15236" y="236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81"/>
            <p:cNvSpPr/>
            <p:nvPr/>
          </p:nvSpPr>
          <p:spPr>
            <a:xfrm>
              <a:off x="4950412" y="5684519"/>
              <a:ext cx="139749" cy="174876"/>
            </a:xfrm>
            <a:custGeom>
              <a:avLst/>
              <a:gdLst/>
              <a:ahLst/>
              <a:cxnLst/>
              <a:rect l="0" t="0" r="0" b="0"/>
              <a:pathLst>
                <a:path w="139749" h="174876">
                  <a:moveTo>
                    <a:pt x="116888" y="0"/>
                  </a:moveTo>
                  <a:lnTo>
                    <a:pt x="84601" y="0"/>
                  </a:lnTo>
                  <a:lnTo>
                    <a:pt x="58086" y="10607"/>
                  </a:lnTo>
                  <a:lnTo>
                    <a:pt x="39048" y="25177"/>
                  </a:lnTo>
                  <a:lnTo>
                    <a:pt x="27220" y="38787"/>
                  </a:lnTo>
                  <a:lnTo>
                    <a:pt x="1211" y="73700"/>
                  </a:lnTo>
                  <a:lnTo>
                    <a:pt x="0" y="86096"/>
                  </a:lnTo>
                  <a:lnTo>
                    <a:pt x="3940" y="116137"/>
                  </a:lnTo>
                  <a:lnTo>
                    <a:pt x="19098" y="137022"/>
                  </a:lnTo>
                  <a:lnTo>
                    <a:pt x="48419" y="165371"/>
                  </a:lnTo>
                  <a:lnTo>
                    <a:pt x="59364" y="170865"/>
                  </a:lnTo>
                  <a:lnTo>
                    <a:pt x="95866" y="174875"/>
                  </a:lnTo>
                  <a:lnTo>
                    <a:pt x="111599" y="174300"/>
                  </a:lnTo>
                  <a:lnTo>
                    <a:pt x="139748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82"/>
            <p:cNvSpPr/>
            <p:nvPr/>
          </p:nvSpPr>
          <p:spPr>
            <a:xfrm>
              <a:off x="4770603" y="5669280"/>
              <a:ext cx="121302" cy="175089"/>
            </a:xfrm>
            <a:custGeom>
              <a:avLst/>
              <a:gdLst/>
              <a:ahLst/>
              <a:cxnLst/>
              <a:rect l="0" t="0" r="0" b="0"/>
              <a:pathLst>
                <a:path w="121302" h="175089">
                  <a:moveTo>
                    <a:pt x="22377" y="30480"/>
                  </a:moveTo>
                  <a:lnTo>
                    <a:pt x="15070" y="30480"/>
                  </a:lnTo>
                  <a:lnTo>
                    <a:pt x="13972" y="37410"/>
                  </a:lnTo>
                  <a:lnTo>
                    <a:pt x="8738" y="54206"/>
                  </a:lnTo>
                  <a:lnTo>
                    <a:pt x="5020" y="86153"/>
                  </a:lnTo>
                  <a:lnTo>
                    <a:pt x="0" y="121455"/>
                  </a:lnTo>
                  <a:lnTo>
                    <a:pt x="427" y="147258"/>
                  </a:lnTo>
                  <a:lnTo>
                    <a:pt x="5619" y="161695"/>
                  </a:lnTo>
                  <a:lnTo>
                    <a:pt x="10131" y="168666"/>
                  </a:lnTo>
                  <a:lnTo>
                    <a:pt x="14959" y="172329"/>
                  </a:lnTo>
                  <a:lnTo>
                    <a:pt x="20773" y="173957"/>
                  </a:lnTo>
                  <a:lnTo>
                    <a:pt x="43155" y="175088"/>
                  </a:lnTo>
                  <a:lnTo>
                    <a:pt x="58072" y="171164"/>
                  </a:lnTo>
                  <a:lnTo>
                    <a:pt x="83354" y="151526"/>
                  </a:lnTo>
                  <a:lnTo>
                    <a:pt x="96324" y="136901"/>
                  </a:lnTo>
                  <a:lnTo>
                    <a:pt x="113619" y="100625"/>
                  </a:lnTo>
                  <a:lnTo>
                    <a:pt x="119120" y="84283"/>
                  </a:lnTo>
                  <a:lnTo>
                    <a:pt x="121301" y="48287"/>
                  </a:lnTo>
                  <a:lnTo>
                    <a:pt x="119118" y="40369"/>
                  </a:lnTo>
                  <a:lnTo>
                    <a:pt x="116173" y="34028"/>
                  </a:lnTo>
                  <a:lnTo>
                    <a:pt x="114127" y="20452"/>
                  </a:lnTo>
                  <a:lnTo>
                    <a:pt x="1138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83"/>
            <p:cNvSpPr/>
            <p:nvPr/>
          </p:nvSpPr>
          <p:spPr>
            <a:xfrm>
              <a:off x="4534029" y="5654629"/>
              <a:ext cx="158802" cy="200804"/>
            </a:xfrm>
            <a:custGeom>
              <a:avLst/>
              <a:gdLst/>
              <a:ahLst/>
              <a:cxnLst/>
              <a:rect l="0" t="0" r="0" b="0"/>
              <a:pathLst>
                <a:path w="158802" h="200804">
                  <a:moveTo>
                    <a:pt x="45590" y="7031"/>
                  </a:moveTo>
                  <a:lnTo>
                    <a:pt x="39560" y="21351"/>
                  </a:lnTo>
                  <a:lnTo>
                    <a:pt x="38064" y="54648"/>
                  </a:lnTo>
                  <a:lnTo>
                    <a:pt x="27373" y="92076"/>
                  </a:lnTo>
                  <a:lnTo>
                    <a:pt x="21084" y="126854"/>
                  </a:lnTo>
                  <a:lnTo>
                    <a:pt x="14623" y="141311"/>
                  </a:lnTo>
                  <a:lnTo>
                    <a:pt x="0" y="159284"/>
                  </a:lnTo>
                  <a:lnTo>
                    <a:pt x="719" y="132090"/>
                  </a:lnTo>
                  <a:lnTo>
                    <a:pt x="10477" y="97881"/>
                  </a:lnTo>
                  <a:lnTo>
                    <a:pt x="31078" y="60293"/>
                  </a:lnTo>
                  <a:lnTo>
                    <a:pt x="60894" y="22932"/>
                  </a:lnTo>
                  <a:lnTo>
                    <a:pt x="76089" y="9484"/>
                  </a:lnTo>
                  <a:lnTo>
                    <a:pt x="86239" y="3888"/>
                  </a:lnTo>
                  <a:lnTo>
                    <a:pt x="107586" y="0"/>
                  </a:lnTo>
                  <a:lnTo>
                    <a:pt x="125037" y="373"/>
                  </a:lnTo>
                  <a:lnTo>
                    <a:pt x="134805" y="3508"/>
                  </a:lnTo>
                  <a:lnTo>
                    <a:pt x="142532" y="9980"/>
                  </a:lnTo>
                  <a:lnTo>
                    <a:pt x="147942" y="18502"/>
                  </a:lnTo>
                  <a:lnTo>
                    <a:pt x="158048" y="55085"/>
                  </a:lnTo>
                  <a:lnTo>
                    <a:pt x="158801" y="91158"/>
                  </a:lnTo>
                  <a:lnTo>
                    <a:pt x="153298" y="128991"/>
                  </a:lnTo>
                  <a:lnTo>
                    <a:pt x="144117" y="164798"/>
                  </a:lnTo>
                  <a:lnTo>
                    <a:pt x="138430" y="182880"/>
                  </a:lnTo>
                  <a:lnTo>
                    <a:pt x="137445" y="191873"/>
                  </a:lnTo>
                  <a:lnTo>
                    <a:pt x="139472" y="197274"/>
                  </a:lnTo>
                  <a:lnTo>
                    <a:pt x="141198" y="199899"/>
                  </a:lnTo>
                  <a:lnTo>
                    <a:pt x="142349" y="200803"/>
                  </a:lnTo>
                  <a:lnTo>
                    <a:pt x="143116" y="200558"/>
                  </a:lnTo>
                  <a:lnTo>
                    <a:pt x="144816" y="198030"/>
                  </a:lnTo>
                  <a:lnTo>
                    <a:pt x="152271" y="1899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284"/>
            <p:cNvSpPr/>
            <p:nvPr/>
          </p:nvSpPr>
          <p:spPr>
            <a:xfrm>
              <a:off x="4854414" y="5311574"/>
              <a:ext cx="296706" cy="159138"/>
            </a:xfrm>
            <a:custGeom>
              <a:avLst/>
              <a:gdLst/>
              <a:ahLst/>
              <a:cxnLst/>
              <a:rect l="0" t="0" r="0" b="0"/>
              <a:pathLst>
                <a:path w="296706" h="159138">
                  <a:moveTo>
                    <a:pt x="98586" y="22426"/>
                  </a:moveTo>
                  <a:lnTo>
                    <a:pt x="94540" y="22426"/>
                  </a:lnTo>
                  <a:lnTo>
                    <a:pt x="93349" y="21579"/>
                  </a:lnTo>
                  <a:lnTo>
                    <a:pt x="92554" y="20168"/>
                  </a:lnTo>
                  <a:lnTo>
                    <a:pt x="92025" y="18380"/>
                  </a:lnTo>
                  <a:lnTo>
                    <a:pt x="82816" y="6988"/>
                  </a:lnTo>
                  <a:lnTo>
                    <a:pt x="78030" y="2864"/>
                  </a:lnTo>
                  <a:lnTo>
                    <a:pt x="73081" y="1031"/>
                  </a:lnTo>
                  <a:lnTo>
                    <a:pt x="65535" y="0"/>
                  </a:lnTo>
                  <a:lnTo>
                    <a:pt x="53891" y="3739"/>
                  </a:lnTo>
                  <a:lnTo>
                    <a:pt x="43762" y="10209"/>
                  </a:lnTo>
                  <a:lnTo>
                    <a:pt x="16396" y="45502"/>
                  </a:lnTo>
                  <a:lnTo>
                    <a:pt x="3127" y="70714"/>
                  </a:lnTo>
                  <a:lnTo>
                    <a:pt x="0" y="96090"/>
                  </a:lnTo>
                  <a:lnTo>
                    <a:pt x="1994" y="103990"/>
                  </a:lnTo>
                  <a:lnTo>
                    <a:pt x="10173" y="115960"/>
                  </a:lnTo>
                  <a:lnTo>
                    <a:pt x="17240" y="119030"/>
                  </a:lnTo>
                  <a:lnTo>
                    <a:pt x="51741" y="121443"/>
                  </a:lnTo>
                  <a:lnTo>
                    <a:pt x="58857" y="119209"/>
                  </a:lnTo>
                  <a:lnTo>
                    <a:pt x="70324" y="110876"/>
                  </a:lnTo>
                  <a:lnTo>
                    <a:pt x="78170" y="99527"/>
                  </a:lnTo>
                  <a:lnTo>
                    <a:pt x="81812" y="85440"/>
                  </a:lnTo>
                  <a:lnTo>
                    <a:pt x="83341" y="53362"/>
                  </a:lnTo>
                  <a:lnTo>
                    <a:pt x="83346" y="70830"/>
                  </a:lnTo>
                  <a:lnTo>
                    <a:pt x="94697" y="104901"/>
                  </a:lnTo>
                  <a:lnTo>
                    <a:pt x="106363" y="120974"/>
                  </a:lnTo>
                  <a:lnTo>
                    <a:pt x="123994" y="139235"/>
                  </a:lnTo>
                  <a:lnTo>
                    <a:pt x="129070" y="142074"/>
                  </a:lnTo>
                  <a:lnTo>
                    <a:pt x="131608" y="142831"/>
                  </a:lnTo>
                  <a:lnTo>
                    <a:pt x="134147" y="142489"/>
                  </a:lnTo>
                  <a:lnTo>
                    <a:pt x="142612" y="138810"/>
                  </a:lnTo>
                  <a:lnTo>
                    <a:pt x="154622" y="136496"/>
                  </a:lnTo>
                  <a:lnTo>
                    <a:pt x="163919" y="130825"/>
                  </a:lnTo>
                  <a:lnTo>
                    <a:pt x="172036" y="122936"/>
                  </a:lnTo>
                  <a:lnTo>
                    <a:pt x="178957" y="111097"/>
                  </a:lnTo>
                  <a:lnTo>
                    <a:pt x="191753" y="76276"/>
                  </a:lnTo>
                  <a:lnTo>
                    <a:pt x="197543" y="68287"/>
                  </a:lnTo>
                  <a:lnTo>
                    <a:pt x="197645" y="104191"/>
                  </a:lnTo>
                  <a:lnTo>
                    <a:pt x="189388" y="141517"/>
                  </a:lnTo>
                  <a:lnTo>
                    <a:pt x="184035" y="151908"/>
                  </a:lnTo>
                  <a:lnTo>
                    <a:pt x="182501" y="159137"/>
                  </a:lnTo>
                  <a:lnTo>
                    <a:pt x="182414" y="148940"/>
                  </a:lnTo>
                  <a:lnTo>
                    <a:pt x="193757" y="111156"/>
                  </a:lnTo>
                  <a:lnTo>
                    <a:pt x="207910" y="74468"/>
                  </a:lnTo>
                  <a:lnTo>
                    <a:pt x="220519" y="48041"/>
                  </a:lnTo>
                  <a:lnTo>
                    <a:pt x="230668" y="35670"/>
                  </a:lnTo>
                  <a:lnTo>
                    <a:pt x="246377" y="27666"/>
                  </a:lnTo>
                  <a:lnTo>
                    <a:pt x="263072" y="23978"/>
                  </a:lnTo>
                  <a:lnTo>
                    <a:pt x="273573" y="25373"/>
                  </a:lnTo>
                  <a:lnTo>
                    <a:pt x="296705" y="300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285"/>
            <p:cNvSpPr/>
            <p:nvPr/>
          </p:nvSpPr>
          <p:spPr>
            <a:xfrm>
              <a:off x="4785362" y="5181600"/>
              <a:ext cx="15239" cy="304801"/>
            </a:xfrm>
            <a:custGeom>
              <a:avLst/>
              <a:gdLst/>
              <a:ahLst/>
              <a:cxnLst/>
              <a:rect l="0" t="0" r="0" b="0"/>
              <a:pathLst>
                <a:path w="15239" h="304801">
                  <a:moveTo>
                    <a:pt x="7618" y="0"/>
                  </a:moveTo>
                  <a:lnTo>
                    <a:pt x="7618" y="36110"/>
                  </a:lnTo>
                  <a:lnTo>
                    <a:pt x="7618" y="69321"/>
                  </a:lnTo>
                  <a:lnTo>
                    <a:pt x="7618" y="103251"/>
                  </a:lnTo>
                  <a:lnTo>
                    <a:pt x="7618" y="132569"/>
                  </a:lnTo>
                  <a:lnTo>
                    <a:pt x="3572" y="162705"/>
                  </a:lnTo>
                  <a:lnTo>
                    <a:pt x="704" y="197991"/>
                  </a:lnTo>
                  <a:lnTo>
                    <a:pt x="137" y="234438"/>
                  </a:lnTo>
                  <a:lnTo>
                    <a:pt x="16" y="268002"/>
                  </a:lnTo>
                  <a:lnTo>
                    <a:pt x="0" y="290431"/>
                  </a:lnTo>
                  <a:lnTo>
                    <a:pt x="2256" y="296438"/>
                  </a:lnTo>
                  <a:lnTo>
                    <a:pt x="4044" y="299225"/>
                  </a:lnTo>
                  <a:lnTo>
                    <a:pt x="6081" y="301083"/>
                  </a:lnTo>
                  <a:lnTo>
                    <a:pt x="15238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86"/>
            <p:cNvSpPr/>
            <p:nvPr/>
          </p:nvSpPr>
          <p:spPr>
            <a:xfrm>
              <a:off x="4549616" y="5303519"/>
              <a:ext cx="140620" cy="204503"/>
            </a:xfrm>
            <a:custGeom>
              <a:avLst/>
              <a:gdLst/>
              <a:ahLst/>
              <a:cxnLst/>
              <a:rect l="0" t="0" r="0" b="0"/>
              <a:pathLst>
                <a:path w="140620" h="204503">
                  <a:moveTo>
                    <a:pt x="90964" y="60961"/>
                  </a:moveTo>
                  <a:lnTo>
                    <a:pt x="86918" y="56915"/>
                  </a:lnTo>
                  <a:lnTo>
                    <a:pt x="82674" y="54929"/>
                  </a:lnTo>
                  <a:lnTo>
                    <a:pt x="69006" y="53655"/>
                  </a:lnTo>
                  <a:lnTo>
                    <a:pt x="62014" y="55738"/>
                  </a:lnTo>
                  <a:lnTo>
                    <a:pt x="32463" y="74600"/>
                  </a:lnTo>
                  <a:lnTo>
                    <a:pt x="16504" y="92128"/>
                  </a:lnTo>
                  <a:lnTo>
                    <a:pt x="4947" y="115942"/>
                  </a:lnTo>
                  <a:lnTo>
                    <a:pt x="595" y="139868"/>
                  </a:lnTo>
                  <a:lnTo>
                    <a:pt x="0" y="153604"/>
                  </a:lnTo>
                  <a:lnTo>
                    <a:pt x="4251" y="165918"/>
                  </a:lnTo>
                  <a:lnTo>
                    <a:pt x="20777" y="187621"/>
                  </a:lnTo>
                  <a:lnTo>
                    <a:pt x="35360" y="199055"/>
                  </a:lnTo>
                  <a:lnTo>
                    <a:pt x="54451" y="203759"/>
                  </a:lnTo>
                  <a:lnTo>
                    <a:pt x="82810" y="204502"/>
                  </a:lnTo>
                  <a:lnTo>
                    <a:pt x="101059" y="198695"/>
                  </a:lnTo>
                  <a:lnTo>
                    <a:pt x="120484" y="186626"/>
                  </a:lnTo>
                  <a:lnTo>
                    <a:pt x="128919" y="177207"/>
                  </a:lnTo>
                  <a:lnTo>
                    <a:pt x="133233" y="167377"/>
                  </a:lnTo>
                  <a:lnTo>
                    <a:pt x="140619" y="136969"/>
                  </a:lnTo>
                  <a:lnTo>
                    <a:pt x="136294" y="99110"/>
                  </a:lnTo>
                  <a:lnTo>
                    <a:pt x="121272" y="61112"/>
                  </a:lnTo>
                  <a:lnTo>
                    <a:pt x="103654" y="25409"/>
                  </a:lnTo>
                  <a:lnTo>
                    <a:pt x="9858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87"/>
            <p:cNvSpPr/>
            <p:nvPr/>
          </p:nvSpPr>
          <p:spPr>
            <a:xfrm>
              <a:off x="4328159" y="5280859"/>
              <a:ext cx="181235" cy="159809"/>
            </a:xfrm>
            <a:custGeom>
              <a:avLst/>
              <a:gdLst/>
              <a:ahLst/>
              <a:cxnLst/>
              <a:rect l="0" t="0" r="0" b="0"/>
              <a:pathLst>
                <a:path w="181235" h="159809">
                  <a:moveTo>
                    <a:pt x="0" y="60760"/>
                  </a:moveTo>
                  <a:lnTo>
                    <a:pt x="0" y="49409"/>
                  </a:lnTo>
                  <a:lnTo>
                    <a:pt x="7761" y="25837"/>
                  </a:lnTo>
                  <a:lnTo>
                    <a:pt x="11352" y="20404"/>
                  </a:lnTo>
                  <a:lnTo>
                    <a:pt x="31306" y="7458"/>
                  </a:lnTo>
                  <a:lnTo>
                    <a:pt x="41008" y="3203"/>
                  </a:lnTo>
                  <a:lnTo>
                    <a:pt x="78480" y="0"/>
                  </a:lnTo>
                  <a:lnTo>
                    <a:pt x="91607" y="736"/>
                  </a:lnTo>
                  <a:lnTo>
                    <a:pt x="123113" y="10418"/>
                  </a:lnTo>
                  <a:lnTo>
                    <a:pt x="146553" y="26294"/>
                  </a:lnTo>
                  <a:lnTo>
                    <a:pt x="165231" y="45737"/>
                  </a:lnTo>
                  <a:lnTo>
                    <a:pt x="177324" y="65883"/>
                  </a:lnTo>
                  <a:lnTo>
                    <a:pt x="181234" y="81093"/>
                  </a:lnTo>
                  <a:lnTo>
                    <a:pt x="179891" y="91246"/>
                  </a:lnTo>
                  <a:lnTo>
                    <a:pt x="175625" y="101403"/>
                  </a:lnTo>
                  <a:lnTo>
                    <a:pt x="154320" y="126800"/>
                  </a:lnTo>
                  <a:lnTo>
                    <a:pt x="135471" y="137995"/>
                  </a:lnTo>
                  <a:lnTo>
                    <a:pt x="98838" y="152003"/>
                  </a:lnTo>
                  <a:lnTo>
                    <a:pt x="76135" y="157504"/>
                  </a:lnTo>
                  <a:lnTo>
                    <a:pt x="38938" y="159515"/>
                  </a:lnTo>
                  <a:lnTo>
                    <a:pt x="5658" y="159808"/>
                  </a:lnTo>
                  <a:lnTo>
                    <a:pt x="3772" y="158966"/>
                  </a:lnTo>
                  <a:lnTo>
                    <a:pt x="2515" y="157557"/>
                  </a:lnTo>
                  <a:lnTo>
                    <a:pt x="0" y="1522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88"/>
            <p:cNvSpPr/>
            <p:nvPr/>
          </p:nvSpPr>
          <p:spPr>
            <a:xfrm>
              <a:off x="4251959" y="5402580"/>
              <a:ext cx="114301" cy="289560"/>
            </a:xfrm>
            <a:custGeom>
              <a:avLst/>
              <a:gdLst/>
              <a:ahLst/>
              <a:cxnLst/>
              <a:rect l="0" t="0" r="0" b="0"/>
              <a:pathLst>
                <a:path w="114301" h="289560">
                  <a:moveTo>
                    <a:pt x="114300" y="0"/>
                  </a:moveTo>
                  <a:lnTo>
                    <a:pt x="101303" y="32078"/>
                  </a:lnTo>
                  <a:lnTo>
                    <a:pt x="88861" y="68790"/>
                  </a:lnTo>
                  <a:lnTo>
                    <a:pt x="78733" y="105184"/>
                  </a:lnTo>
                  <a:lnTo>
                    <a:pt x="70272" y="134929"/>
                  </a:lnTo>
                  <a:lnTo>
                    <a:pt x="58263" y="165191"/>
                  </a:lnTo>
                  <a:lnTo>
                    <a:pt x="48966" y="195607"/>
                  </a:lnTo>
                  <a:lnTo>
                    <a:pt x="40003" y="224374"/>
                  </a:lnTo>
                  <a:lnTo>
                    <a:pt x="21407" y="259694"/>
                  </a:lnTo>
                  <a:lnTo>
                    <a:pt x="7763" y="280683"/>
                  </a:lnTo>
                  <a:lnTo>
                    <a:pt x="0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SMARTInkShape-Group108"/>
          <p:cNvGrpSpPr/>
          <p:nvPr/>
        </p:nvGrpSpPr>
        <p:grpSpPr>
          <a:xfrm>
            <a:off x="3177540" y="5455919"/>
            <a:ext cx="2871881" cy="1142380"/>
            <a:chOff x="3177540" y="5455919"/>
            <a:chExt cx="2871881" cy="1142380"/>
          </a:xfrm>
        </p:grpSpPr>
        <p:sp>
          <p:nvSpPr>
            <p:cNvPr id="75" name="SMARTInkShape-289"/>
            <p:cNvSpPr/>
            <p:nvPr/>
          </p:nvSpPr>
          <p:spPr>
            <a:xfrm>
              <a:off x="3177540" y="5688867"/>
              <a:ext cx="220908" cy="285214"/>
            </a:xfrm>
            <a:custGeom>
              <a:avLst/>
              <a:gdLst/>
              <a:ahLst/>
              <a:cxnLst/>
              <a:rect l="0" t="0" r="0" b="0"/>
              <a:pathLst>
                <a:path w="220908" h="285214">
                  <a:moveTo>
                    <a:pt x="30479" y="26133"/>
                  </a:moveTo>
                  <a:lnTo>
                    <a:pt x="30479" y="62178"/>
                  </a:lnTo>
                  <a:lnTo>
                    <a:pt x="30479" y="96260"/>
                  </a:lnTo>
                  <a:lnTo>
                    <a:pt x="28222" y="126985"/>
                  </a:lnTo>
                  <a:lnTo>
                    <a:pt x="15041" y="162781"/>
                  </a:lnTo>
                  <a:lnTo>
                    <a:pt x="10918" y="173225"/>
                  </a:lnTo>
                  <a:lnTo>
                    <a:pt x="7750" y="186932"/>
                  </a:lnTo>
                  <a:lnTo>
                    <a:pt x="6013" y="189212"/>
                  </a:lnTo>
                  <a:lnTo>
                    <a:pt x="4009" y="190733"/>
                  </a:lnTo>
                  <a:lnTo>
                    <a:pt x="1781" y="194679"/>
                  </a:lnTo>
                  <a:lnTo>
                    <a:pt x="104" y="201000"/>
                  </a:lnTo>
                  <a:lnTo>
                    <a:pt x="0" y="165344"/>
                  </a:lnTo>
                  <a:lnTo>
                    <a:pt x="6083" y="134096"/>
                  </a:lnTo>
                  <a:lnTo>
                    <a:pt x="15437" y="102586"/>
                  </a:lnTo>
                  <a:lnTo>
                    <a:pt x="25439" y="71903"/>
                  </a:lnTo>
                  <a:lnTo>
                    <a:pt x="41651" y="42229"/>
                  </a:lnTo>
                  <a:lnTo>
                    <a:pt x="56179" y="25445"/>
                  </a:lnTo>
                  <a:lnTo>
                    <a:pt x="91457" y="3530"/>
                  </a:lnTo>
                  <a:lnTo>
                    <a:pt x="96531" y="904"/>
                  </a:lnTo>
                  <a:lnTo>
                    <a:pt x="101607" y="0"/>
                  </a:lnTo>
                  <a:lnTo>
                    <a:pt x="127000" y="2675"/>
                  </a:lnTo>
                  <a:lnTo>
                    <a:pt x="137160" y="7523"/>
                  </a:lnTo>
                  <a:lnTo>
                    <a:pt x="173670" y="34126"/>
                  </a:lnTo>
                  <a:lnTo>
                    <a:pt x="183867" y="44925"/>
                  </a:lnTo>
                  <a:lnTo>
                    <a:pt x="204166" y="79940"/>
                  </a:lnTo>
                  <a:lnTo>
                    <a:pt x="214680" y="106516"/>
                  </a:lnTo>
                  <a:lnTo>
                    <a:pt x="219113" y="135840"/>
                  </a:lnTo>
                  <a:lnTo>
                    <a:pt x="220611" y="170005"/>
                  </a:lnTo>
                  <a:lnTo>
                    <a:pt x="220907" y="201214"/>
                  </a:lnTo>
                  <a:lnTo>
                    <a:pt x="220123" y="238623"/>
                  </a:lnTo>
                  <a:lnTo>
                    <a:pt x="213830" y="275135"/>
                  </a:lnTo>
                  <a:lnTo>
                    <a:pt x="213360" y="2852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90"/>
            <p:cNvSpPr/>
            <p:nvPr/>
          </p:nvSpPr>
          <p:spPr>
            <a:xfrm>
              <a:off x="3711084" y="5455919"/>
              <a:ext cx="617076" cy="784862"/>
            </a:xfrm>
            <a:custGeom>
              <a:avLst/>
              <a:gdLst/>
              <a:ahLst/>
              <a:cxnLst/>
              <a:rect l="0" t="0" r="0" b="0"/>
              <a:pathLst>
                <a:path w="617076" h="784862">
                  <a:moveTo>
                    <a:pt x="426575" y="0"/>
                  </a:moveTo>
                  <a:lnTo>
                    <a:pt x="434103" y="0"/>
                  </a:lnTo>
                  <a:lnTo>
                    <a:pt x="438213" y="4046"/>
                  </a:lnTo>
                  <a:lnTo>
                    <a:pt x="440214" y="8290"/>
                  </a:lnTo>
                  <a:lnTo>
                    <a:pt x="440748" y="10607"/>
                  </a:lnTo>
                  <a:lnTo>
                    <a:pt x="440257" y="12998"/>
                  </a:lnTo>
                  <a:lnTo>
                    <a:pt x="436368" y="21255"/>
                  </a:lnTo>
                  <a:lnTo>
                    <a:pt x="435161" y="29484"/>
                  </a:lnTo>
                  <a:lnTo>
                    <a:pt x="430109" y="38787"/>
                  </a:lnTo>
                  <a:lnTo>
                    <a:pt x="408257" y="69674"/>
                  </a:lnTo>
                  <a:lnTo>
                    <a:pt x="383324" y="102779"/>
                  </a:lnTo>
                  <a:lnTo>
                    <a:pt x="351741" y="135512"/>
                  </a:lnTo>
                  <a:lnTo>
                    <a:pt x="317908" y="167315"/>
                  </a:lnTo>
                  <a:lnTo>
                    <a:pt x="288826" y="190404"/>
                  </a:lnTo>
                  <a:lnTo>
                    <a:pt x="252705" y="220961"/>
                  </a:lnTo>
                  <a:lnTo>
                    <a:pt x="215026" y="251457"/>
                  </a:lnTo>
                  <a:lnTo>
                    <a:pt x="185059" y="274320"/>
                  </a:lnTo>
                  <a:lnTo>
                    <a:pt x="154731" y="296333"/>
                  </a:lnTo>
                  <a:lnTo>
                    <a:pt x="125143" y="314804"/>
                  </a:lnTo>
                  <a:lnTo>
                    <a:pt x="91961" y="341113"/>
                  </a:lnTo>
                  <a:lnTo>
                    <a:pt x="54130" y="367219"/>
                  </a:lnTo>
                  <a:lnTo>
                    <a:pt x="17557" y="394440"/>
                  </a:lnTo>
                  <a:lnTo>
                    <a:pt x="8205" y="405585"/>
                  </a:lnTo>
                  <a:lnTo>
                    <a:pt x="2329" y="417354"/>
                  </a:lnTo>
                  <a:lnTo>
                    <a:pt x="72" y="434187"/>
                  </a:lnTo>
                  <a:lnTo>
                    <a:pt x="0" y="436778"/>
                  </a:lnTo>
                  <a:lnTo>
                    <a:pt x="7625" y="461568"/>
                  </a:lnTo>
                  <a:lnTo>
                    <a:pt x="11211" y="467044"/>
                  </a:lnTo>
                  <a:lnTo>
                    <a:pt x="45820" y="493700"/>
                  </a:lnTo>
                  <a:lnTo>
                    <a:pt x="77091" y="508636"/>
                  </a:lnTo>
                  <a:lnTo>
                    <a:pt x="114292" y="527233"/>
                  </a:lnTo>
                  <a:lnTo>
                    <a:pt x="145509" y="539112"/>
                  </a:lnTo>
                  <a:lnTo>
                    <a:pt x="181152" y="556887"/>
                  </a:lnTo>
                  <a:lnTo>
                    <a:pt x="209642" y="571686"/>
                  </a:lnTo>
                  <a:lnTo>
                    <a:pt x="242637" y="586795"/>
                  </a:lnTo>
                  <a:lnTo>
                    <a:pt x="276120" y="604255"/>
                  </a:lnTo>
                  <a:lnTo>
                    <a:pt x="312851" y="623257"/>
                  </a:lnTo>
                  <a:lnTo>
                    <a:pt x="350546" y="641869"/>
                  </a:lnTo>
                  <a:lnTo>
                    <a:pt x="376698" y="656116"/>
                  </a:lnTo>
                  <a:lnTo>
                    <a:pt x="405254" y="670914"/>
                  </a:lnTo>
                  <a:lnTo>
                    <a:pt x="441801" y="693525"/>
                  </a:lnTo>
                  <a:lnTo>
                    <a:pt x="478124" y="712266"/>
                  </a:lnTo>
                  <a:lnTo>
                    <a:pt x="511652" y="732589"/>
                  </a:lnTo>
                  <a:lnTo>
                    <a:pt x="548085" y="755282"/>
                  </a:lnTo>
                  <a:lnTo>
                    <a:pt x="582501" y="768795"/>
                  </a:lnTo>
                  <a:lnTo>
                    <a:pt x="617075" y="784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91"/>
            <p:cNvSpPr/>
            <p:nvPr/>
          </p:nvSpPr>
          <p:spPr>
            <a:xfrm>
              <a:off x="5692179" y="6204368"/>
              <a:ext cx="357242" cy="333593"/>
            </a:xfrm>
            <a:custGeom>
              <a:avLst/>
              <a:gdLst/>
              <a:ahLst/>
              <a:cxnLst/>
              <a:rect l="0" t="0" r="0" b="0"/>
              <a:pathLst>
                <a:path w="357242" h="333593">
                  <a:moveTo>
                    <a:pt x="60921" y="66892"/>
                  </a:moveTo>
                  <a:lnTo>
                    <a:pt x="60921" y="70937"/>
                  </a:lnTo>
                  <a:lnTo>
                    <a:pt x="58663" y="75180"/>
                  </a:lnTo>
                  <a:lnTo>
                    <a:pt x="56875" y="77498"/>
                  </a:lnTo>
                  <a:lnTo>
                    <a:pt x="54889" y="84588"/>
                  </a:lnTo>
                  <a:lnTo>
                    <a:pt x="51513" y="98099"/>
                  </a:lnTo>
                  <a:lnTo>
                    <a:pt x="48273" y="108701"/>
                  </a:lnTo>
                  <a:lnTo>
                    <a:pt x="41977" y="143580"/>
                  </a:lnTo>
                  <a:lnTo>
                    <a:pt x="30287" y="181256"/>
                  </a:lnTo>
                  <a:lnTo>
                    <a:pt x="22775" y="199555"/>
                  </a:lnTo>
                  <a:lnTo>
                    <a:pt x="92" y="226773"/>
                  </a:lnTo>
                  <a:lnTo>
                    <a:pt x="0" y="222825"/>
                  </a:lnTo>
                  <a:lnTo>
                    <a:pt x="10570" y="190299"/>
                  </a:lnTo>
                  <a:lnTo>
                    <a:pt x="21216" y="156932"/>
                  </a:lnTo>
                  <a:lnTo>
                    <a:pt x="34010" y="124238"/>
                  </a:lnTo>
                  <a:lnTo>
                    <a:pt x="48525" y="92726"/>
                  </a:lnTo>
                  <a:lnTo>
                    <a:pt x="64398" y="62787"/>
                  </a:lnTo>
                  <a:lnTo>
                    <a:pt x="92087" y="31744"/>
                  </a:lnTo>
                  <a:lnTo>
                    <a:pt x="130129" y="4010"/>
                  </a:lnTo>
                  <a:lnTo>
                    <a:pt x="138529" y="845"/>
                  </a:lnTo>
                  <a:lnTo>
                    <a:pt x="143140" y="0"/>
                  </a:lnTo>
                  <a:lnTo>
                    <a:pt x="152778" y="1320"/>
                  </a:lnTo>
                  <a:lnTo>
                    <a:pt x="161859" y="4728"/>
                  </a:lnTo>
                  <a:lnTo>
                    <a:pt x="177339" y="16267"/>
                  </a:lnTo>
                  <a:lnTo>
                    <a:pt x="180396" y="25765"/>
                  </a:lnTo>
                  <a:lnTo>
                    <a:pt x="184374" y="43135"/>
                  </a:lnTo>
                  <a:lnTo>
                    <a:pt x="187755" y="54639"/>
                  </a:lnTo>
                  <a:lnTo>
                    <a:pt x="188812" y="76243"/>
                  </a:lnTo>
                  <a:lnTo>
                    <a:pt x="182013" y="111198"/>
                  </a:lnTo>
                  <a:lnTo>
                    <a:pt x="172517" y="142812"/>
                  </a:lnTo>
                  <a:lnTo>
                    <a:pt x="157426" y="178181"/>
                  </a:lnTo>
                  <a:lnTo>
                    <a:pt x="152514" y="191949"/>
                  </a:lnTo>
                  <a:lnTo>
                    <a:pt x="150770" y="193443"/>
                  </a:lnTo>
                  <a:lnTo>
                    <a:pt x="145093" y="196256"/>
                  </a:lnTo>
                  <a:lnTo>
                    <a:pt x="144771" y="185810"/>
                  </a:lnTo>
                  <a:lnTo>
                    <a:pt x="158586" y="153774"/>
                  </a:lnTo>
                  <a:lnTo>
                    <a:pt x="178206" y="118830"/>
                  </a:lnTo>
                  <a:lnTo>
                    <a:pt x="198965" y="89336"/>
                  </a:lnTo>
                  <a:lnTo>
                    <a:pt x="228735" y="53074"/>
                  </a:lnTo>
                  <a:lnTo>
                    <a:pt x="264426" y="24285"/>
                  </a:lnTo>
                  <a:lnTo>
                    <a:pt x="276674" y="18322"/>
                  </a:lnTo>
                  <a:lnTo>
                    <a:pt x="308650" y="14180"/>
                  </a:lnTo>
                  <a:lnTo>
                    <a:pt x="317213" y="16088"/>
                  </a:lnTo>
                  <a:lnTo>
                    <a:pt x="326795" y="21923"/>
                  </a:lnTo>
                  <a:lnTo>
                    <a:pt x="333180" y="28279"/>
                  </a:lnTo>
                  <a:lnTo>
                    <a:pt x="344602" y="45291"/>
                  </a:lnTo>
                  <a:lnTo>
                    <a:pt x="353751" y="79893"/>
                  </a:lnTo>
                  <a:lnTo>
                    <a:pt x="357241" y="117406"/>
                  </a:lnTo>
                  <a:lnTo>
                    <a:pt x="355673" y="154669"/>
                  </a:lnTo>
                  <a:lnTo>
                    <a:pt x="347503" y="185469"/>
                  </a:lnTo>
                  <a:lnTo>
                    <a:pt x="333618" y="222676"/>
                  </a:lnTo>
                  <a:lnTo>
                    <a:pt x="321875" y="256555"/>
                  </a:lnTo>
                  <a:lnTo>
                    <a:pt x="303303" y="291336"/>
                  </a:lnTo>
                  <a:lnTo>
                    <a:pt x="284201" y="329013"/>
                  </a:lnTo>
                  <a:lnTo>
                    <a:pt x="281901" y="3335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92"/>
            <p:cNvSpPr/>
            <p:nvPr/>
          </p:nvSpPr>
          <p:spPr>
            <a:xfrm>
              <a:off x="5267065" y="6196669"/>
              <a:ext cx="364116" cy="226504"/>
            </a:xfrm>
            <a:custGeom>
              <a:avLst/>
              <a:gdLst/>
              <a:ahLst/>
              <a:cxnLst/>
              <a:rect l="0" t="0" r="0" b="0"/>
              <a:pathLst>
                <a:path w="364116" h="226504">
                  <a:moveTo>
                    <a:pt x="21215" y="97450"/>
                  </a:moveTo>
                  <a:lnTo>
                    <a:pt x="21215" y="101496"/>
                  </a:lnTo>
                  <a:lnTo>
                    <a:pt x="22061" y="102687"/>
                  </a:lnTo>
                  <a:lnTo>
                    <a:pt x="23472" y="103482"/>
                  </a:lnTo>
                  <a:lnTo>
                    <a:pt x="25260" y="104012"/>
                  </a:lnTo>
                  <a:lnTo>
                    <a:pt x="35059" y="110098"/>
                  </a:lnTo>
                  <a:lnTo>
                    <a:pt x="69408" y="112539"/>
                  </a:lnTo>
                  <a:lnTo>
                    <a:pt x="81581" y="111776"/>
                  </a:lnTo>
                  <a:lnTo>
                    <a:pt x="103252" y="102075"/>
                  </a:lnTo>
                  <a:lnTo>
                    <a:pt x="122435" y="87250"/>
                  </a:lnTo>
                  <a:lnTo>
                    <a:pt x="134367" y="75614"/>
                  </a:lnTo>
                  <a:lnTo>
                    <a:pt x="139238" y="66296"/>
                  </a:lnTo>
                  <a:lnTo>
                    <a:pt x="142792" y="38689"/>
                  </a:lnTo>
                  <a:lnTo>
                    <a:pt x="142906" y="35416"/>
                  </a:lnTo>
                  <a:lnTo>
                    <a:pt x="138517" y="27264"/>
                  </a:lnTo>
                  <a:lnTo>
                    <a:pt x="122363" y="9342"/>
                  </a:lnTo>
                  <a:lnTo>
                    <a:pt x="110075" y="2012"/>
                  </a:lnTo>
                  <a:lnTo>
                    <a:pt x="103606" y="0"/>
                  </a:lnTo>
                  <a:lnTo>
                    <a:pt x="95650" y="1364"/>
                  </a:lnTo>
                  <a:lnTo>
                    <a:pt x="86471" y="5639"/>
                  </a:lnTo>
                  <a:lnTo>
                    <a:pt x="51469" y="32670"/>
                  </a:lnTo>
                  <a:lnTo>
                    <a:pt x="24059" y="67471"/>
                  </a:lnTo>
                  <a:lnTo>
                    <a:pt x="9578" y="102786"/>
                  </a:lnTo>
                  <a:lnTo>
                    <a:pt x="0" y="138824"/>
                  </a:lnTo>
                  <a:lnTo>
                    <a:pt x="2887" y="159381"/>
                  </a:lnTo>
                  <a:lnTo>
                    <a:pt x="9105" y="177513"/>
                  </a:lnTo>
                  <a:lnTo>
                    <a:pt x="16115" y="186091"/>
                  </a:lnTo>
                  <a:lnTo>
                    <a:pt x="34412" y="198498"/>
                  </a:lnTo>
                  <a:lnTo>
                    <a:pt x="60416" y="208255"/>
                  </a:lnTo>
                  <a:lnTo>
                    <a:pt x="81655" y="209868"/>
                  </a:lnTo>
                  <a:lnTo>
                    <a:pt x="113756" y="201008"/>
                  </a:lnTo>
                  <a:lnTo>
                    <a:pt x="142505" y="190469"/>
                  </a:lnTo>
                  <a:lnTo>
                    <a:pt x="180266" y="163183"/>
                  </a:lnTo>
                  <a:lnTo>
                    <a:pt x="215084" y="130760"/>
                  </a:lnTo>
                  <a:lnTo>
                    <a:pt x="226847" y="112824"/>
                  </a:lnTo>
                  <a:lnTo>
                    <a:pt x="226954" y="149482"/>
                  </a:lnTo>
                  <a:lnTo>
                    <a:pt x="226108" y="174050"/>
                  </a:lnTo>
                  <a:lnTo>
                    <a:pt x="219805" y="209367"/>
                  </a:lnTo>
                  <a:lnTo>
                    <a:pt x="219343" y="226503"/>
                  </a:lnTo>
                  <a:lnTo>
                    <a:pt x="219337" y="222801"/>
                  </a:lnTo>
                  <a:lnTo>
                    <a:pt x="217078" y="218638"/>
                  </a:lnTo>
                  <a:lnTo>
                    <a:pt x="215290" y="216342"/>
                  </a:lnTo>
                  <a:lnTo>
                    <a:pt x="213303" y="209276"/>
                  </a:lnTo>
                  <a:lnTo>
                    <a:pt x="213267" y="199644"/>
                  </a:lnTo>
                  <a:lnTo>
                    <a:pt x="218368" y="165440"/>
                  </a:lnTo>
                  <a:lnTo>
                    <a:pt x="225227" y="129350"/>
                  </a:lnTo>
                  <a:lnTo>
                    <a:pt x="234735" y="91867"/>
                  </a:lnTo>
                  <a:lnTo>
                    <a:pt x="240573" y="76342"/>
                  </a:lnTo>
                  <a:lnTo>
                    <a:pt x="262970" y="47216"/>
                  </a:lnTo>
                  <a:lnTo>
                    <a:pt x="287974" y="29614"/>
                  </a:lnTo>
                  <a:lnTo>
                    <a:pt x="314169" y="17115"/>
                  </a:lnTo>
                  <a:lnTo>
                    <a:pt x="349863" y="13936"/>
                  </a:lnTo>
                  <a:lnTo>
                    <a:pt x="364115" y="136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93"/>
            <p:cNvSpPr/>
            <p:nvPr/>
          </p:nvSpPr>
          <p:spPr>
            <a:xfrm>
              <a:off x="4983480" y="6153351"/>
              <a:ext cx="234212" cy="201679"/>
            </a:xfrm>
            <a:custGeom>
              <a:avLst/>
              <a:gdLst/>
              <a:ahLst/>
              <a:cxnLst/>
              <a:rect l="0" t="0" r="0" b="0"/>
              <a:pathLst>
                <a:path w="234212" h="201679">
                  <a:moveTo>
                    <a:pt x="0" y="34088"/>
                  </a:moveTo>
                  <a:lnTo>
                    <a:pt x="0" y="27528"/>
                  </a:lnTo>
                  <a:lnTo>
                    <a:pt x="10605" y="15956"/>
                  </a:lnTo>
                  <a:lnTo>
                    <a:pt x="21957" y="8584"/>
                  </a:lnTo>
                  <a:lnTo>
                    <a:pt x="50943" y="0"/>
                  </a:lnTo>
                  <a:lnTo>
                    <a:pt x="82468" y="2018"/>
                  </a:lnTo>
                  <a:lnTo>
                    <a:pt x="114032" y="5552"/>
                  </a:lnTo>
                  <a:lnTo>
                    <a:pt x="144727" y="14152"/>
                  </a:lnTo>
                  <a:lnTo>
                    <a:pt x="174402" y="30088"/>
                  </a:lnTo>
                  <a:lnTo>
                    <a:pt x="212371" y="64820"/>
                  </a:lnTo>
                  <a:lnTo>
                    <a:pt x="224261" y="82517"/>
                  </a:lnTo>
                  <a:lnTo>
                    <a:pt x="233607" y="108566"/>
                  </a:lnTo>
                  <a:lnTo>
                    <a:pt x="234211" y="120530"/>
                  </a:lnTo>
                  <a:lnTo>
                    <a:pt x="231658" y="134314"/>
                  </a:lnTo>
                  <a:lnTo>
                    <a:pt x="221416" y="152309"/>
                  </a:lnTo>
                  <a:lnTo>
                    <a:pt x="207656" y="168365"/>
                  </a:lnTo>
                  <a:lnTo>
                    <a:pt x="176516" y="188114"/>
                  </a:lnTo>
                  <a:lnTo>
                    <a:pt x="151925" y="197318"/>
                  </a:lnTo>
                  <a:lnTo>
                    <a:pt x="123567" y="200422"/>
                  </a:lnTo>
                  <a:lnTo>
                    <a:pt x="85901" y="201471"/>
                  </a:lnTo>
                  <a:lnTo>
                    <a:pt x="53751" y="201678"/>
                  </a:lnTo>
                  <a:lnTo>
                    <a:pt x="34647" y="197669"/>
                  </a:lnTo>
                  <a:lnTo>
                    <a:pt x="13867" y="188728"/>
                  </a:lnTo>
                  <a:lnTo>
                    <a:pt x="6728" y="183815"/>
                  </a:lnTo>
                  <a:lnTo>
                    <a:pt x="2990" y="178810"/>
                  </a:lnTo>
                  <a:lnTo>
                    <a:pt x="0" y="1712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94"/>
            <p:cNvSpPr/>
            <p:nvPr/>
          </p:nvSpPr>
          <p:spPr>
            <a:xfrm>
              <a:off x="4907280" y="6263639"/>
              <a:ext cx="114301" cy="334660"/>
            </a:xfrm>
            <a:custGeom>
              <a:avLst/>
              <a:gdLst/>
              <a:ahLst/>
              <a:cxnLst/>
              <a:rect l="0" t="0" r="0" b="0"/>
              <a:pathLst>
                <a:path w="114301" h="334660">
                  <a:moveTo>
                    <a:pt x="114300" y="0"/>
                  </a:moveTo>
                  <a:lnTo>
                    <a:pt x="114300" y="6561"/>
                  </a:lnTo>
                  <a:lnTo>
                    <a:pt x="108268" y="24059"/>
                  </a:lnTo>
                  <a:lnTo>
                    <a:pt x="104561" y="55704"/>
                  </a:lnTo>
                  <a:lnTo>
                    <a:pt x="96101" y="88332"/>
                  </a:lnTo>
                  <a:lnTo>
                    <a:pt x="88776" y="117425"/>
                  </a:lnTo>
                  <a:lnTo>
                    <a:pt x="81243" y="147494"/>
                  </a:lnTo>
                  <a:lnTo>
                    <a:pt x="69603" y="177852"/>
                  </a:lnTo>
                  <a:lnTo>
                    <a:pt x="55431" y="212341"/>
                  </a:lnTo>
                  <a:lnTo>
                    <a:pt x="44551" y="245326"/>
                  </a:lnTo>
                  <a:lnTo>
                    <a:pt x="32444" y="280728"/>
                  </a:lnTo>
                  <a:lnTo>
                    <a:pt x="19140" y="309924"/>
                  </a:lnTo>
                  <a:lnTo>
                    <a:pt x="16126" y="320624"/>
                  </a:lnTo>
                  <a:lnTo>
                    <a:pt x="8001" y="334659"/>
                  </a:lnTo>
                  <a:lnTo>
                    <a:pt x="3687" y="331052"/>
                  </a:lnTo>
                  <a:lnTo>
                    <a:pt x="1638" y="326910"/>
                  </a:lnTo>
                  <a:lnTo>
                    <a:pt x="0" y="320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95"/>
            <p:cNvSpPr/>
            <p:nvPr/>
          </p:nvSpPr>
          <p:spPr>
            <a:xfrm>
              <a:off x="4678680" y="6210403"/>
              <a:ext cx="174682" cy="220674"/>
            </a:xfrm>
            <a:custGeom>
              <a:avLst/>
              <a:gdLst/>
              <a:ahLst/>
              <a:cxnLst/>
              <a:rect l="0" t="0" r="0" b="0"/>
              <a:pathLst>
                <a:path w="174682" h="220674">
                  <a:moveTo>
                    <a:pt x="152400" y="30377"/>
                  </a:moveTo>
                  <a:lnTo>
                    <a:pt x="148354" y="26331"/>
                  </a:lnTo>
                  <a:lnTo>
                    <a:pt x="146368" y="22087"/>
                  </a:lnTo>
                  <a:lnTo>
                    <a:pt x="145839" y="19770"/>
                  </a:lnTo>
                  <a:lnTo>
                    <a:pt x="140735" y="14939"/>
                  </a:lnTo>
                  <a:lnTo>
                    <a:pt x="133668" y="10815"/>
                  </a:lnTo>
                  <a:lnTo>
                    <a:pt x="101215" y="1084"/>
                  </a:lnTo>
                  <a:lnTo>
                    <a:pt x="64525" y="0"/>
                  </a:lnTo>
                  <a:lnTo>
                    <a:pt x="56053" y="2200"/>
                  </a:lnTo>
                  <a:lnTo>
                    <a:pt x="43716" y="10511"/>
                  </a:lnTo>
                  <a:lnTo>
                    <a:pt x="40596" y="15339"/>
                  </a:lnTo>
                  <a:lnTo>
                    <a:pt x="39764" y="17811"/>
                  </a:lnTo>
                  <a:lnTo>
                    <a:pt x="41097" y="25074"/>
                  </a:lnTo>
                  <a:lnTo>
                    <a:pt x="46607" y="36426"/>
                  </a:lnTo>
                  <a:lnTo>
                    <a:pt x="74158" y="70336"/>
                  </a:lnTo>
                  <a:lnTo>
                    <a:pt x="110744" y="107798"/>
                  </a:lnTo>
                  <a:lnTo>
                    <a:pt x="142150" y="141798"/>
                  </a:lnTo>
                  <a:lnTo>
                    <a:pt x="168666" y="172587"/>
                  </a:lnTo>
                  <a:lnTo>
                    <a:pt x="173306" y="187848"/>
                  </a:lnTo>
                  <a:lnTo>
                    <a:pt x="174681" y="199049"/>
                  </a:lnTo>
                  <a:lnTo>
                    <a:pt x="172744" y="204967"/>
                  </a:lnTo>
                  <a:lnTo>
                    <a:pt x="164603" y="215664"/>
                  </a:lnTo>
                  <a:lnTo>
                    <a:pt x="157541" y="218560"/>
                  </a:lnTo>
                  <a:lnTo>
                    <a:pt x="121033" y="220673"/>
                  </a:lnTo>
                  <a:lnTo>
                    <a:pt x="98796" y="218559"/>
                  </a:lnTo>
                  <a:lnTo>
                    <a:pt x="61605" y="205434"/>
                  </a:lnTo>
                  <a:lnTo>
                    <a:pt x="26763" y="190379"/>
                  </a:lnTo>
                  <a:lnTo>
                    <a:pt x="13470" y="180233"/>
                  </a:lnTo>
                  <a:lnTo>
                    <a:pt x="5308" y="168571"/>
                  </a:lnTo>
                  <a:lnTo>
                    <a:pt x="1573" y="158436"/>
                  </a:lnTo>
                  <a:lnTo>
                    <a:pt x="0" y="1446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96"/>
            <p:cNvSpPr/>
            <p:nvPr/>
          </p:nvSpPr>
          <p:spPr>
            <a:xfrm>
              <a:off x="4503423" y="6118860"/>
              <a:ext cx="53310" cy="327660"/>
            </a:xfrm>
            <a:custGeom>
              <a:avLst/>
              <a:gdLst/>
              <a:ahLst/>
              <a:cxnLst/>
              <a:rect l="0" t="0" r="0" b="0"/>
              <a:pathLst>
                <a:path w="53310" h="327660">
                  <a:moveTo>
                    <a:pt x="45717" y="0"/>
                  </a:moveTo>
                  <a:lnTo>
                    <a:pt x="49762" y="0"/>
                  </a:lnTo>
                  <a:lnTo>
                    <a:pt x="50953" y="1693"/>
                  </a:lnTo>
                  <a:lnTo>
                    <a:pt x="53022" y="17166"/>
                  </a:lnTo>
                  <a:lnTo>
                    <a:pt x="53309" y="54178"/>
                  </a:lnTo>
                  <a:lnTo>
                    <a:pt x="47248" y="90069"/>
                  </a:lnTo>
                  <a:lnTo>
                    <a:pt x="40338" y="119725"/>
                  </a:lnTo>
                  <a:lnTo>
                    <a:pt x="32928" y="149962"/>
                  </a:lnTo>
                  <a:lnTo>
                    <a:pt x="25370" y="180370"/>
                  </a:lnTo>
                  <a:lnTo>
                    <a:pt x="17769" y="210829"/>
                  </a:lnTo>
                  <a:lnTo>
                    <a:pt x="10154" y="240455"/>
                  </a:lnTo>
                  <a:lnTo>
                    <a:pt x="1501" y="277448"/>
                  </a:lnTo>
                  <a:lnTo>
                    <a:pt x="129" y="312224"/>
                  </a:lnTo>
                  <a:lnTo>
                    <a:pt x="0" y="327143"/>
                  </a:lnTo>
                  <a:lnTo>
                    <a:pt x="7617" y="32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97"/>
            <p:cNvSpPr/>
            <p:nvPr/>
          </p:nvSpPr>
          <p:spPr>
            <a:xfrm>
              <a:off x="4823552" y="6012180"/>
              <a:ext cx="198029" cy="38101"/>
            </a:xfrm>
            <a:custGeom>
              <a:avLst/>
              <a:gdLst/>
              <a:ahLst/>
              <a:cxnLst/>
              <a:rect l="0" t="0" r="0" b="0"/>
              <a:pathLst>
                <a:path w="198029" h="38101">
                  <a:moveTo>
                    <a:pt x="7528" y="0"/>
                  </a:moveTo>
                  <a:lnTo>
                    <a:pt x="0" y="0"/>
                  </a:lnTo>
                  <a:lnTo>
                    <a:pt x="6856" y="6083"/>
                  </a:lnTo>
                  <a:lnTo>
                    <a:pt x="14567" y="10605"/>
                  </a:lnTo>
                  <a:lnTo>
                    <a:pt x="46554" y="16887"/>
                  </a:lnTo>
                  <a:lnTo>
                    <a:pt x="80336" y="25725"/>
                  </a:lnTo>
                  <a:lnTo>
                    <a:pt x="113538" y="30387"/>
                  </a:lnTo>
                  <a:lnTo>
                    <a:pt x="148174" y="36917"/>
                  </a:lnTo>
                  <a:lnTo>
                    <a:pt x="184840" y="38069"/>
                  </a:lnTo>
                  <a:lnTo>
                    <a:pt x="198028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98"/>
            <p:cNvSpPr/>
            <p:nvPr/>
          </p:nvSpPr>
          <p:spPr>
            <a:xfrm>
              <a:off x="4892039" y="5958839"/>
              <a:ext cx="30481" cy="160022"/>
            </a:xfrm>
            <a:custGeom>
              <a:avLst/>
              <a:gdLst/>
              <a:ahLst/>
              <a:cxnLst/>
              <a:rect l="0" t="0" r="0" b="0"/>
              <a:pathLst>
                <a:path w="30481" h="160022">
                  <a:moveTo>
                    <a:pt x="30480" y="0"/>
                  </a:moveTo>
                  <a:lnTo>
                    <a:pt x="30480" y="10607"/>
                  </a:lnTo>
                  <a:lnTo>
                    <a:pt x="23331" y="48194"/>
                  </a:lnTo>
                  <a:lnTo>
                    <a:pt x="22076" y="83300"/>
                  </a:lnTo>
                  <a:lnTo>
                    <a:pt x="10716" y="116572"/>
                  </a:lnTo>
                  <a:lnTo>
                    <a:pt x="7691" y="131155"/>
                  </a:lnTo>
                  <a:lnTo>
                    <a:pt x="1770" y="144096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SMARTInkShape-299"/>
          <p:cNvSpPr/>
          <p:nvPr/>
        </p:nvSpPr>
        <p:spPr>
          <a:xfrm>
            <a:off x="2766059" y="5524798"/>
            <a:ext cx="295325" cy="409637"/>
          </a:xfrm>
          <a:custGeom>
            <a:avLst/>
            <a:gdLst/>
            <a:ahLst/>
            <a:cxnLst/>
            <a:rect l="0" t="0" r="0" b="0"/>
            <a:pathLst>
              <a:path w="295325" h="409637">
                <a:moveTo>
                  <a:pt x="0" y="60662"/>
                </a:moveTo>
                <a:lnTo>
                  <a:pt x="0" y="56617"/>
                </a:lnTo>
                <a:lnTo>
                  <a:pt x="2258" y="52373"/>
                </a:lnTo>
                <a:lnTo>
                  <a:pt x="19081" y="35017"/>
                </a:lnTo>
                <a:lnTo>
                  <a:pt x="49221" y="17683"/>
                </a:lnTo>
                <a:lnTo>
                  <a:pt x="79150" y="7361"/>
                </a:lnTo>
                <a:lnTo>
                  <a:pt x="113378" y="1215"/>
                </a:lnTo>
                <a:lnTo>
                  <a:pt x="149835" y="0"/>
                </a:lnTo>
                <a:lnTo>
                  <a:pt x="182374" y="2018"/>
                </a:lnTo>
                <a:lnTo>
                  <a:pt x="213260" y="10319"/>
                </a:lnTo>
                <a:lnTo>
                  <a:pt x="236191" y="21662"/>
                </a:lnTo>
                <a:lnTo>
                  <a:pt x="250981" y="35747"/>
                </a:lnTo>
                <a:lnTo>
                  <a:pt x="260726" y="50646"/>
                </a:lnTo>
                <a:lnTo>
                  <a:pt x="264930" y="69829"/>
                </a:lnTo>
                <a:lnTo>
                  <a:pt x="265504" y="99068"/>
                </a:lnTo>
                <a:lnTo>
                  <a:pt x="262500" y="114138"/>
                </a:lnTo>
                <a:lnTo>
                  <a:pt x="252003" y="132857"/>
                </a:lnTo>
                <a:lnTo>
                  <a:pt x="226080" y="159528"/>
                </a:lnTo>
                <a:lnTo>
                  <a:pt x="195405" y="179013"/>
                </a:lnTo>
                <a:lnTo>
                  <a:pt x="159092" y="194344"/>
                </a:lnTo>
                <a:lnTo>
                  <a:pt x="142787" y="197364"/>
                </a:lnTo>
                <a:lnTo>
                  <a:pt x="134783" y="197686"/>
                </a:lnTo>
                <a:lnTo>
                  <a:pt x="133035" y="196884"/>
                </a:lnTo>
                <a:lnTo>
                  <a:pt x="131871" y="195504"/>
                </a:lnTo>
                <a:lnTo>
                  <a:pt x="130001" y="191249"/>
                </a:lnTo>
                <a:lnTo>
                  <a:pt x="133722" y="186467"/>
                </a:lnTo>
                <a:lnTo>
                  <a:pt x="144232" y="175643"/>
                </a:lnTo>
                <a:lnTo>
                  <a:pt x="153286" y="171031"/>
                </a:lnTo>
                <a:lnTo>
                  <a:pt x="162107" y="168134"/>
                </a:lnTo>
                <a:lnTo>
                  <a:pt x="173527" y="162590"/>
                </a:lnTo>
                <a:lnTo>
                  <a:pt x="202470" y="160099"/>
                </a:lnTo>
                <a:lnTo>
                  <a:pt x="218224" y="163879"/>
                </a:lnTo>
                <a:lnTo>
                  <a:pt x="241554" y="175175"/>
                </a:lnTo>
                <a:lnTo>
                  <a:pt x="261476" y="193773"/>
                </a:lnTo>
                <a:lnTo>
                  <a:pt x="273790" y="215523"/>
                </a:lnTo>
                <a:lnTo>
                  <a:pt x="289514" y="252966"/>
                </a:lnTo>
                <a:lnTo>
                  <a:pt x="294909" y="274556"/>
                </a:lnTo>
                <a:lnTo>
                  <a:pt x="295324" y="289499"/>
                </a:lnTo>
                <a:lnTo>
                  <a:pt x="286442" y="327392"/>
                </a:lnTo>
                <a:lnTo>
                  <a:pt x="275184" y="346186"/>
                </a:lnTo>
                <a:lnTo>
                  <a:pt x="241202" y="382307"/>
                </a:lnTo>
                <a:lnTo>
                  <a:pt x="218703" y="395255"/>
                </a:lnTo>
                <a:lnTo>
                  <a:pt x="183427" y="407705"/>
                </a:lnTo>
                <a:lnTo>
                  <a:pt x="171552" y="409636"/>
                </a:lnTo>
                <a:lnTo>
                  <a:pt x="160630" y="408237"/>
                </a:lnTo>
                <a:lnTo>
                  <a:pt x="123563" y="395683"/>
                </a:lnTo>
                <a:lnTo>
                  <a:pt x="105970" y="385730"/>
                </a:lnTo>
                <a:lnTo>
                  <a:pt x="97063" y="378147"/>
                </a:lnTo>
                <a:lnTo>
                  <a:pt x="93939" y="370817"/>
                </a:lnTo>
                <a:lnTo>
                  <a:pt x="91704" y="362762"/>
                </a:lnTo>
                <a:lnTo>
                  <a:pt x="86533" y="352620"/>
                </a:lnTo>
                <a:lnTo>
                  <a:pt x="83821" y="334982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SMARTInkShape-Group110"/>
          <p:cNvGrpSpPr/>
          <p:nvPr/>
        </p:nvGrpSpPr>
        <p:grpSpPr>
          <a:xfrm>
            <a:off x="2400434" y="5070854"/>
            <a:ext cx="1744491" cy="430786"/>
            <a:chOff x="2400434" y="5070854"/>
            <a:chExt cx="1744491" cy="430786"/>
          </a:xfrm>
        </p:grpSpPr>
        <p:sp>
          <p:nvSpPr>
            <p:cNvPr id="87" name="SMARTInkShape-300"/>
            <p:cNvSpPr/>
            <p:nvPr/>
          </p:nvSpPr>
          <p:spPr>
            <a:xfrm>
              <a:off x="2453640" y="5135880"/>
              <a:ext cx="129541" cy="7621"/>
            </a:xfrm>
            <a:custGeom>
              <a:avLst/>
              <a:gdLst/>
              <a:ahLst/>
              <a:cxnLst/>
              <a:rect l="0" t="0" r="0" b="0"/>
              <a:pathLst>
                <a:path w="129541" h="7621">
                  <a:moveTo>
                    <a:pt x="0" y="0"/>
                  </a:moveTo>
                  <a:lnTo>
                    <a:pt x="4045" y="0"/>
                  </a:lnTo>
                  <a:lnTo>
                    <a:pt x="34251" y="6913"/>
                  </a:lnTo>
                  <a:lnTo>
                    <a:pt x="69076" y="7526"/>
                  </a:lnTo>
                  <a:lnTo>
                    <a:pt x="103548" y="7601"/>
                  </a:lnTo>
                  <a:lnTo>
                    <a:pt x="12954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301"/>
            <p:cNvSpPr/>
            <p:nvPr/>
          </p:nvSpPr>
          <p:spPr>
            <a:xfrm>
              <a:off x="2430779" y="5212080"/>
              <a:ext cx="144781" cy="30481"/>
            </a:xfrm>
            <a:custGeom>
              <a:avLst/>
              <a:gdLst/>
              <a:ahLst/>
              <a:cxnLst/>
              <a:rect l="0" t="0" r="0" b="0"/>
              <a:pathLst>
                <a:path w="144781" h="30481">
                  <a:moveTo>
                    <a:pt x="0" y="30480"/>
                  </a:moveTo>
                  <a:lnTo>
                    <a:pt x="4046" y="26435"/>
                  </a:lnTo>
                  <a:lnTo>
                    <a:pt x="8289" y="24448"/>
                  </a:lnTo>
                  <a:lnTo>
                    <a:pt x="40091" y="16392"/>
                  </a:lnTo>
                  <a:lnTo>
                    <a:pt x="76462" y="9360"/>
                  </a:lnTo>
                  <a:lnTo>
                    <a:pt x="96881" y="5877"/>
                  </a:lnTo>
                  <a:lnTo>
                    <a:pt x="118950" y="1161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302"/>
            <p:cNvSpPr/>
            <p:nvPr/>
          </p:nvSpPr>
          <p:spPr>
            <a:xfrm>
              <a:off x="2400434" y="5151119"/>
              <a:ext cx="213226" cy="228601"/>
            </a:xfrm>
            <a:custGeom>
              <a:avLst/>
              <a:gdLst/>
              <a:ahLst/>
              <a:cxnLst/>
              <a:rect l="0" t="0" r="0" b="0"/>
              <a:pathLst>
                <a:path w="213226" h="228601">
                  <a:moveTo>
                    <a:pt x="76066" y="0"/>
                  </a:moveTo>
                  <a:lnTo>
                    <a:pt x="69505" y="0"/>
                  </a:lnTo>
                  <a:lnTo>
                    <a:pt x="69152" y="847"/>
                  </a:lnTo>
                  <a:lnTo>
                    <a:pt x="68539" y="14652"/>
                  </a:lnTo>
                  <a:lnTo>
                    <a:pt x="70745" y="21470"/>
                  </a:lnTo>
                  <a:lnTo>
                    <a:pt x="72518" y="24473"/>
                  </a:lnTo>
                  <a:lnTo>
                    <a:pt x="75598" y="52299"/>
                  </a:lnTo>
                  <a:lnTo>
                    <a:pt x="75011" y="63884"/>
                  </a:lnTo>
                  <a:lnTo>
                    <a:pt x="65432" y="99445"/>
                  </a:lnTo>
                  <a:lnTo>
                    <a:pt x="47112" y="131180"/>
                  </a:lnTo>
                  <a:lnTo>
                    <a:pt x="36160" y="150628"/>
                  </a:lnTo>
                  <a:lnTo>
                    <a:pt x="24448" y="169373"/>
                  </a:lnTo>
                  <a:lnTo>
                    <a:pt x="12906" y="190372"/>
                  </a:lnTo>
                  <a:lnTo>
                    <a:pt x="3319" y="202673"/>
                  </a:lnTo>
                  <a:lnTo>
                    <a:pt x="889" y="210664"/>
                  </a:lnTo>
                  <a:lnTo>
                    <a:pt x="0" y="219455"/>
                  </a:lnTo>
                  <a:lnTo>
                    <a:pt x="6438" y="227407"/>
                  </a:lnTo>
                  <a:lnTo>
                    <a:pt x="42216" y="228579"/>
                  </a:lnTo>
                  <a:lnTo>
                    <a:pt x="79668" y="228599"/>
                  </a:lnTo>
                  <a:lnTo>
                    <a:pt x="117044" y="228600"/>
                  </a:lnTo>
                  <a:lnTo>
                    <a:pt x="150387" y="228600"/>
                  </a:lnTo>
                  <a:lnTo>
                    <a:pt x="187716" y="228600"/>
                  </a:lnTo>
                  <a:lnTo>
                    <a:pt x="21322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303"/>
            <p:cNvSpPr/>
            <p:nvPr/>
          </p:nvSpPr>
          <p:spPr>
            <a:xfrm>
              <a:off x="2689887" y="5198385"/>
              <a:ext cx="137133" cy="158476"/>
            </a:xfrm>
            <a:custGeom>
              <a:avLst/>
              <a:gdLst/>
              <a:ahLst/>
              <a:cxnLst/>
              <a:rect l="0" t="0" r="0" b="0"/>
              <a:pathLst>
                <a:path w="137133" h="158476">
                  <a:moveTo>
                    <a:pt x="15213" y="36554"/>
                  </a:moveTo>
                  <a:lnTo>
                    <a:pt x="11167" y="36554"/>
                  </a:lnTo>
                  <a:lnTo>
                    <a:pt x="9976" y="37401"/>
                  </a:lnTo>
                  <a:lnTo>
                    <a:pt x="9181" y="38812"/>
                  </a:lnTo>
                  <a:lnTo>
                    <a:pt x="7907" y="47161"/>
                  </a:lnTo>
                  <a:lnTo>
                    <a:pt x="7611" y="82755"/>
                  </a:lnTo>
                  <a:lnTo>
                    <a:pt x="7594" y="120254"/>
                  </a:lnTo>
                  <a:lnTo>
                    <a:pt x="6746" y="129634"/>
                  </a:lnTo>
                  <a:lnTo>
                    <a:pt x="1032" y="145322"/>
                  </a:lnTo>
                  <a:lnTo>
                    <a:pt x="0" y="158017"/>
                  </a:lnTo>
                  <a:lnTo>
                    <a:pt x="820" y="138889"/>
                  </a:lnTo>
                  <a:lnTo>
                    <a:pt x="9380" y="105029"/>
                  </a:lnTo>
                  <a:lnTo>
                    <a:pt x="12620" y="94081"/>
                  </a:lnTo>
                  <a:lnTo>
                    <a:pt x="18916" y="63008"/>
                  </a:lnTo>
                  <a:lnTo>
                    <a:pt x="33095" y="31567"/>
                  </a:lnTo>
                  <a:lnTo>
                    <a:pt x="40375" y="23613"/>
                  </a:lnTo>
                  <a:lnTo>
                    <a:pt x="67206" y="3669"/>
                  </a:lnTo>
                  <a:lnTo>
                    <a:pt x="77561" y="0"/>
                  </a:lnTo>
                  <a:lnTo>
                    <a:pt x="80485" y="331"/>
                  </a:lnTo>
                  <a:lnTo>
                    <a:pt x="98987" y="7922"/>
                  </a:lnTo>
                  <a:lnTo>
                    <a:pt x="101543" y="9846"/>
                  </a:lnTo>
                  <a:lnTo>
                    <a:pt x="104381" y="16500"/>
                  </a:lnTo>
                  <a:lnTo>
                    <a:pt x="113080" y="53464"/>
                  </a:lnTo>
                  <a:lnTo>
                    <a:pt x="116373" y="87857"/>
                  </a:lnTo>
                  <a:lnTo>
                    <a:pt x="120802" y="109812"/>
                  </a:lnTo>
                  <a:lnTo>
                    <a:pt x="122524" y="129609"/>
                  </a:lnTo>
                  <a:lnTo>
                    <a:pt x="131287" y="150652"/>
                  </a:lnTo>
                  <a:lnTo>
                    <a:pt x="137132" y="1584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304"/>
            <p:cNvSpPr/>
            <p:nvPr/>
          </p:nvSpPr>
          <p:spPr>
            <a:xfrm>
              <a:off x="2880520" y="5070854"/>
              <a:ext cx="152240" cy="251911"/>
            </a:xfrm>
            <a:custGeom>
              <a:avLst/>
              <a:gdLst/>
              <a:ahLst/>
              <a:cxnLst/>
              <a:rect l="0" t="0" r="0" b="0"/>
              <a:pathLst>
                <a:path w="152240" h="251911">
                  <a:moveTo>
                    <a:pt x="98899" y="148846"/>
                  </a:moveTo>
                  <a:lnTo>
                    <a:pt x="98899" y="144800"/>
                  </a:lnTo>
                  <a:lnTo>
                    <a:pt x="98053" y="143609"/>
                  </a:lnTo>
                  <a:lnTo>
                    <a:pt x="96642" y="142814"/>
                  </a:lnTo>
                  <a:lnTo>
                    <a:pt x="92339" y="141540"/>
                  </a:lnTo>
                  <a:lnTo>
                    <a:pt x="85405" y="136051"/>
                  </a:lnTo>
                  <a:lnTo>
                    <a:pt x="80767" y="134692"/>
                  </a:lnTo>
                  <a:lnTo>
                    <a:pt x="79191" y="133483"/>
                  </a:lnTo>
                  <a:lnTo>
                    <a:pt x="77440" y="129882"/>
                  </a:lnTo>
                  <a:lnTo>
                    <a:pt x="76127" y="128583"/>
                  </a:lnTo>
                  <a:lnTo>
                    <a:pt x="72409" y="127140"/>
                  </a:lnTo>
                  <a:lnTo>
                    <a:pt x="65556" y="126327"/>
                  </a:lnTo>
                  <a:lnTo>
                    <a:pt x="60656" y="128395"/>
                  </a:lnTo>
                  <a:lnTo>
                    <a:pt x="46566" y="140666"/>
                  </a:lnTo>
                  <a:lnTo>
                    <a:pt x="24600" y="174361"/>
                  </a:lnTo>
                  <a:lnTo>
                    <a:pt x="6006" y="199660"/>
                  </a:lnTo>
                  <a:lnTo>
                    <a:pt x="1666" y="214890"/>
                  </a:lnTo>
                  <a:lnTo>
                    <a:pt x="0" y="241320"/>
                  </a:lnTo>
                  <a:lnTo>
                    <a:pt x="793" y="243516"/>
                  </a:lnTo>
                  <a:lnTo>
                    <a:pt x="2169" y="244979"/>
                  </a:lnTo>
                  <a:lnTo>
                    <a:pt x="3932" y="245955"/>
                  </a:lnTo>
                  <a:lnTo>
                    <a:pt x="5108" y="247452"/>
                  </a:lnTo>
                  <a:lnTo>
                    <a:pt x="6414" y="251373"/>
                  </a:lnTo>
                  <a:lnTo>
                    <a:pt x="8456" y="251910"/>
                  </a:lnTo>
                  <a:lnTo>
                    <a:pt x="24534" y="248600"/>
                  </a:lnTo>
                  <a:lnTo>
                    <a:pt x="36696" y="240021"/>
                  </a:lnTo>
                  <a:lnTo>
                    <a:pt x="73832" y="202076"/>
                  </a:lnTo>
                  <a:lnTo>
                    <a:pt x="93686" y="170688"/>
                  </a:lnTo>
                  <a:lnTo>
                    <a:pt x="108249" y="138766"/>
                  </a:lnTo>
                  <a:lnTo>
                    <a:pt x="123136" y="104145"/>
                  </a:lnTo>
                  <a:lnTo>
                    <a:pt x="136846" y="71191"/>
                  </a:lnTo>
                  <a:lnTo>
                    <a:pt x="149968" y="35087"/>
                  </a:lnTo>
                  <a:lnTo>
                    <a:pt x="152232" y="0"/>
                  </a:lnTo>
                  <a:lnTo>
                    <a:pt x="152239" y="37172"/>
                  </a:lnTo>
                  <a:lnTo>
                    <a:pt x="149982" y="58184"/>
                  </a:lnTo>
                  <a:lnTo>
                    <a:pt x="141634" y="88039"/>
                  </a:lnTo>
                  <a:lnTo>
                    <a:pt x="126594" y="123632"/>
                  </a:lnTo>
                  <a:lnTo>
                    <a:pt x="114593" y="156001"/>
                  </a:lnTo>
                  <a:lnTo>
                    <a:pt x="98939" y="193856"/>
                  </a:lnTo>
                  <a:lnTo>
                    <a:pt x="93549" y="207337"/>
                  </a:lnTo>
                  <a:lnTo>
                    <a:pt x="92793" y="210700"/>
                  </a:lnTo>
                  <a:lnTo>
                    <a:pt x="93135" y="213789"/>
                  </a:lnTo>
                  <a:lnTo>
                    <a:pt x="98899" y="2326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305"/>
            <p:cNvSpPr/>
            <p:nvPr/>
          </p:nvSpPr>
          <p:spPr>
            <a:xfrm>
              <a:off x="3064780" y="5196839"/>
              <a:ext cx="120338" cy="152350"/>
            </a:xfrm>
            <a:custGeom>
              <a:avLst/>
              <a:gdLst/>
              <a:ahLst/>
              <a:cxnLst/>
              <a:rect l="0" t="0" r="0" b="0"/>
              <a:pathLst>
                <a:path w="120338" h="152350">
                  <a:moveTo>
                    <a:pt x="97520" y="0"/>
                  </a:moveTo>
                  <a:lnTo>
                    <a:pt x="79607" y="0"/>
                  </a:lnTo>
                  <a:lnTo>
                    <a:pt x="74601" y="2258"/>
                  </a:lnTo>
                  <a:lnTo>
                    <a:pt x="64488" y="10607"/>
                  </a:lnTo>
                  <a:lnTo>
                    <a:pt x="35890" y="48194"/>
                  </a:lnTo>
                  <a:lnTo>
                    <a:pt x="14310" y="83368"/>
                  </a:lnTo>
                  <a:lnTo>
                    <a:pt x="1926" y="109161"/>
                  </a:lnTo>
                  <a:lnTo>
                    <a:pt x="0" y="119354"/>
                  </a:lnTo>
                  <a:lnTo>
                    <a:pt x="1402" y="129529"/>
                  </a:lnTo>
                  <a:lnTo>
                    <a:pt x="6951" y="142519"/>
                  </a:lnTo>
                  <a:lnTo>
                    <a:pt x="11547" y="148009"/>
                  </a:lnTo>
                  <a:lnTo>
                    <a:pt x="16412" y="150449"/>
                  </a:lnTo>
                  <a:lnTo>
                    <a:pt x="28127" y="152015"/>
                  </a:lnTo>
                  <a:lnTo>
                    <a:pt x="52225" y="152349"/>
                  </a:lnTo>
                  <a:lnTo>
                    <a:pt x="65378" y="148340"/>
                  </a:lnTo>
                  <a:lnTo>
                    <a:pt x="95056" y="123881"/>
                  </a:lnTo>
                  <a:lnTo>
                    <a:pt x="114861" y="93929"/>
                  </a:lnTo>
                  <a:lnTo>
                    <a:pt x="118744" y="78725"/>
                  </a:lnTo>
                  <a:lnTo>
                    <a:pt x="120337" y="43626"/>
                  </a:lnTo>
                  <a:lnTo>
                    <a:pt x="115845" y="36041"/>
                  </a:lnTo>
                  <a:lnTo>
                    <a:pt x="97520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306"/>
            <p:cNvSpPr/>
            <p:nvPr/>
          </p:nvSpPr>
          <p:spPr>
            <a:xfrm>
              <a:off x="3223259" y="5204460"/>
              <a:ext cx="151832" cy="167507"/>
            </a:xfrm>
            <a:custGeom>
              <a:avLst/>
              <a:gdLst/>
              <a:ahLst/>
              <a:cxnLst/>
              <a:rect l="0" t="0" r="0" b="0"/>
              <a:pathLst>
                <a:path w="151832" h="167507">
                  <a:moveTo>
                    <a:pt x="137160" y="0"/>
                  </a:moveTo>
                  <a:lnTo>
                    <a:pt x="100370" y="0"/>
                  </a:lnTo>
                  <a:lnTo>
                    <a:pt x="86274" y="846"/>
                  </a:lnTo>
                  <a:lnTo>
                    <a:pt x="61476" y="9407"/>
                  </a:lnTo>
                  <a:lnTo>
                    <a:pt x="54948" y="14087"/>
                  </a:lnTo>
                  <a:lnTo>
                    <a:pt x="54055" y="16985"/>
                  </a:lnTo>
                  <a:lnTo>
                    <a:pt x="53482" y="25744"/>
                  </a:lnTo>
                  <a:lnTo>
                    <a:pt x="57427" y="37167"/>
                  </a:lnTo>
                  <a:lnTo>
                    <a:pt x="60299" y="40018"/>
                  </a:lnTo>
                  <a:lnTo>
                    <a:pt x="81862" y="53059"/>
                  </a:lnTo>
                  <a:lnTo>
                    <a:pt x="115912" y="85496"/>
                  </a:lnTo>
                  <a:lnTo>
                    <a:pt x="145910" y="115433"/>
                  </a:lnTo>
                  <a:lnTo>
                    <a:pt x="149516" y="123552"/>
                  </a:lnTo>
                  <a:lnTo>
                    <a:pt x="151831" y="138517"/>
                  </a:lnTo>
                  <a:lnTo>
                    <a:pt x="149890" y="144254"/>
                  </a:lnTo>
                  <a:lnTo>
                    <a:pt x="141744" y="154836"/>
                  </a:lnTo>
                  <a:lnTo>
                    <a:pt x="130428" y="162529"/>
                  </a:lnTo>
                  <a:lnTo>
                    <a:pt x="116351" y="166125"/>
                  </a:lnTo>
                  <a:lnTo>
                    <a:pt x="79757" y="167506"/>
                  </a:lnTo>
                  <a:lnTo>
                    <a:pt x="53384" y="166766"/>
                  </a:lnTo>
                  <a:lnTo>
                    <a:pt x="21394" y="159030"/>
                  </a:lnTo>
                  <a:lnTo>
                    <a:pt x="5557" y="142945"/>
                  </a:lnTo>
                  <a:lnTo>
                    <a:pt x="2470" y="137473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307"/>
            <p:cNvSpPr/>
            <p:nvPr/>
          </p:nvSpPr>
          <p:spPr>
            <a:xfrm>
              <a:off x="3383280" y="5227319"/>
              <a:ext cx="68580" cy="274321"/>
            </a:xfrm>
            <a:custGeom>
              <a:avLst/>
              <a:gdLst/>
              <a:ahLst/>
              <a:cxnLst/>
              <a:rect l="0" t="0" r="0" b="0"/>
              <a:pathLst>
                <a:path w="68580" h="274321">
                  <a:moveTo>
                    <a:pt x="68579" y="0"/>
                  </a:moveTo>
                  <a:lnTo>
                    <a:pt x="68579" y="33530"/>
                  </a:lnTo>
                  <a:lnTo>
                    <a:pt x="66322" y="65209"/>
                  </a:lnTo>
                  <a:lnTo>
                    <a:pt x="57974" y="98394"/>
                  </a:lnTo>
                  <a:lnTo>
                    <a:pt x="48171" y="134645"/>
                  </a:lnTo>
                  <a:lnTo>
                    <a:pt x="38082" y="169401"/>
                  </a:lnTo>
                  <a:lnTo>
                    <a:pt x="27936" y="204583"/>
                  </a:lnTo>
                  <a:lnTo>
                    <a:pt x="15239" y="241430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308"/>
            <p:cNvSpPr/>
            <p:nvPr/>
          </p:nvSpPr>
          <p:spPr>
            <a:xfrm>
              <a:off x="3414073" y="5167296"/>
              <a:ext cx="180921" cy="120975"/>
            </a:xfrm>
            <a:custGeom>
              <a:avLst/>
              <a:gdLst/>
              <a:ahLst/>
              <a:cxnLst/>
              <a:rect l="0" t="0" r="0" b="0"/>
              <a:pathLst>
                <a:path w="180921" h="120975">
                  <a:moveTo>
                    <a:pt x="7307" y="52404"/>
                  </a:moveTo>
                  <a:lnTo>
                    <a:pt x="746" y="45843"/>
                  </a:lnTo>
                  <a:lnTo>
                    <a:pt x="0" y="41052"/>
                  </a:lnTo>
                  <a:lnTo>
                    <a:pt x="3825" y="30225"/>
                  </a:lnTo>
                  <a:lnTo>
                    <a:pt x="15137" y="14728"/>
                  </a:lnTo>
                  <a:lnTo>
                    <a:pt x="17607" y="12046"/>
                  </a:lnTo>
                  <a:lnTo>
                    <a:pt x="33218" y="4227"/>
                  </a:lnTo>
                  <a:lnTo>
                    <a:pt x="55166" y="83"/>
                  </a:lnTo>
                  <a:lnTo>
                    <a:pt x="91248" y="0"/>
                  </a:lnTo>
                  <a:lnTo>
                    <a:pt x="129171" y="12069"/>
                  </a:lnTo>
                  <a:lnTo>
                    <a:pt x="146238" y="20321"/>
                  </a:lnTo>
                  <a:lnTo>
                    <a:pt x="168260" y="38656"/>
                  </a:lnTo>
                  <a:lnTo>
                    <a:pt x="177010" y="51058"/>
                  </a:lnTo>
                  <a:lnTo>
                    <a:pt x="180920" y="65457"/>
                  </a:lnTo>
                  <a:lnTo>
                    <a:pt x="179577" y="75421"/>
                  </a:lnTo>
                  <a:lnTo>
                    <a:pt x="178034" y="80448"/>
                  </a:lnTo>
                  <a:lnTo>
                    <a:pt x="171803" y="88292"/>
                  </a:lnTo>
                  <a:lnTo>
                    <a:pt x="149133" y="107302"/>
                  </a:lnTo>
                  <a:lnTo>
                    <a:pt x="112947" y="118068"/>
                  </a:lnTo>
                  <a:lnTo>
                    <a:pt x="79795" y="120599"/>
                  </a:lnTo>
                  <a:lnTo>
                    <a:pt x="43793" y="120961"/>
                  </a:lnTo>
                  <a:lnTo>
                    <a:pt x="36787" y="120974"/>
                  </a:lnTo>
                  <a:lnTo>
                    <a:pt x="30851" y="118722"/>
                  </a:lnTo>
                  <a:lnTo>
                    <a:pt x="22546" y="1133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309"/>
            <p:cNvSpPr/>
            <p:nvPr/>
          </p:nvSpPr>
          <p:spPr>
            <a:xfrm>
              <a:off x="3649980" y="5196980"/>
              <a:ext cx="251461" cy="174979"/>
            </a:xfrm>
            <a:custGeom>
              <a:avLst/>
              <a:gdLst/>
              <a:ahLst/>
              <a:cxnLst/>
              <a:rect l="0" t="0" r="0" b="0"/>
              <a:pathLst>
                <a:path w="251461" h="174979">
                  <a:moveTo>
                    <a:pt x="0" y="30339"/>
                  </a:moveTo>
                  <a:lnTo>
                    <a:pt x="0" y="41691"/>
                  </a:lnTo>
                  <a:lnTo>
                    <a:pt x="2257" y="46110"/>
                  </a:lnTo>
                  <a:lnTo>
                    <a:pt x="4045" y="48473"/>
                  </a:lnTo>
                  <a:lnTo>
                    <a:pt x="14650" y="55844"/>
                  </a:lnTo>
                  <a:lnTo>
                    <a:pt x="24472" y="59345"/>
                  </a:lnTo>
                  <a:lnTo>
                    <a:pt x="59587" y="60781"/>
                  </a:lnTo>
                  <a:lnTo>
                    <a:pt x="87965" y="53056"/>
                  </a:lnTo>
                  <a:lnTo>
                    <a:pt x="101476" y="42686"/>
                  </a:lnTo>
                  <a:lnTo>
                    <a:pt x="104367" y="37802"/>
                  </a:lnTo>
                  <a:lnTo>
                    <a:pt x="105995" y="28035"/>
                  </a:lnTo>
                  <a:lnTo>
                    <a:pt x="106544" y="13610"/>
                  </a:lnTo>
                  <a:lnTo>
                    <a:pt x="104362" y="7946"/>
                  </a:lnTo>
                  <a:lnTo>
                    <a:pt x="102594" y="5251"/>
                  </a:lnTo>
                  <a:lnTo>
                    <a:pt x="100569" y="3454"/>
                  </a:lnTo>
                  <a:lnTo>
                    <a:pt x="96062" y="1457"/>
                  </a:lnTo>
                  <a:lnTo>
                    <a:pt x="74679" y="0"/>
                  </a:lnTo>
                  <a:lnTo>
                    <a:pt x="62296" y="3946"/>
                  </a:lnTo>
                  <a:lnTo>
                    <a:pt x="48179" y="13712"/>
                  </a:lnTo>
                  <a:lnTo>
                    <a:pt x="32220" y="31069"/>
                  </a:lnTo>
                  <a:lnTo>
                    <a:pt x="15392" y="63141"/>
                  </a:lnTo>
                  <a:lnTo>
                    <a:pt x="9922" y="82110"/>
                  </a:lnTo>
                  <a:lnTo>
                    <a:pt x="8075" y="103690"/>
                  </a:lnTo>
                  <a:lnTo>
                    <a:pt x="14220" y="134452"/>
                  </a:lnTo>
                  <a:lnTo>
                    <a:pt x="16253" y="138695"/>
                  </a:lnTo>
                  <a:lnTo>
                    <a:pt x="23028" y="145666"/>
                  </a:lnTo>
                  <a:lnTo>
                    <a:pt x="51037" y="162287"/>
                  </a:lnTo>
                  <a:lnTo>
                    <a:pt x="66110" y="165955"/>
                  </a:lnTo>
                  <a:lnTo>
                    <a:pt x="99041" y="167364"/>
                  </a:lnTo>
                  <a:lnTo>
                    <a:pt x="117338" y="161389"/>
                  </a:lnTo>
                  <a:lnTo>
                    <a:pt x="135000" y="152057"/>
                  </a:lnTo>
                  <a:lnTo>
                    <a:pt x="146893" y="142060"/>
                  </a:lnTo>
                  <a:lnTo>
                    <a:pt x="164228" y="117403"/>
                  </a:lnTo>
                  <a:lnTo>
                    <a:pt x="169223" y="106678"/>
                  </a:lnTo>
                  <a:lnTo>
                    <a:pt x="174067" y="100452"/>
                  </a:lnTo>
                  <a:lnTo>
                    <a:pt x="175155" y="92493"/>
                  </a:lnTo>
                  <a:lnTo>
                    <a:pt x="175259" y="128379"/>
                  </a:lnTo>
                  <a:lnTo>
                    <a:pt x="174413" y="142243"/>
                  </a:lnTo>
                  <a:lnTo>
                    <a:pt x="168346" y="164191"/>
                  </a:lnTo>
                  <a:lnTo>
                    <a:pt x="167648" y="174978"/>
                  </a:lnTo>
                  <a:lnTo>
                    <a:pt x="167639" y="139074"/>
                  </a:lnTo>
                  <a:lnTo>
                    <a:pt x="173723" y="119143"/>
                  </a:lnTo>
                  <a:lnTo>
                    <a:pt x="188047" y="83514"/>
                  </a:lnTo>
                  <a:lnTo>
                    <a:pt x="198137" y="63546"/>
                  </a:lnTo>
                  <a:lnTo>
                    <a:pt x="212328" y="47153"/>
                  </a:lnTo>
                  <a:lnTo>
                    <a:pt x="221650" y="42045"/>
                  </a:lnTo>
                  <a:lnTo>
                    <a:pt x="230591" y="38929"/>
                  </a:lnTo>
                  <a:lnTo>
                    <a:pt x="243229" y="32287"/>
                  </a:lnTo>
                  <a:lnTo>
                    <a:pt x="251460" y="303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310"/>
            <p:cNvSpPr/>
            <p:nvPr/>
          </p:nvSpPr>
          <p:spPr>
            <a:xfrm>
              <a:off x="3939570" y="5235424"/>
              <a:ext cx="205355" cy="136677"/>
            </a:xfrm>
            <a:custGeom>
              <a:avLst/>
              <a:gdLst/>
              <a:ahLst/>
              <a:cxnLst/>
              <a:rect l="0" t="0" r="0" b="0"/>
              <a:pathLst>
                <a:path w="205355" h="136677">
                  <a:moveTo>
                    <a:pt x="60930" y="29995"/>
                  </a:moveTo>
                  <a:lnTo>
                    <a:pt x="56884" y="29995"/>
                  </a:lnTo>
                  <a:lnTo>
                    <a:pt x="55693" y="30842"/>
                  </a:lnTo>
                  <a:lnTo>
                    <a:pt x="54898" y="32253"/>
                  </a:lnTo>
                  <a:lnTo>
                    <a:pt x="54369" y="34041"/>
                  </a:lnTo>
                  <a:lnTo>
                    <a:pt x="45160" y="45433"/>
                  </a:lnTo>
                  <a:lnTo>
                    <a:pt x="37912" y="55172"/>
                  </a:lnTo>
                  <a:lnTo>
                    <a:pt x="26195" y="78560"/>
                  </a:lnTo>
                  <a:lnTo>
                    <a:pt x="22980" y="92739"/>
                  </a:lnTo>
                  <a:lnTo>
                    <a:pt x="17041" y="102679"/>
                  </a:lnTo>
                  <a:lnTo>
                    <a:pt x="10766" y="110986"/>
                  </a:lnTo>
                  <a:lnTo>
                    <a:pt x="5959" y="121378"/>
                  </a:lnTo>
                  <a:lnTo>
                    <a:pt x="320" y="128606"/>
                  </a:lnTo>
                  <a:lnTo>
                    <a:pt x="0" y="118410"/>
                  </a:lnTo>
                  <a:lnTo>
                    <a:pt x="2241" y="113599"/>
                  </a:lnTo>
                  <a:lnTo>
                    <a:pt x="5213" y="108639"/>
                  </a:lnTo>
                  <a:lnTo>
                    <a:pt x="14311" y="86557"/>
                  </a:lnTo>
                  <a:lnTo>
                    <a:pt x="35740" y="50933"/>
                  </a:lnTo>
                  <a:lnTo>
                    <a:pt x="62679" y="17049"/>
                  </a:lnTo>
                  <a:lnTo>
                    <a:pt x="71020" y="11542"/>
                  </a:lnTo>
                  <a:lnTo>
                    <a:pt x="77550" y="9094"/>
                  </a:lnTo>
                  <a:lnTo>
                    <a:pt x="100409" y="7307"/>
                  </a:lnTo>
                  <a:lnTo>
                    <a:pt x="106133" y="9470"/>
                  </a:lnTo>
                  <a:lnTo>
                    <a:pt x="111500" y="12406"/>
                  </a:lnTo>
                  <a:lnTo>
                    <a:pt x="116707" y="13712"/>
                  </a:lnTo>
                  <a:lnTo>
                    <a:pt x="118435" y="15753"/>
                  </a:lnTo>
                  <a:lnTo>
                    <a:pt x="120866" y="25869"/>
                  </a:lnTo>
                  <a:lnTo>
                    <a:pt x="121863" y="62425"/>
                  </a:lnTo>
                  <a:lnTo>
                    <a:pt x="121035" y="73094"/>
                  </a:lnTo>
                  <a:lnTo>
                    <a:pt x="115804" y="85757"/>
                  </a:lnTo>
                  <a:lnTo>
                    <a:pt x="108022" y="96721"/>
                  </a:lnTo>
                  <a:lnTo>
                    <a:pt x="105002" y="97751"/>
                  </a:lnTo>
                  <a:lnTo>
                    <a:pt x="99133" y="98561"/>
                  </a:lnTo>
                  <a:lnTo>
                    <a:pt x="99060" y="90481"/>
                  </a:lnTo>
                  <a:lnTo>
                    <a:pt x="101301" y="84253"/>
                  </a:lnTo>
                  <a:lnTo>
                    <a:pt x="119438" y="50054"/>
                  </a:lnTo>
                  <a:lnTo>
                    <a:pt x="131785" y="29944"/>
                  </a:lnTo>
                  <a:lnTo>
                    <a:pt x="145424" y="16998"/>
                  </a:lnTo>
                  <a:lnTo>
                    <a:pt x="165001" y="3198"/>
                  </a:lnTo>
                  <a:lnTo>
                    <a:pt x="184210" y="0"/>
                  </a:lnTo>
                  <a:lnTo>
                    <a:pt x="189945" y="1989"/>
                  </a:lnTo>
                  <a:lnTo>
                    <a:pt x="192660" y="3705"/>
                  </a:lnTo>
                  <a:lnTo>
                    <a:pt x="194470" y="5694"/>
                  </a:lnTo>
                  <a:lnTo>
                    <a:pt x="203008" y="26016"/>
                  </a:lnTo>
                  <a:lnTo>
                    <a:pt x="205354" y="50461"/>
                  </a:lnTo>
                  <a:lnTo>
                    <a:pt x="199118" y="87369"/>
                  </a:lnTo>
                  <a:lnTo>
                    <a:pt x="197446" y="112919"/>
                  </a:lnTo>
                  <a:lnTo>
                    <a:pt x="190470" y="1366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9" name="SMARTInkShape-Group111"/>
          <p:cNvGrpSpPr/>
          <p:nvPr/>
        </p:nvGrpSpPr>
        <p:grpSpPr>
          <a:xfrm>
            <a:off x="6484619" y="4556759"/>
            <a:ext cx="2179321" cy="1272542"/>
            <a:chOff x="6484619" y="4556759"/>
            <a:chExt cx="2179321" cy="1272542"/>
          </a:xfrm>
        </p:grpSpPr>
        <p:sp>
          <p:nvSpPr>
            <p:cNvPr id="99" name="SMARTInkShape-311"/>
            <p:cNvSpPr/>
            <p:nvPr/>
          </p:nvSpPr>
          <p:spPr>
            <a:xfrm>
              <a:off x="6545580" y="4838700"/>
              <a:ext cx="236221" cy="541020"/>
            </a:xfrm>
            <a:custGeom>
              <a:avLst/>
              <a:gdLst/>
              <a:ahLst/>
              <a:cxnLst/>
              <a:rect l="0" t="0" r="0" b="0"/>
              <a:pathLst>
                <a:path w="236221" h="541020">
                  <a:moveTo>
                    <a:pt x="15239" y="0"/>
                  </a:moveTo>
                  <a:lnTo>
                    <a:pt x="8" y="0"/>
                  </a:lnTo>
                  <a:lnTo>
                    <a:pt x="0" y="6560"/>
                  </a:lnTo>
                  <a:lnTo>
                    <a:pt x="4045" y="11351"/>
                  </a:lnTo>
                  <a:lnTo>
                    <a:pt x="6031" y="18027"/>
                  </a:lnTo>
                  <a:lnTo>
                    <a:pt x="9738" y="45964"/>
                  </a:lnTo>
                  <a:lnTo>
                    <a:pt x="19752" y="77235"/>
                  </a:lnTo>
                  <a:lnTo>
                    <a:pt x="26495" y="114436"/>
                  </a:lnTo>
                  <a:lnTo>
                    <a:pt x="41013" y="150890"/>
                  </a:lnTo>
                  <a:lnTo>
                    <a:pt x="50158" y="180645"/>
                  </a:lnTo>
                  <a:lnTo>
                    <a:pt x="58229" y="210910"/>
                  </a:lnTo>
                  <a:lnTo>
                    <a:pt x="66830" y="242173"/>
                  </a:lnTo>
                  <a:lnTo>
                    <a:pt x="78879" y="277871"/>
                  </a:lnTo>
                  <a:lnTo>
                    <a:pt x="89035" y="314412"/>
                  </a:lnTo>
                  <a:lnTo>
                    <a:pt x="103238" y="347065"/>
                  </a:lnTo>
                  <a:lnTo>
                    <a:pt x="122312" y="379035"/>
                  </a:lnTo>
                  <a:lnTo>
                    <a:pt x="139063" y="413249"/>
                  </a:lnTo>
                  <a:lnTo>
                    <a:pt x="159894" y="448424"/>
                  </a:lnTo>
                  <a:lnTo>
                    <a:pt x="180314" y="479831"/>
                  </a:lnTo>
                  <a:lnTo>
                    <a:pt x="206772" y="515153"/>
                  </a:lnTo>
                  <a:lnTo>
                    <a:pt x="223387" y="535452"/>
                  </a:lnTo>
                  <a:lnTo>
                    <a:pt x="228541" y="538545"/>
                  </a:lnTo>
                  <a:lnTo>
                    <a:pt x="236220" y="541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312"/>
            <p:cNvSpPr/>
            <p:nvPr/>
          </p:nvSpPr>
          <p:spPr>
            <a:xfrm>
              <a:off x="6484619" y="4755119"/>
              <a:ext cx="181716" cy="219104"/>
            </a:xfrm>
            <a:custGeom>
              <a:avLst/>
              <a:gdLst/>
              <a:ahLst/>
              <a:cxnLst/>
              <a:rect l="0" t="0" r="0" b="0"/>
              <a:pathLst>
                <a:path w="181716" h="219104">
                  <a:moveTo>
                    <a:pt x="60961" y="37861"/>
                  </a:moveTo>
                  <a:lnTo>
                    <a:pt x="56915" y="41906"/>
                  </a:lnTo>
                  <a:lnTo>
                    <a:pt x="54929" y="46149"/>
                  </a:lnTo>
                  <a:lnTo>
                    <a:pt x="54399" y="48466"/>
                  </a:lnTo>
                  <a:lnTo>
                    <a:pt x="53200" y="50011"/>
                  </a:lnTo>
                  <a:lnTo>
                    <a:pt x="42828" y="56739"/>
                  </a:lnTo>
                  <a:lnTo>
                    <a:pt x="40202" y="61209"/>
                  </a:lnTo>
                  <a:lnTo>
                    <a:pt x="34470" y="75022"/>
                  </a:lnTo>
                  <a:lnTo>
                    <a:pt x="26032" y="89667"/>
                  </a:lnTo>
                  <a:lnTo>
                    <a:pt x="17902" y="123751"/>
                  </a:lnTo>
                  <a:lnTo>
                    <a:pt x="9365" y="159753"/>
                  </a:lnTo>
                  <a:lnTo>
                    <a:pt x="7723" y="195339"/>
                  </a:lnTo>
                  <a:lnTo>
                    <a:pt x="7623" y="219103"/>
                  </a:lnTo>
                  <a:lnTo>
                    <a:pt x="7620" y="209991"/>
                  </a:lnTo>
                  <a:lnTo>
                    <a:pt x="17027" y="172542"/>
                  </a:lnTo>
                  <a:lnTo>
                    <a:pt x="22939" y="136594"/>
                  </a:lnTo>
                  <a:lnTo>
                    <a:pt x="29320" y="98778"/>
                  </a:lnTo>
                  <a:lnTo>
                    <a:pt x="36359" y="60715"/>
                  </a:lnTo>
                  <a:lnTo>
                    <a:pt x="39843" y="40116"/>
                  </a:lnTo>
                  <a:lnTo>
                    <a:pt x="46236" y="25546"/>
                  </a:lnTo>
                  <a:lnTo>
                    <a:pt x="50183" y="17995"/>
                  </a:lnTo>
                  <a:lnTo>
                    <a:pt x="53252" y="5916"/>
                  </a:lnTo>
                  <a:lnTo>
                    <a:pt x="54974" y="3864"/>
                  </a:lnTo>
                  <a:lnTo>
                    <a:pt x="59147" y="1584"/>
                  </a:lnTo>
                  <a:lnTo>
                    <a:pt x="71216" y="0"/>
                  </a:lnTo>
                  <a:lnTo>
                    <a:pt x="73724" y="1614"/>
                  </a:lnTo>
                  <a:lnTo>
                    <a:pt x="101320" y="38451"/>
                  </a:lnTo>
                  <a:lnTo>
                    <a:pt x="126792" y="73287"/>
                  </a:lnTo>
                  <a:lnTo>
                    <a:pt x="139672" y="92552"/>
                  </a:lnTo>
                  <a:lnTo>
                    <a:pt x="174042" y="120487"/>
                  </a:lnTo>
                  <a:lnTo>
                    <a:pt x="181715" y="121576"/>
                  </a:lnTo>
                  <a:lnTo>
                    <a:pt x="147979" y="121680"/>
                  </a:lnTo>
                  <a:lnTo>
                    <a:pt x="129077" y="122527"/>
                  </a:lnTo>
                  <a:lnTo>
                    <a:pt x="91466" y="130288"/>
                  </a:lnTo>
                  <a:lnTo>
                    <a:pt x="53409" y="149996"/>
                  </a:lnTo>
                  <a:lnTo>
                    <a:pt x="17650" y="180553"/>
                  </a:lnTo>
                  <a:lnTo>
                    <a:pt x="0" y="197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313"/>
            <p:cNvSpPr/>
            <p:nvPr/>
          </p:nvSpPr>
          <p:spPr>
            <a:xfrm>
              <a:off x="6865619" y="5319214"/>
              <a:ext cx="129542" cy="181940"/>
            </a:xfrm>
            <a:custGeom>
              <a:avLst/>
              <a:gdLst/>
              <a:ahLst/>
              <a:cxnLst/>
              <a:rect l="0" t="0" r="0" b="0"/>
              <a:pathLst>
                <a:path w="129542" h="181940">
                  <a:moveTo>
                    <a:pt x="0" y="106225"/>
                  </a:moveTo>
                  <a:lnTo>
                    <a:pt x="17167" y="106225"/>
                  </a:lnTo>
                  <a:lnTo>
                    <a:pt x="22587" y="103968"/>
                  </a:lnTo>
                  <a:lnTo>
                    <a:pt x="27819" y="100989"/>
                  </a:lnTo>
                  <a:lnTo>
                    <a:pt x="32966" y="99665"/>
                  </a:lnTo>
                  <a:lnTo>
                    <a:pt x="54817" y="81531"/>
                  </a:lnTo>
                  <a:lnTo>
                    <a:pt x="74472" y="59930"/>
                  </a:lnTo>
                  <a:lnTo>
                    <a:pt x="87826" y="40267"/>
                  </a:lnTo>
                  <a:lnTo>
                    <a:pt x="91123" y="18113"/>
                  </a:lnTo>
                  <a:lnTo>
                    <a:pt x="91299" y="12596"/>
                  </a:lnTo>
                  <a:lnTo>
                    <a:pt x="89120" y="7321"/>
                  </a:lnTo>
                  <a:lnTo>
                    <a:pt x="84867" y="1082"/>
                  </a:lnTo>
                  <a:lnTo>
                    <a:pt x="76040" y="0"/>
                  </a:lnTo>
                  <a:lnTo>
                    <a:pt x="69638" y="2006"/>
                  </a:lnTo>
                  <a:lnTo>
                    <a:pt x="50783" y="13416"/>
                  </a:lnTo>
                  <a:lnTo>
                    <a:pt x="21478" y="50490"/>
                  </a:lnTo>
                  <a:lnTo>
                    <a:pt x="5182" y="84884"/>
                  </a:lnTo>
                  <a:lnTo>
                    <a:pt x="683" y="119408"/>
                  </a:lnTo>
                  <a:lnTo>
                    <a:pt x="135" y="141379"/>
                  </a:lnTo>
                  <a:lnTo>
                    <a:pt x="4577" y="151765"/>
                  </a:lnTo>
                  <a:lnTo>
                    <a:pt x="25223" y="176889"/>
                  </a:lnTo>
                  <a:lnTo>
                    <a:pt x="32659" y="179965"/>
                  </a:lnTo>
                  <a:lnTo>
                    <a:pt x="51231" y="181939"/>
                  </a:lnTo>
                  <a:lnTo>
                    <a:pt x="66168" y="178236"/>
                  </a:lnTo>
                  <a:lnTo>
                    <a:pt x="100761" y="162009"/>
                  </a:lnTo>
                  <a:lnTo>
                    <a:pt x="107718" y="156983"/>
                  </a:lnTo>
                  <a:lnTo>
                    <a:pt x="129541" y="1367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314"/>
            <p:cNvSpPr/>
            <p:nvPr/>
          </p:nvSpPr>
          <p:spPr>
            <a:xfrm>
              <a:off x="7056538" y="5250180"/>
              <a:ext cx="189826" cy="296723"/>
            </a:xfrm>
            <a:custGeom>
              <a:avLst/>
              <a:gdLst/>
              <a:ahLst/>
              <a:cxnLst/>
              <a:rect l="0" t="0" r="0" b="0"/>
              <a:pathLst>
                <a:path w="189826" h="296723">
                  <a:moveTo>
                    <a:pt x="60542" y="0"/>
                  </a:moveTo>
                  <a:lnTo>
                    <a:pt x="35102" y="0"/>
                  </a:lnTo>
                  <a:lnTo>
                    <a:pt x="30044" y="2257"/>
                  </a:lnTo>
                  <a:lnTo>
                    <a:pt x="27510" y="4045"/>
                  </a:lnTo>
                  <a:lnTo>
                    <a:pt x="19898" y="14650"/>
                  </a:lnTo>
                  <a:lnTo>
                    <a:pt x="9036" y="48374"/>
                  </a:lnTo>
                  <a:lnTo>
                    <a:pt x="1700" y="68603"/>
                  </a:lnTo>
                  <a:lnTo>
                    <a:pt x="0" y="88904"/>
                  </a:lnTo>
                  <a:lnTo>
                    <a:pt x="3751" y="104141"/>
                  </a:lnTo>
                  <a:lnTo>
                    <a:pt x="12604" y="118376"/>
                  </a:lnTo>
                  <a:lnTo>
                    <a:pt x="25024" y="131948"/>
                  </a:lnTo>
                  <a:lnTo>
                    <a:pt x="30081" y="134843"/>
                  </a:lnTo>
                  <a:lnTo>
                    <a:pt x="32614" y="135615"/>
                  </a:lnTo>
                  <a:lnTo>
                    <a:pt x="35150" y="135283"/>
                  </a:lnTo>
                  <a:lnTo>
                    <a:pt x="40225" y="132657"/>
                  </a:lnTo>
                  <a:lnTo>
                    <a:pt x="55462" y="119207"/>
                  </a:lnTo>
                  <a:lnTo>
                    <a:pt x="70702" y="93518"/>
                  </a:lnTo>
                  <a:lnTo>
                    <a:pt x="80720" y="58392"/>
                  </a:lnTo>
                  <a:lnTo>
                    <a:pt x="83049" y="37061"/>
                  </a:lnTo>
                  <a:lnTo>
                    <a:pt x="80987" y="31147"/>
                  </a:lnTo>
                  <a:lnTo>
                    <a:pt x="78095" y="25696"/>
                  </a:lnTo>
                  <a:lnTo>
                    <a:pt x="76087" y="16783"/>
                  </a:lnTo>
                  <a:lnTo>
                    <a:pt x="75138" y="16269"/>
                  </a:lnTo>
                  <a:lnTo>
                    <a:pt x="69247" y="15375"/>
                  </a:lnTo>
                  <a:lnTo>
                    <a:pt x="72528" y="15279"/>
                  </a:lnTo>
                  <a:lnTo>
                    <a:pt x="73613" y="16113"/>
                  </a:lnTo>
                  <a:lnTo>
                    <a:pt x="74818" y="19297"/>
                  </a:lnTo>
                  <a:lnTo>
                    <a:pt x="76438" y="28239"/>
                  </a:lnTo>
                  <a:lnTo>
                    <a:pt x="89609" y="44052"/>
                  </a:lnTo>
                  <a:lnTo>
                    <a:pt x="106985" y="59376"/>
                  </a:lnTo>
                  <a:lnTo>
                    <a:pt x="115897" y="66182"/>
                  </a:lnTo>
                  <a:lnTo>
                    <a:pt x="140016" y="93369"/>
                  </a:lnTo>
                  <a:lnTo>
                    <a:pt x="153893" y="104052"/>
                  </a:lnTo>
                  <a:lnTo>
                    <a:pt x="176414" y="133141"/>
                  </a:lnTo>
                  <a:lnTo>
                    <a:pt x="187167" y="169492"/>
                  </a:lnTo>
                  <a:lnTo>
                    <a:pt x="189825" y="201446"/>
                  </a:lnTo>
                  <a:lnTo>
                    <a:pt x="189160" y="221119"/>
                  </a:lnTo>
                  <a:lnTo>
                    <a:pt x="179466" y="248604"/>
                  </a:lnTo>
                  <a:lnTo>
                    <a:pt x="168121" y="264066"/>
                  </a:lnTo>
                  <a:lnTo>
                    <a:pt x="135089" y="289357"/>
                  </a:lnTo>
                  <a:lnTo>
                    <a:pt x="125847" y="293703"/>
                  </a:lnTo>
                  <a:lnTo>
                    <a:pt x="101085" y="296722"/>
                  </a:lnTo>
                  <a:lnTo>
                    <a:pt x="93237" y="294718"/>
                  </a:lnTo>
                  <a:lnTo>
                    <a:pt x="84058" y="291087"/>
                  </a:lnTo>
                  <a:lnTo>
                    <a:pt x="75781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315"/>
            <p:cNvSpPr/>
            <p:nvPr/>
          </p:nvSpPr>
          <p:spPr>
            <a:xfrm>
              <a:off x="7223864" y="5124174"/>
              <a:ext cx="270663" cy="385087"/>
            </a:xfrm>
            <a:custGeom>
              <a:avLst/>
              <a:gdLst/>
              <a:ahLst/>
              <a:cxnLst/>
              <a:rect l="0" t="0" r="0" b="0"/>
              <a:pathLst>
                <a:path w="270663" h="385087">
                  <a:moveTo>
                    <a:pt x="76096" y="34565"/>
                  </a:moveTo>
                  <a:lnTo>
                    <a:pt x="80141" y="30520"/>
                  </a:lnTo>
                  <a:lnTo>
                    <a:pt x="80486" y="29329"/>
                  </a:lnTo>
                  <a:lnTo>
                    <a:pt x="79870" y="28534"/>
                  </a:lnTo>
                  <a:lnTo>
                    <a:pt x="76926" y="27652"/>
                  </a:lnTo>
                  <a:lnTo>
                    <a:pt x="72796" y="27259"/>
                  </a:lnTo>
                  <a:lnTo>
                    <a:pt x="71356" y="26308"/>
                  </a:lnTo>
                  <a:lnTo>
                    <a:pt x="70396" y="24827"/>
                  </a:lnTo>
                  <a:lnTo>
                    <a:pt x="69755" y="22993"/>
                  </a:lnTo>
                  <a:lnTo>
                    <a:pt x="67635" y="21771"/>
                  </a:lnTo>
                  <a:lnTo>
                    <a:pt x="51421" y="19648"/>
                  </a:lnTo>
                  <a:lnTo>
                    <a:pt x="26044" y="27105"/>
                  </a:lnTo>
                  <a:lnTo>
                    <a:pt x="15284" y="32841"/>
                  </a:lnTo>
                  <a:lnTo>
                    <a:pt x="12695" y="33416"/>
                  </a:lnTo>
                  <a:lnTo>
                    <a:pt x="10968" y="34645"/>
                  </a:lnTo>
                  <a:lnTo>
                    <a:pt x="9817" y="36312"/>
                  </a:lnTo>
                  <a:lnTo>
                    <a:pt x="1687" y="58248"/>
                  </a:lnTo>
                  <a:lnTo>
                    <a:pt x="0" y="93034"/>
                  </a:lnTo>
                  <a:lnTo>
                    <a:pt x="763" y="113315"/>
                  </a:lnTo>
                  <a:lnTo>
                    <a:pt x="5985" y="127701"/>
                  </a:lnTo>
                  <a:lnTo>
                    <a:pt x="10505" y="134661"/>
                  </a:lnTo>
                  <a:lnTo>
                    <a:pt x="13742" y="136856"/>
                  </a:lnTo>
                  <a:lnTo>
                    <a:pt x="25541" y="139945"/>
                  </a:lnTo>
                  <a:lnTo>
                    <a:pt x="40233" y="141075"/>
                  </a:lnTo>
                  <a:lnTo>
                    <a:pt x="52112" y="137150"/>
                  </a:lnTo>
                  <a:lnTo>
                    <a:pt x="59227" y="130676"/>
                  </a:lnTo>
                  <a:lnTo>
                    <a:pt x="81111" y="92871"/>
                  </a:lnTo>
                  <a:lnTo>
                    <a:pt x="95563" y="62496"/>
                  </a:lnTo>
                  <a:lnTo>
                    <a:pt x="98823" y="25910"/>
                  </a:lnTo>
                  <a:lnTo>
                    <a:pt x="98916" y="17231"/>
                  </a:lnTo>
                  <a:lnTo>
                    <a:pt x="96680" y="11903"/>
                  </a:lnTo>
                  <a:lnTo>
                    <a:pt x="87603" y="498"/>
                  </a:lnTo>
                  <a:lnTo>
                    <a:pt x="86307" y="0"/>
                  </a:lnTo>
                  <a:lnTo>
                    <a:pt x="85444" y="515"/>
                  </a:lnTo>
                  <a:lnTo>
                    <a:pt x="84057" y="3380"/>
                  </a:lnTo>
                  <a:lnTo>
                    <a:pt x="89020" y="10876"/>
                  </a:lnTo>
                  <a:lnTo>
                    <a:pt x="91496" y="22278"/>
                  </a:lnTo>
                  <a:lnTo>
                    <a:pt x="99489" y="34146"/>
                  </a:lnTo>
                  <a:lnTo>
                    <a:pt x="116500" y="55800"/>
                  </a:lnTo>
                  <a:lnTo>
                    <a:pt x="149891" y="79156"/>
                  </a:lnTo>
                  <a:lnTo>
                    <a:pt x="183462" y="97300"/>
                  </a:lnTo>
                  <a:lnTo>
                    <a:pt x="197475" y="107321"/>
                  </a:lnTo>
                  <a:lnTo>
                    <a:pt x="230765" y="143149"/>
                  </a:lnTo>
                  <a:lnTo>
                    <a:pt x="245349" y="159683"/>
                  </a:lnTo>
                  <a:lnTo>
                    <a:pt x="261058" y="195007"/>
                  </a:lnTo>
                  <a:lnTo>
                    <a:pt x="268124" y="232741"/>
                  </a:lnTo>
                  <a:lnTo>
                    <a:pt x="270662" y="247950"/>
                  </a:lnTo>
                  <a:lnTo>
                    <a:pt x="263253" y="286029"/>
                  </a:lnTo>
                  <a:lnTo>
                    <a:pt x="252890" y="315660"/>
                  </a:lnTo>
                  <a:lnTo>
                    <a:pt x="225644" y="353618"/>
                  </a:lnTo>
                  <a:lnTo>
                    <a:pt x="189349" y="379769"/>
                  </a:lnTo>
                  <a:lnTo>
                    <a:pt x="182775" y="3850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316"/>
            <p:cNvSpPr/>
            <p:nvPr/>
          </p:nvSpPr>
          <p:spPr>
            <a:xfrm>
              <a:off x="7567843" y="4968239"/>
              <a:ext cx="151218" cy="151832"/>
            </a:xfrm>
            <a:custGeom>
              <a:avLst/>
              <a:gdLst/>
              <a:ahLst/>
              <a:cxnLst/>
              <a:rect l="0" t="0" r="0" b="0"/>
              <a:pathLst>
                <a:path w="151218" h="151832">
                  <a:moveTo>
                    <a:pt x="67396" y="0"/>
                  </a:moveTo>
                  <a:lnTo>
                    <a:pt x="56045" y="0"/>
                  </a:lnTo>
                  <a:lnTo>
                    <a:pt x="51628" y="2258"/>
                  </a:lnTo>
                  <a:lnTo>
                    <a:pt x="27784" y="17913"/>
                  </a:lnTo>
                  <a:lnTo>
                    <a:pt x="24391" y="25177"/>
                  </a:lnTo>
                  <a:lnTo>
                    <a:pt x="22036" y="33203"/>
                  </a:lnTo>
                  <a:lnTo>
                    <a:pt x="8566" y="59234"/>
                  </a:lnTo>
                  <a:lnTo>
                    <a:pt x="0" y="85200"/>
                  </a:lnTo>
                  <a:lnTo>
                    <a:pt x="1600" y="93183"/>
                  </a:lnTo>
                  <a:lnTo>
                    <a:pt x="7493" y="111833"/>
                  </a:lnTo>
                  <a:lnTo>
                    <a:pt x="27138" y="139083"/>
                  </a:lnTo>
                  <a:lnTo>
                    <a:pt x="39476" y="148078"/>
                  </a:lnTo>
                  <a:lnTo>
                    <a:pt x="45955" y="150479"/>
                  </a:lnTo>
                  <a:lnTo>
                    <a:pt x="58410" y="151831"/>
                  </a:lnTo>
                  <a:lnTo>
                    <a:pt x="76869" y="148187"/>
                  </a:lnTo>
                  <a:lnTo>
                    <a:pt x="103732" y="134473"/>
                  </a:lnTo>
                  <a:lnTo>
                    <a:pt x="141369" y="99996"/>
                  </a:lnTo>
                  <a:lnTo>
                    <a:pt x="151217" y="91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317"/>
            <p:cNvSpPr/>
            <p:nvPr/>
          </p:nvSpPr>
          <p:spPr>
            <a:xfrm>
              <a:off x="7764780" y="4786874"/>
              <a:ext cx="160021" cy="173260"/>
            </a:xfrm>
            <a:custGeom>
              <a:avLst/>
              <a:gdLst/>
              <a:ahLst/>
              <a:cxnLst/>
              <a:rect l="0" t="0" r="0" b="0"/>
              <a:pathLst>
                <a:path w="160021" h="173260">
                  <a:moveTo>
                    <a:pt x="0" y="112786"/>
                  </a:moveTo>
                  <a:lnTo>
                    <a:pt x="0" y="126939"/>
                  </a:lnTo>
                  <a:lnTo>
                    <a:pt x="846" y="127301"/>
                  </a:lnTo>
                  <a:lnTo>
                    <a:pt x="14651" y="127930"/>
                  </a:lnTo>
                  <a:lnTo>
                    <a:pt x="21468" y="125725"/>
                  </a:lnTo>
                  <a:lnTo>
                    <a:pt x="40613" y="114176"/>
                  </a:lnTo>
                  <a:lnTo>
                    <a:pt x="55090" y="99075"/>
                  </a:lnTo>
                  <a:lnTo>
                    <a:pt x="63432" y="92298"/>
                  </a:lnTo>
                  <a:lnTo>
                    <a:pt x="88832" y="56976"/>
                  </a:lnTo>
                  <a:lnTo>
                    <a:pt x="95653" y="46672"/>
                  </a:lnTo>
                  <a:lnTo>
                    <a:pt x="97546" y="37964"/>
                  </a:lnTo>
                  <a:lnTo>
                    <a:pt x="96129" y="30707"/>
                  </a:lnTo>
                  <a:lnTo>
                    <a:pt x="90571" y="21861"/>
                  </a:lnTo>
                  <a:lnTo>
                    <a:pt x="77779" y="8713"/>
                  </a:lnTo>
                  <a:lnTo>
                    <a:pt x="65849" y="1893"/>
                  </a:lnTo>
                  <a:lnTo>
                    <a:pt x="59464" y="0"/>
                  </a:lnTo>
                  <a:lnTo>
                    <a:pt x="43019" y="2979"/>
                  </a:lnTo>
                  <a:lnTo>
                    <a:pt x="16929" y="16437"/>
                  </a:lnTo>
                  <a:lnTo>
                    <a:pt x="9499" y="23680"/>
                  </a:lnTo>
                  <a:lnTo>
                    <a:pt x="4221" y="32543"/>
                  </a:lnTo>
                  <a:lnTo>
                    <a:pt x="834" y="52031"/>
                  </a:lnTo>
                  <a:lnTo>
                    <a:pt x="110" y="83336"/>
                  </a:lnTo>
                  <a:lnTo>
                    <a:pt x="49" y="98003"/>
                  </a:lnTo>
                  <a:lnTo>
                    <a:pt x="4538" y="110731"/>
                  </a:lnTo>
                  <a:lnTo>
                    <a:pt x="29264" y="148225"/>
                  </a:lnTo>
                  <a:lnTo>
                    <a:pt x="53514" y="165441"/>
                  </a:lnTo>
                  <a:lnTo>
                    <a:pt x="63577" y="170054"/>
                  </a:lnTo>
                  <a:lnTo>
                    <a:pt x="88910" y="173259"/>
                  </a:lnTo>
                  <a:lnTo>
                    <a:pt x="104142" y="169556"/>
                  </a:lnTo>
                  <a:lnTo>
                    <a:pt x="118377" y="160720"/>
                  </a:lnTo>
                  <a:lnTo>
                    <a:pt x="156416" y="123999"/>
                  </a:lnTo>
                  <a:lnTo>
                    <a:pt x="160020" y="1204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318"/>
            <p:cNvSpPr/>
            <p:nvPr/>
          </p:nvSpPr>
          <p:spPr>
            <a:xfrm>
              <a:off x="7910618" y="4663440"/>
              <a:ext cx="90383" cy="198120"/>
            </a:xfrm>
            <a:custGeom>
              <a:avLst/>
              <a:gdLst/>
              <a:ahLst/>
              <a:cxnLst/>
              <a:rect l="0" t="0" r="0" b="0"/>
              <a:pathLst>
                <a:path w="90383" h="198120">
                  <a:moveTo>
                    <a:pt x="6562" y="0"/>
                  </a:moveTo>
                  <a:lnTo>
                    <a:pt x="2516" y="4045"/>
                  </a:lnTo>
                  <a:lnTo>
                    <a:pt x="530" y="8288"/>
                  </a:lnTo>
                  <a:lnTo>
                    <a:pt x="0" y="10605"/>
                  </a:lnTo>
                  <a:lnTo>
                    <a:pt x="494" y="12997"/>
                  </a:lnTo>
                  <a:lnTo>
                    <a:pt x="5112" y="22918"/>
                  </a:lnTo>
                  <a:lnTo>
                    <a:pt x="17082" y="57810"/>
                  </a:lnTo>
                  <a:lnTo>
                    <a:pt x="35500" y="92028"/>
                  </a:lnTo>
                  <a:lnTo>
                    <a:pt x="46462" y="112216"/>
                  </a:lnTo>
                  <a:lnTo>
                    <a:pt x="58177" y="131180"/>
                  </a:lnTo>
                  <a:lnTo>
                    <a:pt x="73221" y="161772"/>
                  </a:lnTo>
                  <a:lnTo>
                    <a:pt x="86490" y="180466"/>
                  </a:lnTo>
                  <a:lnTo>
                    <a:pt x="89229" y="189784"/>
                  </a:lnTo>
                  <a:lnTo>
                    <a:pt x="90382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319"/>
            <p:cNvSpPr/>
            <p:nvPr/>
          </p:nvSpPr>
          <p:spPr>
            <a:xfrm>
              <a:off x="7962900" y="4556759"/>
              <a:ext cx="114301" cy="236222"/>
            </a:xfrm>
            <a:custGeom>
              <a:avLst/>
              <a:gdLst/>
              <a:ahLst/>
              <a:cxnLst/>
              <a:rect l="0" t="0" r="0" b="0"/>
              <a:pathLst>
                <a:path w="114301" h="236222">
                  <a:moveTo>
                    <a:pt x="0" y="0"/>
                  </a:moveTo>
                  <a:lnTo>
                    <a:pt x="0" y="4045"/>
                  </a:lnTo>
                  <a:lnTo>
                    <a:pt x="2258" y="8289"/>
                  </a:lnTo>
                  <a:lnTo>
                    <a:pt x="4044" y="10607"/>
                  </a:lnTo>
                  <a:lnTo>
                    <a:pt x="6031" y="17697"/>
                  </a:lnTo>
                  <a:lnTo>
                    <a:pt x="9407" y="31208"/>
                  </a:lnTo>
                  <a:lnTo>
                    <a:pt x="25792" y="62060"/>
                  </a:lnTo>
                  <a:lnTo>
                    <a:pt x="40357" y="99205"/>
                  </a:lnTo>
                  <a:lnTo>
                    <a:pt x="51590" y="130416"/>
                  </a:lnTo>
                  <a:lnTo>
                    <a:pt x="66980" y="163800"/>
                  </a:lnTo>
                  <a:lnTo>
                    <a:pt x="86266" y="198930"/>
                  </a:lnTo>
                  <a:lnTo>
                    <a:pt x="95655" y="215715"/>
                  </a:lnTo>
                  <a:lnTo>
                    <a:pt x="97546" y="222310"/>
                  </a:lnTo>
                  <a:lnTo>
                    <a:pt x="98897" y="224406"/>
                  </a:lnTo>
                  <a:lnTo>
                    <a:pt x="100645" y="225805"/>
                  </a:lnTo>
                  <a:lnTo>
                    <a:pt x="104843" y="228205"/>
                  </a:lnTo>
                  <a:lnTo>
                    <a:pt x="114300" y="236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320"/>
            <p:cNvSpPr/>
            <p:nvPr/>
          </p:nvSpPr>
          <p:spPr>
            <a:xfrm>
              <a:off x="7239000" y="5676900"/>
              <a:ext cx="60961" cy="152401"/>
            </a:xfrm>
            <a:custGeom>
              <a:avLst/>
              <a:gdLst/>
              <a:ahLst/>
              <a:cxnLst/>
              <a:rect l="0" t="0" r="0" b="0"/>
              <a:pathLst>
                <a:path w="60961" h="152401">
                  <a:moveTo>
                    <a:pt x="0" y="0"/>
                  </a:moveTo>
                  <a:lnTo>
                    <a:pt x="0" y="13867"/>
                  </a:lnTo>
                  <a:lnTo>
                    <a:pt x="12997" y="46390"/>
                  </a:lnTo>
                  <a:lnTo>
                    <a:pt x="27966" y="83812"/>
                  </a:lnTo>
                  <a:lnTo>
                    <a:pt x="43181" y="121006"/>
                  </a:lnTo>
                  <a:lnTo>
                    <a:pt x="51082" y="135976"/>
                  </a:lnTo>
                  <a:lnTo>
                    <a:pt x="53183" y="141713"/>
                  </a:lnTo>
                  <a:lnTo>
                    <a:pt x="6096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321"/>
            <p:cNvSpPr/>
            <p:nvPr/>
          </p:nvSpPr>
          <p:spPr>
            <a:xfrm>
              <a:off x="7231380" y="5684519"/>
              <a:ext cx="106681" cy="114301"/>
            </a:xfrm>
            <a:custGeom>
              <a:avLst/>
              <a:gdLst/>
              <a:ahLst/>
              <a:cxnLst/>
              <a:rect l="0" t="0" r="0" b="0"/>
              <a:pathLst>
                <a:path w="106681" h="114301">
                  <a:moveTo>
                    <a:pt x="0" y="114300"/>
                  </a:moveTo>
                  <a:lnTo>
                    <a:pt x="0" y="96389"/>
                  </a:lnTo>
                  <a:lnTo>
                    <a:pt x="4045" y="84816"/>
                  </a:lnTo>
                  <a:lnTo>
                    <a:pt x="13844" y="70972"/>
                  </a:lnTo>
                  <a:lnTo>
                    <a:pt x="31207" y="55067"/>
                  </a:lnTo>
                  <a:lnTo>
                    <a:pt x="65911" y="26174"/>
                  </a:lnTo>
                  <a:lnTo>
                    <a:pt x="103794" y="2272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322"/>
            <p:cNvSpPr/>
            <p:nvPr/>
          </p:nvSpPr>
          <p:spPr>
            <a:xfrm>
              <a:off x="7505700" y="5455919"/>
              <a:ext cx="114301" cy="259082"/>
            </a:xfrm>
            <a:custGeom>
              <a:avLst/>
              <a:gdLst/>
              <a:ahLst/>
              <a:cxnLst/>
              <a:rect l="0" t="0" r="0" b="0"/>
              <a:pathLst>
                <a:path w="114301" h="259082">
                  <a:moveTo>
                    <a:pt x="0" y="0"/>
                  </a:moveTo>
                  <a:lnTo>
                    <a:pt x="18132" y="0"/>
                  </a:lnTo>
                  <a:lnTo>
                    <a:pt x="23017" y="2258"/>
                  </a:lnTo>
                  <a:lnTo>
                    <a:pt x="25504" y="4046"/>
                  </a:lnTo>
                  <a:lnTo>
                    <a:pt x="28269" y="8290"/>
                  </a:lnTo>
                  <a:lnTo>
                    <a:pt x="42544" y="46201"/>
                  </a:lnTo>
                  <a:lnTo>
                    <a:pt x="46472" y="63737"/>
                  </a:lnTo>
                  <a:lnTo>
                    <a:pt x="62762" y="99426"/>
                  </a:lnTo>
                  <a:lnTo>
                    <a:pt x="73514" y="130459"/>
                  </a:lnTo>
                  <a:lnTo>
                    <a:pt x="83791" y="166066"/>
                  </a:lnTo>
                  <a:lnTo>
                    <a:pt x="96516" y="199450"/>
                  </a:lnTo>
                  <a:lnTo>
                    <a:pt x="104420" y="220741"/>
                  </a:lnTo>
                  <a:lnTo>
                    <a:pt x="106547" y="248436"/>
                  </a:lnTo>
                  <a:lnTo>
                    <a:pt x="108879" y="252374"/>
                  </a:lnTo>
                  <a:lnTo>
                    <a:pt x="11430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323"/>
            <p:cNvSpPr/>
            <p:nvPr/>
          </p:nvSpPr>
          <p:spPr>
            <a:xfrm>
              <a:off x="7707352" y="5364821"/>
              <a:ext cx="154783" cy="243499"/>
            </a:xfrm>
            <a:custGeom>
              <a:avLst/>
              <a:gdLst/>
              <a:ahLst/>
              <a:cxnLst/>
              <a:rect l="0" t="0" r="0" b="0"/>
              <a:pathLst>
                <a:path w="154783" h="243499">
                  <a:moveTo>
                    <a:pt x="65048" y="14898"/>
                  </a:moveTo>
                  <a:lnTo>
                    <a:pt x="65048" y="0"/>
                  </a:lnTo>
                  <a:lnTo>
                    <a:pt x="65048" y="3805"/>
                  </a:lnTo>
                  <a:lnTo>
                    <a:pt x="60532" y="7992"/>
                  </a:lnTo>
                  <a:lnTo>
                    <a:pt x="53727" y="13522"/>
                  </a:lnTo>
                  <a:lnTo>
                    <a:pt x="44290" y="25309"/>
                  </a:lnTo>
                  <a:lnTo>
                    <a:pt x="28616" y="39564"/>
                  </a:lnTo>
                  <a:lnTo>
                    <a:pt x="7539" y="70708"/>
                  </a:lnTo>
                  <a:lnTo>
                    <a:pt x="5622" y="77238"/>
                  </a:lnTo>
                  <a:lnTo>
                    <a:pt x="4264" y="79318"/>
                  </a:lnTo>
                  <a:lnTo>
                    <a:pt x="2512" y="80705"/>
                  </a:lnTo>
                  <a:lnTo>
                    <a:pt x="496" y="81630"/>
                  </a:lnTo>
                  <a:lnTo>
                    <a:pt x="0" y="83092"/>
                  </a:lnTo>
                  <a:lnTo>
                    <a:pt x="517" y="84914"/>
                  </a:lnTo>
                  <a:lnTo>
                    <a:pt x="3382" y="89877"/>
                  </a:lnTo>
                  <a:lnTo>
                    <a:pt x="4464" y="89437"/>
                  </a:lnTo>
                  <a:lnTo>
                    <a:pt x="10031" y="85620"/>
                  </a:lnTo>
                  <a:lnTo>
                    <a:pt x="45047" y="70537"/>
                  </a:lnTo>
                  <a:lnTo>
                    <a:pt x="60063" y="63934"/>
                  </a:lnTo>
                  <a:lnTo>
                    <a:pt x="94050" y="56703"/>
                  </a:lnTo>
                  <a:lnTo>
                    <a:pt x="103620" y="56903"/>
                  </a:lnTo>
                  <a:lnTo>
                    <a:pt x="119515" y="59885"/>
                  </a:lnTo>
                  <a:lnTo>
                    <a:pt x="122526" y="61822"/>
                  </a:lnTo>
                  <a:lnTo>
                    <a:pt x="143015" y="86570"/>
                  </a:lnTo>
                  <a:lnTo>
                    <a:pt x="154556" y="121610"/>
                  </a:lnTo>
                  <a:lnTo>
                    <a:pt x="154782" y="131753"/>
                  </a:lnTo>
                  <a:lnTo>
                    <a:pt x="147804" y="162219"/>
                  </a:lnTo>
                  <a:lnTo>
                    <a:pt x="126317" y="197779"/>
                  </a:lnTo>
                  <a:lnTo>
                    <a:pt x="116221" y="213018"/>
                  </a:lnTo>
                  <a:lnTo>
                    <a:pt x="102506" y="226001"/>
                  </a:lnTo>
                  <a:lnTo>
                    <a:pt x="80900" y="241042"/>
                  </a:lnTo>
                  <a:lnTo>
                    <a:pt x="72667" y="2434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324"/>
            <p:cNvSpPr/>
            <p:nvPr/>
          </p:nvSpPr>
          <p:spPr>
            <a:xfrm>
              <a:off x="7909560" y="5334000"/>
              <a:ext cx="160021" cy="266701"/>
            </a:xfrm>
            <a:custGeom>
              <a:avLst/>
              <a:gdLst/>
              <a:ahLst/>
              <a:cxnLst/>
              <a:rect l="0" t="0" r="0" b="0"/>
              <a:pathLst>
                <a:path w="160021" h="266701">
                  <a:moveTo>
                    <a:pt x="0" y="0"/>
                  </a:moveTo>
                  <a:lnTo>
                    <a:pt x="0" y="4045"/>
                  </a:lnTo>
                  <a:lnTo>
                    <a:pt x="847" y="5236"/>
                  </a:lnTo>
                  <a:lnTo>
                    <a:pt x="2257" y="6031"/>
                  </a:lnTo>
                  <a:lnTo>
                    <a:pt x="4045" y="6560"/>
                  </a:lnTo>
                  <a:lnTo>
                    <a:pt x="5237" y="7760"/>
                  </a:lnTo>
                  <a:lnTo>
                    <a:pt x="20555" y="41854"/>
                  </a:lnTo>
                  <a:lnTo>
                    <a:pt x="37096" y="76694"/>
                  </a:lnTo>
                  <a:lnTo>
                    <a:pt x="55336" y="107624"/>
                  </a:lnTo>
                  <a:lnTo>
                    <a:pt x="72486" y="145468"/>
                  </a:lnTo>
                  <a:lnTo>
                    <a:pt x="90339" y="175463"/>
                  </a:lnTo>
                  <a:lnTo>
                    <a:pt x="111542" y="211895"/>
                  </a:lnTo>
                  <a:lnTo>
                    <a:pt x="148137" y="247533"/>
                  </a:lnTo>
                  <a:lnTo>
                    <a:pt x="156122" y="256129"/>
                  </a:lnTo>
                  <a:lnTo>
                    <a:pt x="16002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325"/>
            <p:cNvSpPr/>
            <p:nvPr/>
          </p:nvSpPr>
          <p:spPr>
            <a:xfrm>
              <a:off x="7894319" y="5166597"/>
              <a:ext cx="159195" cy="234334"/>
            </a:xfrm>
            <a:custGeom>
              <a:avLst/>
              <a:gdLst/>
              <a:ahLst/>
              <a:cxnLst/>
              <a:rect l="0" t="0" r="0" b="0"/>
              <a:pathLst>
                <a:path w="159195" h="234334">
                  <a:moveTo>
                    <a:pt x="0" y="129303"/>
                  </a:moveTo>
                  <a:lnTo>
                    <a:pt x="0" y="95050"/>
                  </a:lnTo>
                  <a:lnTo>
                    <a:pt x="847" y="75691"/>
                  </a:lnTo>
                  <a:lnTo>
                    <a:pt x="4046" y="64271"/>
                  </a:lnTo>
                  <a:lnTo>
                    <a:pt x="24473" y="32871"/>
                  </a:lnTo>
                  <a:lnTo>
                    <a:pt x="51165" y="8871"/>
                  </a:lnTo>
                  <a:lnTo>
                    <a:pt x="61123" y="3811"/>
                  </a:lnTo>
                  <a:lnTo>
                    <a:pt x="91619" y="295"/>
                  </a:lnTo>
                  <a:lnTo>
                    <a:pt x="103092" y="0"/>
                  </a:lnTo>
                  <a:lnTo>
                    <a:pt x="113834" y="4383"/>
                  </a:lnTo>
                  <a:lnTo>
                    <a:pt x="130483" y="16950"/>
                  </a:lnTo>
                  <a:lnTo>
                    <a:pt x="147162" y="39752"/>
                  </a:lnTo>
                  <a:lnTo>
                    <a:pt x="155834" y="61283"/>
                  </a:lnTo>
                  <a:lnTo>
                    <a:pt x="159194" y="93571"/>
                  </a:lnTo>
                  <a:lnTo>
                    <a:pt x="157960" y="111728"/>
                  </a:lnTo>
                  <a:lnTo>
                    <a:pt x="145629" y="144082"/>
                  </a:lnTo>
                  <a:lnTo>
                    <a:pt x="131346" y="181735"/>
                  </a:lnTo>
                  <a:lnTo>
                    <a:pt x="101127" y="218283"/>
                  </a:lnTo>
                  <a:lnTo>
                    <a:pt x="89795" y="227634"/>
                  </a:lnTo>
                  <a:lnTo>
                    <a:pt x="78886" y="234333"/>
                  </a:lnTo>
                  <a:lnTo>
                    <a:pt x="77144" y="234036"/>
                  </a:lnTo>
                  <a:lnTo>
                    <a:pt x="68581" y="2283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326"/>
            <p:cNvSpPr/>
            <p:nvPr/>
          </p:nvSpPr>
          <p:spPr>
            <a:xfrm>
              <a:off x="8079071" y="4979971"/>
              <a:ext cx="119823" cy="270210"/>
            </a:xfrm>
            <a:custGeom>
              <a:avLst/>
              <a:gdLst/>
              <a:ahLst/>
              <a:cxnLst/>
              <a:rect l="0" t="0" r="0" b="0"/>
              <a:pathLst>
                <a:path w="119823" h="270210">
                  <a:moveTo>
                    <a:pt x="13368" y="125429"/>
                  </a:moveTo>
                  <a:lnTo>
                    <a:pt x="13368" y="129474"/>
                  </a:lnTo>
                  <a:lnTo>
                    <a:pt x="14215" y="130665"/>
                  </a:lnTo>
                  <a:lnTo>
                    <a:pt x="15627" y="131460"/>
                  </a:lnTo>
                  <a:lnTo>
                    <a:pt x="19929" y="132734"/>
                  </a:lnTo>
                  <a:lnTo>
                    <a:pt x="57075" y="110126"/>
                  </a:lnTo>
                  <a:lnTo>
                    <a:pt x="76760" y="91397"/>
                  </a:lnTo>
                  <a:lnTo>
                    <a:pt x="97033" y="56790"/>
                  </a:lnTo>
                  <a:lnTo>
                    <a:pt x="107020" y="41591"/>
                  </a:lnTo>
                  <a:lnTo>
                    <a:pt x="114258" y="31440"/>
                  </a:lnTo>
                  <a:lnTo>
                    <a:pt x="119286" y="14138"/>
                  </a:lnTo>
                  <a:lnTo>
                    <a:pt x="119822" y="7975"/>
                  </a:lnTo>
                  <a:lnTo>
                    <a:pt x="117690" y="3235"/>
                  </a:lnTo>
                  <a:lnTo>
                    <a:pt x="115937" y="786"/>
                  </a:lnTo>
                  <a:lnTo>
                    <a:pt x="113920" y="0"/>
                  </a:lnTo>
                  <a:lnTo>
                    <a:pt x="111729" y="323"/>
                  </a:lnTo>
                  <a:lnTo>
                    <a:pt x="107038" y="2939"/>
                  </a:lnTo>
                  <a:lnTo>
                    <a:pt x="90562" y="13928"/>
                  </a:lnTo>
                  <a:lnTo>
                    <a:pt x="66247" y="25573"/>
                  </a:lnTo>
                  <a:lnTo>
                    <a:pt x="46517" y="48318"/>
                  </a:lnTo>
                  <a:lnTo>
                    <a:pt x="26263" y="80592"/>
                  </a:lnTo>
                  <a:lnTo>
                    <a:pt x="11188" y="117925"/>
                  </a:lnTo>
                  <a:lnTo>
                    <a:pt x="1586" y="144768"/>
                  </a:lnTo>
                  <a:lnTo>
                    <a:pt x="0" y="175561"/>
                  </a:lnTo>
                  <a:lnTo>
                    <a:pt x="3669" y="206511"/>
                  </a:lnTo>
                  <a:lnTo>
                    <a:pt x="5132" y="236283"/>
                  </a:lnTo>
                  <a:lnTo>
                    <a:pt x="5748" y="2702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327"/>
            <p:cNvSpPr/>
            <p:nvPr/>
          </p:nvSpPr>
          <p:spPr>
            <a:xfrm>
              <a:off x="8145780" y="5135880"/>
              <a:ext cx="76201" cy="45721"/>
            </a:xfrm>
            <a:custGeom>
              <a:avLst/>
              <a:gdLst/>
              <a:ahLst/>
              <a:cxnLst/>
              <a:rect l="0" t="0" r="0" b="0"/>
              <a:pathLst>
                <a:path w="76201" h="45721">
                  <a:moveTo>
                    <a:pt x="0" y="45720"/>
                  </a:moveTo>
                  <a:lnTo>
                    <a:pt x="4045" y="45720"/>
                  </a:lnTo>
                  <a:lnTo>
                    <a:pt x="5237" y="44873"/>
                  </a:lnTo>
                  <a:lnTo>
                    <a:pt x="6031" y="43462"/>
                  </a:lnTo>
                  <a:lnTo>
                    <a:pt x="6561" y="41674"/>
                  </a:lnTo>
                  <a:lnTo>
                    <a:pt x="11664" y="37430"/>
                  </a:lnTo>
                  <a:lnTo>
                    <a:pt x="46740" y="17753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328"/>
            <p:cNvSpPr/>
            <p:nvPr/>
          </p:nvSpPr>
          <p:spPr>
            <a:xfrm>
              <a:off x="8282948" y="4838700"/>
              <a:ext cx="68572" cy="228153"/>
            </a:xfrm>
            <a:custGeom>
              <a:avLst/>
              <a:gdLst/>
              <a:ahLst/>
              <a:cxnLst/>
              <a:rect l="0" t="0" r="0" b="0"/>
              <a:pathLst>
                <a:path w="68572" h="228153">
                  <a:moveTo>
                    <a:pt x="7612" y="121919"/>
                  </a:moveTo>
                  <a:lnTo>
                    <a:pt x="85" y="121919"/>
                  </a:lnTo>
                  <a:lnTo>
                    <a:pt x="0" y="132526"/>
                  </a:lnTo>
                  <a:lnTo>
                    <a:pt x="1691" y="134917"/>
                  </a:lnTo>
                  <a:lnTo>
                    <a:pt x="10467" y="142327"/>
                  </a:lnTo>
                  <a:lnTo>
                    <a:pt x="13114" y="147359"/>
                  </a:lnTo>
                  <a:lnTo>
                    <a:pt x="27346" y="184871"/>
                  </a:lnTo>
                  <a:lnTo>
                    <a:pt x="30392" y="194664"/>
                  </a:lnTo>
                  <a:lnTo>
                    <a:pt x="34105" y="200253"/>
                  </a:lnTo>
                  <a:lnTo>
                    <a:pt x="34587" y="202928"/>
                  </a:lnTo>
                  <a:lnTo>
                    <a:pt x="34062" y="205559"/>
                  </a:lnTo>
                  <a:lnTo>
                    <a:pt x="32866" y="208159"/>
                  </a:lnTo>
                  <a:lnTo>
                    <a:pt x="32914" y="210739"/>
                  </a:lnTo>
                  <a:lnTo>
                    <a:pt x="38016" y="228152"/>
                  </a:lnTo>
                  <a:lnTo>
                    <a:pt x="38089" y="210676"/>
                  </a:lnTo>
                  <a:lnTo>
                    <a:pt x="30331" y="174797"/>
                  </a:lnTo>
                  <a:lnTo>
                    <a:pt x="22773" y="141575"/>
                  </a:lnTo>
                  <a:lnTo>
                    <a:pt x="16392" y="106257"/>
                  </a:lnTo>
                  <a:lnTo>
                    <a:pt x="15333" y="71528"/>
                  </a:lnTo>
                  <a:lnTo>
                    <a:pt x="21335" y="50880"/>
                  </a:lnTo>
                  <a:lnTo>
                    <a:pt x="30673" y="32753"/>
                  </a:lnTo>
                  <a:lnTo>
                    <a:pt x="43198" y="13689"/>
                  </a:lnTo>
                  <a:lnTo>
                    <a:pt x="58414" y="2916"/>
                  </a:lnTo>
                  <a:lnTo>
                    <a:pt x="6857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329"/>
            <p:cNvSpPr/>
            <p:nvPr/>
          </p:nvSpPr>
          <p:spPr>
            <a:xfrm>
              <a:off x="8443273" y="4657476"/>
              <a:ext cx="220667" cy="301600"/>
            </a:xfrm>
            <a:custGeom>
              <a:avLst/>
              <a:gdLst/>
              <a:ahLst/>
              <a:cxnLst/>
              <a:rect l="0" t="0" r="0" b="0"/>
              <a:pathLst>
                <a:path w="220667" h="301600">
                  <a:moveTo>
                    <a:pt x="7307" y="150743"/>
                  </a:moveTo>
                  <a:lnTo>
                    <a:pt x="7307" y="162095"/>
                  </a:lnTo>
                  <a:lnTo>
                    <a:pt x="6460" y="163391"/>
                  </a:lnTo>
                  <a:lnTo>
                    <a:pt x="5049" y="164256"/>
                  </a:lnTo>
                  <a:lnTo>
                    <a:pt x="3261" y="164831"/>
                  </a:lnTo>
                  <a:lnTo>
                    <a:pt x="2070" y="166909"/>
                  </a:lnTo>
                  <a:lnTo>
                    <a:pt x="0" y="183049"/>
                  </a:lnTo>
                  <a:lnTo>
                    <a:pt x="6847" y="219494"/>
                  </a:lnTo>
                  <a:lnTo>
                    <a:pt x="7279" y="254893"/>
                  </a:lnTo>
                  <a:lnTo>
                    <a:pt x="14716" y="292686"/>
                  </a:lnTo>
                  <a:lnTo>
                    <a:pt x="14899" y="301599"/>
                  </a:lnTo>
                  <a:lnTo>
                    <a:pt x="14927" y="268239"/>
                  </a:lnTo>
                  <a:lnTo>
                    <a:pt x="14927" y="233981"/>
                  </a:lnTo>
                  <a:lnTo>
                    <a:pt x="14927" y="197885"/>
                  </a:lnTo>
                  <a:lnTo>
                    <a:pt x="17185" y="160400"/>
                  </a:lnTo>
                  <a:lnTo>
                    <a:pt x="21487" y="128286"/>
                  </a:lnTo>
                  <a:lnTo>
                    <a:pt x="30696" y="92094"/>
                  </a:lnTo>
                  <a:lnTo>
                    <a:pt x="37944" y="77486"/>
                  </a:lnTo>
                  <a:lnTo>
                    <a:pt x="47977" y="64965"/>
                  </a:lnTo>
                  <a:lnTo>
                    <a:pt x="53040" y="61820"/>
                  </a:lnTo>
                  <a:lnTo>
                    <a:pt x="63189" y="59800"/>
                  </a:lnTo>
                  <a:lnTo>
                    <a:pt x="70807" y="59451"/>
                  </a:lnTo>
                  <a:lnTo>
                    <a:pt x="75887" y="61627"/>
                  </a:lnTo>
                  <a:lnTo>
                    <a:pt x="78427" y="63392"/>
                  </a:lnTo>
                  <a:lnTo>
                    <a:pt x="86046" y="73968"/>
                  </a:lnTo>
                  <a:lnTo>
                    <a:pt x="95360" y="97948"/>
                  </a:lnTo>
                  <a:lnTo>
                    <a:pt x="99296" y="135485"/>
                  </a:lnTo>
                  <a:lnTo>
                    <a:pt x="106222" y="173361"/>
                  </a:lnTo>
                  <a:lnTo>
                    <a:pt x="106270" y="175982"/>
                  </a:lnTo>
                  <a:lnTo>
                    <a:pt x="105455" y="177729"/>
                  </a:lnTo>
                  <a:lnTo>
                    <a:pt x="104065" y="178894"/>
                  </a:lnTo>
                  <a:lnTo>
                    <a:pt x="102292" y="179670"/>
                  </a:lnTo>
                  <a:lnTo>
                    <a:pt x="101110" y="179341"/>
                  </a:lnTo>
                  <a:lnTo>
                    <a:pt x="100323" y="178276"/>
                  </a:lnTo>
                  <a:lnTo>
                    <a:pt x="99214" y="172730"/>
                  </a:lnTo>
                  <a:lnTo>
                    <a:pt x="98759" y="140174"/>
                  </a:lnTo>
                  <a:lnTo>
                    <a:pt x="99594" y="104635"/>
                  </a:lnTo>
                  <a:lnTo>
                    <a:pt x="107036" y="72209"/>
                  </a:lnTo>
                  <a:lnTo>
                    <a:pt x="113917" y="35603"/>
                  </a:lnTo>
                  <a:lnTo>
                    <a:pt x="117625" y="24499"/>
                  </a:lnTo>
                  <a:lnTo>
                    <a:pt x="124352" y="16177"/>
                  </a:lnTo>
                  <a:lnTo>
                    <a:pt x="141285" y="2072"/>
                  </a:lnTo>
                  <a:lnTo>
                    <a:pt x="146721" y="0"/>
                  </a:lnTo>
                  <a:lnTo>
                    <a:pt x="149356" y="295"/>
                  </a:lnTo>
                  <a:lnTo>
                    <a:pt x="154543" y="2880"/>
                  </a:lnTo>
                  <a:lnTo>
                    <a:pt x="162221" y="9095"/>
                  </a:lnTo>
                  <a:lnTo>
                    <a:pt x="177484" y="45007"/>
                  </a:lnTo>
                  <a:lnTo>
                    <a:pt x="192036" y="75577"/>
                  </a:lnTo>
                  <a:lnTo>
                    <a:pt x="198925" y="111091"/>
                  </a:lnTo>
                  <a:lnTo>
                    <a:pt x="205417" y="144456"/>
                  </a:lnTo>
                  <a:lnTo>
                    <a:pt x="214783" y="172864"/>
                  </a:lnTo>
                  <a:lnTo>
                    <a:pt x="220666" y="1812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330"/>
            <p:cNvSpPr/>
            <p:nvPr/>
          </p:nvSpPr>
          <p:spPr>
            <a:xfrm>
              <a:off x="8092675" y="4953133"/>
              <a:ext cx="182645" cy="250944"/>
            </a:xfrm>
            <a:custGeom>
              <a:avLst/>
              <a:gdLst/>
              <a:ahLst/>
              <a:cxnLst/>
              <a:rect l="0" t="0" r="0" b="0"/>
              <a:pathLst>
                <a:path w="182645" h="250944">
                  <a:moveTo>
                    <a:pt x="7385" y="137027"/>
                  </a:moveTo>
                  <a:lnTo>
                    <a:pt x="11430" y="137027"/>
                  </a:lnTo>
                  <a:lnTo>
                    <a:pt x="12622" y="136180"/>
                  </a:lnTo>
                  <a:lnTo>
                    <a:pt x="13417" y="134769"/>
                  </a:lnTo>
                  <a:lnTo>
                    <a:pt x="13945" y="132982"/>
                  </a:lnTo>
                  <a:lnTo>
                    <a:pt x="18736" y="126420"/>
                  </a:lnTo>
                  <a:lnTo>
                    <a:pt x="55612" y="95375"/>
                  </a:lnTo>
                  <a:lnTo>
                    <a:pt x="75814" y="60767"/>
                  </a:lnTo>
                  <a:lnTo>
                    <a:pt x="88934" y="32599"/>
                  </a:lnTo>
                  <a:lnTo>
                    <a:pt x="91042" y="26268"/>
                  </a:lnTo>
                  <a:lnTo>
                    <a:pt x="97036" y="15304"/>
                  </a:lnTo>
                  <a:lnTo>
                    <a:pt x="98471" y="4986"/>
                  </a:lnTo>
                  <a:lnTo>
                    <a:pt x="97742" y="3279"/>
                  </a:lnTo>
                  <a:lnTo>
                    <a:pt x="96409" y="2142"/>
                  </a:lnTo>
                  <a:lnTo>
                    <a:pt x="92233" y="316"/>
                  </a:lnTo>
                  <a:lnTo>
                    <a:pt x="87464" y="0"/>
                  </a:lnTo>
                  <a:lnTo>
                    <a:pt x="83051" y="2183"/>
                  </a:lnTo>
                  <a:lnTo>
                    <a:pt x="78268" y="5130"/>
                  </a:lnTo>
                  <a:lnTo>
                    <a:pt x="70815" y="7635"/>
                  </a:lnTo>
                  <a:lnTo>
                    <a:pt x="50401" y="21269"/>
                  </a:lnTo>
                  <a:lnTo>
                    <a:pt x="27797" y="51867"/>
                  </a:lnTo>
                  <a:lnTo>
                    <a:pt x="12473" y="87813"/>
                  </a:lnTo>
                  <a:lnTo>
                    <a:pt x="3786" y="125723"/>
                  </a:lnTo>
                  <a:lnTo>
                    <a:pt x="0" y="162360"/>
                  </a:lnTo>
                  <a:lnTo>
                    <a:pt x="632" y="192054"/>
                  </a:lnTo>
                  <a:lnTo>
                    <a:pt x="5799" y="207194"/>
                  </a:lnTo>
                  <a:lnTo>
                    <a:pt x="6328" y="211745"/>
                  </a:lnTo>
                  <a:lnTo>
                    <a:pt x="8373" y="215625"/>
                  </a:lnTo>
                  <a:lnTo>
                    <a:pt x="28081" y="237702"/>
                  </a:lnTo>
                  <a:lnTo>
                    <a:pt x="50663" y="248416"/>
                  </a:lnTo>
                  <a:lnTo>
                    <a:pt x="73773" y="250943"/>
                  </a:lnTo>
                  <a:lnTo>
                    <a:pt x="81481" y="248899"/>
                  </a:lnTo>
                  <a:lnTo>
                    <a:pt x="116820" y="230065"/>
                  </a:lnTo>
                  <a:lnTo>
                    <a:pt x="131061" y="217275"/>
                  </a:lnTo>
                  <a:lnTo>
                    <a:pt x="150180" y="193820"/>
                  </a:lnTo>
                  <a:lnTo>
                    <a:pt x="168847" y="180326"/>
                  </a:lnTo>
                  <a:lnTo>
                    <a:pt x="172279" y="175180"/>
                  </a:lnTo>
                  <a:lnTo>
                    <a:pt x="174651" y="170070"/>
                  </a:lnTo>
                  <a:lnTo>
                    <a:pt x="182644" y="1598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SMARTInkShape-Group112"/>
          <p:cNvGrpSpPr/>
          <p:nvPr/>
        </p:nvGrpSpPr>
        <p:grpSpPr>
          <a:xfrm>
            <a:off x="8168954" y="3688080"/>
            <a:ext cx="1355570" cy="914401"/>
            <a:chOff x="8168954" y="3688080"/>
            <a:chExt cx="1355570" cy="914401"/>
          </a:xfrm>
        </p:grpSpPr>
        <p:sp>
          <p:nvSpPr>
            <p:cNvPr id="120" name="SMARTInkShape-331"/>
            <p:cNvSpPr/>
            <p:nvPr/>
          </p:nvSpPr>
          <p:spPr>
            <a:xfrm>
              <a:off x="8168954" y="4320552"/>
              <a:ext cx="582808" cy="281929"/>
            </a:xfrm>
            <a:custGeom>
              <a:avLst/>
              <a:gdLst/>
              <a:ahLst/>
              <a:cxnLst/>
              <a:rect l="0" t="0" r="0" b="0"/>
              <a:pathLst>
                <a:path w="582808" h="281929">
                  <a:moveTo>
                    <a:pt x="7306" y="182867"/>
                  </a:moveTo>
                  <a:lnTo>
                    <a:pt x="7306" y="190174"/>
                  </a:lnTo>
                  <a:lnTo>
                    <a:pt x="745" y="190460"/>
                  </a:lnTo>
                  <a:lnTo>
                    <a:pt x="392" y="191316"/>
                  </a:lnTo>
                  <a:lnTo>
                    <a:pt x="0" y="194525"/>
                  </a:lnTo>
                  <a:lnTo>
                    <a:pt x="741" y="195719"/>
                  </a:lnTo>
                  <a:lnTo>
                    <a:pt x="2082" y="196515"/>
                  </a:lnTo>
                  <a:lnTo>
                    <a:pt x="8015" y="197636"/>
                  </a:lnTo>
                  <a:lnTo>
                    <a:pt x="36763" y="198099"/>
                  </a:lnTo>
                  <a:lnTo>
                    <a:pt x="69904" y="187501"/>
                  </a:lnTo>
                  <a:lnTo>
                    <a:pt x="102807" y="175189"/>
                  </a:lnTo>
                  <a:lnTo>
                    <a:pt x="136142" y="161031"/>
                  </a:lnTo>
                  <a:lnTo>
                    <a:pt x="173270" y="147165"/>
                  </a:lnTo>
                  <a:lnTo>
                    <a:pt x="203141" y="133812"/>
                  </a:lnTo>
                  <a:lnTo>
                    <a:pt x="234288" y="119978"/>
                  </a:lnTo>
                  <a:lnTo>
                    <a:pt x="269105" y="108448"/>
                  </a:lnTo>
                  <a:lnTo>
                    <a:pt x="301246" y="90544"/>
                  </a:lnTo>
                  <a:lnTo>
                    <a:pt x="333065" y="74138"/>
                  </a:lnTo>
                  <a:lnTo>
                    <a:pt x="368081" y="59400"/>
                  </a:lnTo>
                  <a:lnTo>
                    <a:pt x="400281" y="48447"/>
                  </a:lnTo>
                  <a:lnTo>
                    <a:pt x="431271" y="34854"/>
                  </a:lnTo>
                  <a:lnTo>
                    <a:pt x="461055" y="20949"/>
                  </a:lnTo>
                  <a:lnTo>
                    <a:pt x="494304" y="8236"/>
                  </a:lnTo>
                  <a:lnTo>
                    <a:pt x="521286" y="1617"/>
                  </a:lnTo>
                  <a:lnTo>
                    <a:pt x="557543" y="83"/>
                  </a:lnTo>
                  <a:lnTo>
                    <a:pt x="573267" y="0"/>
                  </a:lnTo>
                  <a:lnTo>
                    <a:pt x="575113" y="843"/>
                  </a:lnTo>
                  <a:lnTo>
                    <a:pt x="576344" y="2251"/>
                  </a:lnTo>
                  <a:lnTo>
                    <a:pt x="577712" y="6073"/>
                  </a:lnTo>
                  <a:lnTo>
                    <a:pt x="580999" y="25164"/>
                  </a:lnTo>
                  <a:lnTo>
                    <a:pt x="582807" y="29472"/>
                  </a:lnTo>
                  <a:lnTo>
                    <a:pt x="582560" y="38774"/>
                  </a:lnTo>
                  <a:lnTo>
                    <a:pt x="576878" y="74659"/>
                  </a:lnTo>
                  <a:lnTo>
                    <a:pt x="565851" y="107469"/>
                  </a:lnTo>
                  <a:lnTo>
                    <a:pt x="557418" y="140828"/>
                  </a:lnTo>
                  <a:lnTo>
                    <a:pt x="550108" y="175732"/>
                  </a:lnTo>
                  <a:lnTo>
                    <a:pt x="543324" y="212565"/>
                  </a:lnTo>
                  <a:lnTo>
                    <a:pt x="542328" y="230143"/>
                  </a:lnTo>
                  <a:lnTo>
                    <a:pt x="548042" y="267684"/>
                  </a:lnTo>
                  <a:lnTo>
                    <a:pt x="548242" y="276390"/>
                  </a:lnTo>
                  <a:lnTo>
                    <a:pt x="547423" y="278236"/>
                  </a:lnTo>
                  <a:lnTo>
                    <a:pt x="546031" y="279466"/>
                  </a:lnTo>
                  <a:lnTo>
                    <a:pt x="540706" y="2819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332"/>
            <p:cNvSpPr/>
            <p:nvPr/>
          </p:nvSpPr>
          <p:spPr>
            <a:xfrm>
              <a:off x="8664254" y="3989579"/>
              <a:ext cx="258766" cy="290867"/>
            </a:xfrm>
            <a:custGeom>
              <a:avLst/>
              <a:gdLst/>
              <a:ahLst/>
              <a:cxnLst/>
              <a:rect l="0" t="0" r="0" b="0"/>
              <a:pathLst>
                <a:path w="258766" h="290867">
                  <a:moveTo>
                    <a:pt x="7306" y="94740"/>
                  </a:moveTo>
                  <a:lnTo>
                    <a:pt x="7306" y="90695"/>
                  </a:lnTo>
                  <a:lnTo>
                    <a:pt x="6459" y="89504"/>
                  </a:lnTo>
                  <a:lnTo>
                    <a:pt x="5047" y="88710"/>
                  </a:lnTo>
                  <a:lnTo>
                    <a:pt x="3260" y="88180"/>
                  </a:lnTo>
                  <a:lnTo>
                    <a:pt x="2069" y="86133"/>
                  </a:lnTo>
                  <a:lnTo>
                    <a:pt x="0" y="70046"/>
                  </a:lnTo>
                  <a:lnTo>
                    <a:pt x="595" y="53237"/>
                  </a:lnTo>
                  <a:lnTo>
                    <a:pt x="10300" y="28586"/>
                  </a:lnTo>
                  <a:lnTo>
                    <a:pt x="17385" y="20748"/>
                  </a:lnTo>
                  <a:lnTo>
                    <a:pt x="40024" y="890"/>
                  </a:lnTo>
                  <a:lnTo>
                    <a:pt x="43510" y="0"/>
                  </a:lnTo>
                  <a:lnTo>
                    <a:pt x="70191" y="2699"/>
                  </a:lnTo>
                  <a:lnTo>
                    <a:pt x="75476" y="4593"/>
                  </a:lnTo>
                  <a:lnTo>
                    <a:pt x="96987" y="24460"/>
                  </a:lnTo>
                  <a:lnTo>
                    <a:pt x="115834" y="50190"/>
                  </a:lnTo>
                  <a:lnTo>
                    <a:pt x="128587" y="81989"/>
                  </a:lnTo>
                  <a:lnTo>
                    <a:pt x="138914" y="110718"/>
                  </a:lnTo>
                  <a:lnTo>
                    <a:pt x="150442" y="142937"/>
                  </a:lnTo>
                  <a:lnTo>
                    <a:pt x="159219" y="177036"/>
                  </a:lnTo>
                  <a:lnTo>
                    <a:pt x="169769" y="214854"/>
                  </a:lnTo>
                  <a:lnTo>
                    <a:pt x="174263" y="252265"/>
                  </a:lnTo>
                  <a:lnTo>
                    <a:pt x="173795" y="263811"/>
                  </a:lnTo>
                  <a:lnTo>
                    <a:pt x="168772" y="278985"/>
                  </a:lnTo>
                  <a:lnTo>
                    <a:pt x="161067" y="290866"/>
                  </a:lnTo>
                  <a:lnTo>
                    <a:pt x="159767" y="290684"/>
                  </a:lnTo>
                  <a:lnTo>
                    <a:pt x="151596" y="284309"/>
                  </a:lnTo>
                  <a:lnTo>
                    <a:pt x="146788" y="278900"/>
                  </a:lnTo>
                  <a:lnTo>
                    <a:pt x="129213" y="244660"/>
                  </a:lnTo>
                  <a:lnTo>
                    <a:pt x="120016" y="207234"/>
                  </a:lnTo>
                  <a:lnTo>
                    <a:pt x="117513" y="194691"/>
                  </a:lnTo>
                  <a:lnTo>
                    <a:pt x="121981" y="168768"/>
                  </a:lnTo>
                  <a:lnTo>
                    <a:pt x="125442" y="162073"/>
                  </a:lnTo>
                  <a:lnTo>
                    <a:pt x="127550" y="159949"/>
                  </a:lnTo>
                  <a:lnTo>
                    <a:pt x="132150" y="157588"/>
                  </a:lnTo>
                  <a:lnTo>
                    <a:pt x="147039" y="155866"/>
                  </a:lnTo>
                  <a:lnTo>
                    <a:pt x="182988" y="155705"/>
                  </a:lnTo>
                  <a:lnTo>
                    <a:pt x="220781" y="155701"/>
                  </a:lnTo>
                  <a:lnTo>
                    <a:pt x="230031" y="154854"/>
                  </a:lnTo>
                  <a:lnTo>
                    <a:pt x="250950" y="146293"/>
                  </a:lnTo>
                  <a:lnTo>
                    <a:pt x="253555" y="144349"/>
                  </a:lnTo>
                  <a:lnTo>
                    <a:pt x="256450" y="139931"/>
                  </a:lnTo>
                  <a:lnTo>
                    <a:pt x="258765" y="132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333"/>
            <p:cNvSpPr/>
            <p:nvPr/>
          </p:nvSpPr>
          <p:spPr>
            <a:xfrm>
              <a:off x="8877300" y="3849399"/>
              <a:ext cx="198120" cy="196678"/>
            </a:xfrm>
            <a:custGeom>
              <a:avLst/>
              <a:gdLst/>
              <a:ahLst/>
              <a:cxnLst/>
              <a:rect l="0" t="0" r="0" b="0"/>
              <a:pathLst>
                <a:path w="198120" h="196678">
                  <a:moveTo>
                    <a:pt x="0" y="82520"/>
                  </a:moveTo>
                  <a:lnTo>
                    <a:pt x="4044" y="86566"/>
                  </a:lnTo>
                  <a:lnTo>
                    <a:pt x="6031" y="90810"/>
                  </a:lnTo>
                  <a:lnTo>
                    <a:pt x="6560" y="93127"/>
                  </a:lnTo>
                  <a:lnTo>
                    <a:pt x="28856" y="131085"/>
                  </a:lnTo>
                  <a:lnTo>
                    <a:pt x="55130" y="166358"/>
                  </a:lnTo>
                  <a:lnTo>
                    <a:pt x="82213" y="195183"/>
                  </a:lnTo>
                  <a:lnTo>
                    <a:pt x="85363" y="196093"/>
                  </a:lnTo>
                  <a:lnTo>
                    <a:pt x="90239" y="196677"/>
                  </a:lnTo>
                  <a:lnTo>
                    <a:pt x="88648" y="194499"/>
                  </a:lnTo>
                  <a:lnTo>
                    <a:pt x="87038" y="192732"/>
                  </a:lnTo>
                  <a:lnTo>
                    <a:pt x="85250" y="188513"/>
                  </a:lnTo>
                  <a:lnTo>
                    <a:pt x="80057" y="174860"/>
                  </a:lnTo>
                  <a:lnTo>
                    <a:pt x="65932" y="141831"/>
                  </a:lnTo>
                  <a:lnTo>
                    <a:pt x="53325" y="107421"/>
                  </a:lnTo>
                  <a:lnTo>
                    <a:pt x="40637" y="74166"/>
                  </a:lnTo>
                  <a:lnTo>
                    <a:pt x="31984" y="40749"/>
                  </a:lnTo>
                  <a:lnTo>
                    <a:pt x="33406" y="32064"/>
                  </a:lnTo>
                  <a:lnTo>
                    <a:pt x="36014" y="24535"/>
                  </a:lnTo>
                  <a:lnTo>
                    <a:pt x="38328" y="12470"/>
                  </a:lnTo>
                  <a:lnTo>
                    <a:pt x="39944" y="10420"/>
                  </a:lnTo>
                  <a:lnTo>
                    <a:pt x="41870" y="9054"/>
                  </a:lnTo>
                  <a:lnTo>
                    <a:pt x="43153" y="7296"/>
                  </a:lnTo>
                  <a:lnTo>
                    <a:pt x="44579" y="3085"/>
                  </a:lnTo>
                  <a:lnTo>
                    <a:pt x="46652" y="1624"/>
                  </a:lnTo>
                  <a:lnTo>
                    <a:pt x="53472" y="0"/>
                  </a:lnTo>
                  <a:lnTo>
                    <a:pt x="56815" y="413"/>
                  </a:lnTo>
                  <a:lnTo>
                    <a:pt x="70520" y="4903"/>
                  </a:lnTo>
                  <a:lnTo>
                    <a:pt x="74953" y="5375"/>
                  </a:lnTo>
                  <a:lnTo>
                    <a:pt x="84394" y="10416"/>
                  </a:lnTo>
                  <a:lnTo>
                    <a:pt x="119413" y="38075"/>
                  </a:lnTo>
                  <a:lnTo>
                    <a:pt x="156423" y="65075"/>
                  </a:lnTo>
                  <a:lnTo>
                    <a:pt x="188683" y="97312"/>
                  </a:lnTo>
                  <a:lnTo>
                    <a:pt x="189693" y="101230"/>
                  </a:lnTo>
                  <a:lnTo>
                    <a:pt x="190808" y="102614"/>
                  </a:lnTo>
                  <a:lnTo>
                    <a:pt x="198119" y="105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334"/>
            <p:cNvSpPr/>
            <p:nvPr/>
          </p:nvSpPr>
          <p:spPr>
            <a:xfrm>
              <a:off x="8808719" y="4229339"/>
              <a:ext cx="281942" cy="357102"/>
            </a:xfrm>
            <a:custGeom>
              <a:avLst/>
              <a:gdLst/>
              <a:ahLst/>
              <a:cxnLst/>
              <a:rect l="0" t="0" r="0" b="0"/>
              <a:pathLst>
                <a:path w="281942" h="357102">
                  <a:moveTo>
                    <a:pt x="0" y="251220"/>
                  </a:moveTo>
                  <a:lnTo>
                    <a:pt x="0" y="257781"/>
                  </a:lnTo>
                  <a:lnTo>
                    <a:pt x="6562" y="265309"/>
                  </a:lnTo>
                  <a:lnTo>
                    <a:pt x="7307" y="270164"/>
                  </a:lnTo>
                  <a:lnTo>
                    <a:pt x="7527" y="276965"/>
                  </a:lnTo>
                  <a:lnTo>
                    <a:pt x="6711" y="278544"/>
                  </a:lnTo>
                  <a:lnTo>
                    <a:pt x="5321" y="279596"/>
                  </a:lnTo>
                  <a:lnTo>
                    <a:pt x="3548" y="280298"/>
                  </a:lnTo>
                  <a:lnTo>
                    <a:pt x="3212" y="281612"/>
                  </a:lnTo>
                  <a:lnTo>
                    <a:pt x="5097" y="285330"/>
                  </a:lnTo>
                  <a:lnTo>
                    <a:pt x="6784" y="286660"/>
                  </a:lnTo>
                  <a:lnTo>
                    <a:pt x="10917" y="288138"/>
                  </a:lnTo>
                  <a:lnTo>
                    <a:pt x="12359" y="287686"/>
                  </a:lnTo>
                  <a:lnTo>
                    <a:pt x="13319" y="286538"/>
                  </a:lnTo>
                  <a:lnTo>
                    <a:pt x="13959" y="284925"/>
                  </a:lnTo>
                  <a:lnTo>
                    <a:pt x="15233" y="283850"/>
                  </a:lnTo>
                  <a:lnTo>
                    <a:pt x="23361" y="279867"/>
                  </a:lnTo>
                  <a:lnTo>
                    <a:pt x="40670" y="263813"/>
                  </a:lnTo>
                  <a:lnTo>
                    <a:pt x="60961" y="228159"/>
                  </a:lnTo>
                  <a:lnTo>
                    <a:pt x="66323" y="215318"/>
                  </a:lnTo>
                  <a:lnTo>
                    <a:pt x="68448" y="188908"/>
                  </a:lnTo>
                  <a:lnTo>
                    <a:pt x="67646" y="186819"/>
                  </a:lnTo>
                  <a:lnTo>
                    <a:pt x="66264" y="185426"/>
                  </a:lnTo>
                  <a:lnTo>
                    <a:pt x="60274" y="181208"/>
                  </a:lnTo>
                  <a:lnTo>
                    <a:pt x="57963" y="179146"/>
                  </a:lnTo>
                  <a:lnTo>
                    <a:pt x="55575" y="178617"/>
                  </a:lnTo>
                  <a:lnTo>
                    <a:pt x="53137" y="179112"/>
                  </a:lnTo>
                  <a:lnTo>
                    <a:pt x="48170" y="181072"/>
                  </a:lnTo>
                  <a:lnTo>
                    <a:pt x="40613" y="183023"/>
                  </a:lnTo>
                  <a:lnTo>
                    <a:pt x="35548" y="186479"/>
                  </a:lnTo>
                  <a:lnTo>
                    <a:pt x="17780" y="211644"/>
                  </a:lnTo>
                  <a:lnTo>
                    <a:pt x="3388" y="245676"/>
                  </a:lnTo>
                  <a:lnTo>
                    <a:pt x="298" y="281817"/>
                  </a:lnTo>
                  <a:lnTo>
                    <a:pt x="935" y="298762"/>
                  </a:lnTo>
                  <a:lnTo>
                    <a:pt x="4085" y="309321"/>
                  </a:lnTo>
                  <a:lnTo>
                    <a:pt x="14664" y="324786"/>
                  </a:lnTo>
                  <a:lnTo>
                    <a:pt x="43985" y="351828"/>
                  </a:lnTo>
                  <a:lnTo>
                    <a:pt x="61858" y="356101"/>
                  </a:lnTo>
                  <a:lnTo>
                    <a:pt x="72931" y="357101"/>
                  </a:lnTo>
                  <a:lnTo>
                    <a:pt x="81239" y="355287"/>
                  </a:lnTo>
                  <a:lnTo>
                    <a:pt x="88599" y="350812"/>
                  </a:lnTo>
                  <a:lnTo>
                    <a:pt x="110953" y="329718"/>
                  </a:lnTo>
                  <a:lnTo>
                    <a:pt x="121761" y="309373"/>
                  </a:lnTo>
                  <a:lnTo>
                    <a:pt x="137147" y="272245"/>
                  </a:lnTo>
                  <a:lnTo>
                    <a:pt x="142519" y="248419"/>
                  </a:lnTo>
                  <a:lnTo>
                    <a:pt x="144482" y="211372"/>
                  </a:lnTo>
                  <a:lnTo>
                    <a:pt x="143846" y="190589"/>
                  </a:lnTo>
                  <a:lnTo>
                    <a:pt x="135368" y="154587"/>
                  </a:lnTo>
                  <a:lnTo>
                    <a:pt x="126647" y="142480"/>
                  </a:lnTo>
                  <a:lnTo>
                    <a:pt x="121763" y="139392"/>
                  </a:lnTo>
                  <a:lnTo>
                    <a:pt x="114737" y="137065"/>
                  </a:lnTo>
                  <a:lnTo>
                    <a:pt x="114339" y="147539"/>
                  </a:lnTo>
                  <a:lnTo>
                    <a:pt x="116575" y="152364"/>
                  </a:lnTo>
                  <a:lnTo>
                    <a:pt x="139477" y="190464"/>
                  </a:lnTo>
                  <a:lnTo>
                    <a:pt x="157629" y="209604"/>
                  </a:lnTo>
                  <a:lnTo>
                    <a:pt x="182718" y="228225"/>
                  </a:lnTo>
                  <a:lnTo>
                    <a:pt x="182866" y="217743"/>
                  </a:lnTo>
                  <a:lnTo>
                    <a:pt x="178831" y="206400"/>
                  </a:lnTo>
                  <a:lnTo>
                    <a:pt x="158407" y="173371"/>
                  </a:lnTo>
                  <a:lnTo>
                    <a:pt x="144903" y="138961"/>
                  </a:lnTo>
                  <a:lnTo>
                    <a:pt x="132096" y="106552"/>
                  </a:lnTo>
                  <a:lnTo>
                    <a:pt x="122366" y="78015"/>
                  </a:lnTo>
                  <a:lnTo>
                    <a:pt x="124377" y="74616"/>
                  </a:lnTo>
                  <a:lnTo>
                    <a:pt x="126098" y="72524"/>
                  </a:lnTo>
                  <a:lnTo>
                    <a:pt x="128092" y="71976"/>
                  </a:lnTo>
                  <a:lnTo>
                    <a:pt x="130268" y="72458"/>
                  </a:lnTo>
                  <a:lnTo>
                    <a:pt x="137100" y="76346"/>
                  </a:lnTo>
                  <a:lnTo>
                    <a:pt x="147528" y="84158"/>
                  </a:lnTo>
                  <a:lnTo>
                    <a:pt x="155315" y="89764"/>
                  </a:lnTo>
                  <a:lnTo>
                    <a:pt x="169470" y="104903"/>
                  </a:lnTo>
                  <a:lnTo>
                    <a:pt x="205285" y="136472"/>
                  </a:lnTo>
                  <a:lnTo>
                    <a:pt x="205701" y="126275"/>
                  </a:lnTo>
                  <a:lnTo>
                    <a:pt x="194388" y="88492"/>
                  </a:lnTo>
                  <a:lnTo>
                    <a:pt x="180236" y="51803"/>
                  </a:lnTo>
                  <a:lnTo>
                    <a:pt x="173659" y="25376"/>
                  </a:lnTo>
                  <a:lnTo>
                    <a:pt x="170315" y="17919"/>
                  </a:lnTo>
                  <a:lnTo>
                    <a:pt x="167992" y="2486"/>
                  </a:lnTo>
                  <a:lnTo>
                    <a:pt x="168722" y="1577"/>
                  </a:lnTo>
                  <a:lnTo>
                    <a:pt x="174233" y="0"/>
                  </a:lnTo>
                  <a:lnTo>
                    <a:pt x="210982" y="35489"/>
                  </a:lnTo>
                  <a:lnTo>
                    <a:pt x="242465" y="73526"/>
                  </a:lnTo>
                  <a:lnTo>
                    <a:pt x="269139" y="108537"/>
                  </a:lnTo>
                  <a:lnTo>
                    <a:pt x="274275" y="111606"/>
                  </a:lnTo>
                  <a:lnTo>
                    <a:pt x="280426" y="113576"/>
                  </a:lnTo>
                  <a:lnTo>
                    <a:pt x="280931" y="112890"/>
                  </a:lnTo>
                  <a:lnTo>
                    <a:pt x="281941" y="106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335"/>
            <p:cNvSpPr/>
            <p:nvPr/>
          </p:nvSpPr>
          <p:spPr>
            <a:xfrm>
              <a:off x="8994830" y="4076843"/>
              <a:ext cx="206072" cy="181191"/>
            </a:xfrm>
            <a:custGeom>
              <a:avLst/>
              <a:gdLst/>
              <a:ahLst/>
              <a:cxnLst/>
              <a:rect l="0" t="0" r="0" b="0"/>
              <a:pathLst>
                <a:path w="206072" h="181191">
                  <a:moveTo>
                    <a:pt x="4389" y="22716"/>
                  </a:moveTo>
                  <a:lnTo>
                    <a:pt x="344" y="26761"/>
                  </a:lnTo>
                  <a:lnTo>
                    <a:pt x="0" y="28800"/>
                  </a:lnTo>
                  <a:lnTo>
                    <a:pt x="616" y="31005"/>
                  </a:lnTo>
                  <a:lnTo>
                    <a:pt x="14838" y="54354"/>
                  </a:lnTo>
                  <a:lnTo>
                    <a:pt x="47735" y="88824"/>
                  </a:lnTo>
                  <a:lnTo>
                    <a:pt x="84625" y="125803"/>
                  </a:lnTo>
                  <a:lnTo>
                    <a:pt x="121753" y="159166"/>
                  </a:lnTo>
                  <a:lnTo>
                    <a:pt x="123272" y="161943"/>
                  </a:lnTo>
                  <a:lnTo>
                    <a:pt x="125131" y="163794"/>
                  </a:lnTo>
                  <a:lnTo>
                    <a:pt x="129455" y="165851"/>
                  </a:lnTo>
                  <a:lnTo>
                    <a:pt x="140097" y="167352"/>
                  </a:lnTo>
                  <a:lnTo>
                    <a:pt x="140582" y="166554"/>
                  </a:lnTo>
                  <a:lnTo>
                    <a:pt x="141120" y="163409"/>
                  </a:lnTo>
                  <a:lnTo>
                    <a:pt x="139100" y="159189"/>
                  </a:lnTo>
                  <a:lnTo>
                    <a:pt x="137376" y="156878"/>
                  </a:lnTo>
                  <a:lnTo>
                    <a:pt x="132917" y="141003"/>
                  </a:lnTo>
                  <a:lnTo>
                    <a:pt x="114078" y="106284"/>
                  </a:lnTo>
                  <a:lnTo>
                    <a:pt x="106975" y="88588"/>
                  </a:lnTo>
                  <a:lnTo>
                    <a:pt x="98523" y="51422"/>
                  </a:lnTo>
                  <a:lnTo>
                    <a:pt x="96184" y="25357"/>
                  </a:lnTo>
                  <a:lnTo>
                    <a:pt x="98245" y="17399"/>
                  </a:lnTo>
                  <a:lnTo>
                    <a:pt x="106467" y="5391"/>
                  </a:lnTo>
                  <a:lnTo>
                    <a:pt x="113539" y="2316"/>
                  </a:lnTo>
                  <a:lnTo>
                    <a:pt x="140213" y="0"/>
                  </a:lnTo>
                  <a:lnTo>
                    <a:pt x="147446" y="2178"/>
                  </a:lnTo>
                  <a:lnTo>
                    <a:pt x="177455" y="21817"/>
                  </a:lnTo>
                  <a:lnTo>
                    <a:pt x="188407" y="35902"/>
                  </a:lnTo>
                  <a:lnTo>
                    <a:pt x="197014" y="54846"/>
                  </a:lnTo>
                  <a:lnTo>
                    <a:pt x="204044" y="89256"/>
                  </a:lnTo>
                  <a:lnTo>
                    <a:pt x="206071" y="95016"/>
                  </a:lnTo>
                  <a:lnTo>
                    <a:pt x="206068" y="108190"/>
                  </a:lnTo>
                  <a:lnTo>
                    <a:pt x="200564" y="144113"/>
                  </a:lnTo>
                  <a:lnTo>
                    <a:pt x="198672" y="149368"/>
                  </a:lnTo>
                  <a:lnTo>
                    <a:pt x="192055" y="157464"/>
                  </a:lnTo>
                  <a:lnTo>
                    <a:pt x="160222" y="179256"/>
                  </a:lnTo>
                  <a:lnTo>
                    <a:pt x="154647" y="181190"/>
                  </a:lnTo>
                  <a:lnTo>
                    <a:pt x="147088" y="179791"/>
                  </a:lnTo>
                  <a:lnTo>
                    <a:pt x="126796" y="173270"/>
                  </a:lnTo>
                  <a:lnTo>
                    <a:pt x="118689" y="1674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336"/>
            <p:cNvSpPr/>
            <p:nvPr/>
          </p:nvSpPr>
          <p:spPr>
            <a:xfrm>
              <a:off x="9174480" y="3916680"/>
              <a:ext cx="83808" cy="167601"/>
            </a:xfrm>
            <a:custGeom>
              <a:avLst/>
              <a:gdLst/>
              <a:ahLst/>
              <a:cxnLst/>
              <a:rect l="0" t="0" r="0" b="0"/>
              <a:pathLst>
                <a:path w="83808" h="167601">
                  <a:moveTo>
                    <a:pt x="0" y="83820"/>
                  </a:moveTo>
                  <a:lnTo>
                    <a:pt x="0" y="90380"/>
                  </a:lnTo>
                  <a:lnTo>
                    <a:pt x="28812" y="125484"/>
                  </a:lnTo>
                  <a:lnTo>
                    <a:pt x="41651" y="139156"/>
                  </a:lnTo>
                  <a:lnTo>
                    <a:pt x="73389" y="164173"/>
                  </a:lnTo>
                  <a:lnTo>
                    <a:pt x="83685" y="167600"/>
                  </a:lnTo>
                  <a:lnTo>
                    <a:pt x="83807" y="161075"/>
                  </a:lnTo>
                  <a:lnTo>
                    <a:pt x="77734" y="148908"/>
                  </a:lnTo>
                  <a:lnTo>
                    <a:pt x="68381" y="132958"/>
                  </a:lnTo>
                  <a:lnTo>
                    <a:pt x="53322" y="99360"/>
                  </a:lnTo>
                  <a:lnTo>
                    <a:pt x="35559" y="63517"/>
                  </a:lnTo>
                  <a:lnTo>
                    <a:pt x="31482" y="44030"/>
                  </a:lnTo>
                  <a:lnTo>
                    <a:pt x="30496" y="8149"/>
                  </a:lnTo>
                  <a:lnTo>
                    <a:pt x="304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337"/>
            <p:cNvSpPr/>
            <p:nvPr/>
          </p:nvSpPr>
          <p:spPr>
            <a:xfrm>
              <a:off x="9258300" y="3893819"/>
              <a:ext cx="114301" cy="45369"/>
            </a:xfrm>
            <a:custGeom>
              <a:avLst/>
              <a:gdLst/>
              <a:ahLst/>
              <a:cxnLst/>
              <a:rect l="0" t="0" r="0" b="0"/>
              <a:pathLst>
                <a:path w="114301" h="45369">
                  <a:moveTo>
                    <a:pt x="0" y="0"/>
                  </a:moveTo>
                  <a:lnTo>
                    <a:pt x="4044" y="4046"/>
                  </a:lnTo>
                  <a:lnTo>
                    <a:pt x="6031" y="8290"/>
                  </a:lnTo>
                  <a:lnTo>
                    <a:pt x="6560" y="10607"/>
                  </a:lnTo>
                  <a:lnTo>
                    <a:pt x="8607" y="12151"/>
                  </a:lnTo>
                  <a:lnTo>
                    <a:pt x="21800" y="16888"/>
                  </a:lnTo>
                  <a:lnTo>
                    <a:pt x="56707" y="39702"/>
                  </a:lnTo>
                  <a:lnTo>
                    <a:pt x="67319" y="43937"/>
                  </a:lnTo>
                  <a:lnTo>
                    <a:pt x="78491" y="45368"/>
                  </a:lnTo>
                  <a:lnTo>
                    <a:pt x="83709" y="43306"/>
                  </a:lnTo>
                  <a:lnTo>
                    <a:pt x="88851" y="40414"/>
                  </a:lnTo>
                  <a:lnTo>
                    <a:pt x="96504" y="37939"/>
                  </a:lnTo>
                  <a:lnTo>
                    <a:pt x="104135" y="33067"/>
                  </a:lnTo>
                  <a:lnTo>
                    <a:pt x="114300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338"/>
            <p:cNvSpPr/>
            <p:nvPr/>
          </p:nvSpPr>
          <p:spPr>
            <a:xfrm>
              <a:off x="9296713" y="3771900"/>
              <a:ext cx="144468" cy="281941"/>
            </a:xfrm>
            <a:custGeom>
              <a:avLst/>
              <a:gdLst/>
              <a:ahLst/>
              <a:cxnLst/>
              <a:rect l="0" t="0" r="0" b="0"/>
              <a:pathLst>
                <a:path w="144468" h="281941">
                  <a:moveTo>
                    <a:pt x="7306" y="0"/>
                  </a:moveTo>
                  <a:lnTo>
                    <a:pt x="3261" y="4045"/>
                  </a:lnTo>
                  <a:lnTo>
                    <a:pt x="1275" y="8289"/>
                  </a:lnTo>
                  <a:lnTo>
                    <a:pt x="0" y="17912"/>
                  </a:lnTo>
                  <a:lnTo>
                    <a:pt x="2083" y="22918"/>
                  </a:lnTo>
                  <a:lnTo>
                    <a:pt x="3824" y="25439"/>
                  </a:lnTo>
                  <a:lnTo>
                    <a:pt x="17716" y="63417"/>
                  </a:lnTo>
                  <a:lnTo>
                    <a:pt x="39848" y="99383"/>
                  </a:lnTo>
                  <a:lnTo>
                    <a:pt x="54688" y="131861"/>
                  </a:lnTo>
                  <a:lnTo>
                    <a:pt x="73674" y="166593"/>
                  </a:lnTo>
                  <a:lnTo>
                    <a:pt x="87648" y="197913"/>
                  </a:lnTo>
                  <a:lnTo>
                    <a:pt x="98561" y="228558"/>
                  </a:lnTo>
                  <a:lnTo>
                    <a:pt x="106312" y="246932"/>
                  </a:lnTo>
                  <a:lnTo>
                    <a:pt x="135026" y="280042"/>
                  </a:lnTo>
                  <a:lnTo>
                    <a:pt x="138295" y="281096"/>
                  </a:lnTo>
                  <a:lnTo>
                    <a:pt x="144467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339"/>
            <p:cNvSpPr/>
            <p:nvPr/>
          </p:nvSpPr>
          <p:spPr>
            <a:xfrm>
              <a:off x="9368445" y="3688080"/>
              <a:ext cx="156079" cy="190331"/>
            </a:xfrm>
            <a:custGeom>
              <a:avLst/>
              <a:gdLst/>
              <a:ahLst/>
              <a:cxnLst/>
              <a:rect l="0" t="0" r="0" b="0"/>
              <a:pathLst>
                <a:path w="156079" h="190331">
                  <a:moveTo>
                    <a:pt x="49874" y="0"/>
                  </a:moveTo>
                  <a:lnTo>
                    <a:pt x="45829" y="0"/>
                  </a:lnTo>
                  <a:lnTo>
                    <a:pt x="41586" y="2257"/>
                  </a:lnTo>
                  <a:lnTo>
                    <a:pt x="36877" y="5236"/>
                  </a:lnTo>
                  <a:lnTo>
                    <a:pt x="29466" y="7760"/>
                  </a:lnTo>
                  <a:lnTo>
                    <a:pt x="24435" y="11351"/>
                  </a:lnTo>
                  <a:lnTo>
                    <a:pt x="16843" y="22178"/>
                  </a:lnTo>
                  <a:lnTo>
                    <a:pt x="6834" y="49074"/>
                  </a:lnTo>
                  <a:lnTo>
                    <a:pt x="0" y="79658"/>
                  </a:lnTo>
                  <a:lnTo>
                    <a:pt x="3679" y="116986"/>
                  </a:lnTo>
                  <a:lnTo>
                    <a:pt x="3943" y="130734"/>
                  </a:lnTo>
                  <a:lnTo>
                    <a:pt x="5706" y="136262"/>
                  </a:lnTo>
                  <a:lnTo>
                    <a:pt x="29367" y="172932"/>
                  </a:lnTo>
                  <a:lnTo>
                    <a:pt x="36809" y="180716"/>
                  </a:lnTo>
                  <a:lnTo>
                    <a:pt x="45760" y="186151"/>
                  </a:lnTo>
                  <a:lnTo>
                    <a:pt x="65306" y="189640"/>
                  </a:lnTo>
                  <a:lnTo>
                    <a:pt x="81427" y="190330"/>
                  </a:lnTo>
                  <a:lnTo>
                    <a:pt x="94125" y="186404"/>
                  </a:lnTo>
                  <a:lnTo>
                    <a:pt x="108612" y="175833"/>
                  </a:lnTo>
                  <a:lnTo>
                    <a:pt x="132241" y="143102"/>
                  </a:lnTo>
                  <a:lnTo>
                    <a:pt x="148408" y="108716"/>
                  </a:lnTo>
                  <a:lnTo>
                    <a:pt x="152935" y="96578"/>
                  </a:lnTo>
                  <a:lnTo>
                    <a:pt x="156078" y="64678"/>
                  </a:lnTo>
                  <a:lnTo>
                    <a:pt x="151827" y="53863"/>
                  </a:lnTo>
                  <a:lnTo>
                    <a:pt x="127279" y="17810"/>
                  </a:lnTo>
                  <a:lnTo>
                    <a:pt x="112979" y="6594"/>
                  </a:lnTo>
                  <a:lnTo>
                    <a:pt x="93972" y="1953"/>
                  </a:lnTo>
                  <a:lnTo>
                    <a:pt x="57823" y="17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SMARTInkShape-340"/>
          <p:cNvSpPr/>
          <p:nvPr/>
        </p:nvSpPr>
        <p:spPr>
          <a:xfrm>
            <a:off x="9189719" y="3939540"/>
            <a:ext cx="83821" cy="160019"/>
          </a:xfrm>
          <a:custGeom>
            <a:avLst/>
            <a:gdLst/>
            <a:ahLst/>
            <a:cxnLst/>
            <a:rect l="0" t="0" r="0" b="0"/>
            <a:pathLst>
              <a:path w="83821" h="160019">
                <a:moveTo>
                  <a:pt x="0" y="38100"/>
                </a:moveTo>
                <a:lnTo>
                  <a:pt x="0" y="42145"/>
                </a:lnTo>
                <a:lnTo>
                  <a:pt x="2258" y="46388"/>
                </a:lnTo>
                <a:lnTo>
                  <a:pt x="5237" y="51097"/>
                </a:lnTo>
                <a:lnTo>
                  <a:pt x="7761" y="58508"/>
                </a:lnTo>
                <a:lnTo>
                  <a:pt x="21403" y="78904"/>
                </a:lnTo>
                <a:lnTo>
                  <a:pt x="36558" y="93228"/>
                </a:lnTo>
                <a:lnTo>
                  <a:pt x="49751" y="111838"/>
                </a:lnTo>
                <a:lnTo>
                  <a:pt x="54889" y="127799"/>
                </a:lnTo>
                <a:lnTo>
                  <a:pt x="73983" y="152355"/>
                </a:lnTo>
                <a:lnTo>
                  <a:pt x="75762" y="158505"/>
                </a:lnTo>
                <a:lnTo>
                  <a:pt x="76755" y="159010"/>
                </a:lnTo>
                <a:lnTo>
                  <a:pt x="83812" y="160018"/>
                </a:lnTo>
                <a:lnTo>
                  <a:pt x="77735" y="153089"/>
                </a:lnTo>
                <a:lnTo>
                  <a:pt x="71669" y="140939"/>
                </a:lnTo>
                <a:lnTo>
                  <a:pt x="60472" y="106604"/>
                </a:lnTo>
                <a:lnTo>
                  <a:pt x="50704" y="90389"/>
                </a:lnTo>
                <a:lnTo>
                  <a:pt x="26246" y="63525"/>
                </a:lnTo>
                <a:lnTo>
                  <a:pt x="21271" y="53344"/>
                </a:lnTo>
                <a:lnTo>
                  <a:pt x="17921" y="48262"/>
                </a:lnTo>
                <a:lnTo>
                  <a:pt x="16035" y="39794"/>
                </a:lnTo>
                <a:lnTo>
                  <a:pt x="15250" y="11733"/>
                </a:lnTo>
                <a:lnTo>
                  <a:pt x="17503" y="7190"/>
                </a:lnTo>
                <a:lnTo>
                  <a:pt x="22833" y="36"/>
                </a:lnTo>
                <a:lnTo>
                  <a:pt x="56198" y="0"/>
                </a:lnTo>
                <a:lnTo>
                  <a:pt x="61102" y="2257"/>
                </a:lnTo>
                <a:lnTo>
                  <a:pt x="75011" y="14087"/>
                </a:lnTo>
                <a:lnTo>
                  <a:pt x="83801" y="15238"/>
                </a:lnTo>
                <a:lnTo>
                  <a:pt x="83820" y="1524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163.16.28.248/bio/activelearner/35/images/ch35summa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620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http://upload.wikimedia.org/wikipedia/commons/thumb/8/88/Bright_red_tomato_and_cross_section02.jpg/250px-Bright_red_tomato_and_cross_section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813" y="2286000"/>
            <a:ext cx="58181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www.biosci.ohio-state.edu/~plantbio/osu_pcmb/pcmb_lab_resources/images/pcmb101/flwrs_sds_frts/tomato_flower_labe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147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img.docstoccdn.com/thumb/orig/1204633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://www.geochembio.com/IMG/apple-fruit-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791200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35814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9"/>
          <p:cNvGrpSpPr>
            <a:grpSpLocks/>
          </p:cNvGrpSpPr>
          <p:nvPr/>
        </p:nvGrpSpPr>
        <p:grpSpPr bwMode="auto">
          <a:xfrm>
            <a:off x="3124200" y="2381250"/>
            <a:ext cx="5505450" cy="4095750"/>
            <a:chOff x="2448" y="1620"/>
            <a:chExt cx="3132" cy="2352"/>
          </a:xfrm>
        </p:grpSpPr>
        <p:pic>
          <p:nvPicPr>
            <p:cNvPr id="16387" name="Picture 6" descr="image0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1620"/>
              <a:ext cx="3132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Rectangle 7"/>
            <p:cNvSpPr>
              <a:spLocks noChangeArrowheads="1"/>
            </p:cNvSpPr>
            <p:nvPr/>
          </p:nvSpPr>
          <p:spPr bwMode="auto">
            <a:xfrm>
              <a:off x="4368" y="2352"/>
              <a:ext cx="91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Rectangle 8"/>
            <p:cNvSpPr>
              <a:spLocks noChangeArrowheads="1"/>
            </p:cNvSpPr>
            <p:nvPr/>
          </p:nvSpPr>
          <p:spPr bwMode="auto">
            <a:xfrm>
              <a:off x="3792" y="3456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SMARTInkShape-Group90"/>
          <p:cNvGrpSpPr/>
          <p:nvPr/>
        </p:nvGrpSpPr>
        <p:grpSpPr>
          <a:xfrm>
            <a:off x="518253" y="861060"/>
            <a:ext cx="3474628" cy="762000"/>
            <a:chOff x="518253" y="861060"/>
            <a:chExt cx="3474628" cy="762000"/>
          </a:xfrm>
        </p:grpSpPr>
        <p:sp>
          <p:nvSpPr>
            <p:cNvPr id="7" name="SMARTInkShape-409"/>
            <p:cNvSpPr/>
            <p:nvPr/>
          </p:nvSpPr>
          <p:spPr>
            <a:xfrm>
              <a:off x="3931919" y="861060"/>
              <a:ext cx="60962" cy="335280"/>
            </a:xfrm>
            <a:custGeom>
              <a:avLst/>
              <a:gdLst/>
              <a:ahLst/>
              <a:cxnLst/>
              <a:rect l="0" t="0" r="0" b="0"/>
              <a:pathLst>
                <a:path w="60962" h="335280">
                  <a:moveTo>
                    <a:pt x="60961" y="0"/>
                  </a:moveTo>
                  <a:lnTo>
                    <a:pt x="56915" y="0"/>
                  </a:lnTo>
                  <a:lnTo>
                    <a:pt x="55724" y="846"/>
                  </a:lnTo>
                  <a:lnTo>
                    <a:pt x="54929" y="2257"/>
                  </a:lnTo>
                  <a:lnTo>
                    <a:pt x="53654" y="6560"/>
                  </a:lnTo>
                  <a:lnTo>
                    <a:pt x="51095" y="40712"/>
                  </a:lnTo>
                  <a:lnTo>
                    <a:pt x="42737" y="73141"/>
                  </a:lnTo>
                  <a:lnTo>
                    <a:pt x="35429" y="102198"/>
                  </a:lnTo>
                  <a:lnTo>
                    <a:pt x="27902" y="132257"/>
                  </a:lnTo>
                  <a:lnTo>
                    <a:pt x="20309" y="162612"/>
                  </a:lnTo>
                  <a:lnTo>
                    <a:pt x="16743" y="197100"/>
                  </a:lnTo>
                  <a:lnTo>
                    <a:pt x="11641" y="230085"/>
                  </a:lnTo>
                  <a:lnTo>
                    <a:pt x="7568" y="265488"/>
                  </a:lnTo>
                  <a:lnTo>
                    <a:pt x="1746" y="296940"/>
                  </a:lnTo>
                  <a:lnTo>
                    <a:pt x="0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410"/>
            <p:cNvSpPr/>
            <p:nvPr/>
          </p:nvSpPr>
          <p:spPr>
            <a:xfrm>
              <a:off x="3833213" y="906779"/>
              <a:ext cx="68228" cy="312422"/>
            </a:xfrm>
            <a:custGeom>
              <a:avLst/>
              <a:gdLst/>
              <a:ahLst/>
              <a:cxnLst/>
              <a:rect l="0" t="0" r="0" b="0"/>
              <a:pathLst>
                <a:path w="68228" h="312422">
                  <a:moveTo>
                    <a:pt x="68227" y="0"/>
                  </a:moveTo>
                  <a:lnTo>
                    <a:pt x="64182" y="4046"/>
                  </a:lnTo>
                  <a:lnTo>
                    <a:pt x="62195" y="8289"/>
                  </a:lnTo>
                  <a:lnTo>
                    <a:pt x="54617" y="41045"/>
                  </a:lnTo>
                  <a:lnTo>
                    <a:pt x="47118" y="77435"/>
                  </a:lnTo>
                  <a:lnTo>
                    <a:pt x="40053" y="106105"/>
                  </a:lnTo>
                  <a:lnTo>
                    <a:pt x="32597" y="140189"/>
                  </a:lnTo>
                  <a:lnTo>
                    <a:pt x="25026" y="172959"/>
                  </a:lnTo>
                  <a:lnTo>
                    <a:pt x="17420" y="208257"/>
                  </a:lnTo>
                  <a:lnTo>
                    <a:pt x="10651" y="239694"/>
                  </a:lnTo>
                  <a:lnTo>
                    <a:pt x="3667" y="277349"/>
                  </a:lnTo>
                  <a:lnTo>
                    <a:pt x="0" y="305655"/>
                  </a:lnTo>
                  <a:lnTo>
                    <a:pt x="728" y="307910"/>
                  </a:lnTo>
                  <a:lnTo>
                    <a:pt x="2061" y="309414"/>
                  </a:lnTo>
                  <a:lnTo>
                    <a:pt x="7267" y="3124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411"/>
            <p:cNvSpPr/>
            <p:nvPr/>
          </p:nvSpPr>
          <p:spPr>
            <a:xfrm>
              <a:off x="3657600" y="1059179"/>
              <a:ext cx="142627" cy="182396"/>
            </a:xfrm>
            <a:custGeom>
              <a:avLst/>
              <a:gdLst/>
              <a:ahLst/>
              <a:cxnLst/>
              <a:rect l="0" t="0" r="0" b="0"/>
              <a:pathLst>
                <a:path w="142627" h="182396">
                  <a:moveTo>
                    <a:pt x="0" y="60960"/>
                  </a:moveTo>
                  <a:lnTo>
                    <a:pt x="6560" y="60960"/>
                  </a:lnTo>
                  <a:lnTo>
                    <a:pt x="14088" y="67521"/>
                  </a:lnTo>
                  <a:lnTo>
                    <a:pt x="14898" y="72312"/>
                  </a:lnTo>
                  <a:lnTo>
                    <a:pt x="15226" y="106925"/>
                  </a:lnTo>
                  <a:lnTo>
                    <a:pt x="14387" y="116949"/>
                  </a:lnTo>
                  <a:lnTo>
                    <a:pt x="8325" y="147330"/>
                  </a:lnTo>
                  <a:lnTo>
                    <a:pt x="8675" y="161717"/>
                  </a:lnTo>
                  <a:lnTo>
                    <a:pt x="15399" y="179197"/>
                  </a:lnTo>
                  <a:lnTo>
                    <a:pt x="17039" y="180425"/>
                  </a:lnTo>
                  <a:lnTo>
                    <a:pt x="21966" y="181789"/>
                  </a:lnTo>
                  <a:lnTo>
                    <a:pt x="29800" y="182395"/>
                  </a:lnTo>
                  <a:lnTo>
                    <a:pt x="43731" y="178692"/>
                  </a:lnTo>
                  <a:lnTo>
                    <a:pt x="77753" y="154350"/>
                  </a:lnTo>
                  <a:lnTo>
                    <a:pt x="106215" y="127205"/>
                  </a:lnTo>
                  <a:lnTo>
                    <a:pt x="134861" y="89647"/>
                  </a:lnTo>
                  <a:lnTo>
                    <a:pt x="141840" y="70307"/>
                  </a:lnTo>
                  <a:lnTo>
                    <a:pt x="142626" y="59188"/>
                  </a:lnTo>
                  <a:lnTo>
                    <a:pt x="138047" y="37167"/>
                  </a:lnTo>
                  <a:lnTo>
                    <a:pt x="129332" y="24371"/>
                  </a:lnTo>
                  <a:lnTo>
                    <a:pt x="122956" y="19299"/>
                  </a:lnTo>
                  <a:lnTo>
                    <a:pt x="100739" y="7308"/>
                  </a:lnTo>
                  <a:lnTo>
                    <a:pt x="914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412"/>
            <p:cNvSpPr/>
            <p:nvPr/>
          </p:nvSpPr>
          <p:spPr>
            <a:xfrm>
              <a:off x="3360419" y="1097737"/>
              <a:ext cx="220144" cy="243384"/>
            </a:xfrm>
            <a:custGeom>
              <a:avLst/>
              <a:gdLst/>
              <a:ahLst/>
              <a:cxnLst/>
              <a:rect l="0" t="0" r="0" b="0"/>
              <a:pathLst>
                <a:path w="220144" h="243384">
                  <a:moveTo>
                    <a:pt x="0" y="113842"/>
                  </a:moveTo>
                  <a:lnTo>
                    <a:pt x="0" y="103236"/>
                  </a:lnTo>
                  <a:lnTo>
                    <a:pt x="15438" y="67907"/>
                  </a:lnTo>
                  <a:lnTo>
                    <a:pt x="25177" y="52819"/>
                  </a:lnTo>
                  <a:lnTo>
                    <a:pt x="48565" y="28321"/>
                  </a:lnTo>
                  <a:lnTo>
                    <a:pt x="79614" y="9999"/>
                  </a:lnTo>
                  <a:lnTo>
                    <a:pt x="100072" y="3017"/>
                  </a:lnTo>
                  <a:lnTo>
                    <a:pt x="137294" y="0"/>
                  </a:lnTo>
                  <a:lnTo>
                    <a:pt x="175278" y="7892"/>
                  </a:lnTo>
                  <a:lnTo>
                    <a:pt x="182892" y="10189"/>
                  </a:lnTo>
                  <a:lnTo>
                    <a:pt x="188815" y="14260"/>
                  </a:lnTo>
                  <a:lnTo>
                    <a:pt x="211435" y="42152"/>
                  </a:lnTo>
                  <a:lnTo>
                    <a:pt x="216738" y="54887"/>
                  </a:lnTo>
                  <a:lnTo>
                    <a:pt x="220143" y="83758"/>
                  </a:lnTo>
                  <a:lnTo>
                    <a:pt x="216687" y="106340"/>
                  </a:lnTo>
                  <a:lnTo>
                    <a:pt x="206256" y="129117"/>
                  </a:lnTo>
                  <a:lnTo>
                    <a:pt x="168294" y="167187"/>
                  </a:lnTo>
                  <a:lnTo>
                    <a:pt x="133244" y="197663"/>
                  </a:lnTo>
                  <a:lnTo>
                    <a:pt x="99792" y="216822"/>
                  </a:lnTo>
                  <a:lnTo>
                    <a:pt x="68725" y="233777"/>
                  </a:lnTo>
                  <a:lnTo>
                    <a:pt x="48021" y="240536"/>
                  </a:lnTo>
                  <a:lnTo>
                    <a:pt x="30481" y="2433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413"/>
            <p:cNvSpPr/>
            <p:nvPr/>
          </p:nvSpPr>
          <p:spPr>
            <a:xfrm>
              <a:off x="3329940" y="1196339"/>
              <a:ext cx="68580" cy="327662"/>
            </a:xfrm>
            <a:custGeom>
              <a:avLst/>
              <a:gdLst/>
              <a:ahLst/>
              <a:cxnLst/>
              <a:rect l="0" t="0" r="0" b="0"/>
              <a:pathLst>
                <a:path w="68580" h="327662">
                  <a:moveTo>
                    <a:pt x="68579" y="0"/>
                  </a:moveTo>
                  <a:lnTo>
                    <a:pt x="64534" y="0"/>
                  </a:lnTo>
                  <a:lnTo>
                    <a:pt x="60291" y="2258"/>
                  </a:lnTo>
                  <a:lnTo>
                    <a:pt x="57974" y="4046"/>
                  </a:lnTo>
                  <a:lnTo>
                    <a:pt x="55399" y="8289"/>
                  </a:lnTo>
                  <a:lnTo>
                    <a:pt x="53950" y="17696"/>
                  </a:lnTo>
                  <a:lnTo>
                    <a:pt x="52764" y="26492"/>
                  </a:lnTo>
                  <a:lnTo>
                    <a:pt x="47362" y="48194"/>
                  </a:lnTo>
                  <a:lnTo>
                    <a:pt x="41999" y="80734"/>
                  </a:lnTo>
                  <a:lnTo>
                    <a:pt x="39255" y="109811"/>
                  </a:lnTo>
                  <a:lnTo>
                    <a:pt x="38441" y="139875"/>
                  </a:lnTo>
                  <a:lnTo>
                    <a:pt x="34156" y="170232"/>
                  </a:lnTo>
                  <a:lnTo>
                    <a:pt x="31569" y="200676"/>
                  </a:lnTo>
                  <a:lnTo>
                    <a:pt x="29848" y="235220"/>
                  </a:lnTo>
                  <a:lnTo>
                    <a:pt x="24491" y="266503"/>
                  </a:lnTo>
                  <a:lnTo>
                    <a:pt x="20745" y="304114"/>
                  </a:lnTo>
                  <a:lnTo>
                    <a:pt x="14613" y="317579"/>
                  </a:lnTo>
                  <a:lnTo>
                    <a:pt x="9881" y="323180"/>
                  </a:lnTo>
                  <a:lnTo>
                    <a:pt x="0" y="3276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414"/>
            <p:cNvSpPr/>
            <p:nvPr/>
          </p:nvSpPr>
          <p:spPr>
            <a:xfrm>
              <a:off x="3009900" y="1143000"/>
              <a:ext cx="53341" cy="182880"/>
            </a:xfrm>
            <a:custGeom>
              <a:avLst/>
              <a:gdLst/>
              <a:ahLst/>
              <a:cxnLst/>
              <a:rect l="0" t="0" r="0" b="0"/>
              <a:pathLst>
                <a:path w="53341" h="182880">
                  <a:moveTo>
                    <a:pt x="0" y="0"/>
                  </a:moveTo>
                  <a:lnTo>
                    <a:pt x="4045" y="0"/>
                  </a:lnTo>
                  <a:lnTo>
                    <a:pt x="5236" y="846"/>
                  </a:lnTo>
                  <a:lnTo>
                    <a:pt x="6031" y="2257"/>
                  </a:lnTo>
                  <a:lnTo>
                    <a:pt x="6560" y="4045"/>
                  </a:lnTo>
                  <a:lnTo>
                    <a:pt x="14340" y="13844"/>
                  </a:lnTo>
                  <a:lnTo>
                    <a:pt x="32065" y="36045"/>
                  </a:lnTo>
                  <a:lnTo>
                    <a:pt x="45594" y="69312"/>
                  </a:lnTo>
                  <a:lnTo>
                    <a:pt x="51045" y="91657"/>
                  </a:lnTo>
                  <a:lnTo>
                    <a:pt x="53037" y="128721"/>
                  </a:lnTo>
                  <a:lnTo>
                    <a:pt x="53313" y="162265"/>
                  </a:lnTo>
                  <a:lnTo>
                    <a:pt x="53340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415"/>
            <p:cNvSpPr/>
            <p:nvPr/>
          </p:nvSpPr>
          <p:spPr>
            <a:xfrm>
              <a:off x="2933700" y="1158239"/>
              <a:ext cx="30324" cy="166088"/>
            </a:xfrm>
            <a:custGeom>
              <a:avLst/>
              <a:gdLst/>
              <a:ahLst/>
              <a:cxnLst/>
              <a:rect l="0" t="0" r="0" b="0"/>
              <a:pathLst>
                <a:path w="30324" h="166088">
                  <a:moveTo>
                    <a:pt x="0" y="0"/>
                  </a:moveTo>
                  <a:lnTo>
                    <a:pt x="10605" y="0"/>
                  </a:lnTo>
                  <a:lnTo>
                    <a:pt x="15438" y="2258"/>
                  </a:lnTo>
                  <a:lnTo>
                    <a:pt x="17912" y="4046"/>
                  </a:lnTo>
                  <a:lnTo>
                    <a:pt x="20660" y="8289"/>
                  </a:lnTo>
                  <a:lnTo>
                    <a:pt x="29292" y="36046"/>
                  </a:lnTo>
                  <a:lnTo>
                    <a:pt x="30323" y="69313"/>
                  </a:lnTo>
                  <a:lnTo>
                    <a:pt x="29612" y="101540"/>
                  </a:lnTo>
                  <a:lnTo>
                    <a:pt x="22717" y="138068"/>
                  </a:lnTo>
                  <a:lnTo>
                    <a:pt x="13494" y="159776"/>
                  </a:lnTo>
                  <a:lnTo>
                    <a:pt x="8780" y="166087"/>
                  </a:lnTo>
                  <a:lnTo>
                    <a:pt x="14282" y="160943"/>
                  </a:lnTo>
                  <a:lnTo>
                    <a:pt x="17460" y="126922"/>
                  </a:lnTo>
                  <a:lnTo>
                    <a:pt x="22385" y="90364"/>
                  </a:lnTo>
                  <a:lnTo>
                    <a:pt x="22859" y="838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416"/>
            <p:cNvSpPr/>
            <p:nvPr/>
          </p:nvSpPr>
          <p:spPr>
            <a:xfrm>
              <a:off x="2720603" y="1173479"/>
              <a:ext cx="180960" cy="180890"/>
            </a:xfrm>
            <a:custGeom>
              <a:avLst/>
              <a:gdLst/>
              <a:ahLst/>
              <a:cxnLst/>
              <a:rect l="0" t="0" r="0" b="0"/>
              <a:pathLst>
                <a:path w="180960" h="180890">
                  <a:moveTo>
                    <a:pt x="106416" y="0"/>
                  </a:moveTo>
                  <a:lnTo>
                    <a:pt x="102371" y="0"/>
                  </a:lnTo>
                  <a:lnTo>
                    <a:pt x="101180" y="847"/>
                  </a:lnTo>
                  <a:lnTo>
                    <a:pt x="100385" y="2258"/>
                  </a:lnTo>
                  <a:lnTo>
                    <a:pt x="99856" y="4046"/>
                  </a:lnTo>
                  <a:lnTo>
                    <a:pt x="94752" y="8289"/>
                  </a:lnTo>
                  <a:lnTo>
                    <a:pt x="67045" y="25440"/>
                  </a:lnTo>
                  <a:lnTo>
                    <a:pt x="40042" y="57811"/>
                  </a:lnTo>
                  <a:lnTo>
                    <a:pt x="19990" y="89940"/>
                  </a:lnTo>
                  <a:lnTo>
                    <a:pt x="6490" y="113856"/>
                  </a:lnTo>
                  <a:lnTo>
                    <a:pt x="626" y="148297"/>
                  </a:lnTo>
                  <a:lnTo>
                    <a:pt x="0" y="164637"/>
                  </a:lnTo>
                  <a:lnTo>
                    <a:pt x="1606" y="169025"/>
                  </a:lnTo>
                  <a:lnTo>
                    <a:pt x="7905" y="176158"/>
                  </a:lnTo>
                  <a:lnTo>
                    <a:pt x="16349" y="179893"/>
                  </a:lnTo>
                  <a:lnTo>
                    <a:pt x="20972" y="180889"/>
                  </a:lnTo>
                  <a:lnTo>
                    <a:pt x="51878" y="176404"/>
                  </a:lnTo>
                  <a:lnTo>
                    <a:pt x="83320" y="165107"/>
                  </a:lnTo>
                  <a:lnTo>
                    <a:pt x="118035" y="150865"/>
                  </a:lnTo>
                  <a:lnTo>
                    <a:pt x="139398" y="138493"/>
                  </a:lnTo>
                  <a:lnTo>
                    <a:pt x="160940" y="119142"/>
                  </a:lnTo>
                  <a:lnTo>
                    <a:pt x="177024" y="93949"/>
                  </a:lnTo>
                  <a:lnTo>
                    <a:pt x="180959" y="78731"/>
                  </a:lnTo>
                  <a:lnTo>
                    <a:pt x="179622" y="68576"/>
                  </a:lnTo>
                  <a:lnTo>
                    <a:pt x="178080" y="63498"/>
                  </a:lnTo>
                  <a:lnTo>
                    <a:pt x="171852" y="55597"/>
                  </a:lnTo>
                  <a:lnTo>
                    <a:pt x="163439" y="50110"/>
                  </a:lnTo>
                  <a:lnTo>
                    <a:pt x="128187" y="39331"/>
                  </a:lnTo>
                  <a:lnTo>
                    <a:pt x="114037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417"/>
            <p:cNvSpPr/>
            <p:nvPr/>
          </p:nvSpPr>
          <p:spPr>
            <a:xfrm>
              <a:off x="2636519" y="1104900"/>
              <a:ext cx="7622" cy="7621"/>
            </a:xfrm>
            <a:custGeom>
              <a:avLst/>
              <a:gdLst/>
              <a:ahLst/>
              <a:cxnLst/>
              <a:rect l="0" t="0" r="0" b="0"/>
              <a:pathLst>
                <a:path w="7622" h="7621">
                  <a:moveTo>
                    <a:pt x="7621" y="0"/>
                  </a:moveTo>
                  <a:lnTo>
                    <a:pt x="7621" y="4045"/>
                  </a:lnTo>
                  <a:lnTo>
                    <a:pt x="6774" y="5236"/>
                  </a:lnTo>
                  <a:lnTo>
                    <a:pt x="5363" y="6031"/>
                  </a:ln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418"/>
            <p:cNvSpPr/>
            <p:nvPr/>
          </p:nvSpPr>
          <p:spPr>
            <a:xfrm>
              <a:off x="2638090" y="1196339"/>
              <a:ext cx="13670" cy="147803"/>
            </a:xfrm>
            <a:custGeom>
              <a:avLst/>
              <a:gdLst/>
              <a:ahLst/>
              <a:cxnLst/>
              <a:rect l="0" t="0" r="0" b="0"/>
              <a:pathLst>
                <a:path w="13670" h="147803">
                  <a:moveTo>
                    <a:pt x="13669" y="0"/>
                  </a:moveTo>
                  <a:lnTo>
                    <a:pt x="13669" y="4046"/>
                  </a:lnTo>
                  <a:lnTo>
                    <a:pt x="12823" y="5237"/>
                  </a:lnTo>
                  <a:lnTo>
                    <a:pt x="11412" y="6032"/>
                  </a:lnTo>
                  <a:lnTo>
                    <a:pt x="9624" y="6561"/>
                  </a:lnTo>
                  <a:lnTo>
                    <a:pt x="8433" y="7761"/>
                  </a:lnTo>
                  <a:lnTo>
                    <a:pt x="7109" y="11352"/>
                  </a:lnTo>
                  <a:lnTo>
                    <a:pt x="3931" y="31306"/>
                  </a:lnTo>
                  <a:lnTo>
                    <a:pt x="60" y="45965"/>
                  </a:lnTo>
                  <a:lnTo>
                    <a:pt x="0" y="56836"/>
                  </a:lnTo>
                  <a:lnTo>
                    <a:pt x="5407" y="94131"/>
                  </a:lnTo>
                  <a:lnTo>
                    <a:pt x="5993" y="130467"/>
                  </a:lnTo>
                  <a:lnTo>
                    <a:pt x="6045" y="147802"/>
                  </a:lnTo>
                  <a:lnTo>
                    <a:pt x="6050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419"/>
            <p:cNvSpPr/>
            <p:nvPr/>
          </p:nvSpPr>
          <p:spPr>
            <a:xfrm>
              <a:off x="2392679" y="1211579"/>
              <a:ext cx="160022" cy="68581"/>
            </a:xfrm>
            <a:custGeom>
              <a:avLst/>
              <a:gdLst/>
              <a:ahLst/>
              <a:cxnLst/>
              <a:rect l="0" t="0" r="0" b="0"/>
              <a:pathLst>
                <a:path w="160022" h="68581">
                  <a:moveTo>
                    <a:pt x="0" y="68580"/>
                  </a:moveTo>
                  <a:lnTo>
                    <a:pt x="6931" y="62497"/>
                  </a:lnTo>
                  <a:lnTo>
                    <a:pt x="42873" y="39630"/>
                  </a:lnTo>
                  <a:lnTo>
                    <a:pt x="79683" y="28243"/>
                  </a:lnTo>
                  <a:lnTo>
                    <a:pt x="109500" y="16365"/>
                  </a:lnTo>
                  <a:lnTo>
                    <a:pt x="143479" y="2741"/>
                  </a:lnTo>
                  <a:lnTo>
                    <a:pt x="1600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420"/>
            <p:cNvSpPr/>
            <p:nvPr/>
          </p:nvSpPr>
          <p:spPr>
            <a:xfrm>
              <a:off x="2430807" y="1074420"/>
              <a:ext cx="15213" cy="295844"/>
            </a:xfrm>
            <a:custGeom>
              <a:avLst/>
              <a:gdLst/>
              <a:ahLst/>
              <a:cxnLst/>
              <a:rect l="0" t="0" r="0" b="0"/>
              <a:pathLst>
                <a:path w="15213" h="295844">
                  <a:moveTo>
                    <a:pt x="7593" y="0"/>
                  </a:moveTo>
                  <a:lnTo>
                    <a:pt x="7593" y="36045"/>
                  </a:lnTo>
                  <a:lnTo>
                    <a:pt x="7593" y="68142"/>
                  </a:lnTo>
                  <a:lnTo>
                    <a:pt x="7593" y="97989"/>
                  </a:lnTo>
                  <a:lnTo>
                    <a:pt x="7593" y="133268"/>
                  </a:lnTo>
                  <a:lnTo>
                    <a:pt x="6746" y="169685"/>
                  </a:lnTo>
                  <a:lnTo>
                    <a:pt x="2356" y="201454"/>
                  </a:lnTo>
                  <a:lnTo>
                    <a:pt x="443" y="235373"/>
                  </a:lnTo>
                  <a:lnTo>
                    <a:pt x="34" y="268125"/>
                  </a:lnTo>
                  <a:lnTo>
                    <a:pt x="0" y="278904"/>
                  </a:lnTo>
                  <a:lnTo>
                    <a:pt x="837" y="282456"/>
                  </a:lnTo>
                  <a:lnTo>
                    <a:pt x="2242" y="284824"/>
                  </a:lnTo>
                  <a:lnTo>
                    <a:pt x="4026" y="286402"/>
                  </a:lnTo>
                  <a:lnTo>
                    <a:pt x="6007" y="290414"/>
                  </a:lnTo>
                  <a:lnTo>
                    <a:pt x="6536" y="292669"/>
                  </a:lnTo>
                  <a:lnTo>
                    <a:pt x="7735" y="294173"/>
                  </a:lnTo>
                  <a:lnTo>
                    <a:pt x="11324" y="295843"/>
                  </a:lnTo>
                  <a:lnTo>
                    <a:pt x="12620" y="295442"/>
                  </a:lnTo>
                  <a:lnTo>
                    <a:pt x="13485" y="294328"/>
                  </a:lnTo>
                  <a:lnTo>
                    <a:pt x="15212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421"/>
            <p:cNvSpPr/>
            <p:nvPr/>
          </p:nvSpPr>
          <p:spPr>
            <a:xfrm>
              <a:off x="2127936" y="1226820"/>
              <a:ext cx="264744" cy="144600"/>
            </a:xfrm>
            <a:custGeom>
              <a:avLst/>
              <a:gdLst/>
              <a:ahLst/>
              <a:cxnLst/>
              <a:rect l="0" t="0" r="0" b="0"/>
              <a:pathLst>
                <a:path w="264744" h="144600">
                  <a:moveTo>
                    <a:pt x="127584" y="0"/>
                  </a:moveTo>
                  <a:lnTo>
                    <a:pt x="116978" y="0"/>
                  </a:lnTo>
                  <a:lnTo>
                    <a:pt x="91538" y="10606"/>
                  </a:lnTo>
                  <a:lnTo>
                    <a:pt x="55589" y="36573"/>
                  </a:lnTo>
                  <a:lnTo>
                    <a:pt x="24499" y="69382"/>
                  </a:lnTo>
                  <a:lnTo>
                    <a:pt x="6471" y="100754"/>
                  </a:lnTo>
                  <a:lnTo>
                    <a:pt x="541" y="120164"/>
                  </a:lnTo>
                  <a:lnTo>
                    <a:pt x="0" y="130452"/>
                  </a:lnTo>
                  <a:lnTo>
                    <a:pt x="2582" y="137848"/>
                  </a:lnTo>
                  <a:lnTo>
                    <a:pt x="4456" y="140158"/>
                  </a:lnTo>
                  <a:lnTo>
                    <a:pt x="8795" y="142726"/>
                  </a:lnTo>
                  <a:lnTo>
                    <a:pt x="34102" y="144599"/>
                  </a:lnTo>
                  <a:lnTo>
                    <a:pt x="48991" y="140681"/>
                  </a:lnTo>
                  <a:lnTo>
                    <a:pt x="83382" y="120302"/>
                  </a:lnTo>
                  <a:lnTo>
                    <a:pt x="93263" y="112452"/>
                  </a:lnTo>
                  <a:lnTo>
                    <a:pt x="114659" y="85192"/>
                  </a:lnTo>
                  <a:lnTo>
                    <a:pt x="126785" y="54270"/>
                  </a:lnTo>
                  <a:lnTo>
                    <a:pt x="127347" y="49476"/>
                  </a:lnTo>
                  <a:lnTo>
                    <a:pt x="127478" y="51058"/>
                  </a:lnTo>
                  <a:lnTo>
                    <a:pt x="128360" y="51819"/>
                  </a:lnTo>
                  <a:lnTo>
                    <a:pt x="131597" y="52663"/>
                  </a:lnTo>
                  <a:lnTo>
                    <a:pt x="132800" y="53735"/>
                  </a:lnTo>
                  <a:lnTo>
                    <a:pt x="134135" y="57184"/>
                  </a:lnTo>
                  <a:lnTo>
                    <a:pt x="137321" y="71009"/>
                  </a:lnTo>
                  <a:lnTo>
                    <a:pt x="143451" y="82282"/>
                  </a:lnTo>
                  <a:lnTo>
                    <a:pt x="164015" y="117077"/>
                  </a:lnTo>
                  <a:lnTo>
                    <a:pt x="172279" y="127105"/>
                  </a:lnTo>
                  <a:lnTo>
                    <a:pt x="181597" y="132691"/>
                  </a:lnTo>
                  <a:lnTo>
                    <a:pt x="216523" y="143459"/>
                  </a:lnTo>
                  <a:lnTo>
                    <a:pt x="235780" y="140343"/>
                  </a:lnTo>
                  <a:lnTo>
                    <a:pt x="249483" y="134057"/>
                  </a:lnTo>
                  <a:lnTo>
                    <a:pt x="264743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422"/>
            <p:cNvSpPr/>
            <p:nvPr/>
          </p:nvSpPr>
          <p:spPr>
            <a:xfrm>
              <a:off x="2004059" y="1226820"/>
              <a:ext cx="99062" cy="171638"/>
            </a:xfrm>
            <a:custGeom>
              <a:avLst/>
              <a:gdLst/>
              <a:ahLst/>
              <a:cxnLst/>
              <a:rect l="0" t="0" r="0" b="0"/>
              <a:pathLst>
                <a:path w="99062" h="171638">
                  <a:moveTo>
                    <a:pt x="0" y="38100"/>
                  </a:moveTo>
                  <a:lnTo>
                    <a:pt x="0" y="74145"/>
                  </a:lnTo>
                  <a:lnTo>
                    <a:pt x="8289" y="107412"/>
                  </a:lnTo>
                  <a:lnTo>
                    <a:pt x="14325" y="138792"/>
                  </a:lnTo>
                  <a:lnTo>
                    <a:pt x="14123" y="153824"/>
                  </a:lnTo>
                  <a:lnTo>
                    <a:pt x="8075" y="169014"/>
                  </a:lnTo>
                  <a:lnTo>
                    <a:pt x="7823" y="171637"/>
                  </a:lnTo>
                  <a:lnTo>
                    <a:pt x="7623" y="135137"/>
                  </a:lnTo>
                  <a:lnTo>
                    <a:pt x="7621" y="97823"/>
                  </a:lnTo>
                  <a:lnTo>
                    <a:pt x="13704" y="69182"/>
                  </a:lnTo>
                  <a:lnTo>
                    <a:pt x="25533" y="41053"/>
                  </a:lnTo>
                  <a:lnTo>
                    <a:pt x="32797" y="32921"/>
                  </a:lnTo>
                  <a:lnTo>
                    <a:pt x="70364" y="10255"/>
                  </a:lnTo>
                  <a:lnTo>
                    <a:pt x="81151" y="3414"/>
                  </a:lnTo>
                  <a:lnTo>
                    <a:pt x="990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423"/>
            <p:cNvSpPr/>
            <p:nvPr/>
          </p:nvSpPr>
          <p:spPr>
            <a:xfrm>
              <a:off x="1882140" y="1173479"/>
              <a:ext cx="7620" cy="15242"/>
            </a:xfrm>
            <a:custGeom>
              <a:avLst/>
              <a:gdLst/>
              <a:ahLst/>
              <a:cxnLst/>
              <a:rect l="0" t="0" r="0" b="0"/>
              <a:pathLst>
                <a:path w="7620" h="15242">
                  <a:moveTo>
                    <a:pt x="0" y="15241"/>
                  </a:moveTo>
                  <a:lnTo>
                    <a:pt x="0" y="7934"/>
                  </a:lnTo>
                  <a:lnTo>
                    <a:pt x="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424"/>
            <p:cNvSpPr/>
            <p:nvPr/>
          </p:nvSpPr>
          <p:spPr>
            <a:xfrm>
              <a:off x="1882140" y="1287779"/>
              <a:ext cx="15240" cy="121922"/>
            </a:xfrm>
            <a:custGeom>
              <a:avLst/>
              <a:gdLst/>
              <a:ahLst/>
              <a:cxnLst/>
              <a:rect l="0" t="0" r="0" b="0"/>
              <a:pathLst>
                <a:path w="15240" h="121922">
                  <a:moveTo>
                    <a:pt x="15239" y="0"/>
                  </a:moveTo>
                  <a:lnTo>
                    <a:pt x="11194" y="4046"/>
                  </a:lnTo>
                  <a:lnTo>
                    <a:pt x="9208" y="8289"/>
                  </a:lnTo>
                  <a:lnTo>
                    <a:pt x="7682" y="46201"/>
                  </a:lnTo>
                  <a:lnTo>
                    <a:pt x="6778" y="79406"/>
                  </a:lnTo>
                  <a:lnTo>
                    <a:pt x="314" y="116074"/>
                  </a:lnTo>
                  <a:lnTo>
                    <a:pt x="0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425"/>
            <p:cNvSpPr/>
            <p:nvPr/>
          </p:nvSpPr>
          <p:spPr>
            <a:xfrm>
              <a:off x="1562100" y="1250830"/>
              <a:ext cx="205896" cy="227450"/>
            </a:xfrm>
            <a:custGeom>
              <a:avLst/>
              <a:gdLst/>
              <a:ahLst/>
              <a:cxnLst/>
              <a:rect l="0" t="0" r="0" b="0"/>
              <a:pathLst>
                <a:path w="205896" h="227450">
                  <a:moveTo>
                    <a:pt x="0" y="67429"/>
                  </a:moveTo>
                  <a:lnTo>
                    <a:pt x="0" y="56824"/>
                  </a:lnTo>
                  <a:lnTo>
                    <a:pt x="4045" y="45472"/>
                  </a:lnTo>
                  <a:lnTo>
                    <a:pt x="14651" y="31384"/>
                  </a:lnTo>
                  <a:lnTo>
                    <a:pt x="28518" y="20531"/>
                  </a:lnTo>
                  <a:lnTo>
                    <a:pt x="61705" y="6649"/>
                  </a:lnTo>
                  <a:lnTo>
                    <a:pt x="87541" y="390"/>
                  </a:lnTo>
                  <a:lnTo>
                    <a:pt x="115035" y="0"/>
                  </a:lnTo>
                  <a:lnTo>
                    <a:pt x="152496" y="5450"/>
                  </a:lnTo>
                  <a:lnTo>
                    <a:pt x="165425" y="10532"/>
                  </a:lnTo>
                  <a:lnTo>
                    <a:pt x="203070" y="42267"/>
                  </a:lnTo>
                  <a:lnTo>
                    <a:pt x="205653" y="48115"/>
                  </a:lnTo>
                  <a:lnTo>
                    <a:pt x="205895" y="83136"/>
                  </a:lnTo>
                  <a:lnTo>
                    <a:pt x="198840" y="114088"/>
                  </a:lnTo>
                  <a:lnTo>
                    <a:pt x="182018" y="149679"/>
                  </a:lnTo>
                  <a:lnTo>
                    <a:pt x="171490" y="164945"/>
                  </a:lnTo>
                  <a:lnTo>
                    <a:pt x="136663" y="193892"/>
                  </a:lnTo>
                  <a:lnTo>
                    <a:pt x="98994" y="213727"/>
                  </a:lnTo>
                  <a:lnTo>
                    <a:pt x="83791" y="221351"/>
                  </a:lnTo>
                  <a:lnTo>
                    <a:pt x="49761" y="226646"/>
                  </a:lnTo>
                  <a:lnTo>
                    <a:pt x="15240" y="2274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426"/>
            <p:cNvSpPr/>
            <p:nvPr/>
          </p:nvSpPr>
          <p:spPr>
            <a:xfrm>
              <a:off x="1569720" y="1363979"/>
              <a:ext cx="45721" cy="259081"/>
            </a:xfrm>
            <a:custGeom>
              <a:avLst/>
              <a:gdLst/>
              <a:ahLst/>
              <a:cxnLst/>
              <a:rect l="0" t="0" r="0" b="0"/>
              <a:pathLst>
                <a:path w="45721" h="259081">
                  <a:moveTo>
                    <a:pt x="45720" y="0"/>
                  </a:moveTo>
                  <a:lnTo>
                    <a:pt x="45720" y="35392"/>
                  </a:lnTo>
                  <a:lnTo>
                    <a:pt x="45720" y="68046"/>
                  </a:lnTo>
                  <a:lnTo>
                    <a:pt x="44873" y="104192"/>
                  </a:lnTo>
                  <a:lnTo>
                    <a:pt x="37431" y="138927"/>
                  </a:lnTo>
                  <a:lnTo>
                    <a:pt x="32539" y="168164"/>
                  </a:lnTo>
                  <a:lnTo>
                    <a:pt x="26841" y="204339"/>
                  </a:lnTo>
                  <a:lnTo>
                    <a:pt x="12603" y="240731"/>
                  </a:lnTo>
                  <a:lnTo>
                    <a:pt x="7757" y="250188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427"/>
            <p:cNvSpPr/>
            <p:nvPr/>
          </p:nvSpPr>
          <p:spPr>
            <a:xfrm>
              <a:off x="1342795" y="1295400"/>
              <a:ext cx="179527" cy="205741"/>
            </a:xfrm>
            <a:custGeom>
              <a:avLst/>
              <a:gdLst/>
              <a:ahLst/>
              <a:cxnLst/>
              <a:rect l="0" t="0" r="0" b="0"/>
              <a:pathLst>
                <a:path w="179527" h="205741">
                  <a:moveTo>
                    <a:pt x="143105" y="0"/>
                  </a:moveTo>
                  <a:lnTo>
                    <a:pt x="107280" y="0"/>
                  </a:lnTo>
                  <a:lnTo>
                    <a:pt x="73821" y="8289"/>
                  </a:lnTo>
                  <a:lnTo>
                    <a:pt x="37178" y="25644"/>
                  </a:lnTo>
                  <a:lnTo>
                    <a:pt x="2094" y="45503"/>
                  </a:lnTo>
                  <a:lnTo>
                    <a:pt x="838" y="47269"/>
                  </a:lnTo>
                  <a:lnTo>
                    <a:pt x="0" y="49292"/>
                  </a:lnTo>
                  <a:lnTo>
                    <a:pt x="288" y="50641"/>
                  </a:lnTo>
                  <a:lnTo>
                    <a:pt x="1327" y="51541"/>
                  </a:lnTo>
                  <a:lnTo>
                    <a:pt x="4739" y="52540"/>
                  </a:lnTo>
                  <a:lnTo>
                    <a:pt x="38428" y="53308"/>
                  </a:lnTo>
                  <a:lnTo>
                    <a:pt x="68147" y="58570"/>
                  </a:lnTo>
                  <a:lnTo>
                    <a:pt x="103494" y="62745"/>
                  </a:lnTo>
                  <a:lnTo>
                    <a:pt x="135186" y="71472"/>
                  </a:lnTo>
                  <a:lnTo>
                    <a:pt x="154211" y="78844"/>
                  </a:lnTo>
                  <a:lnTo>
                    <a:pt x="162998" y="86124"/>
                  </a:lnTo>
                  <a:lnTo>
                    <a:pt x="177427" y="104286"/>
                  </a:lnTo>
                  <a:lnTo>
                    <a:pt x="179526" y="112953"/>
                  </a:lnTo>
                  <a:lnTo>
                    <a:pt x="178201" y="122450"/>
                  </a:lnTo>
                  <a:lnTo>
                    <a:pt x="170451" y="142344"/>
                  </a:lnTo>
                  <a:lnTo>
                    <a:pt x="159203" y="157511"/>
                  </a:lnTo>
                  <a:lnTo>
                    <a:pt x="145462" y="165396"/>
                  </a:lnTo>
                  <a:lnTo>
                    <a:pt x="113090" y="177356"/>
                  </a:lnTo>
                  <a:lnTo>
                    <a:pt x="77000" y="187872"/>
                  </a:lnTo>
                  <a:lnTo>
                    <a:pt x="44533" y="198102"/>
                  </a:lnTo>
                  <a:lnTo>
                    <a:pt x="13564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428"/>
            <p:cNvSpPr/>
            <p:nvPr/>
          </p:nvSpPr>
          <p:spPr>
            <a:xfrm>
              <a:off x="865785" y="1319946"/>
              <a:ext cx="460095" cy="211371"/>
            </a:xfrm>
            <a:custGeom>
              <a:avLst/>
              <a:gdLst/>
              <a:ahLst/>
              <a:cxnLst/>
              <a:rect l="0" t="0" r="0" b="0"/>
              <a:pathLst>
                <a:path w="460095" h="211371">
                  <a:moveTo>
                    <a:pt x="155294" y="36413"/>
                  </a:moveTo>
                  <a:lnTo>
                    <a:pt x="148734" y="29853"/>
                  </a:lnTo>
                  <a:lnTo>
                    <a:pt x="143943" y="29107"/>
                  </a:lnTo>
                  <a:lnTo>
                    <a:pt x="128656" y="29702"/>
                  </a:lnTo>
                  <a:lnTo>
                    <a:pt x="119184" y="32866"/>
                  </a:lnTo>
                  <a:lnTo>
                    <a:pt x="84142" y="56964"/>
                  </a:lnTo>
                  <a:lnTo>
                    <a:pt x="48455" y="91847"/>
                  </a:lnTo>
                  <a:lnTo>
                    <a:pt x="26225" y="126511"/>
                  </a:lnTo>
                  <a:lnTo>
                    <a:pt x="9573" y="158068"/>
                  </a:lnTo>
                  <a:lnTo>
                    <a:pt x="828" y="181115"/>
                  </a:lnTo>
                  <a:lnTo>
                    <a:pt x="0" y="194141"/>
                  </a:lnTo>
                  <a:lnTo>
                    <a:pt x="2323" y="208210"/>
                  </a:lnTo>
                  <a:lnTo>
                    <a:pt x="4207" y="209365"/>
                  </a:lnTo>
                  <a:lnTo>
                    <a:pt x="24056" y="211370"/>
                  </a:lnTo>
                  <a:lnTo>
                    <a:pt x="38704" y="207538"/>
                  </a:lnTo>
                  <a:lnTo>
                    <a:pt x="73002" y="183148"/>
                  </a:lnTo>
                  <a:lnTo>
                    <a:pt x="100162" y="153202"/>
                  </a:lnTo>
                  <a:lnTo>
                    <a:pt x="110831" y="133953"/>
                  </a:lnTo>
                  <a:lnTo>
                    <a:pt x="115937" y="110777"/>
                  </a:lnTo>
                  <a:lnTo>
                    <a:pt x="117145" y="80067"/>
                  </a:lnTo>
                  <a:lnTo>
                    <a:pt x="114915" y="74724"/>
                  </a:lnTo>
                  <a:lnTo>
                    <a:pt x="113135" y="72114"/>
                  </a:lnTo>
                  <a:lnTo>
                    <a:pt x="111948" y="71220"/>
                  </a:lnTo>
                  <a:lnTo>
                    <a:pt x="111157" y="71471"/>
                  </a:lnTo>
                  <a:lnTo>
                    <a:pt x="109431" y="74008"/>
                  </a:lnTo>
                  <a:lnTo>
                    <a:pt x="104546" y="80196"/>
                  </a:lnTo>
                  <a:lnTo>
                    <a:pt x="96075" y="105698"/>
                  </a:lnTo>
                  <a:lnTo>
                    <a:pt x="94678" y="125453"/>
                  </a:lnTo>
                  <a:lnTo>
                    <a:pt x="98482" y="144640"/>
                  </a:lnTo>
                  <a:lnTo>
                    <a:pt x="104971" y="158321"/>
                  </a:lnTo>
                  <a:lnTo>
                    <a:pt x="116301" y="167737"/>
                  </a:lnTo>
                  <a:lnTo>
                    <a:pt x="134427" y="175889"/>
                  </a:lnTo>
                  <a:lnTo>
                    <a:pt x="146302" y="176578"/>
                  </a:lnTo>
                  <a:lnTo>
                    <a:pt x="178977" y="172276"/>
                  </a:lnTo>
                  <a:lnTo>
                    <a:pt x="216363" y="156459"/>
                  </a:lnTo>
                  <a:lnTo>
                    <a:pt x="240672" y="139681"/>
                  </a:lnTo>
                  <a:lnTo>
                    <a:pt x="274899" y="104942"/>
                  </a:lnTo>
                  <a:lnTo>
                    <a:pt x="286917" y="84663"/>
                  </a:lnTo>
                  <a:lnTo>
                    <a:pt x="291361" y="65198"/>
                  </a:lnTo>
                  <a:lnTo>
                    <a:pt x="292412" y="41626"/>
                  </a:lnTo>
                  <a:lnTo>
                    <a:pt x="291579" y="39888"/>
                  </a:lnTo>
                  <a:lnTo>
                    <a:pt x="290178" y="38730"/>
                  </a:lnTo>
                  <a:lnTo>
                    <a:pt x="285890" y="36871"/>
                  </a:lnTo>
                  <a:lnTo>
                    <a:pt x="285538" y="37565"/>
                  </a:lnTo>
                  <a:lnTo>
                    <a:pt x="284847" y="69884"/>
                  </a:lnTo>
                  <a:lnTo>
                    <a:pt x="285687" y="82616"/>
                  </a:lnTo>
                  <a:lnTo>
                    <a:pt x="291749" y="115820"/>
                  </a:lnTo>
                  <a:lnTo>
                    <a:pt x="292393" y="151685"/>
                  </a:lnTo>
                  <a:lnTo>
                    <a:pt x="292452" y="171908"/>
                  </a:lnTo>
                  <a:lnTo>
                    <a:pt x="293300" y="172463"/>
                  </a:lnTo>
                  <a:lnTo>
                    <a:pt x="299015" y="173427"/>
                  </a:lnTo>
                  <a:lnTo>
                    <a:pt x="299368" y="172629"/>
                  </a:lnTo>
                  <a:lnTo>
                    <a:pt x="300056" y="139319"/>
                  </a:lnTo>
                  <a:lnTo>
                    <a:pt x="300071" y="109610"/>
                  </a:lnTo>
                  <a:lnTo>
                    <a:pt x="302331" y="81244"/>
                  </a:lnTo>
                  <a:lnTo>
                    <a:pt x="310680" y="45363"/>
                  </a:lnTo>
                  <a:lnTo>
                    <a:pt x="320483" y="20746"/>
                  </a:lnTo>
                  <a:lnTo>
                    <a:pt x="325514" y="13081"/>
                  </a:lnTo>
                  <a:lnTo>
                    <a:pt x="337151" y="4006"/>
                  </a:lnTo>
                  <a:lnTo>
                    <a:pt x="347279" y="0"/>
                  </a:lnTo>
                  <a:lnTo>
                    <a:pt x="355203" y="1321"/>
                  </a:lnTo>
                  <a:lnTo>
                    <a:pt x="366927" y="6825"/>
                  </a:lnTo>
                  <a:lnTo>
                    <a:pt x="386364" y="19598"/>
                  </a:lnTo>
                  <a:lnTo>
                    <a:pt x="395821" y="33218"/>
                  </a:lnTo>
                  <a:lnTo>
                    <a:pt x="409193" y="67476"/>
                  </a:lnTo>
                  <a:lnTo>
                    <a:pt x="415950" y="99039"/>
                  </a:lnTo>
                  <a:lnTo>
                    <a:pt x="427495" y="134951"/>
                  </a:lnTo>
                  <a:lnTo>
                    <a:pt x="429519" y="144555"/>
                  </a:lnTo>
                  <a:lnTo>
                    <a:pt x="433241" y="151645"/>
                  </a:lnTo>
                  <a:lnTo>
                    <a:pt x="437717" y="155361"/>
                  </a:lnTo>
                  <a:lnTo>
                    <a:pt x="440096" y="156352"/>
                  </a:lnTo>
                  <a:lnTo>
                    <a:pt x="442529" y="156166"/>
                  </a:lnTo>
                  <a:lnTo>
                    <a:pt x="460094" y="1507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429"/>
            <p:cNvSpPr/>
            <p:nvPr/>
          </p:nvSpPr>
          <p:spPr>
            <a:xfrm>
              <a:off x="785070" y="1371600"/>
              <a:ext cx="75991" cy="197644"/>
            </a:xfrm>
            <a:custGeom>
              <a:avLst/>
              <a:gdLst/>
              <a:ahLst/>
              <a:cxnLst/>
              <a:rect l="0" t="0" r="0" b="0"/>
              <a:pathLst>
                <a:path w="75991" h="197644">
                  <a:moveTo>
                    <a:pt x="7409" y="99059"/>
                  </a:moveTo>
                  <a:lnTo>
                    <a:pt x="7409" y="135105"/>
                  </a:lnTo>
                  <a:lnTo>
                    <a:pt x="14559" y="169247"/>
                  </a:lnTo>
                  <a:lnTo>
                    <a:pt x="15002" y="192688"/>
                  </a:lnTo>
                  <a:lnTo>
                    <a:pt x="14164" y="194498"/>
                  </a:lnTo>
                  <a:lnTo>
                    <a:pt x="12759" y="195705"/>
                  </a:lnTo>
                  <a:lnTo>
                    <a:pt x="8466" y="197643"/>
                  </a:lnTo>
                  <a:lnTo>
                    <a:pt x="8114" y="196955"/>
                  </a:lnTo>
                  <a:lnTo>
                    <a:pt x="1391" y="164648"/>
                  </a:lnTo>
                  <a:lnTo>
                    <a:pt x="0" y="133536"/>
                  </a:lnTo>
                  <a:lnTo>
                    <a:pt x="2089" y="100100"/>
                  </a:lnTo>
                  <a:lnTo>
                    <a:pt x="10404" y="72830"/>
                  </a:lnTo>
                  <a:lnTo>
                    <a:pt x="34670" y="36506"/>
                  </a:lnTo>
                  <a:lnTo>
                    <a:pt x="43615" y="26433"/>
                  </a:lnTo>
                  <a:lnTo>
                    <a:pt x="759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430"/>
            <p:cNvSpPr/>
            <p:nvPr/>
          </p:nvSpPr>
          <p:spPr>
            <a:xfrm>
              <a:off x="518253" y="1424940"/>
              <a:ext cx="205648" cy="121920"/>
            </a:xfrm>
            <a:custGeom>
              <a:avLst/>
              <a:gdLst/>
              <a:ahLst/>
              <a:cxnLst/>
              <a:rect l="0" t="0" r="0" b="0"/>
              <a:pathLst>
                <a:path w="205648" h="121920">
                  <a:moveTo>
                    <a:pt x="7527" y="121919"/>
                  </a:moveTo>
                  <a:lnTo>
                    <a:pt x="0" y="121919"/>
                  </a:lnTo>
                  <a:lnTo>
                    <a:pt x="32483" y="95428"/>
                  </a:lnTo>
                  <a:lnTo>
                    <a:pt x="63538" y="75984"/>
                  </a:lnTo>
                  <a:lnTo>
                    <a:pt x="92138" y="60896"/>
                  </a:lnTo>
                  <a:lnTo>
                    <a:pt x="122061" y="45701"/>
                  </a:lnTo>
                  <a:lnTo>
                    <a:pt x="158468" y="25396"/>
                  </a:lnTo>
                  <a:lnTo>
                    <a:pt x="193319" y="8288"/>
                  </a:lnTo>
                  <a:lnTo>
                    <a:pt x="2056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431"/>
            <p:cNvSpPr/>
            <p:nvPr/>
          </p:nvSpPr>
          <p:spPr>
            <a:xfrm>
              <a:off x="626429" y="1249679"/>
              <a:ext cx="13651" cy="342901"/>
            </a:xfrm>
            <a:custGeom>
              <a:avLst/>
              <a:gdLst/>
              <a:ahLst/>
              <a:cxnLst/>
              <a:rect l="0" t="0" r="0" b="0"/>
              <a:pathLst>
                <a:path w="13651" h="342901">
                  <a:moveTo>
                    <a:pt x="13650" y="0"/>
                  </a:moveTo>
                  <a:lnTo>
                    <a:pt x="9605" y="4046"/>
                  </a:lnTo>
                  <a:lnTo>
                    <a:pt x="7619" y="10547"/>
                  </a:lnTo>
                  <a:lnTo>
                    <a:pt x="6240" y="40336"/>
                  </a:lnTo>
                  <a:lnTo>
                    <a:pt x="6072" y="77144"/>
                  </a:lnTo>
                  <a:lnTo>
                    <a:pt x="6043" y="106960"/>
                  </a:lnTo>
                  <a:lnTo>
                    <a:pt x="6034" y="137243"/>
                  </a:lnTo>
                  <a:lnTo>
                    <a:pt x="3774" y="169923"/>
                  </a:lnTo>
                  <a:lnTo>
                    <a:pt x="0" y="201901"/>
                  </a:lnTo>
                  <a:lnTo>
                    <a:pt x="1139" y="229721"/>
                  </a:lnTo>
                  <a:lnTo>
                    <a:pt x="5064" y="261371"/>
                  </a:lnTo>
                  <a:lnTo>
                    <a:pt x="11934" y="295224"/>
                  </a:lnTo>
                  <a:lnTo>
                    <a:pt x="13584" y="331661"/>
                  </a:lnTo>
                  <a:lnTo>
                    <a:pt x="1365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SMARTInkShape-Group91"/>
          <p:cNvGrpSpPr/>
          <p:nvPr/>
        </p:nvGrpSpPr>
        <p:grpSpPr>
          <a:xfrm>
            <a:off x="1106524" y="1380929"/>
            <a:ext cx="5201095" cy="950792"/>
            <a:chOff x="1106524" y="1380929"/>
            <a:chExt cx="5201095" cy="950792"/>
          </a:xfrm>
        </p:grpSpPr>
        <p:sp>
          <p:nvSpPr>
            <p:cNvPr id="31" name="SMARTInkShape-432"/>
            <p:cNvSpPr/>
            <p:nvPr/>
          </p:nvSpPr>
          <p:spPr>
            <a:xfrm>
              <a:off x="5715000" y="1388344"/>
              <a:ext cx="52159" cy="51797"/>
            </a:xfrm>
            <a:custGeom>
              <a:avLst/>
              <a:gdLst/>
              <a:ahLst/>
              <a:cxnLst/>
              <a:rect l="0" t="0" r="0" b="0"/>
              <a:pathLst>
                <a:path w="52159" h="51797">
                  <a:moveTo>
                    <a:pt x="30480" y="13735"/>
                  </a:moveTo>
                  <a:lnTo>
                    <a:pt x="26434" y="13735"/>
                  </a:lnTo>
                  <a:lnTo>
                    <a:pt x="25243" y="14582"/>
                  </a:lnTo>
                  <a:lnTo>
                    <a:pt x="24448" y="15993"/>
                  </a:lnTo>
                  <a:lnTo>
                    <a:pt x="23069" y="21496"/>
                  </a:lnTo>
                  <a:lnTo>
                    <a:pt x="22860" y="50339"/>
                  </a:lnTo>
                  <a:lnTo>
                    <a:pt x="23707" y="50838"/>
                  </a:lnTo>
                  <a:lnTo>
                    <a:pt x="34211" y="51796"/>
                  </a:lnTo>
                  <a:lnTo>
                    <a:pt x="38629" y="49560"/>
                  </a:lnTo>
                  <a:lnTo>
                    <a:pt x="40992" y="47779"/>
                  </a:lnTo>
                  <a:lnTo>
                    <a:pt x="43619" y="43542"/>
                  </a:lnTo>
                  <a:lnTo>
                    <a:pt x="45632" y="38836"/>
                  </a:lnTo>
                  <a:lnTo>
                    <a:pt x="50679" y="31427"/>
                  </a:lnTo>
                  <a:lnTo>
                    <a:pt x="52158" y="26396"/>
                  </a:lnTo>
                  <a:lnTo>
                    <a:pt x="51705" y="23869"/>
                  </a:lnTo>
                  <a:lnTo>
                    <a:pt x="47153" y="13730"/>
                  </a:lnTo>
                  <a:lnTo>
                    <a:pt x="46675" y="11192"/>
                  </a:lnTo>
                  <a:lnTo>
                    <a:pt x="41957" y="3574"/>
                  </a:lnTo>
                  <a:lnTo>
                    <a:pt x="35299" y="753"/>
                  </a:lnTo>
                  <a:lnTo>
                    <a:pt x="31152" y="0"/>
                  </a:lnTo>
                  <a:lnTo>
                    <a:pt x="27541" y="345"/>
                  </a:lnTo>
                  <a:lnTo>
                    <a:pt x="12981" y="5188"/>
                  </a:lnTo>
                  <a:lnTo>
                    <a:pt x="7745" y="10219"/>
                  </a:lnTo>
                  <a:lnTo>
                    <a:pt x="3442" y="17253"/>
                  </a:lnTo>
                  <a:lnTo>
                    <a:pt x="1019" y="25972"/>
                  </a:lnTo>
                  <a:lnTo>
                    <a:pt x="0" y="442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433"/>
            <p:cNvSpPr/>
            <p:nvPr/>
          </p:nvSpPr>
          <p:spPr>
            <a:xfrm>
              <a:off x="6126480" y="1380929"/>
              <a:ext cx="181139" cy="225213"/>
            </a:xfrm>
            <a:custGeom>
              <a:avLst/>
              <a:gdLst/>
              <a:ahLst/>
              <a:cxnLst/>
              <a:rect l="0" t="0" r="0" b="0"/>
              <a:pathLst>
                <a:path w="181139" h="225213">
                  <a:moveTo>
                    <a:pt x="0" y="44011"/>
                  </a:moveTo>
                  <a:lnTo>
                    <a:pt x="22918" y="69187"/>
                  </a:lnTo>
                  <a:lnTo>
                    <a:pt x="27119" y="78060"/>
                  </a:lnTo>
                  <a:lnTo>
                    <a:pt x="30184" y="114531"/>
                  </a:lnTo>
                  <a:lnTo>
                    <a:pt x="30421" y="149318"/>
                  </a:lnTo>
                  <a:lnTo>
                    <a:pt x="28204" y="173144"/>
                  </a:lnTo>
                  <a:lnTo>
                    <a:pt x="23329" y="208688"/>
                  </a:lnTo>
                  <a:lnTo>
                    <a:pt x="22887" y="225212"/>
                  </a:lnTo>
                  <a:lnTo>
                    <a:pt x="22859" y="190832"/>
                  </a:lnTo>
                  <a:lnTo>
                    <a:pt x="22859" y="158745"/>
                  </a:lnTo>
                  <a:lnTo>
                    <a:pt x="22859" y="128900"/>
                  </a:lnTo>
                  <a:lnTo>
                    <a:pt x="23706" y="95316"/>
                  </a:lnTo>
                  <a:lnTo>
                    <a:pt x="31148" y="58096"/>
                  </a:lnTo>
                  <a:lnTo>
                    <a:pt x="40772" y="26473"/>
                  </a:lnTo>
                  <a:lnTo>
                    <a:pt x="50294" y="17025"/>
                  </a:lnTo>
                  <a:lnTo>
                    <a:pt x="73057" y="4061"/>
                  </a:lnTo>
                  <a:lnTo>
                    <a:pt x="92766" y="0"/>
                  </a:lnTo>
                  <a:lnTo>
                    <a:pt x="114693" y="2842"/>
                  </a:lnTo>
                  <a:lnTo>
                    <a:pt x="139621" y="12235"/>
                  </a:lnTo>
                  <a:lnTo>
                    <a:pt x="153493" y="20292"/>
                  </a:lnTo>
                  <a:lnTo>
                    <a:pt x="163611" y="31776"/>
                  </a:lnTo>
                  <a:lnTo>
                    <a:pt x="177003" y="59844"/>
                  </a:lnTo>
                  <a:lnTo>
                    <a:pt x="181138" y="86332"/>
                  </a:lnTo>
                  <a:lnTo>
                    <a:pt x="178318" y="115629"/>
                  </a:lnTo>
                  <a:lnTo>
                    <a:pt x="163697" y="149785"/>
                  </a:lnTo>
                  <a:lnTo>
                    <a:pt x="143560" y="184626"/>
                  </a:lnTo>
                  <a:lnTo>
                    <a:pt x="129539" y="2040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434"/>
            <p:cNvSpPr/>
            <p:nvPr/>
          </p:nvSpPr>
          <p:spPr>
            <a:xfrm>
              <a:off x="5808595" y="1424940"/>
              <a:ext cx="202956" cy="243128"/>
            </a:xfrm>
            <a:custGeom>
              <a:avLst/>
              <a:gdLst/>
              <a:ahLst/>
              <a:cxnLst/>
              <a:rect l="0" t="0" r="0" b="0"/>
              <a:pathLst>
                <a:path w="202956" h="243128">
                  <a:moveTo>
                    <a:pt x="150244" y="0"/>
                  </a:moveTo>
                  <a:lnTo>
                    <a:pt x="116779" y="31207"/>
                  </a:lnTo>
                  <a:lnTo>
                    <a:pt x="81271" y="57669"/>
                  </a:lnTo>
                  <a:lnTo>
                    <a:pt x="53364" y="90539"/>
                  </a:lnTo>
                  <a:lnTo>
                    <a:pt x="31295" y="121742"/>
                  </a:lnTo>
                  <a:lnTo>
                    <a:pt x="11476" y="157601"/>
                  </a:lnTo>
                  <a:lnTo>
                    <a:pt x="2260" y="182163"/>
                  </a:lnTo>
                  <a:lnTo>
                    <a:pt x="0" y="205527"/>
                  </a:lnTo>
                  <a:lnTo>
                    <a:pt x="2472" y="220885"/>
                  </a:lnTo>
                  <a:lnTo>
                    <a:pt x="8650" y="231662"/>
                  </a:lnTo>
                  <a:lnTo>
                    <a:pt x="12668" y="235721"/>
                  </a:lnTo>
                  <a:lnTo>
                    <a:pt x="21648" y="240232"/>
                  </a:lnTo>
                  <a:lnTo>
                    <a:pt x="49301" y="243127"/>
                  </a:lnTo>
                  <a:lnTo>
                    <a:pt x="87376" y="236769"/>
                  </a:lnTo>
                  <a:lnTo>
                    <a:pt x="117411" y="224717"/>
                  </a:lnTo>
                  <a:lnTo>
                    <a:pt x="146913" y="210422"/>
                  </a:lnTo>
                  <a:lnTo>
                    <a:pt x="171271" y="194615"/>
                  </a:lnTo>
                  <a:lnTo>
                    <a:pt x="188742" y="174221"/>
                  </a:lnTo>
                  <a:lnTo>
                    <a:pt x="198811" y="152092"/>
                  </a:lnTo>
                  <a:lnTo>
                    <a:pt x="202955" y="114259"/>
                  </a:lnTo>
                  <a:lnTo>
                    <a:pt x="199353" y="95473"/>
                  </a:lnTo>
                  <a:lnTo>
                    <a:pt x="192923" y="83227"/>
                  </a:lnTo>
                  <a:lnTo>
                    <a:pt x="166338" y="62805"/>
                  </a:lnTo>
                  <a:lnTo>
                    <a:pt x="155704" y="57546"/>
                  </a:lnTo>
                  <a:lnTo>
                    <a:pt x="118744" y="46943"/>
                  </a:lnTo>
                  <a:lnTo>
                    <a:pt x="112144" y="457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435"/>
            <p:cNvSpPr/>
            <p:nvPr/>
          </p:nvSpPr>
          <p:spPr>
            <a:xfrm>
              <a:off x="5707380" y="1508759"/>
              <a:ext cx="1" cy="165870"/>
            </a:xfrm>
            <a:custGeom>
              <a:avLst/>
              <a:gdLst/>
              <a:ahLst/>
              <a:cxnLst/>
              <a:rect l="0" t="0" r="0" b="0"/>
              <a:pathLst>
                <a:path w="1" h="165870">
                  <a:moveTo>
                    <a:pt x="0" y="0"/>
                  </a:moveTo>
                  <a:lnTo>
                    <a:pt x="0" y="33466"/>
                  </a:lnTo>
                  <a:lnTo>
                    <a:pt x="0" y="65595"/>
                  </a:lnTo>
                  <a:lnTo>
                    <a:pt x="0" y="98471"/>
                  </a:lnTo>
                  <a:lnTo>
                    <a:pt x="0" y="129424"/>
                  </a:lnTo>
                  <a:lnTo>
                    <a:pt x="0" y="165869"/>
                  </a:lnTo>
                  <a:lnTo>
                    <a:pt x="0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436"/>
            <p:cNvSpPr/>
            <p:nvPr/>
          </p:nvSpPr>
          <p:spPr>
            <a:xfrm>
              <a:off x="5356860" y="1501140"/>
              <a:ext cx="200968" cy="228459"/>
            </a:xfrm>
            <a:custGeom>
              <a:avLst/>
              <a:gdLst/>
              <a:ahLst/>
              <a:cxnLst/>
              <a:rect l="0" t="0" r="0" b="0"/>
              <a:pathLst>
                <a:path w="200968" h="228459">
                  <a:moveTo>
                    <a:pt x="106679" y="0"/>
                  </a:moveTo>
                  <a:lnTo>
                    <a:pt x="102634" y="0"/>
                  </a:lnTo>
                  <a:lnTo>
                    <a:pt x="68323" y="15438"/>
                  </a:lnTo>
                  <a:lnTo>
                    <a:pt x="30489" y="33031"/>
                  </a:lnTo>
                  <a:lnTo>
                    <a:pt x="26250" y="38105"/>
                  </a:lnTo>
                  <a:lnTo>
                    <a:pt x="23864" y="45721"/>
                  </a:lnTo>
                  <a:lnTo>
                    <a:pt x="23529" y="48261"/>
                  </a:lnTo>
                  <a:lnTo>
                    <a:pt x="25415" y="53340"/>
                  </a:lnTo>
                  <a:lnTo>
                    <a:pt x="27103" y="55880"/>
                  </a:lnTo>
                  <a:lnTo>
                    <a:pt x="29922" y="57573"/>
                  </a:lnTo>
                  <a:lnTo>
                    <a:pt x="41980" y="59956"/>
                  </a:lnTo>
                  <a:lnTo>
                    <a:pt x="77321" y="66108"/>
                  </a:lnTo>
                  <a:lnTo>
                    <a:pt x="114447" y="72299"/>
                  </a:lnTo>
                  <a:lnTo>
                    <a:pt x="152419" y="90006"/>
                  </a:lnTo>
                  <a:lnTo>
                    <a:pt x="173008" y="100893"/>
                  </a:lnTo>
                  <a:lnTo>
                    <a:pt x="183572" y="110881"/>
                  </a:lnTo>
                  <a:lnTo>
                    <a:pt x="200082" y="141288"/>
                  </a:lnTo>
                  <a:lnTo>
                    <a:pt x="200967" y="154234"/>
                  </a:lnTo>
                  <a:lnTo>
                    <a:pt x="197692" y="167608"/>
                  </a:lnTo>
                  <a:lnTo>
                    <a:pt x="190592" y="179197"/>
                  </a:lnTo>
                  <a:lnTo>
                    <a:pt x="165059" y="199558"/>
                  </a:lnTo>
                  <a:lnTo>
                    <a:pt x="136650" y="214678"/>
                  </a:lnTo>
                  <a:lnTo>
                    <a:pt x="101342" y="224972"/>
                  </a:lnTo>
                  <a:lnTo>
                    <a:pt x="66772" y="227883"/>
                  </a:lnTo>
                  <a:lnTo>
                    <a:pt x="31628" y="228458"/>
                  </a:lnTo>
                  <a:lnTo>
                    <a:pt x="20266" y="226279"/>
                  </a:lnTo>
                  <a:lnTo>
                    <a:pt x="9108" y="222550"/>
                  </a:lnTo>
                  <a:lnTo>
                    <a:pt x="0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437"/>
            <p:cNvSpPr/>
            <p:nvPr/>
          </p:nvSpPr>
          <p:spPr>
            <a:xfrm>
              <a:off x="5128748" y="1549555"/>
              <a:ext cx="159533" cy="236368"/>
            </a:xfrm>
            <a:custGeom>
              <a:avLst/>
              <a:gdLst/>
              <a:ahLst/>
              <a:cxnLst/>
              <a:rect l="0" t="0" r="0" b="0"/>
              <a:pathLst>
                <a:path w="159533" h="236368">
                  <a:moveTo>
                    <a:pt x="29991" y="81124"/>
                  </a:moveTo>
                  <a:lnTo>
                    <a:pt x="23431" y="81124"/>
                  </a:lnTo>
                  <a:lnTo>
                    <a:pt x="28542" y="89413"/>
                  </a:lnTo>
                  <a:lnTo>
                    <a:pt x="29025" y="91731"/>
                  </a:lnTo>
                  <a:lnTo>
                    <a:pt x="31040" y="93275"/>
                  </a:lnTo>
                  <a:lnTo>
                    <a:pt x="44185" y="98012"/>
                  </a:lnTo>
                  <a:lnTo>
                    <a:pt x="47074" y="100003"/>
                  </a:lnTo>
                  <a:lnTo>
                    <a:pt x="50693" y="100484"/>
                  </a:lnTo>
                  <a:lnTo>
                    <a:pt x="77662" y="95991"/>
                  </a:lnTo>
                  <a:lnTo>
                    <a:pt x="101840" y="82562"/>
                  </a:lnTo>
                  <a:lnTo>
                    <a:pt x="115721" y="69885"/>
                  </a:lnTo>
                  <a:lnTo>
                    <a:pt x="131174" y="45422"/>
                  </a:lnTo>
                  <a:lnTo>
                    <a:pt x="135043" y="30282"/>
                  </a:lnTo>
                  <a:lnTo>
                    <a:pt x="133690" y="22403"/>
                  </a:lnTo>
                  <a:lnTo>
                    <a:pt x="125923" y="6402"/>
                  </a:lnTo>
                  <a:lnTo>
                    <a:pt x="122732" y="3369"/>
                  </a:lnTo>
                  <a:lnTo>
                    <a:pt x="114672" y="0"/>
                  </a:lnTo>
                  <a:lnTo>
                    <a:pt x="105445" y="760"/>
                  </a:lnTo>
                  <a:lnTo>
                    <a:pt x="88473" y="8206"/>
                  </a:lnTo>
                  <a:lnTo>
                    <a:pt x="53372" y="31603"/>
                  </a:lnTo>
                  <a:lnTo>
                    <a:pt x="25314" y="66387"/>
                  </a:lnTo>
                  <a:lnTo>
                    <a:pt x="10755" y="97311"/>
                  </a:lnTo>
                  <a:lnTo>
                    <a:pt x="1983" y="135153"/>
                  </a:lnTo>
                  <a:lnTo>
                    <a:pt x="0" y="171195"/>
                  </a:lnTo>
                  <a:lnTo>
                    <a:pt x="3701" y="195019"/>
                  </a:lnTo>
                  <a:lnTo>
                    <a:pt x="14206" y="214119"/>
                  </a:lnTo>
                  <a:lnTo>
                    <a:pt x="25515" y="222924"/>
                  </a:lnTo>
                  <a:lnTo>
                    <a:pt x="49427" y="235476"/>
                  </a:lnTo>
                  <a:lnTo>
                    <a:pt x="64594" y="236367"/>
                  </a:lnTo>
                  <a:lnTo>
                    <a:pt x="101926" y="230041"/>
                  </a:lnTo>
                  <a:lnTo>
                    <a:pt x="134982" y="215401"/>
                  </a:lnTo>
                  <a:lnTo>
                    <a:pt x="159532" y="2030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438"/>
            <p:cNvSpPr/>
            <p:nvPr/>
          </p:nvSpPr>
          <p:spPr>
            <a:xfrm>
              <a:off x="4892068" y="1455420"/>
              <a:ext cx="175233" cy="383860"/>
            </a:xfrm>
            <a:custGeom>
              <a:avLst/>
              <a:gdLst/>
              <a:ahLst/>
              <a:cxnLst/>
              <a:rect l="0" t="0" r="0" b="0"/>
              <a:pathLst>
                <a:path w="175233" h="383860">
                  <a:moveTo>
                    <a:pt x="15212" y="0"/>
                  </a:moveTo>
                  <a:lnTo>
                    <a:pt x="11166" y="0"/>
                  </a:lnTo>
                  <a:lnTo>
                    <a:pt x="9975" y="1693"/>
                  </a:lnTo>
                  <a:lnTo>
                    <a:pt x="8063" y="16577"/>
                  </a:lnTo>
                  <a:lnTo>
                    <a:pt x="5473" y="33134"/>
                  </a:lnTo>
                  <a:lnTo>
                    <a:pt x="1058" y="69574"/>
                  </a:lnTo>
                  <a:lnTo>
                    <a:pt x="293" y="105187"/>
                  </a:lnTo>
                  <a:lnTo>
                    <a:pt x="114" y="134521"/>
                  </a:lnTo>
                  <a:lnTo>
                    <a:pt x="35" y="167313"/>
                  </a:lnTo>
                  <a:lnTo>
                    <a:pt x="0" y="201643"/>
                  </a:lnTo>
                  <a:lnTo>
                    <a:pt x="2242" y="234399"/>
                  </a:lnTo>
                  <a:lnTo>
                    <a:pt x="6908" y="265890"/>
                  </a:lnTo>
                  <a:lnTo>
                    <a:pt x="14625" y="296820"/>
                  </a:lnTo>
                  <a:lnTo>
                    <a:pt x="24445" y="334703"/>
                  </a:lnTo>
                  <a:lnTo>
                    <a:pt x="31918" y="369373"/>
                  </a:lnTo>
                  <a:lnTo>
                    <a:pt x="36248" y="379812"/>
                  </a:lnTo>
                  <a:lnTo>
                    <a:pt x="37262" y="383859"/>
                  </a:lnTo>
                  <a:lnTo>
                    <a:pt x="37531" y="383752"/>
                  </a:lnTo>
                  <a:lnTo>
                    <a:pt x="38040" y="373070"/>
                  </a:lnTo>
                  <a:lnTo>
                    <a:pt x="32829" y="342023"/>
                  </a:lnTo>
                  <a:lnTo>
                    <a:pt x="32002" y="308114"/>
                  </a:lnTo>
                  <a:lnTo>
                    <a:pt x="35897" y="271256"/>
                  </a:lnTo>
                  <a:lnTo>
                    <a:pt x="38274" y="234371"/>
                  </a:lnTo>
                  <a:lnTo>
                    <a:pt x="43964" y="202464"/>
                  </a:lnTo>
                  <a:lnTo>
                    <a:pt x="55959" y="164637"/>
                  </a:lnTo>
                  <a:lnTo>
                    <a:pt x="63237" y="155580"/>
                  </a:lnTo>
                  <a:lnTo>
                    <a:pt x="72116" y="149580"/>
                  </a:lnTo>
                  <a:lnTo>
                    <a:pt x="81707" y="146913"/>
                  </a:lnTo>
                  <a:lnTo>
                    <a:pt x="86635" y="147895"/>
                  </a:lnTo>
                  <a:lnTo>
                    <a:pt x="100814" y="156521"/>
                  </a:lnTo>
                  <a:lnTo>
                    <a:pt x="111602" y="166509"/>
                  </a:lnTo>
                  <a:lnTo>
                    <a:pt x="124299" y="185649"/>
                  </a:lnTo>
                  <a:lnTo>
                    <a:pt x="132953" y="212393"/>
                  </a:lnTo>
                  <a:lnTo>
                    <a:pt x="136740" y="242612"/>
                  </a:lnTo>
                  <a:lnTo>
                    <a:pt x="142848" y="277154"/>
                  </a:lnTo>
                  <a:lnTo>
                    <a:pt x="149174" y="308368"/>
                  </a:lnTo>
                  <a:lnTo>
                    <a:pt x="155995" y="345941"/>
                  </a:lnTo>
                  <a:lnTo>
                    <a:pt x="160473" y="352718"/>
                  </a:lnTo>
                  <a:lnTo>
                    <a:pt x="166201" y="357068"/>
                  </a:lnTo>
                  <a:lnTo>
                    <a:pt x="175232" y="358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439"/>
            <p:cNvSpPr/>
            <p:nvPr/>
          </p:nvSpPr>
          <p:spPr>
            <a:xfrm>
              <a:off x="4553032" y="1487998"/>
              <a:ext cx="239949" cy="363378"/>
            </a:xfrm>
            <a:custGeom>
              <a:avLst/>
              <a:gdLst/>
              <a:ahLst/>
              <a:cxnLst/>
              <a:rect l="0" t="0" r="0" b="0"/>
              <a:pathLst>
                <a:path w="239949" h="363378">
                  <a:moveTo>
                    <a:pt x="140887" y="180781"/>
                  </a:moveTo>
                  <a:lnTo>
                    <a:pt x="130282" y="180781"/>
                  </a:lnTo>
                  <a:lnTo>
                    <a:pt x="104842" y="191388"/>
                  </a:lnTo>
                  <a:lnTo>
                    <a:pt x="70760" y="216827"/>
                  </a:lnTo>
                  <a:lnTo>
                    <a:pt x="40035" y="252352"/>
                  </a:lnTo>
                  <a:lnTo>
                    <a:pt x="15039" y="286547"/>
                  </a:lnTo>
                  <a:lnTo>
                    <a:pt x="8755" y="304553"/>
                  </a:lnTo>
                  <a:lnTo>
                    <a:pt x="0" y="341578"/>
                  </a:lnTo>
                  <a:lnTo>
                    <a:pt x="1506" y="352718"/>
                  </a:lnTo>
                  <a:lnTo>
                    <a:pt x="3940" y="356366"/>
                  </a:lnTo>
                  <a:lnTo>
                    <a:pt x="7256" y="358798"/>
                  </a:lnTo>
                  <a:lnTo>
                    <a:pt x="17755" y="362220"/>
                  </a:lnTo>
                  <a:lnTo>
                    <a:pt x="32933" y="363377"/>
                  </a:lnTo>
                  <a:lnTo>
                    <a:pt x="42390" y="359020"/>
                  </a:lnTo>
                  <a:lnTo>
                    <a:pt x="67301" y="336803"/>
                  </a:lnTo>
                  <a:lnTo>
                    <a:pt x="92637" y="302175"/>
                  </a:lnTo>
                  <a:lnTo>
                    <a:pt x="103825" y="271595"/>
                  </a:lnTo>
                  <a:lnTo>
                    <a:pt x="116548" y="239769"/>
                  </a:lnTo>
                  <a:lnTo>
                    <a:pt x="126997" y="204844"/>
                  </a:lnTo>
                  <a:lnTo>
                    <a:pt x="132738" y="177929"/>
                  </a:lnTo>
                  <a:lnTo>
                    <a:pt x="137266" y="149881"/>
                  </a:lnTo>
                  <a:lnTo>
                    <a:pt x="139278" y="123303"/>
                  </a:lnTo>
                  <a:lnTo>
                    <a:pt x="144456" y="88586"/>
                  </a:lnTo>
                  <a:lnTo>
                    <a:pt x="147707" y="52597"/>
                  </a:lnTo>
                  <a:lnTo>
                    <a:pt x="148402" y="17365"/>
                  </a:lnTo>
                  <a:lnTo>
                    <a:pt x="146203" y="8528"/>
                  </a:lnTo>
                  <a:lnTo>
                    <a:pt x="144431" y="4986"/>
                  </a:lnTo>
                  <a:lnTo>
                    <a:pt x="144096" y="2624"/>
                  </a:lnTo>
                  <a:lnTo>
                    <a:pt x="144720" y="1050"/>
                  </a:lnTo>
                  <a:lnTo>
                    <a:pt x="145983" y="0"/>
                  </a:lnTo>
                  <a:lnTo>
                    <a:pt x="146824" y="147"/>
                  </a:lnTo>
                  <a:lnTo>
                    <a:pt x="147386" y="1092"/>
                  </a:lnTo>
                  <a:lnTo>
                    <a:pt x="153700" y="37427"/>
                  </a:lnTo>
                  <a:lnTo>
                    <a:pt x="155648" y="71279"/>
                  </a:lnTo>
                  <a:lnTo>
                    <a:pt x="155985" y="108261"/>
                  </a:lnTo>
                  <a:lnTo>
                    <a:pt x="156911" y="136697"/>
                  </a:lnTo>
                  <a:lnTo>
                    <a:pt x="160144" y="166268"/>
                  </a:lnTo>
                  <a:lnTo>
                    <a:pt x="162146" y="196344"/>
                  </a:lnTo>
                  <a:lnTo>
                    <a:pt x="163883" y="225798"/>
                  </a:lnTo>
                  <a:lnTo>
                    <a:pt x="167476" y="253000"/>
                  </a:lnTo>
                  <a:lnTo>
                    <a:pt x="178305" y="288069"/>
                  </a:lnTo>
                  <a:lnTo>
                    <a:pt x="197135" y="322483"/>
                  </a:lnTo>
                  <a:lnTo>
                    <a:pt x="212116" y="335844"/>
                  </a:lnTo>
                  <a:lnTo>
                    <a:pt x="226433" y="344319"/>
                  </a:lnTo>
                  <a:lnTo>
                    <a:pt x="239948" y="3484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440"/>
            <p:cNvSpPr/>
            <p:nvPr/>
          </p:nvSpPr>
          <p:spPr>
            <a:xfrm>
              <a:off x="4297680" y="1783079"/>
              <a:ext cx="106680" cy="53342"/>
            </a:xfrm>
            <a:custGeom>
              <a:avLst/>
              <a:gdLst/>
              <a:ahLst/>
              <a:cxnLst/>
              <a:rect l="0" t="0" r="0" b="0"/>
              <a:pathLst>
                <a:path w="106680" h="53342">
                  <a:moveTo>
                    <a:pt x="0" y="53341"/>
                  </a:moveTo>
                  <a:lnTo>
                    <a:pt x="15537" y="39497"/>
                  </a:lnTo>
                  <a:lnTo>
                    <a:pt x="53211" y="21341"/>
                  </a:lnTo>
                  <a:lnTo>
                    <a:pt x="89165" y="7755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441"/>
            <p:cNvSpPr/>
            <p:nvPr/>
          </p:nvSpPr>
          <p:spPr>
            <a:xfrm>
              <a:off x="4314434" y="1551533"/>
              <a:ext cx="227086" cy="379004"/>
            </a:xfrm>
            <a:custGeom>
              <a:avLst/>
              <a:gdLst/>
              <a:ahLst/>
              <a:cxnLst/>
              <a:rect l="0" t="0" r="0" b="0"/>
              <a:pathLst>
                <a:path w="227086" h="379004">
                  <a:moveTo>
                    <a:pt x="97546" y="41046"/>
                  </a:moveTo>
                  <a:lnTo>
                    <a:pt x="96699" y="60974"/>
                  </a:lnTo>
                  <a:lnTo>
                    <a:pt x="86939" y="99049"/>
                  </a:lnTo>
                  <a:lnTo>
                    <a:pt x="79634" y="132081"/>
                  </a:lnTo>
                  <a:lnTo>
                    <a:pt x="72106" y="168679"/>
                  </a:lnTo>
                  <a:lnTo>
                    <a:pt x="64790" y="195985"/>
                  </a:lnTo>
                  <a:lnTo>
                    <a:pt x="56741" y="224208"/>
                  </a:lnTo>
                  <a:lnTo>
                    <a:pt x="50341" y="250863"/>
                  </a:lnTo>
                  <a:lnTo>
                    <a:pt x="42417" y="276820"/>
                  </a:lnTo>
                  <a:lnTo>
                    <a:pt x="30694" y="312977"/>
                  </a:lnTo>
                  <a:lnTo>
                    <a:pt x="21858" y="342881"/>
                  </a:lnTo>
                  <a:lnTo>
                    <a:pt x="13877" y="363312"/>
                  </a:lnTo>
                  <a:lnTo>
                    <a:pt x="3596" y="377801"/>
                  </a:lnTo>
                  <a:lnTo>
                    <a:pt x="1892" y="379003"/>
                  </a:lnTo>
                  <a:lnTo>
                    <a:pt x="757" y="378957"/>
                  </a:lnTo>
                  <a:lnTo>
                    <a:pt x="0" y="378081"/>
                  </a:lnTo>
                  <a:lnTo>
                    <a:pt x="342" y="376649"/>
                  </a:lnTo>
                  <a:lnTo>
                    <a:pt x="4021" y="370589"/>
                  </a:lnTo>
                  <a:lnTo>
                    <a:pt x="12015" y="334592"/>
                  </a:lnTo>
                  <a:lnTo>
                    <a:pt x="15476" y="302154"/>
                  </a:lnTo>
                  <a:lnTo>
                    <a:pt x="19584" y="274781"/>
                  </a:lnTo>
                  <a:lnTo>
                    <a:pt x="24232" y="245682"/>
                  </a:lnTo>
                  <a:lnTo>
                    <a:pt x="29119" y="215816"/>
                  </a:lnTo>
                  <a:lnTo>
                    <a:pt x="33267" y="185608"/>
                  </a:lnTo>
                  <a:lnTo>
                    <a:pt x="35111" y="155250"/>
                  </a:lnTo>
                  <a:lnTo>
                    <a:pt x="38188" y="127081"/>
                  </a:lnTo>
                  <a:lnTo>
                    <a:pt x="41531" y="100451"/>
                  </a:lnTo>
                  <a:lnTo>
                    <a:pt x="42566" y="63351"/>
                  </a:lnTo>
                  <a:lnTo>
                    <a:pt x="38018" y="29460"/>
                  </a:lnTo>
                  <a:lnTo>
                    <a:pt x="35927" y="6971"/>
                  </a:lnTo>
                  <a:lnTo>
                    <a:pt x="32624" y="1066"/>
                  </a:lnTo>
                  <a:lnTo>
                    <a:pt x="31404" y="0"/>
                  </a:lnTo>
                  <a:lnTo>
                    <a:pt x="30592" y="135"/>
                  </a:lnTo>
                  <a:lnTo>
                    <a:pt x="30050" y="1072"/>
                  </a:lnTo>
                  <a:lnTo>
                    <a:pt x="30535" y="2544"/>
                  </a:lnTo>
                  <a:lnTo>
                    <a:pt x="54155" y="36390"/>
                  </a:lnTo>
                  <a:lnTo>
                    <a:pt x="72295" y="73610"/>
                  </a:lnTo>
                  <a:lnTo>
                    <a:pt x="86489" y="105822"/>
                  </a:lnTo>
                  <a:lnTo>
                    <a:pt x="105558" y="138039"/>
                  </a:lnTo>
                  <a:lnTo>
                    <a:pt x="123156" y="174866"/>
                  </a:lnTo>
                  <a:lnTo>
                    <a:pt x="136868" y="202968"/>
                  </a:lnTo>
                  <a:lnTo>
                    <a:pt x="151429" y="232392"/>
                  </a:lnTo>
                  <a:lnTo>
                    <a:pt x="165520" y="260709"/>
                  </a:lnTo>
                  <a:lnTo>
                    <a:pt x="182974" y="295691"/>
                  </a:lnTo>
                  <a:lnTo>
                    <a:pt x="201784" y="333337"/>
                  </a:lnTo>
                  <a:lnTo>
                    <a:pt x="219214" y="364832"/>
                  </a:lnTo>
                  <a:lnTo>
                    <a:pt x="220991" y="366123"/>
                  </a:lnTo>
                  <a:lnTo>
                    <a:pt x="227085" y="3687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442"/>
            <p:cNvSpPr/>
            <p:nvPr/>
          </p:nvSpPr>
          <p:spPr>
            <a:xfrm>
              <a:off x="3993939" y="1805940"/>
              <a:ext cx="128481" cy="53340"/>
            </a:xfrm>
            <a:custGeom>
              <a:avLst/>
              <a:gdLst/>
              <a:ahLst/>
              <a:cxnLst/>
              <a:rect l="0" t="0" r="0" b="0"/>
              <a:pathLst>
                <a:path w="128481" h="53340">
                  <a:moveTo>
                    <a:pt x="6561" y="53339"/>
                  </a:moveTo>
                  <a:lnTo>
                    <a:pt x="0" y="53339"/>
                  </a:lnTo>
                  <a:lnTo>
                    <a:pt x="3299" y="49294"/>
                  </a:lnTo>
                  <a:lnTo>
                    <a:pt x="7369" y="47308"/>
                  </a:lnTo>
                  <a:lnTo>
                    <a:pt x="38450" y="37570"/>
                  </a:lnTo>
                  <a:lnTo>
                    <a:pt x="71844" y="23790"/>
                  </a:lnTo>
                  <a:lnTo>
                    <a:pt x="106775" y="8076"/>
                  </a:lnTo>
                  <a:lnTo>
                    <a:pt x="1284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443"/>
            <p:cNvSpPr/>
            <p:nvPr/>
          </p:nvSpPr>
          <p:spPr>
            <a:xfrm>
              <a:off x="4038600" y="1737359"/>
              <a:ext cx="38101" cy="205742"/>
            </a:xfrm>
            <a:custGeom>
              <a:avLst/>
              <a:gdLst/>
              <a:ahLst/>
              <a:cxnLst/>
              <a:rect l="0" t="0" r="0" b="0"/>
              <a:pathLst>
                <a:path w="38101" h="205742">
                  <a:moveTo>
                    <a:pt x="38100" y="0"/>
                  </a:moveTo>
                  <a:lnTo>
                    <a:pt x="38100" y="4046"/>
                  </a:lnTo>
                  <a:lnTo>
                    <a:pt x="35842" y="8289"/>
                  </a:lnTo>
                  <a:lnTo>
                    <a:pt x="34054" y="10606"/>
                  </a:lnTo>
                  <a:lnTo>
                    <a:pt x="32068" y="17696"/>
                  </a:lnTo>
                  <a:lnTo>
                    <a:pt x="29842" y="47894"/>
                  </a:lnTo>
                  <a:lnTo>
                    <a:pt x="24458" y="75904"/>
                  </a:lnTo>
                  <a:lnTo>
                    <a:pt x="18347" y="109791"/>
                  </a:lnTo>
                  <a:lnTo>
                    <a:pt x="15314" y="140810"/>
                  </a:lnTo>
                  <a:lnTo>
                    <a:pt x="7132" y="174476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444"/>
            <p:cNvSpPr/>
            <p:nvPr/>
          </p:nvSpPr>
          <p:spPr>
            <a:xfrm>
              <a:off x="3558540" y="1806571"/>
              <a:ext cx="198120" cy="212233"/>
            </a:xfrm>
            <a:custGeom>
              <a:avLst/>
              <a:gdLst/>
              <a:ahLst/>
              <a:cxnLst/>
              <a:rect l="0" t="0" r="0" b="0"/>
              <a:pathLst>
                <a:path w="198120" h="212233">
                  <a:moveTo>
                    <a:pt x="0" y="14608"/>
                  </a:moveTo>
                  <a:lnTo>
                    <a:pt x="0" y="21169"/>
                  </a:lnTo>
                  <a:lnTo>
                    <a:pt x="4045" y="25960"/>
                  </a:lnTo>
                  <a:lnTo>
                    <a:pt x="6031" y="32636"/>
                  </a:lnTo>
                  <a:lnTo>
                    <a:pt x="11572" y="69617"/>
                  </a:lnTo>
                  <a:lnTo>
                    <a:pt x="14515" y="103995"/>
                  </a:lnTo>
                  <a:lnTo>
                    <a:pt x="15096" y="136123"/>
                  </a:lnTo>
                  <a:lnTo>
                    <a:pt x="14374" y="173728"/>
                  </a:lnTo>
                  <a:lnTo>
                    <a:pt x="10844" y="190542"/>
                  </a:lnTo>
                  <a:lnTo>
                    <a:pt x="15174" y="212232"/>
                  </a:lnTo>
                  <a:lnTo>
                    <a:pt x="15238" y="177621"/>
                  </a:lnTo>
                  <a:lnTo>
                    <a:pt x="17497" y="142733"/>
                  </a:lnTo>
                  <a:lnTo>
                    <a:pt x="23528" y="110991"/>
                  </a:lnTo>
                  <a:lnTo>
                    <a:pt x="32936" y="77033"/>
                  </a:lnTo>
                  <a:lnTo>
                    <a:pt x="47239" y="39263"/>
                  </a:lnTo>
                  <a:lnTo>
                    <a:pt x="59623" y="19185"/>
                  </a:lnTo>
                  <a:lnTo>
                    <a:pt x="74016" y="6557"/>
                  </a:lnTo>
                  <a:lnTo>
                    <a:pt x="83978" y="2564"/>
                  </a:lnTo>
                  <a:lnTo>
                    <a:pt x="104170" y="0"/>
                  </a:lnTo>
                  <a:lnTo>
                    <a:pt x="112056" y="1907"/>
                  </a:lnTo>
                  <a:lnTo>
                    <a:pt x="123512" y="9998"/>
                  </a:lnTo>
                  <a:lnTo>
                    <a:pt x="131940" y="19333"/>
                  </a:lnTo>
                  <a:lnTo>
                    <a:pt x="149625" y="56353"/>
                  </a:lnTo>
                  <a:lnTo>
                    <a:pt x="159973" y="89772"/>
                  </a:lnTo>
                  <a:lnTo>
                    <a:pt x="170170" y="121084"/>
                  </a:lnTo>
                  <a:lnTo>
                    <a:pt x="180620" y="157104"/>
                  </a:lnTo>
                  <a:lnTo>
                    <a:pt x="182722" y="167686"/>
                  </a:lnTo>
                  <a:lnTo>
                    <a:pt x="188665" y="178404"/>
                  </a:lnTo>
                  <a:lnTo>
                    <a:pt x="198119" y="1898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445"/>
            <p:cNvSpPr/>
            <p:nvPr/>
          </p:nvSpPr>
          <p:spPr>
            <a:xfrm>
              <a:off x="3322803" y="1844040"/>
              <a:ext cx="174188" cy="205121"/>
            </a:xfrm>
            <a:custGeom>
              <a:avLst/>
              <a:gdLst/>
              <a:ahLst/>
              <a:cxnLst/>
              <a:rect l="0" t="0" r="0" b="0"/>
              <a:pathLst>
                <a:path w="174188" h="205121">
                  <a:moveTo>
                    <a:pt x="83337" y="0"/>
                  </a:moveTo>
                  <a:lnTo>
                    <a:pt x="79292" y="0"/>
                  </a:lnTo>
                  <a:lnTo>
                    <a:pt x="75048" y="2257"/>
                  </a:lnTo>
                  <a:lnTo>
                    <a:pt x="65425" y="10605"/>
                  </a:lnTo>
                  <a:lnTo>
                    <a:pt x="39699" y="46651"/>
                  </a:lnTo>
                  <a:lnTo>
                    <a:pt x="16954" y="83942"/>
                  </a:lnTo>
                  <a:lnTo>
                    <a:pt x="5031" y="118369"/>
                  </a:lnTo>
                  <a:lnTo>
                    <a:pt x="606" y="151698"/>
                  </a:lnTo>
                  <a:lnTo>
                    <a:pt x="0" y="167328"/>
                  </a:lnTo>
                  <a:lnTo>
                    <a:pt x="4247" y="180483"/>
                  </a:lnTo>
                  <a:lnTo>
                    <a:pt x="11779" y="191128"/>
                  </a:lnTo>
                  <a:lnTo>
                    <a:pt x="20771" y="198681"/>
                  </a:lnTo>
                  <a:lnTo>
                    <a:pt x="30412" y="202602"/>
                  </a:lnTo>
                  <a:lnTo>
                    <a:pt x="58489" y="205120"/>
                  </a:lnTo>
                  <a:lnTo>
                    <a:pt x="78702" y="201511"/>
                  </a:lnTo>
                  <a:lnTo>
                    <a:pt x="114210" y="181988"/>
                  </a:lnTo>
                  <a:lnTo>
                    <a:pt x="140329" y="162383"/>
                  </a:lnTo>
                  <a:lnTo>
                    <a:pt x="160948" y="136121"/>
                  </a:lnTo>
                  <a:lnTo>
                    <a:pt x="170303" y="114839"/>
                  </a:lnTo>
                  <a:lnTo>
                    <a:pt x="174187" y="86765"/>
                  </a:lnTo>
                  <a:lnTo>
                    <a:pt x="169999" y="76380"/>
                  </a:lnTo>
                  <a:lnTo>
                    <a:pt x="153984" y="52517"/>
                  </a:lnTo>
                  <a:lnTo>
                    <a:pt x="129549" y="40086"/>
                  </a:lnTo>
                  <a:lnTo>
                    <a:pt x="121437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446"/>
            <p:cNvSpPr/>
            <p:nvPr/>
          </p:nvSpPr>
          <p:spPr>
            <a:xfrm>
              <a:off x="3246119" y="1821179"/>
              <a:ext cx="7622" cy="7622"/>
            </a:xfrm>
            <a:custGeom>
              <a:avLst/>
              <a:gdLst/>
              <a:ahLst/>
              <a:cxnLst/>
              <a:rect l="0" t="0" r="0" b="0"/>
              <a:pathLst>
                <a:path w="7622" h="7622">
                  <a:moveTo>
                    <a:pt x="7621" y="7621"/>
                  </a:moveTo>
                  <a:lnTo>
                    <a:pt x="7621" y="3575"/>
                  </a:lnTo>
                  <a:lnTo>
                    <a:pt x="6774" y="2384"/>
                  </a:lnTo>
                  <a:lnTo>
                    <a:pt x="5363" y="158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447"/>
            <p:cNvSpPr/>
            <p:nvPr/>
          </p:nvSpPr>
          <p:spPr>
            <a:xfrm>
              <a:off x="3208019" y="1905000"/>
              <a:ext cx="7622" cy="188794"/>
            </a:xfrm>
            <a:custGeom>
              <a:avLst/>
              <a:gdLst/>
              <a:ahLst/>
              <a:cxnLst/>
              <a:rect l="0" t="0" r="0" b="0"/>
              <a:pathLst>
                <a:path w="7622" h="188794">
                  <a:moveTo>
                    <a:pt x="7621" y="0"/>
                  </a:moveTo>
                  <a:lnTo>
                    <a:pt x="7621" y="33465"/>
                  </a:lnTo>
                  <a:lnTo>
                    <a:pt x="7621" y="69819"/>
                  </a:lnTo>
                  <a:lnTo>
                    <a:pt x="7621" y="105168"/>
                  </a:lnTo>
                  <a:lnTo>
                    <a:pt x="3576" y="140906"/>
                  </a:lnTo>
                  <a:lnTo>
                    <a:pt x="210" y="178812"/>
                  </a:lnTo>
                  <a:lnTo>
                    <a:pt x="28" y="188793"/>
                  </a:lnTo>
                  <a:lnTo>
                    <a:pt x="0" y="175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448"/>
            <p:cNvSpPr/>
            <p:nvPr/>
          </p:nvSpPr>
          <p:spPr>
            <a:xfrm>
              <a:off x="2920413" y="1928566"/>
              <a:ext cx="190905" cy="212655"/>
            </a:xfrm>
            <a:custGeom>
              <a:avLst/>
              <a:gdLst/>
              <a:ahLst/>
              <a:cxnLst/>
              <a:rect l="0" t="0" r="0" b="0"/>
              <a:pathLst>
                <a:path w="190905" h="212655">
                  <a:moveTo>
                    <a:pt x="127587" y="6913"/>
                  </a:moveTo>
                  <a:lnTo>
                    <a:pt x="123541" y="6913"/>
                  </a:lnTo>
                  <a:lnTo>
                    <a:pt x="119297" y="4656"/>
                  </a:lnTo>
                  <a:lnTo>
                    <a:pt x="114589" y="1677"/>
                  </a:lnTo>
                  <a:lnTo>
                    <a:pt x="106332" y="0"/>
                  </a:lnTo>
                  <a:lnTo>
                    <a:pt x="92690" y="349"/>
                  </a:lnTo>
                  <a:lnTo>
                    <a:pt x="57082" y="7072"/>
                  </a:lnTo>
                  <a:lnTo>
                    <a:pt x="41409" y="13640"/>
                  </a:lnTo>
                  <a:lnTo>
                    <a:pt x="4639" y="39651"/>
                  </a:lnTo>
                  <a:lnTo>
                    <a:pt x="976" y="44888"/>
                  </a:lnTo>
                  <a:lnTo>
                    <a:pt x="0" y="47470"/>
                  </a:lnTo>
                  <a:lnTo>
                    <a:pt x="195" y="50038"/>
                  </a:lnTo>
                  <a:lnTo>
                    <a:pt x="2670" y="55149"/>
                  </a:lnTo>
                  <a:lnTo>
                    <a:pt x="4516" y="56850"/>
                  </a:lnTo>
                  <a:lnTo>
                    <a:pt x="40668" y="70727"/>
                  </a:lnTo>
                  <a:lnTo>
                    <a:pt x="74842" y="77123"/>
                  </a:lnTo>
                  <a:lnTo>
                    <a:pt x="112425" y="84018"/>
                  </a:lnTo>
                  <a:lnTo>
                    <a:pt x="146412" y="100176"/>
                  </a:lnTo>
                  <a:lnTo>
                    <a:pt x="173110" y="115757"/>
                  </a:lnTo>
                  <a:lnTo>
                    <a:pt x="186231" y="129475"/>
                  </a:lnTo>
                  <a:lnTo>
                    <a:pt x="189543" y="134341"/>
                  </a:lnTo>
                  <a:lnTo>
                    <a:pt x="190904" y="139278"/>
                  </a:lnTo>
                  <a:lnTo>
                    <a:pt x="190159" y="149280"/>
                  </a:lnTo>
                  <a:lnTo>
                    <a:pt x="184747" y="159370"/>
                  </a:lnTo>
                  <a:lnTo>
                    <a:pt x="162646" y="183874"/>
                  </a:lnTo>
                  <a:lnTo>
                    <a:pt x="140470" y="196746"/>
                  </a:lnTo>
                  <a:lnTo>
                    <a:pt x="104416" y="209179"/>
                  </a:lnTo>
                  <a:lnTo>
                    <a:pt x="70631" y="212196"/>
                  </a:lnTo>
                  <a:lnTo>
                    <a:pt x="51387" y="2126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449"/>
            <p:cNvSpPr/>
            <p:nvPr/>
          </p:nvSpPr>
          <p:spPr>
            <a:xfrm>
              <a:off x="2683428" y="1959231"/>
              <a:ext cx="151213" cy="211271"/>
            </a:xfrm>
            <a:custGeom>
              <a:avLst/>
              <a:gdLst/>
              <a:ahLst/>
              <a:cxnLst/>
              <a:rect l="0" t="0" r="0" b="0"/>
              <a:pathLst>
                <a:path w="151213" h="211271">
                  <a:moveTo>
                    <a:pt x="14052" y="98169"/>
                  </a:moveTo>
                  <a:lnTo>
                    <a:pt x="14052" y="102214"/>
                  </a:lnTo>
                  <a:lnTo>
                    <a:pt x="14898" y="103405"/>
                  </a:lnTo>
                  <a:lnTo>
                    <a:pt x="16309" y="104200"/>
                  </a:lnTo>
                  <a:lnTo>
                    <a:pt x="24657" y="105475"/>
                  </a:lnTo>
                  <a:lnTo>
                    <a:pt x="43536" y="105761"/>
                  </a:lnTo>
                  <a:lnTo>
                    <a:pt x="57689" y="101735"/>
                  </a:lnTo>
                  <a:lnTo>
                    <a:pt x="91971" y="77619"/>
                  </a:lnTo>
                  <a:lnTo>
                    <a:pt x="107589" y="54624"/>
                  </a:lnTo>
                  <a:lnTo>
                    <a:pt x="117257" y="34596"/>
                  </a:lnTo>
                  <a:lnTo>
                    <a:pt x="119188" y="24476"/>
                  </a:lnTo>
                  <a:lnTo>
                    <a:pt x="117788" y="14334"/>
                  </a:lnTo>
                  <a:lnTo>
                    <a:pt x="114343" y="5875"/>
                  </a:lnTo>
                  <a:lnTo>
                    <a:pt x="112239" y="3620"/>
                  </a:lnTo>
                  <a:lnTo>
                    <a:pt x="109990" y="2116"/>
                  </a:lnTo>
                  <a:lnTo>
                    <a:pt x="98734" y="0"/>
                  </a:lnTo>
                  <a:lnTo>
                    <a:pt x="80629" y="3418"/>
                  </a:lnTo>
                  <a:lnTo>
                    <a:pt x="63224" y="13838"/>
                  </a:lnTo>
                  <a:lnTo>
                    <a:pt x="34774" y="45765"/>
                  </a:lnTo>
                  <a:lnTo>
                    <a:pt x="17934" y="67966"/>
                  </a:lnTo>
                  <a:lnTo>
                    <a:pt x="4659" y="102268"/>
                  </a:lnTo>
                  <a:lnTo>
                    <a:pt x="544" y="131651"/>
                  </a:lnTo>
                  <a:lnTo>
                    <a:pt x="0" y="165836"/>
                  </a:lnTo>
                  <a:lnTo>
                    <a:pt x="3009" y="181583"/>
                  </a:lnTo>
                  <a:lnTo>
                    <a:pt x="9426" y="192533"/>
                  </a:lnTo>
                  <a:lnTo>
                    <a:pt x="22559" y="203457"/>
                  </a:lnTo>
                  <a:lnTo>
                    <a:pt x="27343" y="206461"/>
                  </a:lnTo>
                  <a:lnTo>
                    <a:pt x="46212" y="210689"/>
                  </a:lnTo>
                  <a:lnTo>
                    <a:pt x="76190" y="211270"/>
                  </a:lnTo>
                  <a:lnTo>
                    <a:pt x="104900" y="206281"/>
                  </a:lnTo>
                  <a:lnTo>
                    <a:pt x="140809" y="199267"/>
                  </a:lnTo>
                  <a:lnTo>
                    <a:pt x="151212" y="1972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450"/>
            <p:cNvSpPr/>
            <p:nvPr/>
          </p:nvSpPr>
          <p:spPr>
            <a:xfrm>
              <a:off x="2407920" y="1836420"/>
              <a:ext cx="190500" cy="378833"/>
            </a:xfrm>
            <a:custGeom>
              <a:avLst/>
              <a:gdLst/>
              <a:ahLst/>
              <a:cxnLst/>
              <a:rect l="0" t="0" r="0" b="0"/>
              <a:pathLst>
                <a:path w="190500" h="378833">
                  <a:moveTo>
                    <a:pt x="0" y="0"/>
                  </a:moveTo>
                  <a:lnTo>
                    <a:pt x="5236" y="12166"/>
                  </a:lnTo>
                  <a:lnTo>
                    <a:pt x="7410" y="47746"/>
                  </a:lnTo>
                  <a:lnTo>
                    <a:pt x="7578" y="84722"/>
                  </a:lnTo>
                  <a:lnTo>
                    <a:pt x="7607" y="119082"/>
                  </a:lnTo>
                  <a:lnTo>
                    <a:pt x="8461" y="146905"/>
                  </a:lnTo>
                  <a:lnTo>
                    <a:pt x="11662" y="176204"/>
                  </a:lnTo>
                  <a:lnTo>
                    <a:pt x="13650" y="208417"/>
                  </a:lnTo>
                  <a:lnTo>
                    <a:pt x="14533" y="240796"/>
                  </a:lnTo>
                  <a:lnTo>
                    <a:pt x="14925" y="269298"/>
                  </a:lnTo>
                  <a:lnTo>
                    <a:pt x="15100" y="296077"/>
                  </a:lnTo>
                  <a:lnTo>
                    <a:pt x="17456" y="330437"/>
                  </a:lnTo>
                  <a:lnTo>
                    <a:pt x="22148" y="365812"/>
                  </a:lnTo>
                  <a:lnTo>
                    <a:pt x="22766" y="378832"/>
                  </a:lnTo>
                  <a:lnTo>
                    <a:pt x="22818" y="377778"/>
                  </a:lnTo>
                  <a:lnTo>
                    <a:pt x="25116" y="345251"/>
                  </a:lnTo>
                  <a:lnTo>
                    <a:pt x="29420" y="308839"/>
                  </a:lnTo>
                  <a:lnTo>
                    <a:pt x="34211" y="275046"/>
                  </a:lnTo>
                  <a:lnTo>
                    <a:pt x="40992" y="238222"/>
                  </a:lnTo>
                  <a:lnTo>
                    <a:pt x="52409" y="204545"/>
                  </a:lnTo>
                  <a:lnTo>
                    <a:pt x="71437" y="169755"/>
                  </a:lnTo>
                  <a:lnTo>
                    <a:pt x="86454" y="152086"/>
                  </a:lnTo>
                  <a:lnTo>
                    <a:pt x="96562" y="144358"/>
                  </a:lnTo>
                  <a:lnTo>
                    <a:pt x="106698" y="140359"/>
                  </a:lnTo>
                  <a:lnTo>
                    <a:pt x="111772" y="139292"/>
                  </a:lnTo>
                  <a:lnTo>
                    <a:pt x="121925" y="140365"/>
                  </a:lnTo>
                  <a:lnTo>
                    <a:pt x="127003" y="141836"/>
                  </a:lnTo>
                  <a:lnTo>
                    <a:pt x="134903" y="147987"/>
                  </a:lnTo>
                  <a:lnTo>
                    <a:pt x="141237" y="157212"/>
                  </a:lnTo>
                  <a:lnTo>
                    <a:pt x="154807" y="191133"/>
                  </a:lnTo>
                  <a:lnTo>
                    <a:pt x="162520" y="221638"/>
                  </a:lnTo>
                  <a:lnTo>
                    <a:pt x="166123" y="253442"/>
                  </a:lnTo>
                  <a:lnTo>
                    <a:pt x="171235" y="284314"/>
                  </a:lnTo>
                  <a:lnTo>
                    <a:pt x="175311" y="318157"/>
                  </a:lnTo>
                  <a:lnTo>
                    <a:pt x="181716" y="339307"/>
                  </a:lnTo>
                  <a:lnTo>
                    <a:pt x="190499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451"/>
            <p:cNvSpPr/>
            <p:nvPr/>
          </p:nvSpPr>
          <p:spPr>
            <a:xfrm>
              <a:off x="2097531" y="2087879"/>
              <a:ext cx="236737" cy="197409"/>
            </a:xfrm>
            <a:custGeom>
              <a:avLst/>
              <a:gdLst/>
              <a:ahLst/>
              <a:cxnLst/>
              <a:rect l="0" t="0" r="0" b="0"/>
              <a:pathLst>
                <a:path w="236737" h="197409">
                  <a:moveTo>
                    <a:pt x="173228" y="0"/>
                  </a:moveTo>
                  <a:lnTo>
                    <a:pt x="154148" y="847"/>
                  </a:lnTo>
                  <a:lnTo>
                    <a:pt x="118771" y="12998"/>
                  </a:lnTo>
                  <a:lnTo>
                    <a:pt x="86930" y="27435"/>
                  </a:lnTo>
                  <a:lnTo>
                    <a:pt x="52324" y="54244"/>
                  </a:lnTo>
                  <a:lnTo>
                    <a:pt x="22722" y="84846"/>
                  </a:lnTo>
                  <a:lnTo>
                    <a:pt x="6966" y="120367"/>
                  </a:lnTo>
                  <a:lnTo>
                    <a:pt x="634" y="144320"/>
                  </a:lnTo>
                  <a:lnTo>
                    <a:pt x="0" y="159816"/>
                  </a:lnTo>
                  <a:lnTo>
                    <a:pt x="2540" y="175170"/>
                  </a:lnTo>
                  <a:lnTo>
                    <a:pt x="8749" y="185944"/>
                  </a:lnTo>
                  <a:lnTo>
                    <a:pt x="12776" y="190003"/>
                  </a:lnTo>
                  <a:lnTo>
                    <a:pt x="24023" y="194513"/>
                  </a:lnTo>
                  <a:lnTo>
                    <a:pt x="55985" y="197408"/>
                  </a:lnTo>
                  <a:lnTo>
                    <a:pt x="84961" y="193864"/>
                  </a:lnTo>
                  <a:lnTo>
                    <a:pt x="119041" y="183407"/>
                  </a:lnTo>
                  <a:lnTo>
                    <a:pt x="151905" y="169584"/>
                  </a:lnTo>
                  <a:lnTo>
                    <a:pt x="188113" y="143659"/>
                  </a:lnTo>
                  <a:lnTo>
                    <a:pt x="214516" y="121588"/>
                  </a:lnTo>
                  <a:lnTo>
                    <a:pt x="235476" y="87822"/>
                  </a:lnTo>
                  <a:lnTo>
                    <a:pt x="236736" y="74592"/>
                  </a:lnTo>
                  <a:lnTo>
                    <a:pt x="232686" y="55122"/>
                  </a:lnTo>
                  <a:lnTo>
                    <a:pt x="228381" y="38628"/>
                  </a:lnTo>
                  <a:lnTo>
                    <a:pt x="227777" y="33372"/>
                  </a:lnTo>
                  <a:lnTo>
                    <a:pt x="225681" y="29022"/>
                  </a:lnTo>
                  <a:lnTo>
                    <a:pt x="211328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452"/>
            <p:cNvSpPr/>
            <p:nvPr/>
          </p:nvSpPr>
          <p:spPr>
            <a:xfrm>
              <a:off x="1837814" y="1859279"/>
              <a:ext cx="250066" cy="449581"/>
            </a:xfrm>
            <a:custGeom>
              <a:avLst/>
              <a:gdLst/>
              <a:ahLst/>
              <a:cxnLst/>
              <a:rect l="0" t="0" r="0" b="0"/>
              <a:pathLst>
                <a:path w="250066" h="449581">
                  <a:moveTo>
                    <a:pt x="250065" y="0"/>
                  </a:moveTo>
                  <a:lnTo>
                    <a:pt x="214020" y="0"/>
                  </a:lnTo>
                  <a:lnTo>
                    <a:pt x="195077" y="8091"/>
                  </a:lnTo>
                  <a:lnTo>
                    <a:pt x="159836" y="32079"/>
                  </a:lnTo>
                  <a:lnTo>
                    <a:pt x="122521" y="63534"/>
                  </a:lnTo>
                  <a:lnTo>
                    <a:pt x="95999" y="94461"/>
                  </a:lnTo>
                  <a:lnTo>
                    <a:pt x="68950" y="130435"/>
                  </a:lnTo>
                  <a:lnTo>
                    <a:pt x="52730" y="156185"/>
                  </a:lnTo>
                  <a:lnTo>
                    <a:pt x="37054" y="184562"/>
                  </a:lnTo>
                  <a:lnTo>
                    <a:pt x="23878" y="214108"/>
                  </a:lnTo>
                  <a:lnTo>
                    <a:pt x="13224" y="243326"/>
                  </a:lnTo>
                  <a:lnTo>
                    <a:pt x="5667" y="270423"/>
                  </a:lnTo>
                  <a:lnTo>
                    <a:pt x="1744" y="296577"/>
                  </a:lnTo>
                  <a:lnTo>
                    <a:pt x="0" y="322312"/>
                  </a:lnTo>
                  <a:lnTo>
                    <a:pt x="712" y="358908"/>
                  </a:lnTo>
                  <a:lnTo>
                    <a:pt x="15265" y="394887"/>
                  </a:lnTo>
                  <a:lnTo>
                    <a:pt x="26330" y="410032"/>
                  </a:lnTo>
                  <a:lnTo>
                    <a:pt x="61028" y="433553"/>
                  </a:lnTo>
                  <a:lnTo>
                    <a:pt x="70701" y="438895"/>
                  </a:lnTo>
                  <a:lnTo>
                    <a:pt x="97252" y="444831"/>
                  </a:lnTo>
                  <a:lnTo>
                    <a:pt x="134273" y="448642"/>
                  </a:lnTo>
                  <a:lnTo>
                    <a:pt x="143386" y="449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453"/>
            <p:cNvSpPr/>
            <p:nvPr/>
          </p:nvSpPr>
          <p:spPr>
            <a:xfrm>
              <a:off x="1106524" y="1775459"/>
              <a:ext cx="584089" cy="556262"/>
            </a:xfrm>
            <a:custGeom>
              <a:avLst/>
              <a:gdLst/>
              <a:ahLst/>
              <a:cxnLst/>
              <a:rect l="0" t="0" r="0" b="0"/>
              <a:pathLst>
                <a:path w="584089" h="556262">
                  <a:moveTo>
                    <a:pt x="74576" y="0"/>
                  </a:moveTo>
                  <a:lnTo>
                    <a:pt x="70530" y="0"/>
                  </a:lnTo>
                  <a:lnTo>
                    <a:pt x="69339" y="847"/>
                  </a:lnTo>
                  <a:lnTo>
                    <a:pt x="68544" y="2258"/>
                  </a:lnTo>
                  <a:lnTo>
                    <a:pt x="67426" y="10547"/>
                  </a:lnTo>
                  <a:lnTo>
                    <a:pt x="67018" y="41183"/>
                  </a:lnTo>
                  <a:lnTo>
                    <a:pt x="66127" y="73539"/>
                  </a:lnTo>
                  <a:lnTo>
                    <a:pt x="61724" y="110784"/>
                  </a:lnTo>
                  <a:lnTo>
                    <a:pt x="60397" y="138984"/>
                  </a:lnTo>
                  <a:lnTo>
                    <a:pt x="57550" y="168451"/>
                  </a:lnTo>
                  <a:lnTo>
                    <a:pt x="53462" y="199327"/>
                  </a:lnTo>
                  <a:lnTo>
                    <a:pt x="48823" y="232806"/>
                  </a:lnTo>
                  <a:lnTo>
                    <a:pt x="43939" y="262925"/>
                  </a:lnTo>
                  <a:lnTo>
                    <a:pt x="38099" y="290423"/>
                  </a:lnTo>
                  <a:lnTo>
                    <a:pt x="29859" y="316755"/>
                  </a:lnTo>
                  <a:lnTo>
                    <a:pt x="22811" y="342569"/>
                  </a:lnTo>
                  <a:lnTo>
                    <a:pt x="16340" y="376387"/>
                  </a:lnTo>
                  <a:lnTo>
                    <a:pt x="12165" y="404751"/>
                  </a:lnTo>
                  <a:lnTo>
                    <a:pt x="7214" y="436586"/>
                  </a:lnTo>
                  <a:lnTo>
                    <a:pt x="125" y="470478"/>
                  </a:lnTo>
                  <a:lnTo>
                    <a:pt x="0" y="481728"/>
                  </a:lnTo>
                  <a:lnTo>
                    <a:pt x="4689" y="496736"/>
                  </a:lnTo>
                  <a:lnTo>
                    <a:pt x="16318" y="512600"/>
                  </a:lnTo>
                  <a:lnTo>
                    <a:pt x="25823" y="515689"/>
                  </a:lnTo>
                  <a:lnTo>
                    <a:pt x="48577" y="517672"/>
                  </a:lnTo>
                  <a:lnTo>
                    <a:pt x="81544" y="511981"/>
                  </a:lnTo>
                  <a:lnTo>
                    <a:pt x="111542" y="504288"/>
                  </a:lnTo>
                  <a:lnTo>
                    <a:pt x="146865" y="492507"/>
                  </a:lnTo>
                  <a:lnTo>
                    <a:pt x="184142" y="483278"/>
                  </a:lnTo>
                  <a:lnTo>
                    <a:pt x="221151" y="474335"/>
                  </a:lnTo>
                  <a:lnTo>
                    <a:pt x="253942" y="462183"/>
                  </a:lnTo>
                  <a:lnTo>
                    <a:pt x="285107" y="453691"/>
                  </a:lnTo>
                  <a:lnTo>
                    <a:pt x="314943" y="449952"/>
                  </a:lnTo>
                  <a:lnTo>
                    <a:pt x="352013" y="439135"/>
                  </a:lnTo>
                  <a:lnTo>
                    <a:pt x="368634" y="431716"/>
                  </a:lnTo>
                  <a:lnTo>
                    <a:pt x="376859" y="424425"/>
                  </a:lnTo>
                  <a:lnTo>
                    <a:pt x="382491" y="416387"/>
                  </a:lnTo>
                  <a:lnTo>
                    <a:pt x="392763" y="390348"/>
                  </a:lnTo>
                  <a:lnTo>
                    <a:pt x="394601" y="352931"/>
                  </a:lnTo>
                  <a:lnTo>
                    <a:pt x="394615" y="350661"/>
                  </a:lnTo>
                  <a:lnTo>
                    <a:pt x="394616" y="386348"/>
                  </a:lnTo>
                  <a:lnTo>
                    <a:pt x="399852" y="418620"/>
                  </a:lnTo>
                  <a:lnTo>
                    <a:pt x="401765" y="455350"/>
                  </a:lnTo>
                  <a:lnTo>
                    <a:pt x="402142" y="487315"/>
                  </a:lnTo>
                  <a:lnTo>
                    <a:pt x="402227" y="522762"/>
                  </a:lnTo>
                  <a:lnTo>
                    <a:pt x="403077" y="526309"/>
                  </a:lnTo>
                  <a:lnTo>
                    <a:pt x="404490" y="528673"/>
                  </a:lnTo>
                  <a:lnTo>
                    <a:pt x="409541" y="533124"/>
                  </a:lnTo>
                  <a:lnTo>
                    <a:pt x="409762" y="525228"/>
                  </a:lnTo>
                  <a:lnTo>
                    <a:pt x="403287" y="489479"/>
                  </a:lnTo>
                  <a:lnTo>
                    <a:pt x="402547" y="461308"/>
                  </a:lnTo>
                  <a:lnTo>
                    <a:pt x="398283" y="427467"/>
                  </a:lnTo>
                  <a:lnTo>
                    <a:pt x="396245" y="400806"/>
                  </a:lnTo>
                  <a:lnTo>
                    <a:pt x="394493" y="373716"/>
                  </a:lnTo>
                  <a:lnTo>
                    <a:pt x="388747" y="339425"/>
                  </a:lnTo>
                  <a:lnTo>
                    <a:pt x="379220" y="302013"/>
                  </a:lnTo>
                  <a:lnTo>
                    <a:pt x="371885" y="274982"/>
                  </a:lnTo>
                  <a:lnTo>
                    <a:pt x="377865" y="279688"/>
                  </a:lnTo>
                  <a:lnTo>
                    <a:pt x="384760" y="282120"/>
                  </a:lnTo>
                  <a:lnTo>
                    <a:pt x="405286" y="292459"/>
                  </a:lnTo>
                  <a:lnTo>
                    <a:pt x="442995" y="298816"/>
                  </a:lnTo>
                  <a:lnTo>
                    <a:pt x="471603" y="305285"/>
                  </a:lnTo>
                  <a:lnTo>
                    <a:pt x="507566" y="315056"/>
                  </a:lnTo>
                  <a:lnTo>
                    <a:pt x="539129" y="319056"/>
                  </a:lnTo>
                  <a:lnTo>
                    <a:pt x="567565" y="322104"/>
                  </a:lnTo>
                  <a:lnTo>
                    <a:pt x="577315" y="326037"/>
                  </a:lnTo>
                  <a:lnTo>
                    <a:pt x="581649" y="330608"/>
                  </a:lnTo>
                  <a:lnTo>
                    <a:pt x="584088" y="341986"/>
                  </a:lnTo>
                  <a:lnTo>
                    <a:pt x="581891" y="346525"/>
                  </a:lnTo>
                  <a:lnTo>
                    <a:pt x="550454" y="382099"/>
                  </a:lnTo>
                  <a:lnTo>
                    <a:pt x="517466" y="413955"/>
                  </a:lnTo>
                  <a:lnTo>
                    <a:pt x="489435" y="442694"/>
                  </a:lnTo>
                  <a:lnTo>
                    <a:pt x="458835" y="470400"/>
                  </a:lnTo>
                  <a:lnTo>
                    <a:pt x="421694" y="502517"/>
                  </a:lnTo>
                  <a:lnTo>
                    <a:pt x="390478" y="532678"/>
                  </a:lnTo>
                  <a:lnTo>
                    <a:pt x="371755" y="556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SMARTInkShape-Group92"/>
          <p:cNvGrpSpPr/>
          <p:nvPr/>
        </p:nvGrpSpPr>
        <p:grpSpPr>
          <a:xfrm>
            <a:off x="6614160" y="2013305"/>
            <a:ext cx="784860" cy="402236"/>
            <a:chOff x="6614160" y="2013305"/>
            <a:chExt cx="784860" cy="402236"/>
          </a:xfrm>
        </p:grpSpPr>
        <p:sp>
          <p:nvSpPr>
            <p:cNvPr id="54" name="SMARTInkShape-454"/>
            <p:cNvSpPr/>
            <p:nvPr/>
          </p:nvSpPr>
          <p:spPr>
            <a:xfrm>
              <a:off x="7208519" y="2217420"/>
              <a:ext cx="190501" cy="30481"/>
            </a:xfrm>
            <a:custGeom>
              <a:avLst/>
              <a:gdLst/>
              <a:ahLst/>
              <a:cxnLst/>
              <a:rect l="0" t="0" r="0" b="0"/>
              <a:pathLst>
                <a:path w="190501" h="30481">
                  <a:moveTo>
                    <a:pt x="0" y="30480"/>
                  </a:moveTo>
                  <a:lnTo>
                    <a:pt x="10607" y="30480"/>
                  </a:lnTo>
                  <a:lnTo>
                    <a:pt x="47048" y="18329"/>
                  </a:lnTo>
                  <a:lnTo>
                    <a:pt x="78721" y="13592"/>
                  </a:lnTo>
                  <a:lnTo>
                    <a:pt x="107427" y="9389"/>
                  </a:lnTo>
                  <a:lnTo>
                    <a:pt x="143423" y="7969"/>
                  </a:lnTo>
                  <a:lnTo>
                    <a:pt x="177689" y="2452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455"/>
            <p:cNvSpPr/>
            <p:nvPr/>
          </p:nvSpPr>
          <p:spPr>
            <a:xfrm>
              <a:off x="7235228" y="2013305"/>
              <a:ext cx="163792" cy="348896"/>
            </a:xfrm>
            <a:custGeom>
              <a:avLst/>
              <a:gdLst/>
              <a:ahLst/>
              <a:cxnLst/>
              <a:rect l="0" t="0" r="0" b="0"/>
              <a:pathLst>
                <a:path w="163792" h="348896">
                  <a:moveTo>
                    <a:pt x="163791" y="66954"/>
                  </a:moveTo>
                  <a:lnTo>
                    <a:pt x="163791" y="56349"/>
                  </a:lnTo>
                  <a:lnTo>
                    <a:pt x="161533" y="51516"/>
                  </a:lnTo>
                  <a:lnTo>
                    <a:pt x="138615" y="15669"/>
                  </a:lnTo>
                  <a:lnTo>
                    <a:pt x="120154" y="3860"/>
                  </a:lnTo>
                  <a:lnTo>
                    <a:pt x="105236" y="0"/>
                  </a:lnTo>
                  <a:lnTo>
                    <a:pt x="95151" y="1354"/>
                  </a:lnTo>
                  <a:lnTo>
                    <a:pt x="63720" y="11467"/>
                  </a:lnTo>
                  <a:lnTo>
                    <a:pt x="30544" y="23826"/>
                  </a:lnTo>
                  <a:lnTo>
                    <a:pt x="14338" y="39500"/>
                  </a:lnTo>
                  <a:lnTo>
                    <a:pt x="8467" y="50801"/>
                  </a:lnTo>
                  <a:lnTo>
                    <a:pt x="0" y="83078"/>
                  </a:lnTo>
                  <a:lnTo>
                    <a:pt x="5033" y="115107"/>
                  </a:lnTo>
                  <a:lnTo>
                    <a:pt x="14181" y="149750"/>
                  </a:lnTo>
                  <a:lnTo>
                    <a:pt x="30224" y="186289"/>
                  </a:lnTo>
                  <a:lnTo>
                    <a:pt x="49700" y="218844"/>
                  </a:lnTo>
                  <a:lnTo>
                    <a:pt x="65807" y="249734"/>
                  </a:lnTo>
                  <a:lnTo>
                    <a:pt x="76296" y="280295"/>
                  </a:lnTo>
                  <a:lnTo>
                    <a:pt x="79488" y="314367"/>
                  </a:lnTo>
                  <a:lnTo>
                    <a:pt x="77499" y="323107"/>
                  </a:lnTo>
                  <a:lnTo>
                    <a:pt x="71619" y="332787"/>
                  </a:lnTo>
                  <a:lnTo>
                    <a:pt x="57111" y="348895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456"/>
            <p:cNvSpPr/>
            <p:nvPr/>
          </p:nvSpPr>
          <p:spPr>
            <a:xfrm>
              <a:off x="6920569" y="2202493"/>
              <a:ext cx="219371" cy="151196"/>
            </a:xfrm>
            <a:custGeom>
              <a:avLst/>
              <a:gdLst/>
              <a:ahLst/>
              <a:cxnLst/>
              <a:rect l="0" t="0" r="0" b="0"/>
              <a:pathLst>
                <a:path w="219371" h="151196">
                  <a:moveTo>
                    <a:pt x="105070" y="7307"/>
                  </a:moveTo>
                  <a:lnTo>
                    <a:pt x="101025" y="7307"/>
                  </a:lnTo>
                  <a:lnTo>
                    <a:pt x="96782" y="5049"/>
                  </a:lnTo>
                  <a:lnTo>
                    <a:pt x="92074" y="2070"/>
                  </a:lnTo>
                  <a:lnTo>
                    <a:pt x="82152" y="157"/>
                  </a:lnTo>
                  <a:lnTo>
                    <a:pt x="79631" y="0"/>
                  </a:lnTo>
                  <a:lnTo>
                    <a:pt x="74573" y="2084"/>
                  </a:lnTo>
                  <a:lnTo>
                    <a:pt x="46204" y="21652"/>
                  </a:lnTo>
                  <a:lnTo>
                    <a:pt x="31479" y="42345"/>
                  </a:lnTo>
                  <a:lnTo>
                    <a:pt x="15400" y="75031"/>
                  </a:lnTo>
                  <a:lnTo>
                    <a:pt x="2010" y="107790"/>
                  </a:lnTo>
                  <a:lnTo>
                    <a:pt x="0" y="118570"/>
                  </a:lnTo>
                  <a:lnTo>
                    <a:pt x="1364" y="129006"/>
                  </a:lnTo>
                  <a:lnTo>
                    <a:pt x="4792" y="137595"/>
                  </a:lnTo>
                  <a:lnTo>
                    <a:pt x="6891" y="139886"/>
                  </a:lnTo>
                  <a:lnTo>
                    <a:pt x="20390" y="147607"/>
                  </a:lnTo>
                  <a:lnTo>
                    <a:pt x="24910" y="148253"/>
                  </a:lnTo>
                  <a:lnTo>
                    <a:pt x="53523" y="144064"/>
                  </a:lnTo>
                  <a:lnTo>
                    <a:pt x="60429" y="140619"/>
                  </a:lnTo>
                  <a:lnTo>
                    <a:pt x="76999" y="125425"/>
                  </a:lnTo>
                  <a:lnTo>
                    <a:pt x="94676" y="95249"/>
                  </a:lnTo>
                  <a:lnTo>
                    <a:pt x="107580" y="68276"/>
                  </a:lnTo>
                  <a:lnTo>
                    <a:pt x="116918" y="56070"/>
                  </a:lnTo>
                  <a:lnTo>
                    <a:pt x="119305" y="49789"/>
                  </a:lnTo>
                  <a:lnTo>
                    <a:pt x="119640" y="50022"/>
                  </a:lnTo>
                  <a:lnTo>
                    <a:pt x="121155" y="86422"/>
                  </a:lnTo>
                  <a:lnTo>
                    <a:pt x="135749" y="121628"/>
                  </a:lnTo>
                  <a:lnTo>
                    <a:pt x="145487" y="136853"/>
                  </a:lnTo>
                  <a:lnTo>
                    <a:pt x="149795" y="141931"/>
                  </a:lnTo>
                  <a:lnTo>
                    <a:pt x="159097" y="147573"/>
                  </a:lnTo>
                  <a:lnTo>
                    <a:pt x="178866" y="151195"/>
                  </a:lnTo>
                  <a:lnTo>
                    <a:pt x="215959" y="145121"/>
                  </a:lnTo>
                  <a:lnTo>
                    <a:pt x="219370" y="14446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457"/>
            <p:cNvSpPr/>
            <p:nvPr/>
          </p:nvSpPr>
          <p:spPr>
            <a:xfrm>
              <a:off x="6709498" y="2183782"/>
              <a:ext cx="148016" cy="184461"/>
            </a:xfrm>
            <a:custGeom>
              <a:avLst/>
              <a:gdLst/>
              <a:ahLst/>
              <a:cxnLst/>
              <a:rect l="0" t="0" r="0" b="0"/>
              <a:pathLst>
                <a:path w="148016" h="184461">
                  <a:moveTo>
                    <a:pt x="26582" y="94597"/>
                  </a:moveTo>
                  <a:lnTo>
                    <a:pt x="26582" y="101158"/>
                  </a:lnTo>
                  <a:lnTo>
                    <a:pt x="43748" y="102124"/>
                  </a:lnTo>
                  <a:lnTo>
                    <a:pt x="75949" y="89215"/>
                  </a:lnTo>
                  <a:lnTo>
                    <a:pt x="112259" y="73404"/>
                  </a:lnTo>
                  <a:lnTo>
                    <a:pt x="134206" y="55013"/>
                  </a:lnTo>
                  <a:lnTo>
                    <a:pt x="142949" y="42605"/>
                  </a:lnTo>
                  <a:lnTo>
                    <a:pt x="146857" y="32249"/>
                  </a:lnTo>
                  <a:lnTo>
                    <a:pt x="148015" y="19774"/>
                  </a:lnTo>
                  <a:lnTo>
                    <a:pt x="146026" y="12518"/>
                  </a:lnTo>
                  <a:lnTo>
                    <a:pt x="137853" y="961"/>
                  </a:lnTo>
                  <a:lnTo>
                    <a:pt x="135476" y="0"/>
                  </a:lnTo>
                  <a:lnTo>
                    <a:pt x="133044" y="206"/>
                  </a:lnTo>
                  <a:lnTo>
                    <a:pt x="126392" y="1846"/>
                  </a:lnTo>
                  <a:lnTo>
                    <a:pt x="114968" y="2574"/>
                  </a:lnTo>
                  <a:lnTo>
                    <a:pt x="103683" y="7414"/>
                  </a:lnTo>
                  <a:lnTo>
                    <a:pt x="67026" y="29118"/>
                  </a:lnTo>
                  <a:lnTo>
                    <a:pt x="33340" y="58076"/>
                  </a:lnTo>
                  <a:lnTo>
                    <a:pt x="15131" y="79825"/>
                  </a:lnTo>
                  <a:lnTo>
                    <a:pt x="8792" y="97063"/>
                  </a:lnTo>
                  <a:lnTo>
                    <a:pt x="0" y="134402"/>
                  </a:lnTo>
                  <a:lnTo>
                    <a:pt x="1503" y="148695"/>
                  </a:lnTo>
                  <a:lnTo>
                    <a:pt x="7251" y="158999"/>
                  </a:lnTo>
                  <a:lnTo>
                    <a:pt x="20694" y="172512"/>
                  </a:lnTo>
                  <a:lnTo>
                    <a:pt x="36972" y="180713"/>
                  </a:lnTo>
                  <a:lnTo>
                    <a:pt x="53838" y="184460"/>
                  </a:lnTo>
                  <a:lnTo>
                    <a:pt x="95162" y="17841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458"/>
            <p:cNvSpPr/>
            <p:nvPr/>
          </p:nvSpPr>
          <p:spPr>
            <a:xfrm>
              <a:off x="6614160" y="2087879"/>
              <a:ext cx="22860" cy="327662"/>
            </a:xfrm>
            <a:custGeom>
              <a:avLst/>
              <a:gdLst/>
              <a:ahLst/>
              <a:cxnLst/>
              <a:rect l="0" t="0" r="0" b="0"/>
              <a:pathLst>
                <a:path w="22860" h="327662">
                  <a:moveTo>
                    <a:pt x="22859" y="0"/>
                  </a:moveTo>
                  <a:lnTo>
                    <a:pt x="22013" y="19928"/>
                  </a:lnTo>
                  <a:lnTo>
                    <a:pt x="16298" y="53958"/>
                  </a:lnTo>
                  <a:lnTo>
                    <a:pt x="9365" y="90873"/>
                  </a:lnTo>
                  <a:lnTo>
                    <a:pt x="3150" y="125797"/>
                  </a:lnTo>
                  <a:lnTo>
                    <a:pt x="933" y="162957"/>
                  </a:lnTo>
                  <a:lnTo>
                    <a:pt x="276" y="199931"/>
                  </a:lnTo>
                  <a:lnTo>
                    <a:pt x="82" y="232712"/>
                  </a:lnTo>
                  <a:lnTo>
                    <a:pt x="23" y="263027"/>
                  </a:lnTo>
                  <a:lnTo>
                    <a:pt x="2" y="300778"/>
                  </a:lnTo>
                  <a:lnTo>
                    <a:pt x="0" y="3276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SMARTInkShape-Group93"/>
          <p:cNvGrpSpPr/>
          <p:nvPr/>
        </p:nvGrpSpPr>
        <p:grpSpPr>
          <a:xfrm>
            <a:off x="5379719" y="5638998"/>
            <a:ext cx="922021" cy="350322"/>
            <a:chOff x="5379719" y="5638998"/>
            <a:chExt cx="922021" cy="350322"/>
          </a:xfrm>
        </p:grpSpPr>
        <p:sp>
          <p:nvSpPr>
            <p:cNvPr id="60" name="SMARTInkShape-459"/>
            <p:cNvSpPr/>
            <p:nvPr/>
          </p:nvSpPr>
          <p:spPr>
            <a:xfrm>
              <a:off x="6187439" y="5775960"/>
              <a:ext cx="114301" cy="166125"/>
            </a:xfrm>
            <a:custGeom>
              <a:avLst/>
              <a:gdLst/>
              <a:ahLst/>
              <a:cxnLst/>
              <a:rect l="0" t="0" r="0" b="0"/>
              <a:pathLst>
                <a:path w="114301" h="166125">
                  <a:moveTo>
                    <a:pt x="114300" y="0"/>
                  </a:moveTo>
                  <a:lnTo>
                    <a:pt x="77772" y="0"/>
                  </a:lnTo>
                  <a:lnTo>
                    <a:pt x="58471" y="846"/>
                  </a:lnTo>
                  <a:lnTo>
                    <a:pt x="43974" y="6031"/>
                  </a:lnTo>
                  <a:lnTo>
                    <a:pt x="35631" y="7760"/>
                  </a:lnTo>
                  <a:lnTo>
                    <a:pt x="23376" y="13512"/>
                  </a:lnTo>
                  <a:lnTo>
                    <a:pt x="20665" y="14087"/>
                  </a:lnTo>
                  <a:lnTo>
                    <a:pt x="12802" y="18943"/>
                  </a:lnTo>
                  <a:lnTo>
                    <a:pt x="9923" y="23377"/>
                  </a:lnTo>
                  <a:lnTo>
                    <a:pt x="8075" y="29077"/>
                  </a:lnTo>
                  <a:lnTo>
                    <a:pt x="10081" y="32114"/>
                  </a:lnTo>
                  <a:lnTo>
                    <a:pt x="25334" y="51894"/>
                  </a:lnTo>
                  <a:lnTo>
                    <a:pt x="33273" y="58624"/>
                  </a:lnTo>
                  <a:lnTo>
                    <a:pt x="47526" y="74484"/>
                  </a:lnTo>
                  <a:lnTo>
                    <a:pt x="55836" y="81363"/>
                  </a:lnTo>
                  <a:lnTo>
                    <a:pt x="81214" y="117614"/>
                  </a:lnTo>
                  <a:lnTo>
                    <a:pt x="89169" y="135055"/>
                  </a:lnTo>
                  <a:lnTo>
                    <a:pt x="90992" y="146904"/>
                  </a:lnTo>
                  <a:lnTo>
                    <a:pt x="88983" y="152215"/>
                  </a:lnTo>
                  <a:lnTo>
                    <a:pt x="80795" y="162523"/>
                  </a:lnTo>
                  <a:lnTo>
                    <a:pt x="75984" y="165366"/>
                  </a:lnTo>
                  <a:lnTo>
                    <a:pt x="73517" y="166124"/>
                  </a:lnTo>
                  <a:lnTo>
                    <a:pt x="66259" y="164708"/>
                  </a:lnTo>
                  <a:lnTo>
                    <a:pt x="52653" y="161408"/>
                  </a:lnTo>
                  <a:lnTo>
                    <a:pt x="37896" y="158173"/>
                  </a:lnTo>
                  <a:lnTo>
                    <a:pt x="0" y="1447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460"/>
            <p:cNvSpPr/>
            <p:nvPr/>
          </p:nvSpPr>
          <p:spPr>
            <a:xfrm>
              <a:off x="6019800" y="5775960"/>
              <a:ext cx="152401" cy="30480"/>
            </a:xfrm>
            <a:custGeom>
              <a:avLst/>
              <a:gdLst/>
              <a:ahLst/>
              <a:cxnLst/>
              <a:rect l="0" t="0" r="0" b="0"/>
              <a:pathLst>
                <a:path w="152401" h="30480">
                  <a:moveTo>
                    <a:pt x="0" y="0"/>
                  </a:moveTo>
                  <a:lnTo>
                    <a:pt x="4045" y="0"/>
                  </a:lnTo>
                  <a:lnTo>
                    <a:pt x="38356" y="9407"/>
                  </a:lnTo>
                  <a:lnTo>
                    <a:pt x="49221" y="12647"/>
                  </a:lnTo>
                  <a:lnTo>
                    <a:pt x="84280" y="18943"/>
                  </a:lnTo>
                  <a:lnTo>
                    <a:pt x="118974" y="26561"/>
                  </a:lnTo>
                  <a:lnTo>
                    <a:pt x="152400" y="304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461"/>
            <p:cNvSpPr/>
            <p:nvPr/>
          </p:nvSpPr>
          <p:spPr>
            <a:xfrm>
              <a:off x="6042660" y="5669280"/>
              <a:ext cx="76201" cy="281940"/>
            </a:xfrm>
            <a:custGeom>
              <a:avLst/>
              <a:gdLst/>
              <a:ahLst/>
              <a:cxnLst/>
              <a:rect l="0" t="0" r="0" b="0"/>
              <a:pathLst>
                <a:path w="76201" h="281940">
                  <a:moveTo>
                    <a:pt x="76200" y="0"/>
                  </a:moveTo>
                  <a:lnTo>
                    <a:pt x="69639" y="6560"/>
                  </a:lnTo>
                  <a:lnTo>
                    <a:pt x="64848" y="15396"/>
                  </a:lnTo>
                  <a:lnTo>
                    <a:pt x="57256" y="47461"/>
                  </a:lnTo>
                  <a:lnTo>
                    <a:pt x="53266" y="81780"/>
                  </a:lnTo>
                  <a:lnTo>
                    <a:pt x="45204" y="116155"/>
                  </a:lnTo>
                  <a:lnTo>
                    <a:pt x="37946" y="145329"/>
                  </a:lnTo>
                  <a:lnTo>
                    <a:pt x="30434" y="175422"/>
                  </a:lnTo>
                  <a:lnTo>
                    <a:pt x="20311" y="211886"/>
                  </a:lnTo>
                  <a:lnTo>
                    <a:pt x="9124" y="248344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462"/>
            <p:cNvSpPr/>
            <p:nvPr/>
          </p:nvSpPr>
          <p:spPr>
            <a:xfrm>
              <a:off x="5871205" y="5844539"/>
              <a:ext cx="116449" cy="121464"/>
            </a:xfrm>
            <a:custGeom>
              <a:avLst/>
              <a:gdLst/>
              <a:ahLst/>
              <a:cxnLst/>
              <a:rect l="0" t="0" r="0" b="0"/>
              <a:pathLst>
                <a:path w="116449" h="121464">
                  <a:moveTo>
                    <a:pt x="102875" y="15241"/>
                  </a:moveTo>
                  <a:lnTo>
                    <a:pt x="98829" y="11195"/>
                  </a:lnTo>
                  <a:lnTo>
                    <a:pt x="94585" y="9209"/>
                  </a:lnTo>
                  <a:lnTo>
                    <a:pt x="92268" y="8679"/>
                  </a:lnTo>
                  <a:lnTo>
                    <a:pt x="79956" y="1728"/>
                  </a:lnTo>
                  <a:lnTo>
                    <a:pt x="77435" y="1153"/>
                  </a:lnTo>
                  <a:lnTo>
                    <a:pt x="65798" y="4387"/>
                  </a:lnTo>
                  <a:lnTo>
                    <a:pt x="43972" y="15483"/>
                  </a:lnTo>
                  <a:lnTo>
                    <a:pt x="13649" y="43641"/>
                  </a:lnTo>
                  <a:lnTo>
                    <a:pt x="8186" y="53545"/>
                  </a:lnTo>
                  <a:lnTo>
                    <a:pt x="0" y="78768"/>
                  </a:lnTo>
                  <a:lnTo>
                    <a:pt x="1555" y="88913"/>
                  </a:lnTo>
                  <a:lnTo>
                    <a:pt x="7190" y="100099"/>
                  </a:lnTo>
                  <a:lnTo>
                    <a:pt x="18268" y="108775"/>
                  </a:lnTo>
                  <a:lnTo>
                    <a:pt x="37181" y="118446"/>
                  </a:lnTo>
                  <a:lnTo>
                    <a:pt x="62280" y="121463"/>
                  </a:lnTo>
                  <a:lnTo>
                    <a:pt x="77488" y="117740"/>
                  </a:lnTo>
                  <a:lnTo>
                    <a:pt x="100618" y="106464"/>
                  </a:lnTo>
                  <a:lnTo>
                    <a:pt x="103910" y="103996"/>
                  </a:lnTo>
                  <a:lnTo>
                    <a:pt x="106105" y="100657"/>
                  </a:lnTo>
                  <a:lnTo>
                    <a:pt x="116269" y="68377"/>
                  </a:lnTo>
                  <a:lnTo>
                    <a:pt x="116448" y="58330"/>
                  </a:lnTo>
                  <a:lnTo>
                    <a:pt x="106731" y="24338"/>
                  </a:lnTo>
                  <a:lnTo>
                    <a:pt x="99972" y="13891"/>
                  </a:lnTo>
                  <a:lnTo>
                    <a:pt x="95093" y="10407"/>
                  </a:lnTo>
                  <a:lnTo>
                    <a:pt x="92607" y="9478"/>
                  </a:lnTo>
                  <a:lnTo>
                    <a:pt x="90950" y="8013"/>
                  </a:lnTo>
                  <a:lnTo>
                    <a:pt x="87634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463"/>
            <p:cNvSpPr/>
            <p:nvPr/>
          </p:nvSpPr>
          <p:spPr>
            <a:xfrm>
              <a:off x="5715568" y="5814060"/>
              <a:ext cx="143632" cy="144543"/>
            </a:xfrm>
            <a:custGeom>
              <a:avLst/>
              <a:gdLst/>
              <a:ahLst/>
              <a:cxnLst/>
              <a:rect l="0" t="0" r="0" b="0"/>
              <a:pathLst>
                <a:path w="143632" h="144543">
                  <a:moveTo>
                    <a:pt x="121351" y="30479"/>
                  </a:moveTo>
                  <a:lnTo>
                    <a:pt x="117306" y="30479"/>
                  </a:lnTo>
                  <a:lnTo>
                    <a:pt x="113063" y="28222"/>
                  </a:lnTo>
                  <a:lnTo>
                    <a:pt x="99394" y="19873"/>
                  </a:lnTo>
                  <a:lnTo>
                    <a:pt x="89352" y="16613"/>
                  </a:lnTo>
                  <a:lnTo>
                    <a:pt x="76969" y="15646"/>
                  </a:lnTo>
                  <a:lnTo>
                    <a:pt x="69735" y="17678"/>
                  </a:lnTo>
                  <a:lnTo>
                    <a:pt x="50302" y="29107"/>
                  </a:lnTo>
                  <a:lnTo>
                    <a:pt x="16867" y="66184"/>
                  </a:lnTo>
                  <a:lnTo>
                    <a:pt x="5915" y="81323"/>
                  </a:lnTo>
                  <a:lnTo>
                    <a:pt x="1352" y="96532"/>
                  </a:lnTo>
                  <a:lnTo>
                    <a:pt x="0" y="111763"/>
                  </a:lnTo>
                  <a:lnTo>
                    <a:pt x="1942" y="119663"/>
                  </a:lnTo>
                  <a:lnTo>
                    <a:pt x="10087" y="135679"/>
                  </a:lnTo>
                  <a:lnTo>
                    <a:pt x="13309" y="138712"/>
                  </a:lnTo>
                  <a:lnTo>
                    <a:pt x="21403" y="142083"/>
                  </a:lnTo>
                  <a:lnTo>
                    <a:pt x="56937" y="144542"/>
                  </a:lnTo>
                  <a:lnTo>
                    <a:pt x="83228" y="138649"/>
                  </a:lnTo>
                  <a:lnTo>
                    <a:pt x="100272" y="130922"/>
                  </a:lnTo>
                  <a:lnTo>
                    <a:pt x="126332" y="108733"/>
                  </a:lnTo>
                  <a:lnTo>
                    <a:pt x="137597" y="93835"/>
                  </a:lnTo>
                  <a:lnTo>
                    <a:pt x="142252" y="78697"/>
                  </a:lnTo>
                  <a:lnTo>
                    <a:pt x="143631" y="63487"/>
                  </a:lnTo>
                  <a:lnTo>
                    <a:pt x="139994" y="48255"/>
                  </a:lnTo>
                  <a:lnTo>
                    <a:pt x="133555" y="37064"/>
                  </a:lnTo>
                  <a:lnTo>
                    <a:pt x="98492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464"/>
            <p:cNvSpPr/>
            <p:nvPr/>
          </p:nvSpPr>
          <p:spPr>
            <a:xfrm>
              <a:off x="5379719" y="5760719"/>
              <a:ext cx="53342" cy="160021"/>
            </a:xfrm>
            <a:custGeom>
              <a:avLst/>
              <a:gdLst/>
              <a:ahLst/>
              <a:cxnLst/>
              <a:rect l="0" t="0" r="0" b="0"/>
              <a:pathLst>
                <a:path w="53342" h="160021">
                  <a:moveTo>
                    <a:pt x="53341" y="0"/>
                  </a:moveTo>
                  <a:lnTo>
                    <a:pt x="53341" y="10607"/>
                  </a:lnTo>
                  <a:lnTo>
                    <a:pt x="51083" y="15438"/>
                  </a:lnTo>
                  <a:lnTo>
                    <a:pt x="48104" y="20408"/>
                  </a:lnTo>
                  <a:lnTo>
                    <a:pt x="46427" y="28813"/>
                  </a:lnTo>
                  <a:lnTo>
                    <a:pt x="45083" y="40805"/>
                  </a:lnTo>
                  <a:lnTo>
                    <a:pt x="40546" y="50943"/>
                  </a:lnTo>
                  <a:lnTo>
                    <a:pt x="33079" y="84213"/>
                  </a:lnTo>
                  <a:lnTo>
                    <a:pt x="26777" y="111478"/>
                  </a:lnTo>
                  <a:lnTo>
                    <a:pt x="17345" y="137124"/>
                  </a:lnTo>
                  <a:lnTo>
                    <a:pt x="16643" y="142216"/>
                  </a:lnTo>
                  <a:lnTo>
                    <a:pt x="15329" y="145611"/>
                  </a:lnTo>
                  <a:lnTo>
                    <a:pt x="13606" y="147874"/>
                  </a:lnTo>
                  <a:lnTo>
                    <a:pt x="11611" y="149383"/>
                  </a:lnTo>
                  <a:lnTo>
                    <a:pt x="9394" y="153317"/>
                  </a:lnTo>
                  <a:lnTo>
                    <a:pt x="8803" y="155551"/>
                  </a:lnTo>
                  <a:lnTo>
                    <a:pt x="7562" y="157041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465"/>
            <p:cNvSpPr/>
            <p:nvPr/>
          </p:nvSpPr>
          <p:spPr>
            <a:xfrm>
              <a:off x="5427128" y="5638998"/>
              <a:ext cx="217209" cy="350322"/>
            </a:xfrm>
            <a:custGeom>
              <a:avLst/>
              <a:gdLst/>
              <a:ahLst/>
              <a:cxnLst/>
              <a:rect l="0" t="0" r="0" b="0"/>
              <a:pathLst>
                <a:path w="217209" h="350322">
                  <a:moveTo>
                    <a:pt x="21172" y="45521"/>
                  </a:moveTo>
                  <a:lnTo>
                    <a:pt x="21172" y="34916"/>
                  </a:lnTo>
                  <a:lnTo>
                    <a:pt x="23429" y="30083"/>
                  </a:lnTo>
                  <a:lnTo>
                    <a:pt x="31777" y="20082"/>
                  </a:lnTo>
                  <a:lnTo>
                    <a:pt x="57217" y="4878"/>
                  </a:lnTo>
                  <a:lnTo>
                    <a:pt x="72115" y="1305"/>
                  </a:lnTo>
                  <a:lnTo>
                    <a:pt x="105679" y="0"/>
                  </a:lnTo>
                  <a:lnTo>
                    <a:pt x="128055" y="2118"/>
                  </a:lnTo>
                  <a:lnTo>
                    <a:pt x="165978" y="13653"/>
                  </a:lnTo>
                  <a:lnTo>
                    <a:pt x="194179" y="31010"/>
                  </a:lnTo>
                  <a:lnTo>
                    <a:pt x="208746" y="45737"/>
                  </a:lnTo>
                  <a:lnTo>
                    <a:pt x="212261" y="50746"/>
                  </a:lnTo>
                  <a:lnTo>
                    <a:pt x="216167" y="63083"/>
                  </a:lnTo>
                  <a:lnTo>
                    <a:pt x="217208" y="69929"/>
                  </a:lnTo>
                  <a:lnTo>
                    <a:pt x="216210" y="76187"/>
                  </a:lnTo>
                  <a:lnTo>
                    <a:pt x="210584" y="87655"/>
                  </a:lnTo>
                  <a:lnTo>
                    <a:pt x="197897" y="99586"/>
                  </a:lnTo>
                  <a:lnTo>
                    <a:pt x="165141" y="119893"/>
                  </a:lnTo>
                  <a:lnTo>
                    <a:pt x="131266" y="131520"/>
                  </a:lnTo>
                  <a:lnTo>
                    <a:pt x="101958" y="139395"/>
                  </a:lnTo>
                  <a:lnTo>
                    <a:pt x="71825" y="143045"/>
                  </a:lnTo>
                  <a:lnTo>
                    <a:pt x="38232" y="144278"/>
                  </a:lnTo>
                  <a:lnTo>
                    <a:pt x="843" y="144576"/>
                  </a:lnTo>
                  <a:lnTo>
                    <a:pt x="0" y="144578"/>
                  </a:lnTo>
                  <a:lnTo>
                    <a:pt x="17491" y="145428"/>
                  </a:lnTo>
                  <a:lnTo>
                    <a:pt x="41676" y="155187"/>
                  </a:lnTo>
                  <a:lnTo>
                    <a:pt x="77062" y="185545"/>
                  </a:lnTo>
                  <a:lnTo>
                    <a:pt x="107533" y="221814"/>
                  </a:lnTo>
                  <a:lnTo>
                    <a:pt x="132931" y="259017"/>
                  </a:lnTo>
                  <a:lnTo>
                    <a:pt x="152300" y="290969"/>
                  </a:lnTo>
                  <a:lnTo>
                    <a:pt x="182319" y="328144"/>
                  </a:lnTo>
                  <a:lnTo>
                    <a:pt x="201429" y="346826"/>
                  </a:lnTo>
                  <a:lnTo>
                    <a:pt x="211672" y="3503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466"/>
            <p:cNvSpPr/>
            <p:nvPr/>
          </p:nvSpPr>
          <p:spPr>
            <a:xfrm>
              <a:off x="5425439" y="5760719"/>
              <a:ext cx="30481" cy="53342"/>
            </a:xfrm>
            <a:custGeom>
              <a:avLst/>
              <a:gdLst/>
              <a:ahLst/>
              <a:cxnLst/>
              <a:rect l="0" t="0" r="0" b="0"/>
              <a:pathLst>
                <a:path w="30481" h="53342">
                  <a:moveTo>
                    <a:pt x="30480" y="0"/>
                  </a:moveTo>
                  <a:lnTo>
                    <a:pt x="12784" y="33135"/>
                  </a:lnTo>
                  <a:lnTo>
                    <a:pt x="0" y="533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www.kimoverall.com/images/1BananaFlower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8"/>
            <a:ext cx="5105400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http://ecop.pbworks.com/f/1242221484/banana_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652463"/>
            <a:ext cx="41148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ak5.picdn.net/shutterstock/videos/2977858/preview/stock-footage-lowering-crane-banana-flower-and-fruit-plantation-hawa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76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5" descr="http://www.kidsgardening.com/onlinecourse/Diagrams/c1/c1-1seed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676400" y="1538288"/>
            <a:ext cx="5791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SMARTInkShape-Group114"/>
          <p:cNvGrpSpPr/>
          <p:nvPr/>
        </p:nvGrpSpPr>
        <p:grpSpPr>
          <a:xfrm>
            <a:off x="571956" y="4314394"/>
            <a:ext cx="776785" cy="349047"/>
            <a:chOff x="571956" y="4314394"/>
            <a:chExt cx="776785" cy="349047"/>
          </a:xfrm>
        </p:grpSpPr>
        <p:sp>
          <p:nvSpPr>
            <p:cNvPr id="4" name="SMARTInkShape-341"/>
            <p:cNvSpPr/>
            <p:nvPr/>
          </p:nvSpPr>
          <p:spPr>
            <a:xfrm>
              <a:off x="769620" y="4511040"/>
              <a:ext cx="99060" cy="22861"/>
            </a:xfrm>
            <a:custGeom>
              <a:avLst/>
              <a:gdLst/>
              <a:ahLst/>
              <a:cxnLst/>
              <a:rect l="0" t="0" r="0" b="0"/>
              <a:pathLst>
                <a:path w="99060" h="22861">
                  <a:moveTo>
                    <a:pt x="0" y="22860"/>
                  </a:moveTo>
                  <a:lnTo>
                    <a:pt x="0" y="18814"/>
                  </a:lnTo>
                  <a:lnTo>
                    <a:pt x="846" y="17623"/>
                  </a:lnTo>
                  <a:lnTo>
                    <a:pt x="2257" y="16828"/>
                  </a:lnTo>
                  <a:lnTo>
                    <a:pt x="4045" y="16299"/>
                  </a:lnTo>
                  <a:lnTo>
                    <a:pt x="13843" y="10212"/>
                  </a:lnTo>
                  <a:lnTo>
                    <a:pt x="46200" y="7001"/>
                  </a:lnTo>
                  <a:lnTo>
                    <a:pt x="82949" y="726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342"/>
            <p:cNvSpPr/>
            <p:nvPr/>
          </p:nvSpPr>
          <p:spPr>
            <a:xfrm>
              <a:off x="785325" y="4314394"/>
              <a:ext cx="113836" cy="341426"/>
            </a:xfrm>
            <a:custGeom>
              <a:avLst/>
              <a:gdLst/>
              <a:ahLst/>
              <a:cxnLst/>
              <a:rect l="0" t="0" r="0" b="0"/>
              <a:pathLst>
                <a:path w="113836" h="341426">
                  <a:moveTo>
                    <a:pt x="113835" y="29006"/>
                  </a:moveTo>
                  <a:lnTo>
                    <a:pt x="109789" y="29006"/>
                  </a:lnTo>
                  <a:lnTo>
                    <a:pt x="108598" y="28159"/>
                  </a:lnTo>
                  <a:lnTo>
                    <a:pt x="107803" y="26748"/>
                  </a:lnTo>
                  <a:lnTo>
                    <a:pt x="107274" y="24960"/>
                  </a:lnTo>
                  <a:lnTo>
                    <a:pt x="106074" y="23769"/>
                  </a:lnTo>
                  <a:lnTo>
                    <a:pt x="98065" y="19598"/>
                  </a:lnTo>
                  <a:lnTo>
                    <a:pt x="76738" y="3501"/>
                  </a:lnTo>
                  <a:lnTo>
                    <a:pt x="62579" y="0"/>
                  </a:lnTo>
                  <a:lnTo>
                    <a:pt x="52672" y="1438"/>
                  </a:lnTo>
                  <a:lnTo>
                    <a:pt x="39832" y="7008"/>
                  </a:lnTo>
                  <a:lnTo>
                    <a:pt x="23863" y="16476"/>
                  </a:lnTo>
                  <a:lnTo>
                    <a:pt x="20834" y="19806"/>
                  </a:lnTo>
                  <a:lnTo>
                    <a:pt x="3067" y="54328"/>
                  </a:lnTo>
                  <a:lnTo>
                    <a:pt x="0" y="91137"/>
                  </a:lnTo>
                  <a:lnTo>
                    <a:pt x="1884" y="126541"/>
                  </a:lnTo>
                  <a:lnTo>
                    <a:pt x="10159" y="158244"/>
                  </a:lnTo>
                  <a:lnTo>
                    <a:pt x="19946" y="188966"/>
                  </a:lnTo>
                  <a:lnTo>
                    <a:pt x="30033" y="221751"/>
                  </a:lnTo>
                  <a:lnTo>
                    <a:pt x="40178" y="256544"/>
                  </a:lnTo>
                  <a:lnTo>
                    <a:pt x="51370" y="292626"/>
                  </a:lnTo>
                  <a:lnTo>
                    <a:pt x="52429" y="308246"/>
                  </a:lnTo>
                  <a:lnTo>
                    <a:pt x="50419" y="316237"/>
                  </a:lnTo>
                  <a:lnTo>
                    <a:pt x="46785" y="325496"/>
                  </a:lnTo>
                  <a:lnTo>
                    <a:pt x="46275" y="328266"/>
                  </a:lnTo>
                  <a:lnTo>
                    <a:pt x="43450" y="333601"/>
                  </a:lnTo>
                  <a:lnTo>
                    <a:pt x="41512" y="336209"/>
                  </a:lnTo>
                  <a:lnTo>
                    <a:pt x="37100" y="339107"/>
                  </a:lnTo>
                  <a:lnTo>
                    <a:pt x="30014" y="341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43"/>
            <p:cNvSpPr/>
            <p:nvPr/>
          </p:nvSpPr>
          <p:spPr>
            <a:xfrm>
              <a:off x="571956" y="4480881"/>
              <a:ext cx="159565" cy="152079"/>
            </a:xfrm>
            <a:custGeom>
              <a:avLst/>
              <a:gdLst/>
              <a:ahLst/>
              <a:cxnLst/>
              <a:rect l="0" t="0" r="0" b="0"/>
              <a:pathLst>
                <a:path w="159565" h="152079">
                  <a:moveTo>
                    <a:pt x="98604" y="14919"/>
                  </a:moveTo>
                  <a:lnTo>
                    <a:pt x="98604" y="10873"/>
                  </a:lnTo>
                  <a:lnTo>
                    <a:pt x="97757" y="9682"/>
                  </a:lnTo>
                  <a:lnTo>
                    <a:pt x="96346" y="8887"/>
                  </a:lnTo>
                  <a:lnTo>
                    <a:pt x="68437" y="161"/>
                  </a:lnTo>
                  <a:lnTo>
                    <a:pt x="65793" y="0"/>
                  </a:lnTo>
                  <a:lnTo>
                    <a:pt x="60597" y="2079"/>
                  </a:lnTo>
                  <a:lnTo>
                    <a:pt x="32123" y="21644"/>
                  </a:lnTo>
                  <a:lnTo>
                    <a:pt x="12651" y="57184"/>
                  </a:lnTo>
                  <a:lnTo>
                    <a:pt x="1855" y="89409"/>
                  </a:lnTo>
                  <a:lnTo>
                    <a:pt x="0" y="111101"/>
                  </a:lnTo>
                  <a:lnTo>
                    <a:pt x="3724" y="126578"/>
                  </a:lnTo>
                  <a:lnTo>
                    <a:pt x="10190" y="137844"/>
                  </a:lnTo>
                  <a:lnTo>
                    <a:pt x="14999" y="141519"/>
                  </a:lnTo>
                  <a:lnTo>
                    <a:pt x="22467" y="143587"/>
                  </a:lnTo>
                  <a:lnTo>
                    <a:pt x="36621" y="144287"/>
                  </a:lnTo>
                  <a:lnTo>
                    <a:pt x="43680" y="142124"/>
                  </a:lnTo>
                  <a:lnTo>
                    <a:pt x="55111" y="133838"/>
                  </a:lnTo>
                  <a:lnTo>
                    <a:pt x="70636" y="108412"/>
                  </a:lnTo>
                  <a:lnTo>
                    <a:pt x="79971" y="83246"/>
                  </a:lnTo>
                  <a:lnTo>
                    <a:pt x="83305" y="45636"/>
                  </a:lnTo>
                  <a:lnTo>
                    <a:pt x="83362" y="37915"/>
                  </a:lnTo>
                  <a:lnTo>
                    <a:pt x="83363" y="48397"/>
                  </a:lnTo>
                  <a:lnTo>
                    <a:pt x="92770" y="85972"/>
                  </a:lnTo>
                  <a:lnTo>
                    <a:pt x="106380" y="121147"/>
                  </a:lnTo>
                  <a:lnTo>
                    <a:pt x="112220" y="130711"/>
                  </a:lnTo>
                  <a:lnTo>
                    <a:pt x="130573" y="146526"/>
                  </a:lnTo>
                  <a:lnTo>
                    <a:pt x="138495" y="149611"/>
                  </a:lnTo>
                  <a:lnTo>
                    <a:pt x="159564" y="1520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44"/>
            <p:cNvSpPr/>
            <p:nvPr/>
          </p:nvSpPr>
          <p:spPr>
            <a:xfrm>
              <a:off x="967739" y="4602480"/>
              <a:ext cx="381002" cy="60961"/>
            </a:xfrm>
            <a:custGeom>
              <a:avLst/>
              <a:gdLst/>
              <a:ahLst/>
              <a:cxnLst/>
              <a:rect l="0" t="0" r="0" b="0"/>
              <a:pathLst>
                <a:path w="381002" h="60961">
                  <a:moveTo>
                    <a:pt x="0" y="0"/>
                  </a:moveTo>
                  <a:lnTo>
                    <a:pt x="13014" y="846"/>
                  </a:lnTo>
                  <a:lnTo>
                    <a:pt x="46431" y="6560"/>
                  </a:lnTo>
                  <a:lnTo>
                    <a:pt x="76881" y="11351"/>
                  </a:lnTo>
                  <a:lnTo>
                    <a:pt x="112715" y="14087"/>
                  </a:lnTo>
                  <a:lnTo>
                    <a:pt x="139843" y="16985"/>
                  </a:lnTo>
                  <a:lnTo>
                    <a:pt x="167986" y="21095"/>
                  </a:lnTo>
                  <a:lnTo>
                    <a:pt x="194605" y="25744"/>
                  </a:lnTo>
                  <a:lnTo>
                    <a:pt x="220547" y="30633"/>
                  </a:lnTo>
                  <a:lnTo>
                    <a:pt x="246188" y="35628"/>
                  </a:lnTo>
                  <a:lnTo>
                    <a:pt x="283577" y="43199"/>
                  </a:lnTo>
                  <a:lnTo>
                    <a:pt x="315634" y="49959"/>
                  </a:lnTo>
                  <a:lnTo>
                    <a:pt x="349650" y="54929"/>
                  </a:lnTo>
                  <a:lnTo>
                    <a:pt x="381001" y="60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SMARTInkShape-Group115"/>
          <p:cNvGrpSpPr/>
          <p:nvPr/>
        </p:nvGrpSpPr>
        <p:grpSpPr>
          <a:xfrm>
            <a:off x="297180" y="4229100"/>
            <a:ext cx="262933" cy="495301"/>
            <a:chOff x="297180" y="4229100"/>
            <a:chExt cx="262933" cy="495301"/>
          </a:xfrm>
        </p:grpSpPr>
        <p:sp>
          <p:nvSpPr>
            <p:cNvPr id="9" name="SMARTInkShape-345"/>
            <p:cNvSpPr/>
            <p:nvPr/>
          </p:nvSpPr>
          <p:spPr>
            <a:xfrm>
              <a:off x="405741" y="4427766"/>
              <a:ext cx="154372" cy="228054"/>
            </a:xfrm>
            <a:custGeom>
              <a:avLst/>
              <a:gdLst/>
              <a:ahLst/>
              <a:cxnLst/>
              <a:rect l="0" t="0" r="0" b="0"/>
              <a:pathLst>
                <a:path w="154372" h="228054">
                  <a:moveTo>
                    <a:pt x="36219" y="52793"/>
                  </a:moveTo>
                  <a:lnTo>
                    <a:pt x="36219" y="64145"/>
                  </a:lnTo>
                  <a:lnTo>
                    <a:pt x="40734" y="68563"/>
                  </a:lnTo>
                  <a:lnTo>
                    <a:pt x="56976" y="79957"/>
                  </a:lnTo>
                  <a:lnTo>
                    <a:pt x="79791" y="82836"/>
                  </a:lnTo>
                  <a:lnTo>
                    <a:pt x="105033" y="77104"/>
                  </a:lnTo>
                  <a:lnTo>
                    <a:pt x="124945" y="67818"/>
                  </a:lnTo>
                  <a:lnTo>
                    <a:pt x="144391" y="55305"/>
                  </a:lnTo>
                  <a:lnTo>
                    <a:pt x="153757" y="38585"/>
                  </a:lnTo>
                  <a:lnTo>
                    <a:pt x="154371" y="34854"/>
                  </a:lnTo>
                  <a:lnTo>
                    <a:pt x="153933" y="31521"/>
                  </a:lnTo>
                  <a:lnTo>
                    <a:pt x="152795" y="28451"/>
                  </a:lnTo>
                  <a:lnTo>
                    <a:pt x="133552" y="5685"/>
                  </a:lnTo>
                  <a:lnTo>
                    <a:pt x="125762" y="2223"/>
                  </a:lnTo>
                  <a:lnTo>
                    <a:pt x="102919" y="0"/>
                  </a:lnTo>
                  <a:lnTo>
                    <a:pt x="85427" y="3661"/>
                  </a:lnTo>
                  <a:lnTo>
                    <a:pt x="50037" y="27986"/>
                  </a:lnTo>
                  <a:lnTo>
                    <a:pt x="32222" y="42809"/>
                  </a:lnTo>
                  <a:lnTo>
                    <a:pt x="20265" y="61971"/>
                  </a:lnTo>
                  <a:lnTo>
                    <a:pt x="8639" y="92048"/>
                  </a:lnTo>
                  <a:lnTo>
                    <a:pt x="448" y="129723"/>
                  </a:lnTo>
                  <a:lnTo>
                    <a:pt x="0" y="147944"/>
                  </a:lnTo>
                  <a:lnTo>
                    <a:pt x="2624" y="161687"/>
                  </a:lnTo>
                  <a:lnTo>
                    <a:pt x="17290" y="189544"/>
                  </a:lnTo>
                  <a:lnTo>
                    <a:pt x="31551" y="206013"/>
                  </a:lnTo>
                  <a:lnTo>
                    <a:pt x="47347" y="216631"/>
                  </a:lnTo>
                  <a:lnTo>
                    <a:pt x="72754" y="225546"/>
                  </a:lnTo>
                  <a:lnTo>
                    <a:pt x="109787" y="227907"/>
                  </a:lnTo>
                  <a:lnTo>
                    <a:pt x="120039" y="2280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46"/>
            <p:cNvSpPr/>
            <p:nvPr/>
          </p:nvSpPr>
          <p:spPr>
            <a:xfrm>
              <a:off x="297180" y="4229100"/>
              <a:ext cx="45721" cy="495301"/>
            </a:xfrm>
            <a:custGeom>
              <a:avLst/>
              <a:gdLst/>
              <a:ahLst/>
              <a:cxnLst/>
              <a:rect l="0" t="0" r="0" b="0"/>
              <a:pathLst>
                <a:path w="45721" h="495301">
                  <a:moveTo>
                    <a:pt x="45720" y="0"/>
                  </a:moveTo>
                  <a:lnTo>
                    <a:pt x="39159" y="6560"/>
                  </a:lnTo>
                  <a:lnTo>
                    <a:pt x="38141" y="40712"/>
                  </a:lnTo>
                  <a:lnTo>
                    <a:pt x="38108" y="73141"/>
                  </a:lnTo>
                  <a:lnTo>
                    <a:pt x="38102" y="110289"/>
                  </a:lnTo>
                  <a:lnTo>
                    <a:pt x="38101" y="138764"/>
                  </a:lnTo>
                  <a:lnTo>
                    <a:pt x="37253" y="169199"/>
                  </a:lnTo>
                  <a:lnTo>
                    <a:pt x="34055" y="202482"/>
                  </a:lnTo>
                  <a:lnTo>
                    <a:pt x="32068" y="237030"/>
                  </a:lnTo>
                  <a:lnTo>
                    <a:pt x="31186" y="271293"/>
                  </a:lnTo>
                  <a:lnTo>
                    <a:pt x="30793" y="303454"/>
                  </a:lnTo>
                  <a:lnTo>
                    <a:pt x="28361" y="334682"/>
                  </a:lnTo>
                  <a:lnTo>
                    <a:pt x="25305" y="364647"/>
                  </a:lnTo>
                  <a:lnTo>
                    <a:pt x="23946" y="392076"/>
                  </a:lnTo>
                  <a:lnTo>
                    <a:pt x="19136" y="427273"/>
                  </a:lnTo>
                  <a:lnTo>
                    <a:pt x="9926" y="462577"/>
                  </a:lnTo>
                  <a:lnTo>
                    <a:pt x="0" y="49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SMARTInkShape-Group116"/>
          <p:cNvGrpSpPr/>
          <p:nvPr/>
        </p:nvGrpSpPr>
        <p:grpSpPr>
          <a:xfrm>
            <a:off x="70518" y="1570033"/>
            <a:ext cx="3234110" cy="1538469"/>
            <a:chOff x="70518" y="1570033"/>
            <a:chExt cx="3234110" cy="1538469"/>
          </a:xfrm>
        </p:grpSpPr>
        <p:sp>
          <p:nvSpPr>
            <p:cNvPr id="12" name="SMARTInkShape-347"/>
            <p:cNvSpPr/>
            <p:nvPr/>
          </p:nvSpPr>
          <p:spPr>
            <a:xfrm>
              <a:off x="1403616" y="2821640"/>
              <a:ext cx="537545" cy="240274"/>
            </a:xfrm>
            <a:custGeom>
              <a:avLst/>
              <a:gdLst/>
              <a:ahLst/>
              <a:cxnLst/>
              <a:rect l="0" t="0" r="0" b="0"/>
              <a:pathLst>
                <a:path w="537545" h="240274">
                  <a:moveTo>
                    <a:pt x="13704" y="127300"/>
                  </a:moveTo>
                  <a:lnTo>
                    <a:pt x="25055" y="138651"/>
                  </a:lnTo>
                  <a:lnTo>
                    <a:pt x="29473" y="140811"/>
                  </a:lnTo>
                  <a:lnTo>
                    <a:pt x="53315" y="142438"/>
                  </a:lnTo>
                  <a:lnTo>
                    <a:pt x="85061" y="141687"/>
                  </a:lnTo>
                  <a:lnTo>
                    <a:pt x="99287" y="136454"/>
                  </a:lnTo>
                  <a:lnTo>
                    <a:pt x="120190" y="119621"/>
                  </a:lnTo>
                  <a:lnTo>
                    <a:pt x="124531" y="114573"/>
                  </a:lnTo>
                  <a:lnTo>
                    <a:pt x="126460" y="109508"/>
                  </a:lnTo>
                  <a:lnTo>
                    <a:pt x="127868" y="94279"/>
                  </a:lnTo>
                  <a:lnTo>
                    <a:pt x="125686" y="89199"/>
                  </a:lnTo>
                  <a:lnTo>
                    <a:pt x="123918" y="86659"/>
                  </a:lnTo>
                  <a:lnTo>
                    <a:pt x="119697" y="83837"/>
                  </a:lnTo>
                  <a:lnTo>
                    <a:pt x="114152" y="82583"/>
                  </a:lnTo>
                  <a:lnTo>
                    <a:pt x="83620" y="81619"/>
                  </a:lnTo>
                  <a:lnTo>
                    <a:pt x="64266" y="87671"/>
                  </a:lnTo>
                  <a:lnTo>
                    <a:pt x="54238" y="92189"/>
                  </a:lnTo>
                  <a:lnTo>
                    <a:pt x="46394" y="99277"/>
                  </a:lnTo>
                  <a:lnTo>
                    <a:pt x="19972" y="136568"/>
                  </a:lnTo>
                  <a:lnTo>
                    <a:pt x="3648" y="174224"/>
                  </a:lnTo>
                  <a:lnTo>
                    <a:pt x="0" y="192191"/>
                  </a:lnTo>
                  <a:lnTo>
                    <a:pt x="1404" y="202989"/>
                  </a:lnTo>
                  <a:lnTo>
                    <a:pt x="9204" y="223719"/>
                  </a:lnTo>
                  <a:lnTo>
                    <a:pt x="12397" y="227139"/>
                  </a:lnTo>
                  <a:lnTo>
                    <a:pt x="34521" y="237124"/>
                  </a:lnTo>
                  <a:lnTo>
                    <a:pt x="49411" y="240273"/>
                  </a:lnTo>
                  <a:lnTo>
                    <a:pt x="82972" y="235393"/>
                  </a:lnTo>
                  <a:lnTo>
                    <a:pt x="90362" y="234922"/>
                  </a:lnTo>
                  <a:lnTo>
                    <a:pt x="103090" y="229883"/>
                  </a:lnTo>
                  <a:lnTo>
                    <a:pt x="135510" y="208887"/>
                  </a:lnTo>
                  <a:lnTo>
                    <a:pt x="167259" y="185624"/>
                  </a:lnTo>
                  <a:lnTo>
                    <a:pt x="201319" y="148869"/>
                  </a:lnTo>
                  <a:lnTo>
                    <a:pt x="228068" y="114932"/>
                  </a:lnTo>
                  <a:lnTo>
                    <a:pt x="247606" y="82261"/>
                  </a:lnTo>
                  <a:lnTo>
                    <a:pt x="249883" y="66797"/>
                  </a:lnTo>
                  <a:lnTo>
                    <a:pt x="249920" y="76986"/>
                  </a:lnTo>
                  <a:lnTo>
                    <a:pt x="236926" y="114236"/>
                  </a:lnTo>
                  <a:lnTo>
                    <a:pt x="227005" y="146575"/>
                  </a:lnTo>
                  <a:lnTo>
                    <a:pt x="215202" y="180324"/>
                  </a:lnTo>
                  <a:lnTo>
                    <a:pt x="211831" y="218410"/>
                  </a:lnTo>
                  <a:lnTo>
                    <a:pt x="211827" y="218593"/>
                  </a:lnTo>
                  <a:lnTo>
                    <a:pt x="211824" y="208120"/>
                  </a:lnTo>
                  <a:lnTo>
                    <a:pt x="222429" y="174603"/>
                  </a:lnTo>
                  <a:lnTo>
                    <a:pt x="237468" y="142006"/>
                  </a:lnTo>
                  <a:lnTo>
                    <a:pt x="247550" y="113689"/>
                  </a:lnTo>
                  <a:lnTo>
                    <a:pt x="267956" y="76037"/>
                  </a:lnTo>
                  <a:lnTo>
                    <a:pt x="292311" y="42217"/>
                  </a:lnTo>
                  <a:lnTo>
                    <a:pt x="301500" y="31347"/>
                  </a:lnTo>
                  <a:lnTo>
                    <a:pt x="311229" y="25387"/>
                  </a:lnTo>
                  <a:lnTo>
                    <a:pt x="327226" y="21561"/>
                  </a:lnTo>
                  <a:lnTo>
                    <a:pt x="339903" y="24944"/>
                  </a:lnTo>
                  <a:lnTo>
                    <a:pt x="350338" y="31308"/>
                  </a:lnTo>
                  <a:lnTo>
                    <a:pt x="352427" y="34518"/>
                  </a:lnTo>
                  <a:lnTo>
                    <a:pt x="361474" y="67671"/>
                  </a:lnTo>
                  <a:lnTo>
                    <a:pt x="363861" y="104615"/>
                  </a:lnTo>
                  <a:lnTo>
                    <a:pt x="360071" y="123306"/>
                  </a:lnTo>
                  <a:lnTo>
                    <a:pt x="347332" y="157054"/>
                  </a:lnTo>
                  <a:lnTo>
                    <a:pt x="341467" y="165255"/>
                  </a:lnTo>
                  <a:lnTo>
                    <a:pt x="341366" y="132832"/>
                  </a:lnTo>
                  <a:lnTo>
                    <a:pt x="347448" y="103181"/>
                  </a:lnTo>
                  <a:lnTo>
                    <a:pt x="356054" y="76221"/>
                  </a:lnTo>
                  <a:lnTo>
                    <a:pt x="378602" y="43926"/>
                  </a:lnTo>
                  <a:lnTo>
                    <a:pt x="396706" y="23010"/>
                  </a:lnTo>
                  <a:lnTo>
                    <a:pt x="418157" y="8345"/>
                  </a:lnTo>
                  <a:lnTo>
                    <a:pt x="438342" y="896"/>
                  </a:lnTo>
                  <a:lnTo>
                    <a:pt x="450505" y="0"/>
                  </a:lnTo>
                  <a:lnTo>
                    <a:pt x="476752" y="6324"/>
                  </a:lnTo>
                  <a:lnTo>
                    <a:pt x="487896" y="11726"/>
                  </a:lnTo>
                  <a:lnTo>
                    <a:pt x="513980" y="33821"/>
                  </a:lnTo>
                  <a:lnTo>
                    <a:pt x="525248" y="52753"/>
                  </a:lnTo>
                  <a:lnTo>
                    <a:pt x="535793" y="81906"/>
                  </a:lnTo>
                  <a:lnTo>
                    <a:pt x="537544" y="104536"/>
                  </a:lnTo>
                  <a:lnTo>
                    <a:pt x="530979" y="137196"/>
                  </a:lnTo>
                  <a:lnTo>
                    <a:pt x="519047" y="173853"/>
                  </a:lnTo>
                  <a:lnTo>
                    <a:pt x="509004" y="195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348"/>
            <p:cNvSpPr/>
            <p:nvPr/>
          </p:nvSpPr>
          <p:spPr>
            <a:xfrm>
              <a:off x="1089660" y="2849907"/>
              <a:ext cx="121920" cy="53313"/>
            </a:xfrm>
            <a:custGeom>
              <a:avLst/>
              <a:gdLst/>
              <a:ahLst/>
              <a:cxnLst/>
              <a:rect l="0" t="0" r="0" b="0"/>
              <a:pathLst>
                <a:path w="121920" h="53313">
                  <a:moveTo>
                    <a:pt x="121919" y="7593"/>
                  </a:moveTo>
                  <a:lnTo>
                    <a:pt x="117874" y="7593"/>
                  </a:lnTo>
                  <a:lnTo>
                    <a:pt x="116683" y="6746"/>
                  </a:lnTo>
                  <a:lnTo>
                    <a:pt x="115888" y="5335"/>
                  </a:lnTo>
                  <a:lnTo>
                    <a:pt x="114613" y="1032"/>
                  </a:lnTo>
                  <a:lnTo>
                    <a:pt x="112181" y="443"/>
                  </a:lnTo>
                  <a:lnTo>
                    <a:pt x="96395" y="0"/>
                  </a:lnTo>
                  <a:lnTo>
                    <a:pt x="63014" y="9380"/>
                  </a:lnTo>
                  <a:lnTo>
                    <a:pt x="24972" y="30499"/>
                  </a:lnTo>
                  <a:lnTo>
                    <a:pt x="0" y="533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49"/>
            <p:cNvSpPr/>
            <p:nvPr/>
          </p:nvSpPr>
          <p:spPr>
            <a:xfrm>
              <a:off x="1249679" y="2926080"/>
              <a:ext cx="198122" cy="38101"/>
            </a:xfrm>
            <a:custGeom>
              <a:avLst/>
              <a:gdLst/>
              <a:ahLst/>
              <a:cxnLst/>
              <a:rect l="0" t="0" r="0" b="0"/>
              <a:pathLst>
                <a:path w="198122" h="38101">
                  <a:moveTo>
                    <a:pt x="0" y="38100"/>
                  </a:moveTo>
                  <a:lnTo>
                    <a:pt x="4046" y="38100"/>
                  </a:lnTo>
                  <a:lnTo>
                    <a:pt x="39489" y="30339"/>
                  </a:lnTo>
                  <a:lnTo>
                    <a:pt x="71113" y="22330"/>
                  </a:lnTo>
                  <a:lnTo>
                    <a:pt x="105676" y="16640"/>
                  </a:lnTo>
                  <a:lnTo>
                    <a:pt x="136962" y="9433"/>
                  </a:lnTo>
                  <a:lnTo>
                    <a:pt x="171543" y="939"/>
                  </a:lnTo>
                  <a:lnTo>
                    <a:pt x="1981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50"/>
            <p:cNvSpPr/>
            <p:nvPr/>
          </p:nvSpPr>
          <p:spPr>
            <a:xfrm>
              <a:off x="1311716" y="2804159"/>
              <a:ext cx="37025" cy="289561"/>
            </a:xfrm>
            <a:custGeom>
              <a:avLst/>
              <a:gdLst/>
              <a:ahLst/>
              <a:cxnLst/>
              <a:rect l="0" t="0" r="0" b="0"/>
              <a:pathLst>
                <a:path w="37025" h="289561">
                  <a:moveTo>
                    <a:pt x="37024" y="0"/>
                  </a:moveTo>
                  <a:lnTo>
                    <a:pt x="32978" y="4046"/>
                  </a:lnTo>
                  <a:lnTo>
                    <a:pt x="30992" y="8289"/>
                  </a:lnTo>
                  <a:lnTo>
                    <a:pt x="29497" y="40091"/>
                  </a:lnTo>
                  <a:lnTo>
                    <a:pt x="23338" y="75057"/>
                  </a:lnTo>
                  <a:lnTo>
                    <a:pt x="17258" y="104554"/>
                  </a:lnTo>
                  <a:lnTo>
                    <a:pt x="14234" y="134743"/>
                  </a:lnTo>
                  <a:lnTo>
                    <a:pt x="9198" y="165137"/>
                  </a:lnTo>
                  <a:lnTo>
                    <a:pt x="6484" y="195591"/>
                  </a:lnTo>
                  <a:lnTo>
                    <a:pt x="668" y="231707"/>
                  </a:lnTo>
                  <a:lnTo>
                    <a:pt x="0" y="261026"/>
                  </a:lnTo>
                  <a:lnTo>
                    <a:pt x="6543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51"/>
            <p:cNvSpPr/>
            <p:nvPr/>
          </p:nvSpPr>
          <p:spPr>
            <a:xfrm>
              <a:off x="1028700" y="2880359"/>
              <a:ext cx="197282" cy="228143"/>
            </a:xfrm>
            <a:custGeom>
              <a:avLst/>
              <a:gdLst/>
              <a:ahLst/>
              <a:cxnLst/>
              <a:rect l="0" t="0" r="0" b="0"/>
              <a:pathLst>
                <a:path w="197282" h="228143">
                  <a:moveTo>
                    <a:pt x="53339" y="0"/>
                  </a:moveTo>
                  <a:lnTo>
                    <a:pt x="49294" y="0"/>
                  </a:lnTo>
                  <a:lnTo>
                    <a:pt x="45051" y="2258"/>
                  </a:lnTo>
                  <a:lnTo>
                    <a:pt x="9662" y="22919"/>
                  </a:lnTo>
                  <a:lnTo>
                    <a:pt x="1908" y="28987"/>
                  </a:lnTo>
                  <a:lnTo>
                    <a:pt x="2119" y="30331"/>
                  </a:lnTo>
                  <a:lnTo>
                    <a:pt x="4610" y="34083"/>
                  </a:lnTo>
                  <a:lnTo>
                    <a:pt x="14818" y="40956"/>
                  </a:lnTo>
                  <a:lnTo>
                    <a:pt x="50077" y="51525"/>
                  </a:lnTo>
                  <a:lnTo>
                    <a:pt x="82924" y="61103"/>
                  </a:lnTo>
                  <a:lnTo>
                    <a:pt x="114123" y="71149"/>
                  </a:lnTo>
                  <a:lnTo>
                    <a:pt x="144745" y="81286"/>
                  </a:lnTo>
                  <a:lnTo>
                    <a:pt x="165936" y="89749"/>
                  </a:lnTo>
                  <a:lnTo>
                    <a:pt x="188571" y="112207"/>
                  </a:lnTo>
                  <a:lnTo>
                    <a:pt x="193876" y="122119"/>
                  </a:lnTo>
                  <a:lnTo>
                    <a:pt x="197281" y="142280"/>
                  </a:lnTo>
                  <a:lnTo>
                    <a:pt x="193231" y="154676"/>
                  </a:lnTo>
                  <a:lnTo>
                    <a:pt x="176466" y="184717"/>
                  </a:lnTo>
                  <a:lnTo>
                    <a:pt x="158119" y="199605"/>
                  </a:lnTo>
                  <a:lnTo>
                    <a:pt x="121669" y="215427"/>
                  </a:lnTo>
                  <a:lnTo>
                    <a:pt x="86044" y="226281"/>
                  </a:lnTo>
                  <a:lnTo>
                    <a:pt x="59894" y="228142"/>
                  </a:lnTo>
                  <a:lnTo>
                    <a:pt x="41829" y="224420"/>
                  </a:lnTo>
                  <a:lnTo>
                    <a:pt x="8335" y="211708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52"/>
            <p:cNvSpPr/>
            <p:nvPr/>
          </p:nvSpPr>
          <p:spPr>
            <a:xfrm>
              <a:off x="1623059" y="2636519"/>
              <a:ext cx="129542" cy="7622"/>
            </a:xfrm>
            <a:custGeom>
              <a:avLst/>
              <a:gdLst/>
              <a:ahLst/>
              <a:cxnLst/>
              <a:rect l="0" t="0" r="0" b="0"/>
              <a:pathLst>
                <a:path w="129542" h="7622">
                  <a:moveTo>
                    <a:pt x="0" y="7621"/>
                  </a:moveTo>
                  <a:lnTo>
                    <a:pt x="12167" y="2384"/>
                  </a:lnTo>
                  <a:lnTo>
                    <a:pt x="42510" y="210"/>
                  </a:lnTo>
                  <a:lnTo>
                    <a:pt x="79185" y="28"/>
                  </a:lnTo>
                  <a:lnTo>
                    <a:pt x="112436" y="4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53"/>
            <p:cNvSpPr/>
            <p:nvPr/>
          </p:nvSpPr>
          <p:spPr>
            <a:xfrm>
              <a:off x="1691735" y="2423815"/>
              <a:ext cx="121825" cy="304145"/>
            </a:xfrm>
            <a:custGeom>
              <a:avLst/>
              <a:gdLst/>
              <a:ahLst/>
              <a:cxnLst/>
              <a:rect l="0" t="0" r="0" b="0"/>
              <a:pathLst>
                <a:path w="121825" h="304145">
                  <a:moveTo>
                    <a:pt x="121824" y="29825"/>
                  </a:moveTo>
                  <a:lnTo>
                    <a:pt x="121824" y="25779"/>
                  </a:lnTo>
                  <a:lnTo>
                    <a:pt x="120978" y="24588"/>
                  </a:lnTo>
                  <a:lnTo>
                    <a:pt x="119567" y="23793"/>
                  </a:lnTo>
                  <a:lnTo>
                    <a:pt x="117779" y="23264"/>
                  </a:lnTo>
                  <a:lnTo>
                    <a:pt x="116588" y="22064"/>
                  </a:lnTo>
                  <a:lnTo>
                    <a:pt x="112418" y="14055"/>
                  </a:lnTo>
                  <a:lnTo>
                    <a:pt x="103692" y="4320"/>
                  </a:lnTo>
                  <a:lnTo>
                    <a:pt x="98808" y="1556"/>
                  </a:lnTo>
                  <a:lnTo>
                    <a:pt x="89040" y="0"/>
                  </a:lnTo>
                  <a:lnTo>
                    <a:pt x="80160" y="482"/>
                  </a:lnTo>
                  <a:lnTo>
                    <a:pt x="45565" y="14800"/>
                  </a:lnTo>
                  <a:lnTo>
                    <a:pt x="30367" y="24526"/>
                  </a:lnTo>
                  <a:lnTo>
                    <a:pt x="17397" y="38132"/>
                  </a:lnTo>
                  <a:lnTo>
                    <a:pt x="5430" y="61946"/>
                  </a:lnTo>
                  <a:lnTo>
                    <a:pt x="996" y="85872"/>
                  </a:lnTo>
                  <a:lnTo>
                    <a:pt x="0" y="123885"/>
                  </a:lnTo>
                  <a:lnTo>
                    <a:pt x="2181" y="152263"/>
                  </a:lnTo>
                  <a:lnTo>
                    <a:pt x="7668" y="189913"/>
                  </a:lnTo>
                  <a:lnTo>
                    <a:pt x="18038" y="227953"/>
                  </a:lnTo>
                  <a:lnTo>
                    <a:pt x="22350" y="263059"/>
                  </a:lnTo>
                  <a:lnTo>
                    <a:pt x="27073" y="282890"/>
                  </a:lnTo>
                  <a:lnTo>
                    <a:pt x="22982" y="302504"/>
                  </a:lnTo>
                  <a:lnTo>
                    <a:pt x="22063" y="303051"/>
                  </a:lnTo>
                  <a:lnTo>
                    <a:pt x="15144" y="3041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354"/>
            <p:cNvSpPr/>
            <p:nvPr/>
          </p:nvSpPr>
          <p:spPr>
            <a:xfrm>
              <a:off x="1396001" y="2606040"/>
              <a:ext cx="188959" cy="129091"/>
            </a:xfrm>
            <a:custGeom>
              <a:avLst/>
              <a:gdLst/>
              <a:ahLst/>
              <a:cxnLst/>
              <a:rect l="0" t="0" r="0" b="0"/>
              <a:pathLst>
                <a:path w="188959" h="129091">
                  <a:moveTo>
                    <a:pt x="82278" y="0"/>
                  </a:moveTo>
                  <a:lnTo>
                    <a:pt x="86669" y="0"/>
                  </a:lnTo>
                  <a:lnTo>
                    <a:pt x="84794" y="0"/>
                  </a:lnTo>
                  <a:lnTo>
                    <a:pt x="89060" y="0"/>
                  </a:lnTo>
                  <a:lnTo>
                    <a:pt x="81560" y="0"/>
                  </a:lnTo>
                  <a:lnTo>
                    <a:pt x="79259" y="846"/>
                  </a:lnTo>
                  <a:lnTo>
                    <a:pt x="77726" y="2257"/>
                  </a:lnTo>
                  <a:lnTo>
                    <a:pt x="76703" y="4045"/>
                  </a:lnTo>
                  <a:lnTo>
                    <a:pt x="60608" y="17695"/>
                  </a:lnTo>
                  <a:lnTo>
                    <a:pt x="31102" y="54988"/>
                  </a:lnTo>
                  <a:lnTo>
                    <a:pt x="8894" y="92932"/>
                  </a:lnTo>
                  <a:lnTo>
                    <a:pt x="1927" y="103077"/>
                  </a:lnTo>
                  <a:lnTo>
                    <a:pt x="0" y="108747"/>
                  </a:lnTo>
                  <a:lnTo>
                    <a:pt x="333" y="111444"/>
                  </a:lnTo>
                  <a:lnTo>
                    <a:pt x="2960" y="116700"/>
                  </a:lnTo>
                  <a:lnTo>
                    <a:pt x="9200" y="124418"/>
                  </a:lnTo>
                  <a:lnTo>
                    <a:pt x="13957" y="127263"/>
                  </a:lnTo>
                  <a:lnTo>
                    <a:pt x="23910" y="129090"/>
                  </a:lnTo>
                  <a:lnTo>
                    <a:pt x="40112" y="123367"/>
                  </a:lnTo>
                  <a:lnTo>
                    <a:pt x="49709" y="118894"/>
                  </a:lnTo>
                  <a:lnTo>
                    <a:pt x="57361" y="111826"/>
                  </a:lnTo>
                  <a:lnTo>
                    <a:pt x="84048" y="80477"/>
                  </a:lnTo>
                  <a:lnTo>
                    <a:pt x="93173" y="59819"/>
                  </a:lnTo>
                  <a:lnTo>
                    <a:pt x="101897" y="48536"/>
                  </a:lnTo>
                  <a:lnTo>
                    <a:pt x="104712" y="39641"/>
                  </a:lnTo>
                  <a:lnTo>
                    <a:pt x="105701" y="39127"/>
                  </a:lnTo>
                  <a:lnTo>
                    <a:pt x="111662" y="38235"/>
                  </a:lnTo>
                  <a:lnTo>
                    <a:pt x="112027" y="39036"/>
                  </a:lnTo>
                  <a:lnTo>
                    <a:pt x="113541" y="51105"/>
                  </a:lnTo>
                  <a:lnTo>
                    <a:pt x="117976" y="59357"/>
                  </a:lnTo>
                  <a:lnTo>
                    <a:pt x="120513" y="71303"/>
                  </a:lnTo>
                  <a:lnTo>
                    <a:pt x="127098" y="81428"/>
                  </a:lnTo>
                  <a:lnTo>
                    <a:pt x="144064" y="97333"/>
                  </a:lnTo>
                  <a:lnTo>
                    <a:pt x="156465" y="103910"/>
                  </a:lnTo>
                  <a:lnTo>
                    <a:pt x="170018" y="105859"/>
                  </a:lnTo>
                  <a:lnTo>
                    <a:pt x="188958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355"/>
            <p:cNvSpPr/>
            <p:nvPr/>
          </p:nvSpPr>
          <p:spPr>
            <a:xfrm>
              <a:off x="1259170" y="2583626"/>
              <a:ext cx="104676" cy="173490"/>
            </a:xfrm>
            <a:custGeom>
              <a:avLst/>
              <a:gdLst/>
              <a:ahLst/>
              <a:cxnLst/>
              <a:rect l="0" t="0" r="0" b="0"/>
              <a:pathLst>
                <a:path w="104676" h="173490">
                  <a:moveTo>
                    <a:pt x="20989" y="68133"/>
                  </a:moveTo>
                  <a:lnTo>
                    <a:pt x="20989" y="75440"/>
                  </a:lnTo>
                  <a:lnTo>
                    <a:pt x="42947" y="75745"/>
                  </a:lnTo>
                  <a:lnTo>
                    <a:pt x="49939" y="73492"/>
                  </a:lnTo>
                  <a:lnTo>
                    <a:pt x="86306" y="47787"/>
                  </a:lnTo>
                  <a:lnTo>
                    <a:pt x="99634" y="35110"/>
                  </a:lnTo>
                  <a:lnTo>
                    <a:pt x="102509" y="30032"/>
                  </a:lnTo>
                  <a:lnTo>
                    <a:pt x="104355" y="19873"/>
                  </a:lnTo>
                  <a:lnTo>
                    <a:pt x="104675" y="12253"/>
                  </a:lnTo>
                  <a:lnTo>
                    <a:pt x="102492" y="7174"/>
                  </a:lnTo>
                  <a:lnTo>
                    <a:pt x="100724" y="4634"/>
                  </a:lnTo>
                  <a:lnTo>
                    <a:pt x="96503" y="1811"/>
                  </a:lnTo>
                  <a:lnTo>
                    <a:pt x="90958" y="557"/>
                  </a:lnTo>
                  <a:lnTo>
                    <a:pt x="82849" y="0"/>
                  </a:lnTo>
                  <a:lnTo>
                    <a:pt x="68763" y="3731"/>
                  </a:lnTo>
                  <a:lnTo>
                    <a:pt x="53865" y="14244"/>
                  </a:lnTo>
                  <a:lnTo>
                    <a:pt x="26202" y="47930"/>
                  </a:lnTo>
                  <a:lnTo>
                    <a:pt x="5906" y="85638"/>
                  </a:lnTo>
                  <a:lnTo>
                    <a:pt x="434" y="104647"/>
                  </a:lnTo>
                  <a:lnTo>
                    <a:pt x="0" y="115688"/>
                  </a:lnTo>
                  <a:lnTo>
                    <a:pt x="8870" y="141701"/>
                  </a:lnTo>
                  <a:lnTo>
                    <a:pt x="19535" y="164175"/>
                  </a:lnTo>
                  <a:lnTo>
                    <a:pt x="32694" y="170344"/>
                  </a:lnTo>
                  <a:lnTo>
                    <a:pt x="44589" y="173489"/>
                  </a:lnTo>
                  <a:lnTo>
                    <a:pt x="81950" y="1671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56"/>
            <p:cNvSpPr/>
            <p:nvPr/>
          </p:nvSpPr>
          <p:spPr>
            <a:xfrm>
              <a:off x="1181545" y="2529840"/>
              <a:ext cx="60515" cy="228601"/>
            </a:xfrm>
            <a:custGeom>
              <a:avLst/>
              <a:gdLst/>
              <a:ahLst/>
              <a:cxnLst/>
              <a:rect l="0" t="0" r="0" b="0"/>
              <a:pathLst>
                <a:path w="60515" h="228601">
                  <a:moveTo>
                    <a:pt x="60514" y="0"/>
                  </a:moveTo>
                  <a:lnTo>
                    <a:pt x="56469" y="4045"/>
                  </a:lnTo>
                  <a:lnTo>
                    <a:pt x="54483" y="8288"/>
                  </a:lnTo>
                  <a:lnTo>
                    <a:pt x="53954" y="10605"/>
                  </a:lnTo>
                  <a:lnTo>
                    <a:pt x="47867" y="21254"/>
                  </a:lnTo>
                  <a:lnTo>
                    <a:pt x="44655" y="54648"/>
                  </a:lnTo>
                  <a:lnTo>
                    <a:pt x="37031" y="86336"/>
                  </a:lnTo>
                  <a:lnTo>
                    <a:pt x="27371" y="120911"/>
                  </a:lnTo>
                  <a:lnTo>
                    <a:pt x="17310" y="157437"/>
                  </a:lnTo>
                  <a:lnTo>
                    <a:pt x="4631" y="193734"/>
                  </a:lnTo>
                  <a:lnTo>
                    <a:pt x="557" y="209452"/>
                  </a:lnTo>
                  <a:lnTo>
                    <a:pt x="0" y="215292"/>
                  </a:lnTo>
                  <a:lnTo>
                    <a:pt x="2010" y="220709"/>
                  </a:lnTo>
                  <a:lnTo>
                    <a:pt x="717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57"/>
            <p:cNvSpPr/>
            <p:nvPr/>
          </p:nvSpPr>
          <p:spPr>
            <a:xfrm>
              <a:off x="838200" y="2637189"/>
              <a:ext cx="121921" cy="158199"/>
            </a:xfrm>
            <a:custGeom>
              <a:avLst/>
              <a:gdLst/>
              <a:ahLst/>
              <a:cxnLst/>
              <a:rect l="0" t="0" r="0" b="0"/>
              <a:pathLst>
                <a:path w="121921" h="158199">
                  <a:moveTo>
                    <a:pt x="0" y="60291"/>
                  </a:moveTo>
                  <a:lnTo>
                    <a:pt x="4045" y="60291"/>
                  </a:lnTo>
                  <a:lnTo>
                    <a:pt x="8288" y="62548"/>
                  </a:lnTo>
                  <a:lnTo>
                    <a:pt x="12997" y="65527"/>
                  </a:lnTo>
                  <a:lnTo>
                    <a:pt x="21254" y="67204"/>
                  </a:lnTo>
                  <a:lnTo>
                    <a:pt x="56676" y="67892"/>
                  </a:lnTo>
                  <a:lnTo>
                    <a:pt x="71356" y="67059"/>
                  </a:lnTo>
                  <a:lnTo>
                    <a:pt x="85583" y="61825"/>
                  </a:lnTo>
                  <a:lnTo>
                    <a:pt x="106485" y="44992"/>
                  </a:lnTo>
                  <a:lnTo>
                    <a:pt x="118507" y="32343"/>
                  </a:lnTo>
                  <a:lnTo>
                    <a:pt x="120403" y="27267"/>
                  </a:lnTo>
                  <a:lnTo>
                    <a:pt x="120062" y="24728"/>
                  </a:lnTo>
                  <a:lnTo>
                    <a:pt x="117425" y="19649"/>
                  </a:lnTo>
                  <a:lnTo>
                    <a:pt x="103968" y="4410"/>
                  </a:lnTo>
                  <a:lnTo>
                    <a:pt x="98983" y="1588"/>
                  </a:lnTo>
                  <a:lnTo>
                    <a:pt x="89159" y="0"/>
                  </a:lnTo>
                  <a:lnTo>
                    <a:pt x="80266" y="474"/>
                  </a:lnTo>
                  <a:lnTo>
                    <a:pt x="55746" y="9976"/>
                  </a:lnTo>
                  <a:lnTo>
                    <a:pt x="47918" y="17044"/>
                  </a:lnTo>
                  <a:lnTo>
                    <a:pt x="21507" y="50275"/>
                  </a:lnTo>
                  <a:lnTo>
                    <a:pt x="11241" y="76563"/>
                  </a:lnTo>
                  <a:lnTo>
                    <a:pt x="8096" y="109721"/>
                  </a:lnTo>
                  <a:lnTo>
                    <a:pt x="8560" y="130293"/>
                  </a:lnTo>
                  <a:lnTo>
                    <a:pt x="11707" y="137405"/>
                  </a:lnTo>
                  <a:lnTo>
                    <a:pt x="18238" y="146169"/>
                  </a:lnTo>
                  <a:lnTo>
                    <a:pt x="29580" y="154128"/>
                  </a:lnTo>
                  <a:lnTo>
                    <a:pt x="43666" y="157803"/>
                  </a:lnTo>
                  <a:lnTo>
                    <a:pt x="68832" y="158198"/>
                  </a:lnTo>
                  <a:lnTo>
                    <a:pt x="104309" y="144659"/>
                  </a:lnTo>
                  <a:lnTo>
                    <a:pt x="121920" y="1364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58"/>
            <p:cNvSpPr/>
            <p:nvPr/>
          </p:nvSpPr>
          <p:spPr>
            <a:xfrm>
              <a:off x="670560" y="2651759"/>
              <a:ext cx="129541" cy="151916"/>
            </a:xfrm>
            <a:custGeom>
              <a:avLst/>
              <a:gdLst/>
              <a:ahLst/>
              <a:cxnLst/>
              <a:rect l="0" t="0" r="0" b="0"/>
              <a:pathLst>
                <a:path w="129541" h="151916">
                  <a:moveTo>
                    <a:pt x="0" y="15241"/>
                  </a:moveTo>
                  <a:lnTo>
                    <a:pt x="13494" y="29581"/>
                  </a:lnTo>
                  <a:lnTo>
                    <a:pt x="39611" y="66204"/>
                  </a:lnTo>
                  <a:lnTo>
                    <a:pt x="58359" y="101610"/>
                  </a:lnTo>
                  <a:lnTo>
                    <a:pt x="65175" y="116843"/>
                  </a:lnTo>
                  <a:lnTo>
                    <a:pt x="67066" y="127002"/>
                  </a:lnTo>
                  <a:lnTo>
                    <a:pt x="69264" y="131235"/>
                  </a:lnTo>
                  <a:lnTo>
                    <a:pt x="80443" y="144112"/>
                  </a:lnTo>
                  <a:lnTo>
                    <a:pt x="81568" y="146875"/>
                  </a:lnTo>
                  <a:lnTo>
                    <a:pt x="83165" y="148717"/>
                  </a:lnTo>
                  <a:lnTo>
                    <a:pt x="90183" y="151915"/>
                  </a:lnTo>
                  <a:lnTo>
                    <a:pt x="90602" y="151230"/>
                  </a:lnTo>
                  <a:lnTo>
                    <a:pt x="99714" y="114038"/>
                  </a:lnTo>
                  <a:lnTo>
                    <a:pt x="103584" y="104024"/>
                  </a:lnTo>
                  <a:lnTo>
                    <a:pt x="107254" y="68413"/>
                  </a:lnTo>
                  <a:lnTo>
                    <a:pt x="113813" y="30619"/>
                  </a:lnTo>
                  <a:lnTo>
                    <a:pt x="113975" y="25493"/>
                  </a:lnTo>
                  <a:lnTo>
                    <a:pt x="115777" y="21229"/>
                  </a:lnTo>
                  <a:lnTo>
                    <a:pt x="126319" y="8302"/>
                  </a:lnTo>
                  <a:lnTo>
                    <a:pt x="1295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59"/>
            <p:cNvSpPr/>
            <p:nvPr/>
          </p:nvSpPr>
          <p:spPr>
            <a:xfrm>
              <a:off x="526865" y="2689859"/>
              <a:ext cx="124116" cy="132917"/>
            </a:xfrm>
            <a:custGeom>
              <a:avLst/>
              <a:gdLst/>
              <a:ahLst/>
              <a:cxnLst/>
              <a:rect l="0" t="0" r="0" b="0"/>
              <a:pathLst>
                <a:path w="124116" h="132917">
                  <a:moveTo>
                    <a:pt x="82735" y="0"/>
                  </a:moveTo>
                  <a:lnTo>
                    <a:pt x="72129" y="0"/>
                  </a:lnTo>
                  <a:lnTo>
                    <a:pt x="60777" y="4046"/>
                  </a:lnTo>
                  <a:lnTo>
                    <a:pt x="53785" y="10547"/>
                  </a:lnTo>
                  <a:lnTo>
                    <a:pt x="47008" y="18235"/>
                  </a:lnTo>
                  <a:lnTo>
                    <a:pt x="23958" y="36791"/>
                  </a:lnTo>
                  <a:lnTo>
                    <a:pt x="4409" y="72709"/>
                  </a:lnTo>
                  <a:lnTo>
                    <a:pt x="0" y="93793"/>
                  </a:lnTo>
                  <a:lnTo>
                    <a:pt x="83" y="109165"/>
                  </a:lnTo>
                  <a:lnTo>
                    <a:pt x="3103" y="119356"/>
                  </a:lnTo>
                  <a:lnTo>
                    <a:pt x="5940" y="122751"/>
                  </a:lnTo>
                  <a:lnTo>
                    <a:pt x="27445" y="132691"/>
                  </a:lnTo>
                  <a:lnTo>
                    <a:pt x="37277" y="132916"/>
                  </a:lnTo>
                  <a:lnTo>
                    <a:pt x="57386" y="126162"/>
                  </a:lnTo>
                  <a:lnTo>
                    <a:pt x="94380" y="105126"/>
                  </a:lnTo>
                  <a:lnTo>
                    <a:pt x="102868" y="97241"/>
                  </a:lnTo>
                  <a:lnTo>
                    <a:pt x="123215" y="63394"/>
                  </a:lnTo>
                  <a:lnTo>
                    <a:pt x="124115" y="58349"/>
                  </a:lnTo>
                  <a:lnTo>
                    <a:pt x="122857" y="48229"/>
                  </a:lnTo>
                  <a:lnTo>
                    <a:pt x="107956" y="20459"/>
                  </a:lnTo>
                  <a:lnTo>
                    <a:pt x="102975" y="13891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360"/>
            <p:cNvSpPr/>
            <p:nvPr/>
          </p:nvSpPr>
          <p:spPr>
            <a:xfrm>
              <a:off x="274328" y="2613659"/>
              <a:ext cx="196879" cy="213361"/>
            </a:xfrm>
            <a:custGeom>
              <a:avLst/>
              <a:gdLst/>
              <a:ahLst/>
              <a:cxnLst/>
              <a:rect l="0" t="0" r="0" b="0"/>
              <a:pathLst>
                <a:path w="196879" h="213361">
                  <a:moveTo>
                    <a:pt x="7612" y="0"/>
                  </a:moveTo>
                  <a:lnTo>
                    <a:pt x="305" y="0"/>
                  </a:lnTo>
                  <a:lnTo>
                    <a:pt x="0" y="17913"/>
                  </a:lnTo>
                  <a:lnTo>
                    <a:pt x="10598" y="54244"/>
                  </a:lnTo>
                  <a:lnTo>
                    <a:pt x="25168" y="91560"/>
                  </a:lnTo>
                  <a:lnTo>
                    <a:pt x="42473" y="129556"/>
                  </a:lnTo>
                  <a:lnTo>
                    <a:pt x="55779" y="163597"/>
                  </a:lnTo>
                  <a:lnTo>
                    <a:pt x="60777" y="183430"/>
                  </a:lnTo>
                  <a:lnTo>
                    <a:pt x="62528" y="185787"/>
                  </a:lnTo>
                  <a:lnTo>
                    <a:pt x="64543" y="187358"/>
                  </a:lnTo>
                  <a:lnTo>
                    <a:pt x="66781" y="191362"/>
                  </a:lnTo>
                  <a:lnTo>
                    <a:pt x="68218" y="196786"/>
                  </a:lnTo>
                  <a:lnTo>
                    <a:pt x="68414" y="195269"/>
                  </a:lnTo>
                  <a:lnTo>
                    <a:pt x="68540" y="191443"/>
                  </a:lnTo>
                  <a:lnTo>
                    <a:pt x="56419" y="163714"/>
                  </a:lnTo>
                  <a:lnTo>
                    <a:pt x="53738" y="133069"/>
                  </a:lnTo>
                  <a:lnTo>
                    <a:pt x="59495" y="106719"/>
                  </a:lnTo>
                  <a:lnTo>
                    <a:pt x="68786" y="86588"/>
                  </a:lnTo>
                  <a:lnTo>
                    <a:pt x="74593" y="79970"/>
                  </a:lnTo>
                  <a:lnTo>
                    <a:pt x="82819" y="74207"/>
                  </a:lnTo>
                  <a:lnTo>
                    <a:pt x="96970" y="70248"/>
                  </a:lnTo>
                  <a:lnTo>
                    <a:pt x="131077" y="68727"/>
                  </a:lnTo>
                  <a:lnTo>
                    <a:pt x="148804" y="72669"/>
                  </a:lnTo>
                  <a:lnTo>
                    <a:pt x="169965" y="87670"/>
                  </a:lnTo>
                  <a:lnTo>
                    <a:pt x="188193" y="106939"/>
                  </a:lnTo>
                  <a:lnTo>
                    <a:pt x="191499" y="111933"/>
                  </a:lnTo>
                  <a:lnTo>
                    <a:pt x="196152" y="131097"/>
                  </a:lnTo>
                  <a:lnTo>
                    <a:pt x="196878" y="154244"/>
                  </a:lnTo>
                  <a:lnTo>
                    <a:pt x="193894" y="164791"/>
                  </a:lnTo>
                  <a:lnTo>
                    <a:pt x="187488" y="172865"/>
                  </a:lnTo>
                  <a:lnTo>
                    <a:pt x="149734" y="199877"/>
                  </a:lnTo>
                  <a:lnTo>
                    <a:pt x="114285" y="211429"/>
                  </a:lnTo>
                  <a:lnTo>
                    <a:pt x="76860" y="213310"/>
                  </a:lnTo>
                  <a:lnTo>
                    <a:pt x="68572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61"/>
            <p:cNvSpPr/>
            <p:nvPr/>
          </p:nvSpPr>
          <p:spPr>
            <a:xfrm>
              <a:off x="70518" y="2739024"/>
              <a:ext cx="241902" cy="133229"/>
            </a:xfrm>
            <a:custGeom>
              <a:avLst/>
              <a:gdLst/>
              <a:ahLst/>
              <a:cxnLst/>
              <a:rect l="0" t="0" r="0" b="0"/>
              <a:pathLst>
                <a:path w="241902" h="133229">
                  <a:moveTo>
                    <a:pt x="135222" y="19416"/>
                  </a:moveTo>
                  <a:lnTo>
                    <a:pt x="135222" y="15370"/>
                  </a:lnTo>
                  <a:lnTo>
                    <a:pt x="134375" y="14179"/>
                  </a:lnTo>
                  <a:lnTo>
                    <a:pt x="132964" y="13384"/>
                  </a:lnTo>
                  <a:lnTo>
                    <a:pt x="128661" y="12109"/>
                  </a:lnTo>
                  <a:lnTo>
                    <a:pt x="121727" y="6621"/>
                  </a:lnTo>
                  <a:lnTo>
                    <a:pt x="114666" y="4053"/>
                  </a:lnTo>
                  <a:lnTo>
                    <a:pt x="109717" y="452"/>
                  </a:lnTo>
                  <a:lnTo>
                    <a:pt x="106365" y="0"/>
                  </a:lnTo>
                  <a:lnTo>
                    <a:pt x="69047" y="8008"/>
                  </a:lnTo>
                  <a:lnTo>
                    <a:pt x="48835" y="17978"/>
                  </a:lnTo>
                  <a:lnTo>
                    <a:pt x="19226" y="45135"/>
                  </a:lnTo>
                  <a:lnTo>
                    <a:pt x="6350" y="67457"/>
                  </a:lnTo>
                  <a:lnTo>
                    <a:pt x="517" y="86426"/>
                  </a:lnTo>
                  <a:lnTo>
                    <a:pt x="0" y="97458"/>
                  </a:lnTo>
                  <a:lnTo>
                    <a:pt x="4468" y="112342"/>
                  </a:lnTo>
                  <a:lnTo>
                    <a:pt x="16016" y="128163"/>
                  </a:lnTo>
                  <a:lnTo>
                    <a:pt x="23257" y="131247"/>
                  </a:lnTo>
                  <a:lnTo>
                    <a:pt x="41703" y="133228"/>
                  </a:lnTo>
                  <a:lnTo>
                    <a:pt x="56618" y="129526"/>
                  </a:lnTo>
                  <a:lnTo>
                    <a:pt x="67717" y="123067"/>
                  </a:lnTo>
                  <a:lnTo>
                    <a:pt x="102625" y="90036"/>
                  </a:lnTo>
                  <a:lnTo>
                    <a:pt x="105870" y="86816"/>
                  </a:lnTo>
                  <a:lnTo>
                    <a:pt x="109477" y="78723"/>
                  </a:lnTo>
                  <a:lnTo>
                    <a:pt x="112311" y="40898"/>
                  </a:lnTo>
                  <a:lnTo>
                    <a:pt x="112360" y="27512"/>
                  </a:lnTo>
                  <a:lnTo>
                    <a:pt x="108316" y="27177"/>
                  </a:lnTo>
                  <a:lnTo>
                    <a:pt x="104072" y="29356"/>
                  </a:lnTo>
                  <a:lnTo>
                    <a:pt x="101755" y="31122"/>
                  </a:lnTo>
                  <a:lnTo>
                    <a:pt x="101057" y="33147"/>
                  </a:lnTo>
                  <a:lnTo>
                    <a:pt x="101439" y="35343"/>
                  </a:lnTo>
                  <a:lnTo>
                    <a:pt x="103274" y="40888"/>
                  </a:lnTo>
                  <a:lnTo>
                    <a:pt x="105153" y="52683"/>
                  </a:lnTo>
                  <a:lnTo>
                    <a:pt x="120154" y="78653"/>
                  </a:lnTo>
                  <a:lnTo>
                    <a:pt x="134221" y="94240"/>
                  </a:lnTo>
                  <a:lnTo>
                    <a:pt x="143526" y="99238"/>
                  </a:lnTo>
                  <a:lnTo>
                    <a:pt x="168332" y="102709"/>
                  </a:lnTo>
                  <a:lnTo>
                    <a:pt x="183508" y="102233"/>
                  </a:lnTo>
                  <a:lnTo>
                    <a:pt x="208885" y="92609"/>
                  </a:lnTo>
                  <a:lnTo>
                    <a:pt x="216785" y="85530"/>
                  </a:lnTo>
                  <a:lnTo>
                    <a:pt x="223965" y="77587"/>
                  </a:lnTo>
                  <a:lnTo>
                    <a:pt x="241901" y="651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362"/>
            <p:cNvSpPr/>
            <p:nvPr/>
          </p:nvSpPr>
          <p:spPr>
            <a:xfrm>
              <a:off x="3055647" y="1570033"/>
              <a:ext cx="248981" cy="502608"/>
            </a:xfrm>
            <a:custGeom>
              <a:avLst/>
              <a:gdLst/>
              <a:ahLst/>
              <a:cxnLst/>
              <a:rect l="0" t="0" r="0" b="0"/>
              <a:pathLst>
                <a:path w="248981" h="502608">
                  <a:moveTo>
                    <a:pt x="7593" y="7307"/>
                  </a:moveTo>
                  <a:lnTo>
                    <a:pt x="3548" y="7307"/>
                  </a:lnTo>
                  <a:lnTo>
                    <a:pt x="2356" y="6460"/>
                  </a:lnTo>
                  <a:lnTo>
                    <a:pt x="1561" y="5049"/>
                  </a:lnTo>
                  <a:lnTo>
                    <a:pt x="65" y="0"/>
                  </a:lnTo>
                  <a:lnTo>
                    <a:pt x="0" y="3825"/>
                  </a:lnTo>
                  <a:lnTo>
                    <a:pt x="2243" y="8017"/>
                  </a:lnTo>
                  <a:lnTo>
                    <a:pt x="6908" y="12702"/>
                  </a:lnTo>
                  <a:lnTo>
                    <a:pt x="40588" y="38474"/>
                  </a:lnTo>
                  <a:lnTo>
                    <a:pt x="73094" y="58242"/>
                  </a:lnTo>
                  <a:lnTo>
                    <a:pt x="106891" y="89774"/>
                  </a:lnTo>
                  <a:lnTo>
                    <a:pt x="135416" y="114432"/>
                  </a:lnTo>
                  <a:lnTo>
                    <a:pt x="164470" y="143658"/>
                  </a:lnTo>
                  <a:lnTo>
                    <a:pt x="189541" y="178752"/>
                  </a:lnTo>
                  <a:lnTo>
                    <a:pt x="213056" y="215962"/>
                  </a:lnTo>
                  <a:lnTo>
                    <a:pt x="234418" y="253798"/>
                  </a:lnTo>
                  <a:lnTo>
                    <a:pt x="246015" y="291820"/>
                  </a:lnTo>
                  <a:lnTo>
                    <a:pt x="248980" y="329050"/>
                  </a:lnTo>
                  <a:lnTo>
                    <a:pt x="244027" y="361059"/>
                  </a:lnTo>
                  <a:lnTo>
                    <a:pt x="231364" y="387007"/>
                  </a:lnTo>
                  <a:lnTo>
                    <a:pt x="202501" y="418530"/>
                  </a:lnTo>
                  <a:lnTo>
                    <a:pt x="172023" y="439313"/>
                  </a:lnTo>
                  <a:lnTo>
                    <a:pt x="136182" y="458453"/>
                  </a:lnTo>
                  <a:lnTo>
                    <a:pt x="101009" y="475695"/>
                  </a:lnTo>
                  <a:lnTo>
                    <a:pt x="69138" y="488424"/>
                  </a:lnTo>
                  <a:lnTo>
                    <a:pt x="38072" y="5026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363"/>
            <p:cNvSpPr/>
            <p:nvPr/>
          </p:nvSpPr>
          <p:spPr>
            <a:xfrm>
              <a:off x="2919519" y="1805940"/>
              <a:ext cx="212301" cy="38101"/>
            </a:xfrm>
            <a:custGeom>
              <a:avLst/>
              <a:gdLst/>
              <a:ahLst/>
              <a:cxnLst/>
              <a:rect l="0" t="0" r="0" b="0"/>
              <a:pathLst>
                <a:path w="212301" h="38101">
                  <a:moveTo>
                    <a:pt x="6561" y="38100"/>
                  </a:moveTo>
                  <a:lnTo>
                    <a:pt x="0" y="38100"/>
                  </a:lnTo>
                  <a:lnTo>
                    <a:pt x="34058" y="38100"/>
                  </a:lnTo>
                  <a:lnTo>
                    <a:pt x="68938" y="35842"/>
                  </a:lnTo>
                  <a:lnTo>
                    <a:pt x="98420" y="32068"/>
                  </a:lnTo>
                  <a:lnTo>
                    <a:pt x="128605" y="28692"/>
                  </a:lnTo>
                  <a:lnTo>
                    <a:pt x="165100" y="19967"/>
                  </a:lnTo>
                  <a:lnTo>
                    <a:pt x="201564" y="5049"/>
                  </a:lnTo>
                  <a:lnTo>
                    <a:pt x="212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364"/>
            <p:cNvSpPr/>
            <p:nvPr/>
          </p:nvSpPr>
          <p:spPr>
            <a:xfrm>
              <a:off x="2973495" y="1668779"/>
              <a:ext cx="59134" cy="342901"/>
            </a:xfrm>
            <a:custGeom>
              <a:avLst/>
              <a:gdLst/>
              <a:ahLst/>
              <a:cxnLst/>
              <a:rect l="0" t="0" r="0" b="0"/>
              <a:pathLst>
                <a:path w="59134" h="342901">
                  <a:moveTo>
                    <a:pt x="36405" y="0"/>
                  </a:moveTo>
                  <a:lnTo>
                    <a:pt x="21792" y="0"/>
                  </a:lnTo>
                  <a:lnTo>
                    <a:pt x="34198" y="19928"/>
                  </a:lnTo>
                  <a:lnTo>
                    <a:pt x="46609" y="53958"/>
                  </a:lnTo>
                  <a:lnTo>
                    <a:pt x="54197" y="84474"/>
                  </a:lnTo>
                  <a:lnTo>
                    <a:pt x="57763" y="120327"/>
                  </a:lnTo>
                  <a:lnTo>
                    <a:pt x="58597" y="147459"/>
                  </a:lnTo>
                  <a:lnTo>
                    <a:pt x="58968" y="175604"/>
                  </a:lnTo>
                  <a:lnTo>
                    <a:pt x="59133" y="202224"/>
                  </a:lnTo>
                  <a:lnTo>
                    <a:pt x="54691" y="228167"/>
                  </a:lnTo>
                  <a:lnTo>
                    <a:pt x="44927" y="264314"/>
                  </a:lnTo>
                  <a:lnTo>
                    <a:pt x="37652" y="285113"/>
                  </a:lnTo>
                  <a:lnTo>
                    <a:pt x="13176" y="323030"/>
                  </a:lnTo>
                  <a:lnTo>
                    <a:pt x="6889" y="329836"/>
                  </a:lnTo>
                  <a:lnTo>
                    <a:pt x="4028" y="331651"/>
                  </a:lnTo>
                  <a:lnTo>
                    <a:pt x="2120" y="333707"/>
                  </a:lnTo>
                  <a:lnTo>
                    <a:pt x="0" y="338250"/>
                  </a:lnTo>
                  <a:lnTo>
                    <a:pt x="282" y="339800"/>
                  </a:lnTo>
                  <a:lnTo>
                    <a:pt x="1316" y="340833"/>
                  </a:lnTo>
                  <a:lnTo>
                    <a:pt x="5924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365"/>
            <p:cNvSpPr/>
            <p:nvPr/>
          </p:nvSpPr>
          <p:spPr>
            <a:xfrm>
              <a:off x="2454220" y="1830163"/>
              <a:ext cx="426140" cy="249791"/>
            </a:xfrm>
            <a:custGeom>
              <a:avLst/>
              <a:gdLst/>
              <a:ahLst/>
              <a:cxnLst/>
              <a:rect l="0" t="0" r="0" b="0"/>
              <a:pathLst>
                <a:path w="426140" h="249791">
                  <a:moveTo>
                    <a:pt x="144199" y="82457"/>
                  </a:moveTo>
                  <a:lnTo>
                    <a:pt x="144199" y="78411"/>
                  </a:lnTo>
                  <a:lnTo>
                    <a:pt x="143353" y="77220"/>
                  </a:lnTo>
                  <a:lnTo>
                    <a:pt x="141942" y="76425"/>
                  </a:lnTo>
                  <a:lnTo>
                    <a:pt x="140154" y="75896"/>
                  </a:lnTo>
                  <a:lnTo>
                    <a:pt x="128761" y="68945"/>
                  </a:lnTo>
                  <a:lnTo>
                    <a:pt x="126287" y="68369"/>
                  </a:lnTo>
                  <a:lnTo>
                    <a:pt x="114715" y="71603"/>
                  </a:lnTo>
                  <a:lnTo>
                    <a:pt x="79762" y="88491"/>
                  </a:lnTo>
                  <a:lnTo>
                    <a:pt x="60196" y="102119"/>
                  </a:lnTo>
                  <a:lnTo>
                    <a:pt x="37985" y="131308"/>
                  </a:lnTo>
                  <a:lnTo>
                    <a:pt x="22417" y="159584"/>
                  </a:lnTo>
                  <a:lnTo>
                    <a:pt x="6032" y="195435"/>
                  </a:lnTo>
                  <a:lnTo>
                    <a:pt x="290" y="232425"/>
                  </a:lnTo>
                  <a:lnTo>
                    <a:pt x="0" y="238315"/>
                  </a:lnTo>
                  <a:lnTo>
                    <a:pt x="1500" y="242242"/>
                  </a:lnTo>
                  <a:lnTo>
                    <a:pt x="4193" y="244860"/>
                  </a:lnTo>
                  <a:lnTo>
                    <a:pt x="11701" y="247769"/>
                  </a:lnTo>
                  <a:lnTo>
                    <a:pt x="35259" y="249790"/>
                  </a:lnTo>
                  <a:lnTo>
                    <a:pt x="45264" y="245445"/>
                  </a:lnTo>
                  <a:lnTo>
                    <a:pt x="65484" y="228858"/>
                  </a:lnTo>
                  <a:lnTo>
                    <a:pt x="91897" y="192655"/>
                  </a:lnTo>
                  <a:lnTo>
                    <a:pt x="108507" y="154722"/>
                  </a:lnTo>
                  <a:lnTo>
                    <a:pt x="112690" y="139566"/>
                  </a:lnTo>
                  <a:lnTo>
                    <a:pt x="113584" y="129844"/>
                  </a:lnTo>
                  <a:lnTo>
                    <a:pt x="113716" y="139571"/>
                  </a:lnTo>
                  <a:lnTo>
                    <a:pt x="115976" y="143965"/>
                  </a:lnTo>
                  <a:lnTo>
                    <a:pt x="117764" y="146322"/>
                  </a:lnTo>
                  <a:lnTo>
                    <a:pt x="119750" y="153457"/>
                  </a:lnTo>
                  <a:lnTo>
                    <a:pt x="123126" y="166993"/>
                  </a:lnTo>
                  <a:lnTo>
                    <a:pt x="129489" y="179471"/>
                  </a:lnTo>
                  <a:lnTo>
                    <a:pt x="139224" y="191272"/>
                  </a:lnTo>
                  <a:lnTo>
                    <a:pt x="148762" y="194319"/>
                  </a:lnTo>
                  <a:lnTo>
                    <a:pt x="175581" y="196275"/>
                  </a:lnTo>
                  <a:lnTo>
                    <a:pt x="204491" y="190578"/>
                  </a:lnTo>
                  <a:lnTo>
                    <a:pt x="238745" y="175494"/>
                  </a:lnTo>
                  <a:lnTo>
                    <a:pt x="252259" y="167268"/>
                  </a:lnTo>
                  <a:lnTo>
                    <a:pt x="262217" y="155711"/>
                  </a:lnTo>
                  <a:lnTo>
                    <a:pt x="278305" y="121015"/>
                  </a:lnTo>
                  <a:lnTo>
                    <a:pt x="293168" y="83410"/>
                  </a:lnTo>
                  <a:lnTo>
                    <a:pt x="296560" y="67418"/>
                  </a:lnTo>
                  <a:lnTo>
                    <a:pt x="296599" y="101472"/>
                  </a:lnTo>
                  <a:lnTo>
                    <a:pt x="294341" y="128922"/>
                  </a:lnTo>
                  <a:lnTo>
                    <a:pt x="289686" y="164681"/>
                  </a:lnTo>
                  <a:lnTo>
                    <a:pt x="289073" y="183177"/>
                  </a:lnTo>
                  <a:lnTo>
                    <a:pt x="286763" y="188746"/>
                  </a:lnTo>
                  <a:lnTo>
                    <a:pt x="282427" y="195174"/>
                  </a:lnTo>
                  <a:lnTo>
                    <a:pt x="282071" y="194855"/>
                  </a:lnTo>
                  <a:lnTo>
                    <a:pt x="281368" y="159170"/>
                  </a:lnTo>
                  <a:lnTo>
                    <a:pt x="286598" y="127431"/>
                  </a:lnTo>
                  <a:lnTo>
                    <a:pt x="290767" y="91685"/>
                  </a:lnTo>
                  <a:lnTo>
                    <a:pt x="299492" y="59914"/>
                  </a:lnTo>
                  <a:lnTo>
                    <a:pt x="317917" y="23796"/>
                  </a:lnTo>
                  <a:lnTo>
                    <a:pt x="323854" y="14052"/>
                  </a:lnTo>
                  <a:lnTo>
                    <a:pt x="329315" y="9721"/>
                  </a:lnTo>
                  <a:lnTo>
                    <a:pt x="345803" y="1704"/>
                  </a:lnTo>
                  <a:lnTo>
                    <a:pt x="355439" y="0"/>
                  </a:lnTo>
                  <a:lnTo>
                    <a:pt x="365366" y="1500"/>
                  </a:lnTo>
                  <a:lnTo>
                    <a:pt x="375422" y="5836"/>
                  </a:lnTo>
                  <a:lnTo>
                    <a:pt x="396705" y="23145"/>
                  </a:lnTo>
                  <a:lnTo>
                    <a:pt x="408064" y="46187"/>
                  </a:lnTo>
                  <a:lnTo>
                    <a:pt x="416204" y="75198"/>
                  </a:lnTo>
                  <a:lnTo>
                    <a:pt x="416643" y="89391"/>
                  </a:lnTo>
                  <a:lnTo>
                    <a:pt x="411515" y="122813"/>
                  </a:lnTo>
                  <a:lnTo>
                    <a:pt x="411173" y="133131"/>
                  </a:lnTo>
                  <a:lnTo>
                    <a:pt x="411929" y="136559"/>
                  </a:lnTo>
                  <a:lnTo>
                    <a:pt x="413279" y="138845"/>
                  </a:lnTo>
                  <a:lnTo>
                    <a:pt x="418213" y="143149"/>
                  </a:lnTo>
                  <a:lnTo>
                    <a:pt x="418429" y="139292"/>
                  </a:lnTo>
                  <a:lnTo>
                    <a:pt x="420737" y="135092"/>
                  </a:lnTo>
                  <a:lnTo>
                    <a:pt x="426139" y="1281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366"/>
            <p:cNvSpPr/>
            <p:nvPr/>
          </p:nvSpPr>
          <p:spPr>
            <a:xfrm>
              <a:off x="2346959" y="1729740"/>
              <a:ext cx="91442" cy="350520"/>
            </a:xfrm>
            <a:custGeom>
              <a:avLst/>
              <a:gdLst/>
              <a:ahLst/>
              <a:cxnLst/>
              <a:rect l="0" t="0" r="0" b="0"/>
              <a:pathLst>
                <a:path w="91442" h="350520">
                  <a:moveTo>
                    <a:pt x="91441" y="0"/>
                  </a:moveTo>
                  <a:lnTo>
                    <a:pt x="83350" y="4045"/>
                  </a:lnTo>
                  <a:lnTo>
                    <a:pt x="80967" y="6083"/>
                  </a:lnTo>
                  <a:lnTo>
                    <a:pt x="59220" y="40090"/>
                  </a:lnTo>
                  <a:lnTo>
                    <a:pt x="52809" y="75903"/>
                  </a:lnTo>
                  <a:lnTo>
                    <a:pt x="42364" y="109790"/>
                  </a:lnTo>
                  <a:lnTo>
                    <a:pt x="33531" y="143349"/>
                  </a:lnTo>
                  <a:lnTo>
                    <a:pt x="28167" y="170390"/>
                  </a:lnTo>
                  <a:lnTo>
                    <a:pt x="22961" y="197084"/>
                  </a:lnTo>
                  <a:lnTo>
                    <a:pt x="17825" y="223059"/>
                  </a:lnTo>
                  <a:lnTo>
                    <a:pt x="10174" y="260636"/>
                  </a:lnTo>
                  <a:lnTo>
                    <a:pt x="3391" y="292749"/>
                  </a:lnTo>
                  <a:lnTo>
                    <a:pt x="447" y="330651"/>
                  </a:lnTo>
                  <a:lnTo>
                    <a:pt x="0" y="350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367"/>
            <p:cNvSpPr/>
            <p:nvPr/>
          </p:nvSpPr>
          <p:spPr>
            <a:xfrm>
              <a:off x="2049779" y="1905203"/>
              <a:ext cx="220143" cy="182677"/>
            </a:xfrm>
            <a:custGeom>
              <a:avLst/>
              <a:gdLst/>
              <a:ahLst/>
              <a:cxnLst/>
              <a:rect l="0" t="0" r="0" b="0"/>
              <a:pathLst>
                <a:path w="220143" h="182677">
                  <a:moveTo>
                    <a:pt x="0" y="91237"/>
                  </a:moveTo>
                  <a:lnTo>
                    <a:pt x="847" y="57187"/>
                  </a:lnTo>
                  <a:lnTo>
                    <a:pt x="4046" y="47599"/>
                  </a:lnTo>
                  <a:lnTo>
                    <a:pt x="18697" y="32681"/>
                  </a:lnTo>
                  <a:lnTo>
                    <a:pt x="53796" y="15688"/>
                  </a:lnTo>
                  <a:lnTo>
                    <a:pt x="83910" y="5005"/>
                  </a:lnTo>
                  <a:lnTo>
                    <a:pt x="119555" y="825"/>
                  </a:lnTo>
                  <a:lnTo>
                    <a:pt x="151933" y="0"/>
                  </a:lnTo>
                  <a:lnTo>
                    <a:pt x="175122" y="2115"/>
                  </a:lnTo>
                  <a:lnTo>
                    <a:pt x="193564" y="8103"/>
                  </a:lnTo>
                  <a:lnTo>
                    <a:pt x="211426" y="21757"/>
                  </a:lnTo>
                  <a:lnTo>
                    <a:pt x="216734" y="33264"/>
                  </a:lnTo>
                  <a:lnTo>
                    <a:pt x="220142" y="57301"/>
                  </a:lnTo>
                  <a:lnTo>
                    <a:pt x="213834" y="70227"/>
                  </a:lnTo>
                  <a:lnTo>
                    <a:pt x="193134" y="103267"/>
                  </a:lnTo>
                  <a:lnTo>
                    <a:pt x="178407" y="118033"/>
                  </a:lnTo>
                  <a:lnTo>
                    <a:pt x="141357" y="145354"/>
                  </a:lnTo>
                  <a:lnTo>
                    <a:pt x="111499" y="159576"/>
                  </a:lnTo>
                  <a:lnTo>
                    <a:pt x="77152" y="171967"/>
                  </a:lnTo>
                  <a:lnTo>
                    <a:pt x="42271" y="181099"/>
                  </a:lnTo>
                  <a:lnTo>
                    <a:pt x="7621" y="1826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368"/>
            <p:cNvSpPr/>
            <p:nvPr/>
          </p:nvSpPr>
          <p:spPr>
            <a:xfrm>
              <a:off x="2042159" y="1981200"/>
              <a:ext cx="45721" cy="266701"/>
            </a:xfrm>
            <a:custGeom>
              <a:avLst/>
              <a:gdLst/>
              <a:ahLst/>
              <a:cxnLst/>
              <a:rect l="0" t="0" r="0" b="0"/>
              <a:pathLst>
                <a:path w="45721" h="266701">
                  <a:moveTo>
                    <a:pt x="45720" y="0"/>
                  </a:moveTo>
                  <a:lnTo>
                    <a:pt x="43463" y="33134"/>
                  </a:lnTo>
                  <a:lnTo>
                    <a:pt x="39160" y="65529"/>
                  </a:lnTo>
                  <a:lnTo>
                    <a:pt x="38414" y="94581"/>
                  </a:lnTo>
                  <a:lnTo>
                    <a:pt x="34148" y="124638"/>
                  </a:lnTo>
                  <a:lnTo>
                    <a:pt x="27522" y="154992"/>
                  </a:lnTo>
                  <a:lnTo>
                    <a:pt x="20196" y="185435"/>
                  </a:lnTo>
                  <a:lnTo>
                    <a:pt x="12664" y="215904"/>
                  </a:lnTo>
                  <a:lnTo>
                    <a:pt x="6027" y="247864"/>
                  </a:lnTo>
                  <a:lnTo>
                    <a:pt x="1786" y="258014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369"/>
            <p:cNvSpPr/>
            <p:nvPr/>
          </p:nvSpPr>
          <p:spPr>
            <a:xfrm>
              <a:off x="1706879" y="2034540"/>
              <a:ext cx="121922" cy="30481"/>
            </a:xfrm>
            <a:custGeom>
              <a:avLst/>
              <a:gdLst/>
              <a:ahLst/>
              <a:cxnLst/>
              <a:rect l="0" t="0" r="0" b="0"/>
              <a:pathLst>
                <a:path w="121922" h="30481">
                  <a:moveTo>
                    <a:pt x="0" y="30480"/>
                  </a:moveTo>
                  <a:lnTo>
                    <a:pt x="4046" y="26434"/>
                  </a:lnTo>
                  <a:lnTo>
                    <a:pt x="10547" y="24448"/>
                  </a:lnTo>
                  <a:lnTo>
                    <a:pt x="40336" y="16985"/>
                  </a:lnTo>
                  <a:lnTo>
                    <a:pt x="74886" y="7463"/>
                  </a:lnTo>
                  <a:lnTo>
                    <a:pt x="111587" y="982"/>
                  </a:lnTo>
                  <a:lnTo>
                    <a:pt x="1219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370"/>
            <p:cNvSpPr/>
            <p:nvPr/>
          </p:nvSpPr>
          <p:spPr>
            <a:xfrm>
              <a:off x="1746219" y="1775773"/>
              <a:ext cx="181641" cy="342587"/>
            </a:xfrm>
            <a:custGeom>
              <a:avLst/>
              <a:gdLst/>
              <a:ahLst/>
              <a:cxnLst/>
              <a:rect l="0" t="0" r="0" b="0"/>
              <a:pathLst>
                <a:path w="181641" h="342587">
                  <a:moveTo>
                    <a:pt x="181640" y="7306"/>
                  </a:moveTo>
                  <a:lnTo>
                    <a:pt x="169474" y="2070"/>
                  </a:lnTo>
                  <a:lnTo>
                    <a:pt x="141771" y="0"/>
                  </a:lnTo>
                  <a:lnTo>
                    <a:pt x="105208" y="8017"/>
                  </a:lnTo>
                  <a:lnTo>
                    <a:pt x="67310" y="20947"/>
                  </a:lnTo>
                  <a:lnTo>
                    <a:pt x="45318" y="34584"/>
                  </a:lnTo>
                  <a:lnTo>
                    <a:pt x="12604" y="71038"/>
                  </a:lnTo>
                  <a:lnTo>
                    <a:pt x="5477" y="84738"/>
                  </a:lnTo>
                  <a:lnTo>
                    <a:pt x="87" y="120313"/>
                  </a:lnTo>
                  <a:lnTo>
                    <a:pt x="0" y="149916"/>
                  </a:lnTo>
                  <a:lnTo>
                    <a:pt x="5807" y="180136"/>
                  </a:lnTo>
                  <a:lnTo>
                    <a:pt x="17876" y="210539"/>
                  </a:lnTo>
                  <a:lnTo>
                    <a:pt x="31330" y="240150"/>
                  </a:lnTo>
                  <a:lnTo>
                    <a:pt x="46147" y="273339"/>
                  </a:lnTo>
                  <a:lnTo>
                    <a:pt x="64017" y="310325"/>
                  </a:lnTo>
                  <a:lnTo>
                    <a:pt x="72548" y="325991"/>
                  </a:lnTo>
                  <a:lnTo>
                    <a:pt x="74960" y="3425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371"/>
            <p:cNvSpPr/>
            <p:nvPr/>
          </p:nvSpPr>
          <p:spPr>
            <a:xfrm>
              <a:off x="1460331" y="1992259"/>
              <a:ext cx="177970" cy="169874"/>
            </a:xfrm>
            <a:custGeom>
              <a:avLst/>
              <a:gdLst/>
              <a:ahLst/>
              <a:cxnLst/>
              <a:rect l="0" t="0" r="0" b="0"/>
              <a:pathLst>
                <a:path w="177970" h="169874">
                  <a:moveTo>
                    <a:pt x="177969" y="11800"/>
                  </a:moveTo>
                  <a:lnTo>
                    <a:pt x="173923" y="7755"/>
                  </a:lnTo>
                  <a:lnTo>
                    <a:pt x="169680" y="5769"/>
                  </a:lnTo>
                  <a:lnTo>
                    <a:pt x="167363" y="5240"/>
                  </a:lnTo>
                  <a:lnTo>
                    <a:pt x="160056" y="449"/>
                  </a:lnTo>
                  <a:lnTo>
                    <a:pt x="156714" y="0"/>
                  </a:lnTo>
                  <a:lnTo>
                    <a:pt x="143919" y="3412"/>
                  </a:lnTo>
                  <a:lnTo>
                    <a:pt x="108295" y="17883"/>
                  </a:lnTo>
                  <a:lnTo>
                    <a:pt x="71144" y="40207"/>
                  </a:lnTo>
                  <a:lnTo>
                    <a:pt x="33169" y="75749"/>
                  </a:lnTo>
                  <a:lnTo>
                    <a:pt x="14838" y="101868"/>
                  </a:lnTo>
                  <a:lnTo>
                    <a:pt x="1059" y="129404"/>
                  </a:lnTo>
                  <a:lnTo>
                    <a:pt x="0" y="140551"/>
                  </a:lnTo>
                  <a:lnTo>
                    <a:pt x="2352" y="150303"/>
                  </a:lnTo>
                  <a:lnTo>
                    <a:pt x="6219" y="157459"/>
                  </a:lnTo>
                  <a:lnTo>
                    <a:pt x="15275" y="163462"/>
                  </a:lnTo>
                  <a:lnTo>
                    <a:pt x="32396" y="169344"/>
                  </a:lnTo>
                  <a:lnTo>
                    <a:pt x="43843" y="169873"/>
                  </a:lnTo>
                  <a:lnTo>
                    <a:pt x="79308" y="161070"/>
                  </a:lnTo>
                  <a:lnTo>
                    <a:pt x="117061" y="140594"/>
                  </a:lnTo>
                  <a:lnTo>
                    <a:pt x="130579" y="130849"/>
                  </a:lnTo>
                  <a:lnTo>
                    <a:pt x="146155" y="110795"/>
                  </a:lnTo>
                  <a:lnTo>
                    <a:pt x="157385" y="86482"/>
                  </a:lnTo>
                  <a:lnTo>
                    <a:pt x="157473" y="80215"/>
                  </a:lnTo>
                  <a:lnTo>
                    <a:pt x="145093" y="52753"/>
                  </a:lnTo>
                  <a:lnTo>
                    <a:pt x="133326" y="37293"/>
                  </a:lnTo>
                  <a:lnTo>
                    <a:pt x="119115" y="26033"/>
                  </a:lnTo>
                  <a:lnTo>
                    <a:pt x="108225" y="21380"/>
                  </a:lnTo>
                  <a:lnTo>
                    <a:pt x="99636" y="20001"/>
                  </a:lnTo>
                  <a:lnTo>
                    <a:pt x="97807" y="18961"/>
                  </a:lnTo>
                  <a:lnTo>
                    <a:pt x="96588" y="17421"/>
                  </a:lnTo>
                  <a:lnTo>
                    <a:pt x="94148" y="11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372"/>
            <p:cNvSpPr/>
            <p:nvPr/>
          </p:nvSpPr>
          <p:spPr>
            <a:xfrm>
              <a:off x="1104900" y="2042953"/>
              <a:ext cx="197511" cy="197327"/>
            </a:xfrm>
            <a:custGeom>
              <a:avLst/>
              <a:gdLst/>
              <a:ahLst/>
              <a:cxnLst/>
              <a:rect l="0" t="0" r="0" b="0"/>
              <a:pathLst>
                <a:path w="197511" h="197327">
                  <a:moveTo>
                    <a:pt x="0" y="44926"/>
                  </a:moveTo>
                  <a:lnTo>
                    <a:pt x="0" y="38366"/>
                  </a:lnTo>
                  <a:lnTo>
                    <a:pt x="17912" y="19422"/>
                  </a:lnTo>
                  <a:lnTo>
                    <a:pt x="33529" y="11875"/>
                  </a:lnTo>
                  <a:lnTo>
                    <a:pt x="68981" y="5234"/>
                  </a:lnTo>
                  <a:lnTo>
                    <a:pt x="106732" y="0"/>
                  </a:lnTo>
                  <a:lnTo>
                    <a:pt x="128709" y="288"/>
                  </a:lnTo>
                  <a:lnTo>
                    <a:pt x="161081" y="9843"/>
                  </a:lnTo>
                  <a:lnTo>
                    <a:pt x="179149" y="21173"/>
                  </a:lnTo>
                  <a:lnTo>
                    <a:pt x="191181" y="35254"/>
                  </a:lnTo>
                  <a:lnTo>
                    <a:pt x="195036" y="47401"/>
                  </a:lnTo>
                  <a:lnTo>
                    <a:pt x="197510" y="71850"/>
                  </a:lnTo>
                  <a:lnTo>
                    <a:pt x="193333" y="84833"/>
                  </a:lnTo>
                  <a:lnTo>
                    <a:pt x="171243" y="121364"/>
                  </a:lnTo>
                  <a:lnTo>
                    <a:pt x="136630" y="155213"/>
                  </a:lnTo>
                  <a:lnTo>
                    <a:pt x="98990" y="173603"/>
                  </a:lnTo>
                  <a:lnTo>
                    <a:pt x="61797" y="186206"/>
                  </a:lnTo>
                  <a:lnTo>
                    <a:pt x="28236" y="190246"/>
                  </a:lnTo>
                  <a:lnTo>
                    <a:pt x="7620" y="1973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373"/>
            <p:cNvSpPr/>
            <p:nvPr/>
          </p:nvSpPr>
          <p:spPr>
            <a:xfrm>
              <a:off x="1066800" y="2087879"/>
              <a:ext cx="22861" cy="266701"/>
            </a:xfrm>
            <a:custGeom>
              <a:avLst/>
              <a:gdLst/>
              <a:ahLst/>
              <a:cxnLst/>
              <a:rect l="0" t="0" r="0" b="0"/>
              <a:pathLst>
                <a:path w="22861" h="266701">
                  <a:moveTo>
                    <a:pt x="22860" y="0"/>
                  </a:moveTo>
                  <a:lnTo>
                    <a:pt x="22860" y="33466"/>
                  </a:lnTo>
                  <a:lnTo>
                    <a:pt x="22013" y="69820"/>
                  </a:lnTo>
                  <a:lnTo>
                    <a:pt x="16828" y="107427"/>
                  </a:lnTo>
                  <a:lnTo>
                    <a:pt x="15710" y="139640"/>
                  </a:lnTo>
                  <a:lnTo>
                    <a:pt x="13121" y="173737"/>
                  </a:lnTo>
                  <a:lnTo>
                    <a:pt x="6992" y="205289"/>
                  </a:lnTo>
                  <a:lnTo>
                    <a:pt x="1381" y="238201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374"/>
            <p:cNvSpPr/>
            <p:nvPr/>
          </p:nvSpPr>
          <p:spPr>
            <a:xfrm>
              <a:off x="922020" y="2133600"/>
              <a:ext cx="7620" cy="160021"/>
            </a:xfrm>
            <a:custGeom>
              <a:avLst/>
              <a:gdLst/>
              <a:ahLst/>
              <a:cxnLst/>
              <a:rect l="0" t="0" r="0" b="0"/>
              <a:pathLst>
                <a:path w="7620" h="160021">
                  <a:moveTo>
                    <a:pt x="7619" y="0"/>
                  </a:moveTo>
                  <a:lnTo>
                    <a:pt x="6773" y="19927"/>
                  </a:lnTo>
                  <a:lnTo>
                    <a:pt x="1059" y="53957"/>
                  </a:lnTo>
                  <a:lnTo>
                    <a:pt x="139" y="91521"/>
                  </a:lnTo>
                  <a:lnTo>
                    <a:pt x="18" y="128704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75"/>
            <p:cNvSpPr/>
            <p:nvPr/>
          </p:nvSpPr>
          <p:spPr>
            <a:xfrm>
              <a:off x="662939" y="2179320"/>
              <a:ext cx="137162" cy="60960"/>
            </a:xfrm>
            <a:custGeom>
              <a:avLst/>
              <a:gdLst/>
              <a:ahLst/>
              <a:cxnLst/>
              <a:rect l="0" t="0" r="0" b="0"/>
              <a:pathLst>
                <a:path w="137162" h="60960">
                  <a:moveTo>
                    <a:pt x="0" y="60959"/>
                  </a:moveTo>
                  <a:lnTo>
                    <a:pt x="6931" y="54876"/>
                  </a:lnTo>
                  <a:lnTo>
                    <a:pt x="32564" y="43047"/>
                  </a:lnTo>
                  <a:lnTo>
                    <a:pt x="66609" y="32147"/>
                  </a:lnTo>
                  <a:lnTo>
                    <a:pt x="103187" y="14566"/>
                  </a:lnTo>
                  <a:lnTo>
                    <a:pt x="1371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376"/>
            <p:cNvSpPr/>
            <p:nvPr/>
          </p:nvSpPr>
          <p:spPr>
            <a:xfrm>
              <a:off x="731520" y="2019300"/>
              <a:ext cx="68581" cy="327660"/>
            </a:xfrm>
            <a:custGeom>
              <a:avLst/>
              <a:gdLst/>
              <a:ahLst/>
              <a:cxnLst/>
              <a:rect l="0" t="0" r="0" b="0"/>
              <a:pathLst>
                <a:path w="68581" h="327660">
                  <a:moveTo>
                    <a:pt x="68580" y="0"/>
                  </a:moveTo>
                  <a:lnTo>
                    <a:pt x="68580" y="4045"/>
                  </a:lnTo>
                  <a:lnTo>
                    <a:pt x="56429" y="40335"/>
                  </a:lnTo>
                  <a:lnTo>
                    <a:pt x="53408" y="68301"/>
                  </a:lnTo>
                  <a:lnTo>
                    <a:pt x="47527" y="103022"/>
                  </a:lnTo>
                  <a:lnTo>
                    <a:pt x="41269" y="140968"/>
                  </a:lnTo>
                  <a:lnTo>
                    <a:pt x="39508" y="169332"/>
                  </a:lnTo>
                  <a:lnTo>
                    <a:pt x="36468" y="198872"/>
                  </a:lnTo>
                  <a:lnTo>
                    <a:pt x="32294" y="228087"/>
                  </a:lnTo>
                  <a:lnTo>
                    <a:pt x="27617" y="255183"/>
                  </a:lnTo>
                  <a:lnTo>
                    <a:pt x="17716" y="293211"/>
                  </a:lnTo>
                  <a:lnTo>
                    <a:pt x="0" y="32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377"/>
            <p:cNvSpPr/>
            <p:nvPr/>
          </p:nvSpPr>
          <p:spPr>
            <a:xfrm>
              <a:off x="488261" y="1889759"/>
              <a:ext cx="243260" cy="617222"/>
            </a:xfrm>
            <a:custGeom>
              <a:avLst/>
              <a:gdLst/>
              <a:ahLst/>
              <a:cxnLst/>
              <a:rect l="0" t="0" r="0" b="0"/>
              <a:pathLst>
                <a:path w="243260" h="617222">
                  <a:moveTo>
                    <a:pt x="243259" y="0"/>
                  </a:moveTo>
                  <a:lnTo>
                    <a:pt x="239213" y="4046"/>
                  </a:lnTo>
                  <a:lnTo>
                    <a:pt x="234970" y="6032"/>
                  </a:lnTo>
                  <a:lnTo>
                    <a:pt x="232652" y="6561"/>
                  </a:lnTo>
                  <a:lnTo>
                    <a:pt x="227820" y="11665"/>
                  </a:lnTo>
                  <a:lnTo>
                    <a:pt x="225346" y="15397"/>
                  </a:lnTo>
                  <a:lnTo>
                    <a:pt x="215824" y="21801"/>
                  </a:lnTo>
                  <a:lnTo>
                    <a:pt x="203126" y="29163"/>
                  </a:lnTo>
                  <a:lnTo>
                    <a:pt x="166791" y="65835"/>
                  </a:lnTo>
                  <a:lnTo>
                    <a:pt x="144119" y="94672"/>
                  </a:lnTo>
                  <a:lnTo>
                    <a:pt x="117270" y="124666"/>
                  </a:lnTo>
                  <a:lnTo>
                    <a:pt x="91911" y="159046"/>
                  </a:lnTo>
                  <a:lnTo>
                    <a:pt x="68310" y="196044"/>
                  </a:lnTo>
                  <a:lnTo>
                    <a:pt x="55155" y="223444"/>
                  </a:lnTo>
                  <a:lnTo>
                    <a:pt x="43664" y="252555"/>
                  </a:lnTo>
                  <a:lnTo>
                    <a:pt x="32912" y="282427"/>
                  </a:lnTo>
                  <a:lnTo>
                    <a:pt x="22489" y="312637"/>
                  </a:lnTo>
                  <a:lnTo>
                    <a:pt x="13059" y="343843"/>
                  </a:lnTo>
                  <a:lnTo>
                    <a:pt x="6045" y="377468"/>
                  </a:lnTo>
                  <a:lnTo>
                    <a:pt x="2364" y="409911"/>
                  </a:lnTo>
                  <a:lnTo>
                    <a:pt x="727" y="441263"/>
                  </a:lnTo>
                  <a:lnTo>
                    <a:pt x="0" y="472130"/>
                  </a:lnTo>
                  <a:lnTo>
                    <a:pt x="1935" y="500525"/>
                  </a:lnTo>
                  <a:lnTo>
                    <a:pt x="7784" y="535795"/>
                  </a:lnTo>
                  <a:lnTo>
                    <a:pt x="17137" y="562332"/>
                  </a:lnTo>
                  <a:lnTo>
                    <a:pt x="35468" y="590009"/>
                  </a:lnTo>
                  <a:lnTo>
                    <a:pt x="54409" y="606524"/>
                  </a:lnTo>
                  <a:lnTo>
                    <a:pt x="68732" y="612466"/>
                  </a:lnTo>
                  <a:lnTo>
                    <a:pt x="104215" y="616942"/>
                  </a:lnTo>
                  <a:lnTo>
                    <a:pt x="113719" y="617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MARTInkShape-378"/>
          <p:cNvSpPr/>
          <p:nvPr/>
        </p:nvSpPr>
        <p:spPr>
          <a:xfrm>
            <a:off x="861606" y="2887980"/>
            <a:ext cx="151855" cy="373380"/>
          </a:xfrm>
          <a:custGeom>
            <a:avLst/>
            <a:gdLst/>
            <a:ahLst/>
            <a:cxnLst/>
            <a:rect l="0" t="0" r="0" b="0"/>
            <a:pathLst>
              <a:path w="151855" h="373380">
                <a:moveTo>
                  <a:pt x="68033" y="0"/>
                </a:moveTo>
                <a:lnTo>
                  <a:pt x="57487" y="16577"/>
                </a:lnTo>
                <a:lnTo>
                  <a:pt x="34628" y="47746"/>
                </a:lnTo>
                <a:lnTo>
                  <a:pt x="16875" y="84721"/>
                </a:lnTo>
                <a:lnTo>
                  <a:pt x="9978" y="114567"/>
                </a:lnTo>
                <a:lnTo>
                  <a:pt x="5676" y="147116"/>
                </a:lnTo>
                <a:lnTo>
                  <a:pt x="1297" y="181314"/>
                </a:lnTo>
                <a:lnTo>
                  <a:pt x="0" y="212896"/>
                </a:lnTo>
                <a:lnTo>
                  <a:pt x="1873" y="243702"/>
                </a:lnTo>
                <a:lnTo>
                  <a:pt x="10048" y="272021"/>
                </a:lnTo>
                <a:lnTo>
                  <a:pt x="27981" y="304346"/>
                </a:lnTo>
                <a:lnTo>
                  <a:pt x="46853" y="327525"/>
                </a:lnTo>
                <a:lnTo>
                  <a:pt x="68531" y="342389"/>
                </a:lnTo>
                <a:lnTo>
                  <a:pt x="105542" y="355844"/>
                </a:lnTo>
                <a:lnTo>
                  <a:pt x="151854" y="37337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MARTInkShape-379"/>
          <p:cNvSpPr/>
          <p:nvPr/>
        </p:nvSpPr>
        <p:spPr>
          <a:xfrm>
            <a:off x="1989133" y="2705100"/>
            <a:ext cx="101900" cy="388620"/>
          </a:xfrm>
          <a:custGeom>
            <a:avLst/>
            <a:gdLst/>
            <a:ahLst/>
            <a:cxnLst/>
            <a:rect l="0" t="0" r="0" b="0"/>
            <a:pathLst>
              <a:path w="101900" h="388620">
                <a:moveTo>
                  <a:pt x="7307" y="0"/>
                </a:moveTo>
                <a:lnTo>
                  <a:pt x="3261" y="4045"/>
                </a:lnTo>
                <a:lnTo>
                  <a:pt x="1275" y="8289"/>
                </a:lnTo>
                <a:lnTo>
                  <a:pt x="0" y="21957"/>
                </a:lnTo>
                <a:lnTo>
                  <a:pt x="3825" y="36045"/>
                </a:lnTo>
                <a:lnTo>
                  <a:pt x="17607" y="70127"/>
                </a:lnTo>
                <a:lnTo>
                  <a:pt x="38474" y="106883"/>
                </a:lnTo>
                <a:lnTo>
                  <a:pt x="58242" y="141245"/>
                </a:lnTo>
                <a:lnTo>
                  <a:pt x="69342" y="170637"/>
                </a:lnTo>
                <a:lnTo>
                  <a:pt x="82038" y="200795"/>
                </a:lnTo>
                <a:lnTo>
                  <a:pt x="92479" y="231180"/>
                </a:lnTo>
                <a:lnTo>
                  <a:pt x="101899" y="266551"/>
                </a:lnTo>
                <a:lnTo>
                  <a:pt x="99210" y="295348"/>
                </a:lnTo>
                <a:lnTo>
                  <a:pt x="91358" y="324483"/>
                </a:lnTo>
                <a:lnTo>
                  <a:pt x="71323" y="357512"/>
                </a:lnTo>
                <a:lnTo>
                  <a:pt x="63698" y="371407"/>
                </a:lnTo>
                <a:lnTo>
                  <a:pt x="45407" y="38861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SMARTInkShape-Group119"/>
          <p:cNvGrpSpPr/>
          <p:nvPr/>
        </p:nvGrpSpPr>
        <p:grpSpPr>
          <a:xfrm>
            <a:off x="6446519" y="861060"/>
            <a:ext cx="1310642" cy="1417320"/>
            <a:chOff x="6446519" y="861060"/>
            <a:chExt cx="1310642" cy="1417320"/>
          </a:xfrm>
        </p:grpSpPr>
        <p:sp>
          <p:nvSpPr>
            <p:cNvPr id="46" name="SMARTInkShape-380"/>
            <p:cNvSpPr/>
            <p:nvPr/>
          </p:nvSpPr>
          <p:spPr>
            <a:xfrm>
              <a:off x="6446519" y="2125979"/>
              <a:ext cx="144782" cy="152401"/>
            </a:xfrm>
            <a:custGeom>
              <a:avLst/>
              <a:gdLst/>
              <a:ahLst/>
              <a:cxnLst/>
              <a:rect l="0" t="0" r="0" b="0"/>
              <a:pathLst>
                <a:path w="144782" h="152401">
                  <a:moveTo>
                    <a:pt x="0" y="152400"/>
                  </a:moveTo>
                  <a:lnTo>
                    <a:pt x="0" y="141049"/>
                  </a:lnTo>
                  <a:lnTo>
                    <a:pt x="2258" y="136631"/>
                  </a:lnTo>
                  <a:lnTo>
                    <a:pt x="33406" y="102976"/>
                  </a:lnTo>
                  <a:lnTo>
                    <a:pt x="62517" y="68093"/>
                  </a:lnTo>
                  <a:lnTo>
                    <a:pt x="97007" y="38705"/>
                  </a:lnTo>
                  <a:lnTo>
                    <a:pt x="111435" y="23040"/>
                  </a:lnTo>
                  <a:lnTo>
                    <a:pt x="114930" y="17900"/>
                  </a:lnTo>
                  <a:lnTo>
                    <a:pt x="125587" y="9931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81"/>
            <p:cNvSpPr/>
            <p:nvPr/>
          </p:nvSpPr>
          <p:spPr>
            <a:xfrm>
              <a:off x="6545580" y="1851659"/>
              <a:ext cx="226964" cy="228023"/>
            </a:xfrm>
            <a:custGeom>
              <a:avLst/>
              <a:gdLst/>
              <a:ahLst/>
              <a:cxnLst/>
              <a:rect l="0" t="0" r="0" b="0"/>
              <a:pathLst>
                <a:path w="226964" h="228023">
                  <a:moveTo>
                    <a:pt x="0" y="0"/>
                  </a:moveTo>
                  <a:lnTo>
                    <a:pt x="846" y="15188"/>
                  </a:lnTo>
                  <a:lnTo>
                    <a:pt x="6930" y="31876"/>
                  </a:lnTo>
                  <a:lnTo>
                    <a:pt x="32564" y="66360"/>
                  </a:lnTo>
                  <a:lnTo>
                    <a:pt x="61371" y="98622"/>
                  </a:lnTo>
                  <a:lnTo>
                    <a:pt x="89263" y="131712"/>
                  </a:lnTo>
                  <a:lnTo>
                    <a:pt x="116553" y="168459"/>
                  </a:lnTo>
                  <a:lnTo>
                    <a:pt x="144094" y="203382"/>
                  </a:lnTo>
                  <a:lnTo>
                    <a:pt x="150759" y="211389"/>
                  </a:lnTo>
                  <a:lnTo>
                    <a:pt x="151670" y="214742"/>
                  </a:lnTo>
                  <a:lnTo>
                    <a:pt x="152075" y="217361"/>
                  </a:lnTo>
                  <a:lnTo>
                    <a:pt x="152387" y="202960"/>
                  </a:lnTo>
                  <a:lnTo>
                    <a:pt x="141793" y="166727"/>
                  </a:lnTo>
                  <a:lnTo>
                    <a:pt x="131992" y="131743"/>
                  </a:lnTo>
                  <a:lnTo>
                    <a:pt x="121902" y="99496"/>
                  </a:lnTo>
                  <a:lnTo>
                    <a:pt x="115801" y="72712"/>
                  </a:lnTo>
                  <a:lnTo>
                    <a:pt x="114745" y="56352"/>
                  </a:lnTo>
                  <a:lnTo>
                    <a:pt x="116755" y="48188"/>
                  </a:lnTo>
                  <a:lnTo>
                    <a:pt x="118476" y="44825"/>
                  </a:lnTo>
                  <a:lnTo>
                    <a:pt x="121318" y="42584"/>
                  </a:lnTo>
                  <a:lnTo>
                    <a:pt x="132559" y="39429"/>
                  </a:lnTo>
                  <a:lnTo>
                    <a:pt x="147048" y="38276"/>
                  </a:lnTo>
                  <a:lnTo>
                    <a:pt x="154537" y="42694"/>
                  </a:lnTo>
                  <a:lnTo>
                    <a:pt x="188084" y="73929"/>
                  </a:lnTo>
                  <a:lnTo>
                    <a:pt x="214405" y="110725"/>
                  </a:lnTo>
                  <a:lnTo>
                    <a:pt x="224918" y="137113"/>
                  </a:lnTo>
                  <a:lnTo>
                    <a:pt x="226963" y="148710"/>
                  </a:lnTo>
                  <a:lnTo>
                    <a:pt x="225615" y="159509"/>
                  </a:lnTo>
                  <a:lnTo>
                    <a:pt x="217850" y="180239"/>
                  </a:lnTo>
                  <a:lnTo>
                    <a:pt x="192542" y="210812"/>
                  </a:lnTo>
                  <a:lnTo>
                    <a:pt x="177652" y="222013"/>
                  </a:lnTo>
                  <a:lnTo>
                    <a:pt x="162515" y="226649"/>
                  </a:lnTo>
                  <a:lnTo>
                    <a:pt x="147307" y="228022"/>
                  </a:lnTo>
                  <a:lnTo>
                    <a:pt x="121920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82"/>
            <p:cNvSpPr/>
            <p:nvPr/>
          </p:nvSpPr>
          <p:spPr>
            <a:xfrm>
              <a:off x="6683054" y="1661159"/>
              <a:ext cx="165749" cy="251462"/>
            </a:xfrm>
            <a:custGeom>
              <a:avLst/>
              <a:gdLst/>
              <a:ahLst/>
              <a:cxnLst/>
              <a:rect l="0" t="0" r="0" b="0"/>
              <a:pathLst>
                <a:path w="165749" h="251462">
                  <a:moveTo>
                    <a:pt x="7306" y="0"/>
                  </a:moveTo>
                  <a:lnTo>
                    <a:pt x="3260" y="0"/>
                  </a:lnTo>
                  <a:lnTo>
                    <a:pt x="2069" y="847"/>
                  </a:lnTo>
                  <a:lnTo>
                    <a:pt x="1274" y="2258"/>
                  </a:lnTo>
                  <a:lnTo>
                    <a:pt x="0" y="10606"/>
                  </a:lnTo>
                  <a:lnTo>
                    <a:pt x="3823" y="21958"/>
                  </a:lnTo>
                  <a:lnTo>
                    <a:pt x="28212" y="59035"/>
                  </a:lnTo>
                  <a:lnTo>
                    <a:pt x="47085" y="87295"/>
                  </a:lnTo>
                  <a:lnTo>
                    <a:pt x="64718" y="121163"/>
                  </a:lnTo>
                  <a:lnTo>
                    <a:pt x="88758" y="153963"/>
                  </a:lnTo>
                  <a:lnTo>
                    <a:pt x="109239" y="185131"/>
                  </a:lnTo>
                  <a:lnTo>
                    <a:pt x="135719" y="218227"/>
                  </a:lnTo>
                  <a:lnTo>
                    <a:pt x="156620" y="239766"/>
                  </a:lnTo>
                  <a:lnTo>
                    <a:pt x="163777" y="243480"/>
                  </a:lnTo>
                  <a:lnTo>
                    <a:pt x="165748" y="247349"/>
                  </a:lnTo>
                  <a:lnTo>
                    <a:pt x="165427" y="248720"/>
                  </a:lnTo>
                  <a:lnTo>
                    <a:pt x="164367" y="249633"/>
                  </a:lnTo>
                  <a:lnTo>
                    <a:pt x="159706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383"/>
            <p:cNvSpPr/>
            <p:nvPr/>
          </p:nvSpPr>
          <p:spPr>
            <a:xfrm>
              <a:off x="6697980" y="1744979"/>
              <a:ext cx="91440" cy="114301"/>
            </a:xfrm>
            <a:custGeom>
              <a:avLst/>
              <a:gdLst/>
              <a:ahLst/>
              <a:cxnLst/>
              <a:rect l="0" t="0" r="0" b="0"/>
              <a:pathLst>
                <a:path w="91440" h="114301">
                  <a:moveTo>
                    <a:pt x="0" y="114300"/>
                  </a:moveTo>
                  <a:lnTo>
                    <a:pt x="6083" y="107370"/>
                  </a:lnTo>
                  <a:lnTo>
                    <a:pt x="13844" y="96066"/>
                  </a:lnTo>
                  <a:lnTo>
                    <a:pt x="25644" y="85285"/>
                  </a:lnTo>
                  <a:lnTo>
                    <a:pt x="48215" y="51264"/>
                  </a:lnTo>
                  <a:lnTo>
                    <a:pt x="67204" y="25462"/>
                  </a:lnTo>
                  <a:lnTo>
                    <a:pt x="87077" y="8298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384"/>
            <p:cNvSpPr/>
            <p:nvPr/>
          </p:nvSpPr>
          <p:spPr>
            <a:xfrm>
              <a:off x="6835233" y="1600200"/>
              <a:ext cx="181568" cy="205255"/>
            </a:xfrm>
            <a:custGeom>
              <a:avLst/>
              <a:gdLst/>
              <a:ahLst/>
              <a:cxnLst/>
              <a:rect l="0" t="0" r="0" b="0"/>
              <a:pathLst>
                <a:path w="181568" h="205255">
                  <a:moveTo>
                    <a:pt x="7527" y="68579"/>
                  </a:moveTo>
                  <a:lnTo>
                    <a:pt x="7527" y="72625"/>
                  </a:lnTo>
                  <a:lnTo>
                    <a:pt x="6680" y="73816"/>
                  </a:lnTo>
                  <a:lnTo>
                    <a:pt x="5268" y="74611"/>
                  </a:lnTo>
                  <a:lnTo>
                    <a:pt x="3481" y="75140"/>
                  </a:lnTo>
                  <a:lnTo>
                    <a:pt x="2290" y="76340"/>
                  </a:lnTo>
                  <a:lnTo>
                    <a:pt x="966" y="79931"/>
                  </a:lnTo>
                  <a:lnTo>
                    <a:pt x="0" y="100645"/>
                  </a:lnTo>
                  <a:lnTo>
                    <a:pt x="12063" y="137558"/>
                  </a:lnTo>
                  <a:lnTo>
                    <a:pt x="20959" y="169991"/>
                  </a:lnTo>
                  <a:lnTo>
                    <a:pt x="25632" y="180256"/>
                  </a:lnTo>
                  <a:lnTo>
                    <a:pt x="32789" y="188204"/>
                  </a:lnTo>
                  <a:lnTo>
                    <a:pt x="50019" y="202051"/>
                  </a:lnTo>
                  <a:lnTo>
                    <a:pt x="58123" y="204647"/>
                  </a:lnTo>
                  <a:lnTo>
                    <a:pt x="63316" y="205254"/>
                  </a:lnTo>
                  <a:lnTo>
                    <a:pt x="68446" y="203266"/>
                  </a:lnTo>
                  <a:lnTo>
                    <a:pt x="85571" y="192714"/>
                  </a:lnTo>
                  <a:lnTo>
                    <a:pt x="94631" y="176251"/>
                  </a:lnTo>
                  <a:lnTo>
                    <a:pt x="97682" y="166146"/>
                  </a:lnTo>
                  <a:lnTo>
                    <a:pt x="98854" y="139345"/>
                  </a:lnTo>
                  <a:lnTo>
                    <a:pt x="94888" y="124355"/>
                  </a:lnTo>
                  <a:lnTo>
                    <a:pt x="83762" y="99203"/>
                  </a:lnTo>
                  <a:lnTo>
                    <a:pt x="87783" y="103147"/>
                  </a:lnTo>
                  <a:lnTo>
                    <a:pt x="89762" y="107367"/>
                  </a:lnTo>
                  <a:lnTo>
                    <a:pt x="90290" y="109678"/>
                  </a:lnTo>
                  <a:lnTo>
                    <a:pt x="95079" y="116975"/>
                  </a:lnTo>
                  <a:lnTo>
                    <a:pt x="115792" y="132091"/>
                  </a:lnTo>
                  <a:lnTo>
                    <a:pt x="123660" y="134907"/>
                  </a:lnTo>
                  <a:lnTo>
                    <a:pt x="128129" y="135658"/>
                  </a:lnTo>
                  <a:lnTo>
                    <a:pt x="135352" y="134235"/>
                  </a:lnTo>
                  <a:lnTo>
                    <a:pt x="144178" y="128673"/>
                  </a:lnTo>
                  <a:lnTo>
                    <a:pt x="165913" y="111966"/>
                  </a:lnTo>
                  <a:lnTo>
                    <a:pt x="171054" y="103102"/>
                  </a:lnTo>
                  <a:lnTo>
                    <a:pt x="176611" y="85873"/>
                  </a:lnTo>
                  <a:lnTo>
                    <a:pt x="178670" y="82648"/>
                  </a:lnTo>
                  <a:lnTo>
                    <a:pt x="181567" y="65975"/>
                  </a:lnTo>
                  <a:lnTo>
                    <a:pt x="178380" y="48993"/>
                  </a:lnTo>
                  <a:lnTo>
                    <a:pt x="169718" y="28931"/>
                  </a:lnTo>
                  <a:lnTo>
                    <a:pt x="157338" y="9119"/>
                  </a:lnTo>
                  <a:lnTo>
                    <a:pt x="153967" y="6079"/>
                  </a:lnTo>
                  <a:lnTo>
                    <a:pt x="145706" y="2702"/>
                  </a:lnTo>
                  <a:lnTo>
                    <a:pt x="108785" y="105"/>
                  </a:lnTo>
                  <a:lnTo>
                    <a:pt x="9134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385"/>
            <p:cNvSpPr/>
            <p:nvPr/>
          </p:nvSpPr>
          <p:spPr>
            <a:xfrm>
              <a:off x="6995160" y="1432715"/>
              <a:ext cx="190501" cy="205412"/>
            </a:xfrm>
            <a:custGeom>
              <a:avLst/>
              <a:gdLst/>
              <a:ahLst/>
              <a:cxnLst/>
              <a:rect l="0" t="0" r="0" b="0"/>
              <a:pathLst>
                <a:path w="190501" h="205412">
                  <a:moveTo>
                    <a:pt x="0" y="83664"/>
                  </a:moveTo>
                  <a:lnTo>
                    <a:pt x="10606" y="83664"/>
                  </a:lnTo>
                  <a:lnTo>
                    <a:pt x="12996" y="85358"/>
                  </a:lnTo>
                  <a:lnTo>
                    <a:pt x="39592" y="119489"/>
                  </a:lnTo>
                  <a:lnTo>
                    <a:pt x="55787" y="153773"/>
                  </a:lnTo>
                  <a:lnTo>
                    <a:pt x="72807" y="191830"/>
                  </a:lnTo>
                  <a:lnTo>
                    <a:pt x="74692" y="198907"/>
                  </a:lnTo>
                  <a:lnTo>
                    <a:pt x="76041" y="201133"/>
                  </a:lnTo>
                  <a:lnTo>
                    <a:pt x="77787" y="202617"/>
                  </a:lnTo>
                  <a:lnTo>
                    <a:pt x="83466" y="205411"/>
                  </a:lnTo>
                  <a:lnTo>
                    <a:pt x="83715" y="201488"/>
                  </a:lnTo>
                  <a:lnTo>
                    <a:pt x="81515" y="197273"/>
                  </a:lnTo>
                  <a:lnTo>
                    <a:pt x="77716" y="190884"/>
                  </a:lnTo>
                  <a:lnTo>
                    <a:pt x="65905" y="158932"/>
                  </a:lnTo>
                  <a:lnTo>
                    <a:pt x="50616" y="123117"/>
                  </a:lnTo>
                  <a:lnTo>
                    <a:pt x="38565" y="85688"/>
                  </a:lnTo>
                  <a:lnTo>
                    <a:pt x="32076" y="53584"/>
                  </a:lnTo>
                  <a:lnTo>
                    <a:pt x="30619" y="15590"/>
                  </a:lnTo>
                  <a:lnTo>
                    <a:pt x="32800" y="8818"/>
                  </a:lnTo>
                  <a:lnTo>
                    <a:pt x="34566" y="5827"/>
                  </a:lnTo>
                  <a:lnTo>
                    <a:pt x="36590" y="3833"/>
                  </a:lnTo>
                  <a:lnTo>
                    <a:pt x="41098" y="1617"/>
                  </a:lnTo>
                  <a:lnTo>
                    <a:pt x="55919" y="0"/>
                  </a:lnTo>
                  <a:lnTo>
                    <a:pt x="63235" y="4429"/>
                  </a:lnTo>
                  <a:lnTo>
                    <a:pt x="72977" y="11195"/>
                  </a:lnTo>
                  <a:lnTo>
                    <a:pt x="91896" y="21458"/>
                  </a:lnTo>
                  <a:lnTo>
                    <a:pt x="125123" y="56127"/>
                  </a:lnTo>
                  <a:lnTo>
                    <a:pt x="156601" y="93079"/>
                  </a:lnTo>
                  <a:lnTo>
                    <a:pt x="188882" y="127738"/>
                  </a:lnTo>
                  <a:lnTo>
                    <a:pt x="189780" y="130911"/>
                  </a:lnTo>
                  <a:lnTo>
                    <a:pt x="190500" y="1370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386"/>
            <p:cNvSpPr/>
            <p:nvPr/>
          </p:nvSpPr>
          <p:spPr>
            <a:xfrm>
              <a:off x="7277100" y="1226820"/>
              <a:ext cx="68547" cy="212894"/>
            </a:xfrm>
            <a:custGeom>
              <a:avLst/>
              <a:gdLst/>
              <a:ahLst/>
              <a:cxnLst/>
              <a:rect l="0" t="0" r="0" b="0"/>
              <a:pathLst>
                <a:path w="68547" h="212894">
                  <a:moveTo>
                    <a:pt x="0" y="91439"/>
                  </a:moveTo>
                  <a:lnTo>
                    <a:pt x="6083" y="98370"/>
                  </a:lnTo>
                  <a:lnTo>
                    <a:pt x="25176" y="132054"/>
                  </a:lnTo>
                  <a:lnTo>
                    <a:pt x="47512" y="169449"/>
                  </a:lnTo>
                  <a:lnTo>
                    <a:pt x="56975" y="186520"/>
                  </a:lnTo>
                  <a:lnTo>
                    <a:pt x="60035" y="193811"/>
                  </a:lnTo>
                  <a:lnTo>
                    <a:pt x="65671" y="202676"/>
                  </a:lnTo>
                  <a:lnTo>
                    <a:pt x="68466" y="212893"/>
                  </a:lnTo>
                  <a:lnTo>
                    <a:pt x="68546" y="209176"/>
                  </a:lnTo>
                  <a:lnTo>
                    <a:pt x="66306" y="205009"/>
                  </a:lnTo>
                  <a:lnTo>
                    <a:pt x="47109" y="179889"/>
                  </a:lnTo>
                  <a:lnTo>
                    <a:pt x="35834" y="147763"/>
                  </a:lnTo>
                  <a:lnTo>
                    <a:pt x="23976" y="118759"/>
                  </a:lnTo>
                  <a:lnTo>
                    <a:pt x="17828" y="88715"/>
                  </a:lnTo>
                  <a:lnTo>
                    <a:pt x="10514" y="55153"/>
                  </a:lnTo>
                  <a:lnTo>
                    <a:pt x="9324" y="36849"/>
                  </a:lnTo>
                  <a:lnTo>
                    <a:pt x="12046" y="25973"/>
                  </a:lnTo>
                  <a:lnTo>
                    <a:pt x="13957" y="22395"/>
                  </a:lnTo>
                  <a:lnTo>
                    <a:pt x="16078" y="20010"/>
                  </a:lnTo>
                  <a:lnTo>
                    <a:pt x="38121" y="2183"/>
                  </a:lnTo>
                  <a:lnTo>
                    <a:pt x="51836" y="127"/>
                  </a:lnTo>
                  <a:lnTo>
                    <a:pt x="609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387"/>
            <p:cNvSpPr/>
            <p:nvPr/>
          </p:nvSpPr>
          <p:spPr>
            <a:xfrm>
              <a:off x="7383924" y="1173479"/>
              <a:ext cx="113993" cy="152228"/>
            </a:xfrm>
            <a:custGeom>
              <a:avLst/>
              <a:gdLst/>
              <a:ahLst/>
              <a:cxnLst/>
              <a:rect l="0" t="0" r="0" b="0"/>
              <a:pathLst>
                <a:path w="113993" h="152228">
                  <a:moveTo>
                    <a:pt x="30336" y="0"/>
                  </a:moveTo>
                  <a:lnTo>
                    <a:pt x="23775" y="0"/>
                  </a:lnTo>
                  <a:lnTo>
                    <a:pt x="12202" y="10607"/>
                  </a:lnTo>
                  <a:lnTo>
                    <a:pt x="9576" y="15439"/>
                  </a:lnTo>
                  <a:lnTo>
                    <a:pt x="8098" y="25177"/>
                  </a:lnTo>
                  <a:lnTo>
                    <a:pt x="1499" y="59575"/>
                  </a:lnTo>
                  <a:lnTo>
                    <a:pt x="0" y="93577"/>
                  </a:lnTo>
                  <a:lnTo>
                    <a:pt x="767" y="106783"/>
                  </a:lnTo>
                  <a:lnTo>
                    <a:pt x="10470" y="134300"/>
                  </a:lnTo>
                  <a:lnTo>
                    <a:pt x="17556" y="142380"/>
                  </a:lnTo>
                  <a:lnTo>
                    <a:pt x="25502" y="147947"/>
                  </a:lnTo>
                  <a:lnTo>
                    <a:pt x="31857" y="150421"/>
                  </a:lnTo>
                  <a:lnTo>
                    <a:pt x="58632" y="152227"/>
                  </a:lnTo>
                  <a:lnTo>
                    <a:pt x="73622" y="148304"/>
                  </a:lnTo>
                  <a:lnTo>
                    <a:pt x="81465" y="141831"/>
                  </a:lnTo>
                  <a:lnTo>
                    <a:pt x="88619" y="134156"/>
                  </a:lnTo>
                  <a:lnTo>
                    <a:pt x="101321" y="124229"/>
                  </a:lnTo>
                  <a:lnTo>
                    <a:pt x="107886" y="115609"/>
                  </a:lnTo>
                  <a:lnTo>
                    <a:pt x="111370" y="106133"/>
                  </a:lnTo>
                  <a:lnTo>
                    <a:pt x="113992" y="71088"/>
                  </a:lnTo>
                  <a:lnTo>
                    <a:pt x="108040" y="45557"/>
                  </a:lnTo>
                  <a:lnTo>
                    <a:pt x="98711" y="25588"/>
                  </a:lnTo>
                  <a:lnTo>
                    <a:pt x="92898" y="18993"/>
                  </a:lnTo>
                  <a:lnTo>
                    <a:pt x="70517" y="5240"/>
                  </a:lnTo>
                  <a:lnTo>
                    <a:pt x="59645" y="1553"/>
                  </a:lnTo>
                  <a:lnTo>
                    <a:pt x="379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388"/>
            <p:cNvSpPr/>
            <p:nvPr/>
          </p:nvSpPr>
          <p:spPr>
            <a:xfrm>
              <a:off x="7516617" y="1089660"/>
              <a:ext cx="95049" cy="140956"/>
            </a:xfrm>
            <a:custGeom>
              <a:avLst/>
              <a:gdLst/>
              <a:ahLst/>
              <a:cxnLst/>
              <a:rect l="0" t="0" r="0" b="0"/>
              <a:pathLst>
                <a:path w="95049" h="140956">
                  <a:moveTo>
                    <a:pt x="27183" y="7619"/>
                  </a:moveTo>
                  <a:lnTo>
                    <a:pt x="20622" y="1059"/>
                  </a:lnTo>
                  <a:lnTo>
                    <a:pt x="19422" y="1552"/>
                  </a:lnTo>
                  <a:lnTo>
                    <a:pt x="15831" y="4358"/>
                  </a:lnTo>
                  <a:lnTo>
                    <a:pt x="13670" y="8428"/>
                  </a:lnTo>
                  <a:lnTo>
                    <a:pt x="13094" y="10698"/>
                  </a:lnTo>
                  <a:lnTo>
                    <a:pt x="6063" y="22931"/>
                  </a:lnTo>
                  <a:lnTo>
                    <a:pt x="0" y="56180"/>
                  </a:lnTo>
                  <a:lnTo>
                    <a:pt x="3995" y="91457"/>
                  </a:lnTo>
                  <a:lnTo>
                    <a:pt x="5023" y="101607"/>
                  </a:lnTo>
                  <a:lnTo>
                    <a:pt x="14910" y="127001"/>
                  </a:lnTo>
                  <a:lnTo>
                    <a:pt x="18154" y="130387"/>
                  </a:lnTo>
                  <a:lnTo>
                    <a:pt x="36320" y="140313"/>
                  </a:lnTo>
                  <a:lnTo>
                    <a:pt x="40048" y="140955"/>
                  </a:lnTo>
                  <a:lnTo>
                    <a:pt x="62824" y="136757"/>
                  </a:lnTo>
                  <a:lnTo>
                    <a:pt x="71527" y="133312"/>
                  </a:lnTo>
                  <a:lnTo>
                    <a:pt x="78782" y="126701"/>
                  </a:lnTo>
                  <a:lnTo>
                    <a:pt x="92147" y="109002"/>
                  </a:lnTo>
                  <a:lnTo>
                    <a:pt x="95048" y="90895"/>
                  </a:lnTo>
                  <a:lnTo>
                    <a:pt x="94822" y="65121"/>
                  </a:lnTo>
                  <a:lnTo>
                    <a:pt x="89651" y="46388"/>
                  </a:lnTo>
                  <a:lnTo>
                    <a:pt x="70323" y="13983"/>
                  </a:lnTo>
                  <a:lnTo>
                    <a:pt x="62731" y="5460"/>
                  </a:lnTo>
                  <a:lnTo>
                    <a:pt x="57657" y="2426"/>
                  </a:lnTo>
                  <a:lnTo>
                    <a:pt x="47501" y="479"/>
                  </a:lnTo>
                  <a:lnTo>
                    <a:pt x="3480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389"/>
            <p:cNvSpPr/>
            <p:nvPr/>
          </p:nvSpPr>
          <p:spPr>
            <a:xfrm>
              <a:off x="7627619" y="861060"/>
              <a:ext cx="114301" cy="243701"/>
            </a:xfrm>
            <a:custGeom>
              <a:avLst/>
              <a:gdLst/>
              <a:ahLst/>
              <a:cxnLst/>
              <a:rect l="0" t="0" r="0" b="0"/>
              <a:pathLst>
                <a:path w="114301" h="243701">
                  <a:moveTo>
                    <a:pt x="0" y="0"/>
                  </a:moveTo>
                  <a:lnTo>
                    <a:pt x="0" y="4045"/>
                  </a:lnTo>
                  <a:lnTo>
                    <a:pt x="2258" y="8288"/>
                  </a:lnTo>
                  <a:lnTo>
                    <a:pt x="17912" y="36045"/>
                  </a:lnTo>
                  <a:lnTo>
                    <a:pt x="30498" y="69312"/>
                  </a:lnTo>
                  <a:lnTo>
                    <a:pt x="40644" y="103249"/>
                  </a:lnTo>
                  <a:lnTo>
                    <a:pt x="52306" y="132568"/>
                  </a:lnTo>
                  <a:lnTo>
                    <a:pt x="66181" y="166733"/>
                  </a:lnTo>
                  <a:lnTo>
                    <a:pt x="82093" y="197940"/>
                  </a:lnTo>
                  <a:lnTo>
                    <a:pt x="93639" y="220474"/>
                  </a:lnTo>
                  <a:lnTo>
                    <a:pt x="103226" y="233078"/>
                  </a:lnTo>
                  <a:lnTo>
                    <a:pt x="105145" y="238492"/>
                  </a:lnTo>
                  <a:lnTo>
                    <a:pt x="106504" y="240275"/>
                  </a:lnTo>
                  <a:lnTo>
                    <a:pt x="113947" y="243700"/>
                  </a:lnTo>
                  <a:lnTo>
                    <a:pt x="114300" y="236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390"/>
            <p:cNvSpPr/>
            <p:nvPr/>
          </p:nvSpPr>
          <p:spPr>
            <a:xfrm>
              <a:off x="7650480" y="914400"/>
              <a:ext cx="106681" cy="106680"/>
            </a:xfrm>
            <a:custGeom>
              <a:avLst/>
              <a:gdLst/>
              <a:ahLst/>
              <a:cxnLst/>
              <a:rect l="0" t="0" r="0" b="0"/>
              <a:pathLst>
                <a:path w="106681" h="106680">
                  <a:moveTo>
                    <a:pt x="0" y="106679"/>
                  </a:moveTo>
                  <a:lnTo>
                    <a:pt x="36790" y="69889"/>
                  </a:lnTo>
                  <a:lnTo>
                    <a:pt x="73989" y="39839"/>
                  </a:lnTo>
                  <a:lnTo>
                    <a:pt x="105163" y="9134"/>
                  </a:lnTo>
                  <a:lnTo>
                    <a:pt x="106006" y="6035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SMARTInkShape-Group120"/>
          <p:cNvGrpSpPr/>
          <p:nvPr/>
        </p:nvGrpSpPr>
        <p:grpSpPr>
          <a:xfrm>
            <a:off x="7743542" y="152400"/>
            <a:ext cx="1182575" cy="1340624"/>
            <a:chOff x="7743542" y="152400"/>
            <a:chExt cx="1182575" cy="1340624"/>
          </a:xfrm>
        </p:grpSpPr>
        <p:sp>
          <p:nvSpPr>
            <p:cNvPr id="58" name="SMARTInkShape-391"/>
            <p:cNvSpPr/>
            <p:nvPr/>
          </p:nvSpPr>
          <p:spPr>
            <a:xfrm>
              <a:off x="7894319" y="792479"/>
              <a:ext cx="76201" cy="114259"/>
            </a:xfrm>
            <a:custGeom>
              <a:avLst/>
              <a:gdLst/>
              <a:ahLst/>
              <a:cxnLst/>
              <a:rect l="0" t="0" r="0" b="0"/>
              <a:pathLst>
                <a:path w="76201" h="114259">
                  <a:moveTo>
                    <a:pt x="0" y="0"/>
                  </a:moveTo>
                  <a:lnTo>
                    <a:pt x="0" y="15397"/>
                  </a:lnTo>
                  <a:lnTo>
                    <a:pt x="2258" y="21801"/>
                  </a:lnTo>
                  <a:lnTo>
                    <a:pt x="21958" y="55230"/>
                  </a:lnTo>
                  <a:lnTo>
                    <a:pt x="43825" y="92947"/>
                  </a:lnTo>
                  <a:lnTo>
                    <a:pt x="65317" y="110600"/>
                  </a:lnTo>
                  <a:lnTo>
                    <a:pt x="76060" y="114258"/>
                  </a:lnTo>
                  <a:lnTo>
                    <a:pt x="76200" y="106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392"/>
            <p:cNvSpPr/>
            <p:nvPr/>
          </p:nvSpPr>
          <p:spPr>
            <a:xfrm>
              <a:off x="7909560" y="762000"/>
              <a:ext cx="106680" cy="129540"/>
            </a:xfrm>
            <a:custGeom>
              <a:avLst/>
              <a:gdLst/>
              <a:ahLst/>
              <a:cxnLst/>
              <a:rect l="0" t="0" r="0" b="0"/>
              <a:pathLst>
                <a:path w="106680" h="129540">
                  <a:moveTo>
                    <a:pt x="0" y="129539"/>
                  </a:moveTo>
                  <a:lnTo>
                    <a:pt x="0" y="125494"/>
                  </a:lnTo>
                  <a:lnTo>
                    <a:pt x="2257" y="121251"/>
                  </a:lnTo>
                  <a:lnTo>
                    <a:pt x="38357" y="83604"/>
                  </a:lnTo>
                  <a:lnTo>
                    <a:pt x="67114" y="48247"/>
                  </a:lnTo>
                  <a:lnTo>
                    <a:pt x="96450" y="10954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393"/>
            <p:cNvSpPr/>
            <p:nvPr/>
          </p:nvSpPr>
          <p:spPr>
            <a:xfrm>
              <a:off x="8100060" y="533400"/>
              <a:ext cx="114301" cy="259080"/>
            </a:xfrm>
            <a:custGeom>
              <a:avLst/>
              <a:gdLst/>
              <a:ahLst/>
              <a:cxnLst/>
              <a:rect l="0" t="0" r="0" b="0"/>
              <a:pathLst>
                <a:path w="114301" h="259080">
                  <a:moveTo>
                    <a:pt x="0" y="0"/>
                  </a:moveTo>
                  <a:lnTo>
                    <a:pt x="15438" y="33134"/>
                  </a:lnTo>
                  <a:lnTo>
                    <a:pt x="28812" y="69776"/>
                  </a:lnTo>
                  <a:lnTo>
                    <a:pt x="41650" y="98473"/>
                  </a:lnTo>
                  <a:lnTo>
                    <a:pt x="55332" y="133411"/>
                  </a:lnTo>
                  <a:lnTo>
                    <a:pt x="65125" y="168881"/>
                  </a:lnTo>
                  <a:lnTo>
                    <a:pt x="76020" y="206737"/>
                  </a:lnTo>
                  <a:lnTo>
                    <a:pt x="82046" y="224810"/>
                  </a:lnTo>
                  <a:lnTo>
                    <a:pt x="100173" y="252009"/>
                  </a:lnTo>
                  <a:lnTo>
                    <a:pt x="105394" y="257683"/>
                  </a:lnTo>
                  <a:lnTo>
                    <a:pt x="108366" y="258459"/>
                  </a:lnTo>
                  <a:lnTo>
                    <a:pt x="114300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394"/>
            <p:cNvSpPr/>
            <p:nvPr/>
          </p:nvSpPr>
          <p:spPr>
            <a:xfrm>
              <a:off x="8221980" y="536043"/>
              <a:ext cx="152401" cy="178998"/>
            </a:xfrm>
            <a:custGeom>
              <a:avLst/>
              <a:gdLst/>
              <a:ahLst/>
              <a:cxnLst/>
              <a:rect l="0" t="0" r="0" b="0"/>
              <a:pathLst>
                <a:path w="152401" h="178998">
                  <a:moveTo>
                    <a:pt x="0" y="111657"/>
                  </a:moveTo>
                  <a:lnTo>
                    <a:pt x="4045" y="115702"/>
                  </a:lnTo>
                  <a:lnTo>
                    <a:pt x="8288" y="117688"/>
                  </a:lnTo>
                  <a:lnTo>
                    <a:pt x="33031" y="119249"/>
                  </a:lnTo>
                  <a:lnTo>
                    <a:pt x="38104" y="117006"/>
                  </a:lnTo>
                  <a:lnTo>
                    <a:pt x="56037" y="105431"/>
                  </a:lnTo>
                  <a:lnTo>
                    <a:pt x="70366" y="90326"/>
                  </a:lnTo>
                  <a:lnTo>
                    <a:pt x="78686" y="83550"/>
                  </a:lnTo>
                  <a:lnTo>
                    <a:pt x="85207" y="74893"/>
                  </a:lnTo>
                  <a:lnTo>
                    <a:pt x="88670" y="65402"/>
                  </a:lnTo>
                  <a:lnTo>
                    <a:pt x="91277" y="30345"/>
                  </a:lnTo>
                  <a:lnTo>
                    <a:pt x="89109" y="22460"/>
                  </a:lnTo>
                  <a:lnTo>
                    <a:pt x="78432" y="3422"/>
                  </a:lnTo>
                  <a:lnTo>
                    <a:pt x="73524" y="52"/>
                  </a:lnTo>
                  <a:lnTo>
                    <a:pt x="71029" y="0"/>
                  </a:lnTo>
                  <a:lnTo>
                    <a:pt x="54362" y="8199"/>
                  </a:lnTo>
                  <a:lnTo>
                    <a:pt x="44235" y="15339"/>
                  </a:lnTo>
                  <a:lnTo>
                    <a:pt x="23987" y="45045"/>
                  </a:lnTo>
                  <a:lnTo>
                    <a:pt x="11962" y="82409"/>
                  </a:lnTo>
                  <a:lnTo>
                    <a:pt x="8192" y="119439"/>
                  </a:lnTo>
                  <a:lnTo>
                    <a:pt x="8720" y="133742"/>
                  </a:lnTo>
                  <a:lnTo>
                    <a:pt x="11778" y="145743"/>
                  </a:lnTo>
                  <a:lnTo>
                    <a:pt x="22305" y="162020"/>
                  </a:lnTo>
                  <a:lnTo>
                    <a:pt x="40193" y="173522"/>
                  </a:lnTo>
                  <a:lnTo>
                    <a:pt x="68993" y="178910"/>
                  </a:lnTo>
                  <a:lnTo>
                    <a:pt x="90715" y="178997"/>
                  </a:lnTo>
                  <a:lnTo>
                    <a:pt x="107406" y="174037"/>
                  </a:lnTo>
                  <a:lnTo>
                    <a:pt x="123317" y="162517"/>
                  </a:lnTo>
                  <a:lnTo>
                    <a:pt x="152400" y="1345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395"/>
            <p:cNvSpPr/>
            <p:nvPr/>
          </p:nvSpPr>
          <p:spPr>
            <a:xfrm>
              <a:off x="8370286" y="457200"/>
              <a:ext cx="133634" cy="165651"/>
            </a:xfrm>
            <a:custGeom>
              <a:avLst/>
              <a:gdLst/>
              <a:ahLst/>
              <a:cxnLst/>
              <a:rect l="0" t="0" r="0" b="0"/>
              <a:pathLst>
                <a:path w="133634" h="165651">
                  <a:moveTo>
                    <a:pt x="57433" y="0"/>
                  </a:moveTo>
                  <a:lnTo>
                    <a:pt x="46828" y="0"/>
                  </a:lnTo>
                  <a:lnTo>
                    <a:pt x="41995" y="2257"/>
                  </a:lnTo>
                  <a:lnTo>
                    <a:pt x="37025" y="5236"/>
                  </a:lnTo>
                  <a:lnTo>
                    <a:pt x="31994" y="6560"/>
                  </a:lnTo>
                  <a:lnTo>
                    <a:pt x="26937" y="11664"/>
                  </a:lnTo>
                  <a:lnTo>
                    <a:pt x="11712" y="40712"/>
                  </a:lnTo>
                  <a:lnTo>
                    <a:pt x="6350" y="61734"/>
                  </a:lnTo>
                  <a:lnTo>
                    <a:pt x="0" y="99161"/>
                  </a:lnTo>
                  <a:lnTo>
                    <a:pt x="3387" y="133128"/>
                  </a:lnTo>
                  <a:lnTo>
                    <a:pt x="7929" y="149418"/>
                  </a:lnTo>
                  <a:lnTo>
                    <a:pt x="14547" y="157565"/>
                  </a:lnTo>
                  <a:lnTo>
                    <a:pt x="22286" y="163162"/>
                  </a:lnTo>
                  <a:lnTo>
                    <a:pt x="28548" y="165650"/>
                  </a:lnTo>
                  <a:lnTo>
                    <a:pt x="31403" y="165466"/>
                  </a:lnTo>
                  <a:lnTo>
                    <a:pt x="36834" y="163005"/>
                  </a:lnTo>
                  <a:lnTo>
                    <a:pt x="38620" y="161163"/>
                  </a:lnTo>
                  <a:lnTo>
                    <a:pt x="54251" y="133580"/>
                  </a:lnTo>
                  <a:lnTo>
                    <a:pt x="57247" y="96741"/>
                  </a:lnTo>
                  <a:lnTo>
                    <a:pt x="55121" y="75513"/>
                  </a:lnTo>
                  <a:lnTo>
                    <a:pt x="48021" y="40966"/>
                  </a:lnTo>
                  <a:lnTo>
                    <a:pt x="43921" y="31329"/>
                  </a:lnTo>
                  <a:lnTo>
                    <a:pt x="42295" y="23355"/>
                  </a:lnTo>
                  <a:lnTo>
                    <a:pt x="42202" y="37554"/>
                  </a:lnTo>
                  <a:lnTo>
                    <a:pt x="44455" y="44348"/>
                  </a:lnTo>
                  <a:lnTo>
                    <a:pt x="56038" y="63476"/>
                  </a:lnTo>
                  <a:lnTo>
                    <a:pt x="86577" y="86259"/>
                  </a:lnTo>
                  <a:lnTo>
                    <a:pt x="100970" y="89905"/>
                  </a:lnTo>
                  <a:lnTo>
                    <a:pt x="110932" y="88500"/>
                  </a:lnTo>
                  <a:lnTo>
                    <a:pt x="133633" y="838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396"/>
            <p:cNvSpPr/>
            <p:nvPr/>
          </p:nvSpPr>
          <p:spPr>
            <a:xfrm>
              <a:off x="8488680" y="320039"/>
              <a:ext cx="98706" cy="167165"/>
            </a:xfrm>
            <a:custGeom>
              <a:avLst/>
              <a:gdLst/>
              <a:ahLst/>
              <a:cxnLst/>
              <a:rect l="0" t="0" r="0" b="0"/>
              <a:pathLst>
                <a:path w="98706" h="167165">
                  <a:moveTo>
                    <a:pt x="0" y="76200"/>
                  </a:moveTo>
                  <a:lnTo>
                    <a:pt x="4045" y="80246"/>
                  </a:lnTo>
                  <a:lnTo>
                    <a:pt x="6031" y="84489"/>
                  </a:lnTo>
                  <a:lnTo>
                    <a:pt x="6561" y="86806"/>
                  </a:lnTo>
                  <a:lnTo>
                    <a:pt x="11351" y="94113"/>
                  </a:lnTo>
                  <a:lnTo>
                    <a:pt x="46917" y="130711"/>
                  </a:lnTo>
                  <a:lnTo>
                    <a:pt x="81047" y="164021"/>
                  </a:lnTo>
                  <a:lnTo>
                    <a:pt x="89904" y="167164"/>
                  </a:lnTo>
                  <a:lnTo>
                    <a:pt x="93015" y="165171"/>
                  </a:lnTo>
                  <a:lnTo>
                    <a:pt x="97866" y="161038"/>
                  </a:lnTo>
                  <a:lnTo>
                    <a:pt x="98705" y="152232"/>
                  </a:lnTo>
                  <a:lnTo>
                    <a:pt x="92467" y="120177"/>
                  </a:lnTo>
                  <a:lnTo>
                    <a:pt x="83286" y="83591"/>
                  </a:lnTo>
                  <a:lnTo>
                    <a:pt x="71896" y="46537"/>
                  </a:lnTo>
                  <a:lnTo>
                    <a:pt x="61752" y="8868"/>
                  </a:lnTo>
                  <a:lnTo>
                    <a:pt x="609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397"/>
            <p:cNvSpPr/>
            <p:nvPr/>
          </p:nvSpPr>
          <p:spPr>
            <a:xfrm>
              <a:off x="8625839" y="243982"/>
              <a:ext cx="137162" cy="167259"/>
            </a:xfrm>
            <a:custGeom>
              <a:avLst/>
              <a:gdLst/>
              <a:ahLst/>
              <a:cxnLst/>
              <a:rect l="0" t="0" r="0" b="0"/>
              <a:pathLst>
                <a:path w="137162" h="167259">
                  <a:moveTo>
                    <a:pt x="0" y="98918"/>
                  </a:moveTo>
                  <a:lnTo>
                    <a:pt x="10607" y="98918"/>
                  </a:lnTo>
                  <a:lnTo>
                    <a:pt x="12151" y="98071"/>
                  </a:lnTo>
                  <a:lnTo>
                    <a:pt x="13180" y="96660"/>
                  </a:lnTo>
                  <a:lnTo>
                    <a:pt x="13867" y="94872"/>
                  </a:lnTo>
                  <a:lnTo>
                    <a:pt x="15172" y="93681"/>
                  </a:lnTo>
                  <a:lnTo>
                    <a:pt x="23350" y="89510"/>
                  </a:lnTo>
                  <a:lnTo>
                    <a:pt x="59376" y="54773"/>
                  </a:lnTo>
                  <a:lnTo>
                    <a:pt x="62443" y="51708"/>
                  </a:lnTo>
                  <a:lnTo>
                    <a:pt x="65852" y="43786"/>
                  </a:lnTo>
                  <a:lnTo>
                    <a:pt x="68042" y="24904"/>
                  </a:lnTo>
                  <a:lnTo>
                    <a:pt x="66083" y="17198"/>
                  </a:lnTo>
                  <a:lnTo>
                    <a:pt x="57927" y="5352"/>
                  </a:lnTo>
                  <a:lnTo>
                    <a:pt x="53121" y="2300"/>
                  </a:lnTo>
                  <a:lnTo>
                    <a:pt x="43137" y="340"/>
                  </a:lnTo>
                  <a:lnTo>
                    <a:pt x="35548" y="0"/>
                  </a:lnTo>
                  <a:lnTo>
                    <a:pt x="33012" y="1646"/>
                  </a:lnTo>
                  <a:lnTo>
                    <a:pt x="22859" y="16454"/>
                  </a:lnTo>
                  <a:lnTo>
                    <a:pt x="3847" y="51728"/>
                  </a:lnTo>
                  <a:lnTo>
                    <a:pt x="338" y="89580"/>
                  </a:lnTo>
                  <a:lnTo>
                    <a:pt x="67" y="115323"/>
                  </a:lnTo>
                  <a:lnTo>
                    <a:pt x="4545" y="127658"/>
                  </a:lnTo>
                  <a:lnTo>
                    <a:pt x="29266" y="158295"/>
                  </a:lnTo>
                  <a:lnTo>
                    <a:pt x="38689" y="163407"/>
                  </a:lnTo>
                  <a:lnTo>
                    <a:pt x="66375" y="167138"/>
                  </a:lnTo>
                  <a:lnTo>
                    <a:pt x="69650" y="167258"/>
                  </a:lnTo>
                  <a:lnTo>
                    <a:pt x="100882" y="156871"/>
                  </a:lnTo>
                  <a:lnTo>
                    <a:pt x="110595" y="149792"/>
                  </a:lnTo>
                  <a:lnTo>
                    <a:pt x="137161" y="1217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398"/>
            <p:cNvSpPr/>
            <p:nvPr/>
          </p:nvSpPr>
          <p:spPr>
            <a:xfrm>
              <a:off x="8802291" y="152400"/>
              <a:ext cx="123826" cy="243840"/>
            </a:xfrm>
            <a:custGeom>
              <a:avLst/>
              <a:gdLst/>
              <a:ahLst/>
              <a:cxnLst/>
              <a:rect l="0" t="0" r="0" b="0"/>
              <a:pathLst>
                <a:path w="123826" h="243840">
                  <a:moveTo>
                    <a:pt x="44528" y="0"/>
                  </a:moveTo>
                  <a:lnTo>
                    <a:pt x="40483" y="4045"/>
                  </a:lnTo>
                  <a:lnTo>
                    <a:pt x="36240" y="6031"/>
                  </a:lnTo>
                  <a:lnTo>
                    <a:pt x="33923" y="6560"/>
                  </a:lnTo>
                  <a:lnTo>
                    <a:pt x="26616" y="11351"/>
                  </a:lnTo>
                  <a:lnTo>
                    <a:pt x="11497" y="25504"/>
                  </a:lnTo>
                  <a:lnTo>
                    <a:pt x="8681" y="30526"/>
                  </a:lnTo>
                  <a:lnTo>
                    <a:pt x="6583" y="35580"/>
                  </a:lnTo>
                  <a:lnTo>
                    <a:pt x="1488" y="43186"/>
                  </a:lnTo>
                  <a:lnTo>
                    <a:pt x="0" y="48262"/>
                  </a:lnTo>
                  <a:lnTo>
                    <a:pt x="449" y="50801"/>
                  </a:lnTo>
                  <a:lnTo>
                    <a:pt x="4996" y="60960"/>
                  </a:lnTo>
                  <a:lnTo>
                    <a:pt x="5474" y="63500"/>
                  </a:lnTo>
                  <a:lnTo>
                    <a:pt x="6639" y="65193"/>
                  </a:lnTo>
                  <a:lnTo>
                    <a:pt x="8261" y="66322"/>
                  </a:lnTo>
                  <a:lnTo>
                    <a:pt x="12323" y="67576"/>
                  </a:lnTo>
                  <a:lnTo>
                    <a:pt x="32056" y="69338"/>
                  </a:lnTo>
                  <a:lnTo>
                    <a:pt x="46330" y="74593"/>
                  </a:lnTo>
                  <a:lnTo>
                    <a:pt x="77679" y="80151"/>
                  </a:lnTo>
                  <a:lnTo>
                    <a:pt x="90569" y="86778"/>
                  </a:lnTo>
                  <a:lnTo>
                    <a:pt x="99751" y="94103"/>
                  </a:lnTo>
                  <a:lnTo>
                    <a:pt x="118150" y="120374"/>
                  </a:lnTo>
                  <a:lnTo>
                    <a:pt x="123251" y="132239"/>
                  </a:lnTo>
                  <a:lnTo>
                    <a:pt x="123825" y="143722"/>
                  </a:lnTo>
                  <a:lnTo>
                    <a:pt x="119443" y="170040"/>
                  </a:lnTo>
                  <a:lnTo>
                    <a:pt x="99160" y="200647"/>
                  </a:lnTo>
                  <a:lnTo>
                    <a:pt x="62510" y="230103"/>
                  </a:lnTo>
                  <a:lnTo>
                    <a:pt x="44528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399"/>
            <p:cNvSpPr/>
            <p:nvPr/>
          </p:nvSpPr>
          <p:spPr>
            <a:xfrm>
              <a:off x="7743542" y="1181100"/>
              <a:ext cx="204119" cy="311924"/>
            </a:xfrm>
            <a:custGeom>
              <a:avLst/>
              <a:gdLst/>
              <a:ahLst/>
              <a:cxnLst/>
              <a:rect l="0" t="0" r="0" b="0"/>
              <a:pathLst>
                <a:path w="204119" h="311924">
                  <a:moveTo>
                    <a:pt x="36477" y="0"/>
                  </a:moveTo>
                  <a:lnTo>
                    <a:pt x="32432" y="0"/>
                  </a:lnTo>
                  <a:lnTo>
                    <a:pt x="31240" y="846"/>
                  </a:lnTo>
                  <a:lnTo>
                    <a:pt x="30446" y="2257"/>
                  </a:lnTo>
                  <a:lnTo>
                    <a:pt x="29916" y="4045"/>
                  </a:lnTo>
                  <a:lnTo>
                    <a:pt x="16768" y="26491"/>
                  </a:lnTo>
                  <a:lnTo>
                    <a:pt x="9987" y="59034"/>
                  </a:lnTo>
                  <a:lnTo>
                    <a:pt x="5940" y="91059"/>
                  </a:lnTo>
                  <a:lnTo>
                    <a:pt x="122" y="121844"/>
                  </a:lnTo>
                  <a:lnTo>
                    <a:pt x="0" y="137126"/>
                  </a:lnTo>
                  <a:lnTo>
                    <a:pt x="6819" y="169891"/>
                  </a:lnTo>
                  <a:lnTo>
                    <a:pt x="18805" y="207416"/>
                  </a:lnTo>
                  <a:lnTo>
                    <a:pt x="35456" y="244060"/>
                  </a:lnTo>
                  <a:lnTo>
                    <a:pt x="60641" y="273516"/>
                  </a:lnTo>
                  <a:lnTo>
                    <a:pt x="90075" y="294261"/>
                  </a:lnTo>
                  <a:lnTo>
                    <a:pt x="127271" y="309906"/>
                  </a:lnTo>
                  <a:lnTo>
                    <a:pt x="152155" y="311923"/>
                  </a:lnTo>
                  <a:lnTo>
                    <a:pt x="186012" y="305815"/>
                  </a:lnTo>
                  <a:lnTo>
                    <a:pt x="194095" y="302993"/>
                  </a:lnTo>
                  <a:lnTo>
                    <a:pt x="204118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400"/>
            <p:cNvSpPr/>
            <p:nvPr/>
          </p:nvSpPr>
          <p:spPr>
            <a:xfrm>
              <a:off x="7948733" y="1211579"/>
              <a:ext cx="126924" cy="220981"/>
            </a:xfrm>
            <a:custGeom>
              <a:avLst/>
              <a:gdLst/>
              <a:ahLst/>
              <a:cxnLst/>
              <a:rect l="0" t="0" r="0" b="0"/>
              <a:pathLst>
                <a:path w="126924" h="220981">
                  <a:moveTo>
                    <a:pt x="75127" y="0"/>
                  </a:moveTo>
                  <a:lnTo>
                    <a:pt x="68566" y="0"/>
                  </a:lnTo>
                  <a:lnTo>
                    <a:pt x="49622" y="17913"/>
                  </a:lnTo>
                  <a:lnTo>
                    <a:pt x="22819" y="51995"/>
                  </a:lnTo>
                  <a:lnTo>
                    <a:pt x="10639" y="70510"/>
                  </a:lnTo>
                  <a:lnTo>
                    <a:pt x="7759" y="81194"/>
                  </a:lnTo>
                  <a:lnTo>
                    <a:pt x="6706" y="96373"/>
                  </a:lnTo>
                  <a:lnTo>
                    <a:pt x="5807" y="97269"/>
                  </a:lnTo>
                  <a:lnTo>
                    <a:pt x="0" y="98825"/>
                  </a:lnTo>
                  <a:lnTo>
                    <a:pt x="28419" y="99059"/>
                  </a:lnTo>
                  <a:lnTo>
                    <a:pt x="53438" y="92499"/>
                  </a:lnTo>
                  <a:lnTo>
                    <a:pt x="80532" y="98094"/>
                  </a:lnTo>
                  <a:lnTo>
                    <a:pt x="90511" y="103147"/>
                  </a:lnTo>
                  <a:lnTo>
                    <a:pt x="99744" y="111037"/>
                  </a:lnTo>
                  <a:lnTo>
                    <a:pt x="123257" y="143371"/>
                  </a:lnTo>
                  <a:lnTo>
                    <a:pt x="126923" y="157815"/>
                  </a:lnTo>
                  <a:lnTo>
                    <a:pt x="125523" y="167789"/>
                  </a:lnTo>
                  <a:lnTo>
                    <a:pt x="119000" y="189845"/>
                  </a:lnTo>
                  <a:lnTo>
                    <a:pt x="117075" y="192603"/>
                  </a:lnTo>
                  <a:lnTo>
                    <a:pt x="101820" y="203114"/>
                  </a:lnTo>
                  <a:lnTo>
                    <a:pt x="84758" y="211086"/>
                  </a:lnTo>
                  <a:lnTo>
                    <a:pt x="78561" y="213196"/>
                  </a:lnTo>
                  <a:lnTo>
                    <a:pt x="70311" y="218298"/>
                  </a:lnTo>
                  <a:lnTo>
                    <a:pt x="59886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401"/>
            <p:cNvSpPr/>
            <p:nvPr/>
          </p:nvSpPr>
          <p:spPr>
            <a:xfrm>
              <a:off x="8069580" y="1074420"/>
              <a:ext cx="121921" cy="228601"/>
            </a:xfrm>
            <a:custGeom>
              <a:avLst/>
              <a:gdLst/>
              <a:ahLst/>
              <a:cxnLst/>
              <a:rect l="0" t="0" r="0" b="0"/>
              <a:pathLst>
                <a:path w="121921" h="228601">
                  <a:moveTo>
                    <a:pt x="0" y="0"/>
                  </a:moveTo>
                  <a:lnTo>
                    <a:pt x="0" y="4045"/>
                  </a:lnTo>
                  <a:lnTo>
                    <a:pt x="10605" y="28518"/>
                  </a:lnTo>
                  <a:lnTo>
                    <a:pt x="31207" y="61705"/>
                  </a:lnTo>
                  <a:lnTo>
                    <a:pt x="50944" y="95632"/>
                  </a:lnTo>
                  <a:lnTo>
                    <a:pt x="66083" y="124949"/>
                  </a:lnTo>
                  <a:lnTo>
                    <a:pt x="81293" y="155084"/>
                  </a:lnTo>
                  <a:lnTo>
                    <a:pt x="95518" y="188678"/>
                  </a:lnTo>
                  <a:lnTo>
                    <a:pt x="113613" y="226068"/>
                  </a:lnTo>
                  <a:lnTo>
                    <a:pt x="113842" y="226912"/>
                  </a:lnTo>
                  <a:lnTo>
                    <a:pt x="114842" y="227474"/>
                  </a:lnTo>
                  <a:lnTo>
                    <a:pt x="12192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402"/>
            <p:cNvSpPr/>
            <p:nvPr/>
          </p:nvSpPr>
          <p:spPr>
            <a:xfrm>
              <a:off x="8122919" y="1143000"/>
              <a:ext cx="60962" cy="76201"/>
            </a:xfrm>
            <a:custGeom>
              <a:avLst/>
              <a:gdLst/>
              <a:ahLst/>
              <a:cxnLst/>
              <a:rect l="0" t="0" r="0" b="0"/>
              <a:pathLst>
                <a:path w="60962" h="76201">
                  <a:moveTo>
                    <a:pt x="0" y="76200"/>
                  </a:moveTo>
                  <a:lnTo>
                    <a:pt x="4046" y="72154"/>
                  </a:lnTo>
                  <a:lnTo>
                    <a:pt x="6032" y="65653"/>
                  </a:lnTo>
                  <a:lnTo>
                    <a:pt x="6562" y="61548"/>
                  </a:lnTo>
                  <a:lnTo>
                    <a:pt x="8608" y="57965"/>
                  </a:lnTo>
                  <a:lnTo>
                    <a:pt x="42335" y="20076"/>
                  </a:lnTo>
                  <a:lnTo>
                    <a:pt x="50550" y="6701"/>
                  </a:lnTo>
                  <a:lnTo>
                    <a:pt x="609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403"/>
            <p:cNvSpPr/>
            <p:nvPr/>
          </p:nvSpPr>
          <p:spPr>
            <a:xfrm>
              <a:off x="8261015" y="855438"/>
              <a:ext cx="387686" cy="332724"/>
            </a:xfrm>
            <a:custGeom>
              <a:avLst/>
              <a:gdLst/>
              <a:ahLst/>
              <a:cxnLst/>
              <a:rect l="0" t="0" r="0" b="0"/>
              <a:pathLst>
                <a:path w="387686" h="332724">
                  <a:moveTo>
                    <a:pt x="29545" y="249462"/>
                  </a:moveTo>
                  <a:lnTo>
                    <a:pt x="33590" y="245416"/>
                  </a:lnTo>
                  <a:lnTo>
                    <a:pt x="35577" y="241172"/>
                  </a:lnTo>
                  <a:lnTo>
                    <a:pt x="36105" y="238856"/>
                  </a:lnTo>
                  <a:lnTo>
                    <a:pt x="40896" y="231549"/>
                  </a:lnTo>
                  <a:lnTo>
                    <a:pt x="71884" y="198661"/>
                  </a:lnTo>
                  <a:lnTo>
                    <a:pt x="74263" y="191041"/>
                  </a:lnTo>
                  <a:lnTo>
                    <a:pt x="74819" y="185962"/>
                  </a:lnTo>
                  <a:lnTo>
                    <a:pt x="72809" y="180882"/>
                  </a:lnTo>
                  <a:lnTo>
                    <a:pt x="64619" y="170721"/>
                  </a:lnTo>
                  <a:lnTo>
                    <a:pt x="59808" y="167899"/>
                  </a:lnTo>
                  <a:lnTo>
                    <a:pt x="49822" y="166088"/>
                  </a:lnTo>
                  <a:lnTo>
                    <a:pt x="44765" y="168097"/>
                  </a:lnTo>
                  <a:lnTo>
                    <a:pt x="20443" y="190126"/>
                  </a:lnTo>
                  <a:lnTo>
                    <a:pt x="4237" y="223368"/>
                  </a:lnTo>
                  <a:lnTo>
                    <a:pt x="86" y="244244"/>
                  </a:lnTo>
                  <a:lnTo>
                    <a:pt x="0" y="275696"/>
                  </a:lnTo>
                  <a:lnTo>
                    <a:pt x="3150" y="289061"/>
                  </a:lnTo>
                  <a:lnTo>
                    <a:pt x="9629" y="298952"/>
                  </a:lnTo>
                  <a:lnTo>
                    <a:pt x="42417" y="326917"/>
                  </a:lnTo>
                  <a:lnTo>
                    <a:pt x="57536" y="331396"/>
                  </a:lnTo>
                  <a:lnTo>
                    <a:pt x="72739" y="332723"/>
                  </a:lnTo>
                  <a:lnTo>
                    <a:pt x="87969" y="329071"/>
                  </a:lnTo>
                  <a:lnTo>
                    <a:pt x="122490" y="311310"/>
                  </a:lnTo>
                  <a:lnTo>
                    <a:pt x="144832" y="292315"/>
                  </a:lnTo>
                  <a:lnTo>
                    <a:pt x="155332" y="276458"/>
                  </a:lnTo>
                  <a:lnTo>
                    <a:pt x="168723" y="251031"/>
                  </a:lnTo>
                  <a:lnTo>
                    <a:pt x="173130" y="245428"/>
                  </a:lnTo>
                  <a:lnTo>
                    <a:pt x="178027" y="232429"/>
                  </a:lnTo>
                  <a:lnTo>
                    <a:pt x="187512" y="196732"/>
                  </a:lnTo>
                  <a:lnTo>
                    <a:pt x="192321" y="184822"/>
                  </a:lnTo>
                  <a:lnTo>
                    <a:pt x="192765" y="171626"/>
                  </a:lnTo>
                  <a:lnTo>
                    <a:pt x="189752" y="134477"/>
                  </a:lnTo>
                  <a:lnTo>
                    <a:pt x="187390" y="128366"/>
                  </a:lnTo>
                  <a:lnTo>
                    <a:pt x="182263" y="120416"/>
                  </a:lnTo>
                  <a:lnTo>
                    <a:pt x="181973" y="130571"/>
                  </a:lnTo>
                  <a:lnTo>
                    <a:pt x="191353" y="165859"/>
                  </a:lnTo>
                  <a:lnTo>
                    <a:pt x="204962" y="202172"/>
                  </a:lnTo>
                  <a:lnTo>
                    <a:pt x="218548" y="228604"/>
                  </a:lnTo>
                  <a:lnTo>
                    <a:pt x="219913" y="240289"/>
                  </a:lnTo>
                  <a:lnTo>
                    <a:pt x="220804" y="240807"/>
                  </a:lnTo>
                  <a:lnTo>
                    <a:pt x="224051" y="241382"/>
                  </a:lnTo>
                  <a:lnTo>
                    <a:pt x="224408" y="240688"/>
                  </a:lnTo>
                  <a:lnTo>
                    <a:pt x="221157" y="233492"/>
                  </a:lnTo>
                  <a:lnTo>
                    <a:pt x="219241" y="195639"/>
                  </a:lnTo>
                  <a:lnTo>
                    <a:pt x="209444" y="164407"/>
                  </a:lnTo>
                  <a:lnTo>
                    <a:pt x="205721" y="129681"/>
                  </a:lnTo>
                  <a:lnTo>
                    <a:pt x="204986" y="97484"/>
                  </a:lnTo>
                  <a:lnTo>
                    <a:pt x="205731" y="82856"/>
                  </a:lnTo>
                  <a:lnTo>
                    <a:pt x="210912" y="65947"/>
                  </a:lnTo>
                  <a:lnTo>
                    <a:pt x="222719" y="49387"/>
                  </a:lnTo>
                  <a:lnTo>
                    <a:pt x="227725" y="46239"/>
                  </a:lnTo>
                  <a:lnTo>
                    <a:pt x="230244" y="45400"/>
                  </a:lnTo>
                  <a:lnTo>
                    <a:pt x="232771" y="45687"/>
                  </a:lnTo>
                  <a:lnTo>
                    <a:pt x="237836" y="48264"/>
                  </a:lnTo>
                  <a:lnTo>
                    <a:pt x="245448" y="54475"/>
                  </a:lnTo>
                  <a:lnTo>
                    <a:pt x="268462" y="89930"/>
                  </a:lnTo>
                  <a:lnTo>
                    <a:pt x="285875" y="127518"/>
                  </a:lnTo>
                  <a:lnTo>
                    <a:pt x="294712" y="151099"/>
                  </a:lnTo>
                  <a:lnTo>
                    <a:pt x="296788" y="162738"/>
                  </a:lnTo>
                  <a:lnTo>
                    <a:pt x="303538" y="172801"/>
                  </a:lnTo>
                  <a:lnTo>
                    <a:pt x="303768" y="169080"/>
                  </a:lnTo>
                  <a:lnTo>
                    <a:pt x="296944" y="139001"/>
                  </a:lnTo>
                  <a:lnTo>
                    <a:pt x="296337" y="104184"/>
                  </a:lnTo>
                  <a:lnTo>
                    <a:pt x="296263" y="68866"/>
                  </a:lnTo>
                  <a:lnTo>
                    <a:pt x="296247" y="32828"/>
                  </a:lnTo>
                  <a:lnTo>
                    <a:pt x="302805" y="4745"/>
                  </a:lnTo>
                  <a:lnTo>
                    <a:pt x="304005" y="2497"/>
                  </a:lnTo>
                  <a:lnTo>
                    <a:pt x="305651" y="999"/>
                  </a:lnTo>
                  <a:lnTo>
                    <a:pt x="307596" y="0"/>
                  </a:lnTo>
                  <a:lnTo>
                    <a:pt x="309739" y="180"/>
                  </a:lnTo>
                  <a:lnTo>
                    <a:pt x="314377" y="2639"/>
                  </a:lnTo>
                  <a:lnTo>
                    <a:pt x="321749" y="8783"/>
                  </a:lnTo>
                  <a:lnTo>
                    <a:pt x="341969" y="43944"/>
                  </a:lnTo>
                  <a:lnTo>
                    <a:pt x="351843" y="59027"/>
                  </a:lnTo>
                  <a:lnTo>
                    <a:pt x="374671" y="94525"/>
                  </a:lnTo>
                  <a:lnTo>
                    <a:pt x="387151" y="128932"/>
                  </a:lnTo>
                  <a:lnTo>
                    <a:pt x="387447" y="131546"/>
                  </a:lnTo>
                  <a:lnTo>
                    <a:pt x="387685" y="127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404"/>
            <p:cNvSpPr/>
            <p:nvPr/>
          </p:nvSpPr>
          <p:spPr>
            <a:xfrm>
              <a:off x="8595368" y="739139"/>
              <a:ext cx="174554" cy="381001"/>
            </a:xfrm>
            <a:custGeom>
              <a:avLst/>
              <a:gdLst/>
              <a:ahLst/>
              <a:cxnLst/>
              <a:rect l="0" t="0" r="0" b="0"/>
              <a:pathLst>
                <a:path w="174554" h="381001">
                  <a:moveTo>
                    <a:pt x="7612" y="0"/>
                  </a:moveTo>
                  <a:lnTo>
                    <a:pt x="0" y="0"/>
                  </a:lnTo>
                  <a:lnTo>
                    <a:pt x="4039" y="0"/>
                  </a:lnTo>
                  <a:lnTo>
                    <a:pt x="8282" y="2258"/>
                  </a:lnTo>
                  <a:lnTo>
                    <a:pt x="41113" y="29485"/>
                  </a:lnTo>
                  <a:lnTo>
                    <a:pt x="78611" y="63591"/>
                  </a:lnTo>
                  <a:lnTo>
                    <a:pt x="109201" y="100072"/>
                  </a:lnTo>
                  <a:lnTo>
                    <a:pt x="138655" y="137294"/>
                  </a:lnTo>
                  <a:lnTo>
                    <a:pt x="155762" y="167667"/>
                  </a:lnTo>
                  <a:lnTo>
                    <a:pt x="169946" y="205744"/>
                  </a:lnTo>
                  <a:lnTo>
                    <a:pt x="174553" y="243841"/>
                  </a:lnTo>
                  <a:lnTo>
                    <a:pt x="174313" y="281941"/>
                  </a:lnTo>
                  <a:lnTo>
                    <a:pt x="168294" y="304800"/>
                  </a:lnTo>
                  <a:lnTo>
                    <a:pt x="150775" y="338855"/>
                  </a:lnTo>
                  <a:lnTo>
                    <a:pt x="126059" y="375816"/>
                  </a:lnTo>
                  <a:lnTo>
                    <a:pt x="121912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SMARTInkShape-Group121"/>
          <p:cNvGrpSpPr/>
          <p:nvPr/>
        </p:nvGrpSpPr>
        <p:grpSpPr>
          <a:xfrm>
            <a:off x="6385560" y="2705100"/>
            <a:ext cx="1051560" cy="716281"/>
            <a:chOff x="6385560" y="2705100"/>
            <a:chExt cx="1051560" cy="716281"/>
          </a:xfrm>
        </p:grpSpPr>
        <p:sp>
          <p:nvSpPr>
            <p:cNvPr id="73" name="SMARTInkShape-405"/>
            <p:cNvSpPr/>
            <p:nvPr/>
          </p:nvSpPr>
          <p:spPr>
            <a:xfrm>
              <a:off x="6385560" y="3329940"/>
              <a:ext cx="160021" cy="76201"/>
            </a:xfrm>
            <a:custGeom>
              <a:avLst/>
              <a:gdLst/>
              <a:ahLst/>
              <a:cxnLst/>
              <a:rect l="0" t="0" r="0" b="0"/>
              <a:pathLst>
                <a:path w="160021" h="76201">
                  <a:moveTo>
                    <a:pt x="0" y="76200"/>
                  </a:moveTo>
                  <a:lnTo>
                    <a:pt x="4045" y="72154"/>
                  </a:lnTo>
                  <a:lnTo>
                    <a:pt x="10546" y="70168"/>
                  </a:lnTo>
                  <a:lnTo>
                    <a:pt x="14650" y="69639"/>
                  </a:lnTo>
                  <a:lnTo>
                    <a:pt x="23727" y="64534"/>
                  </a:lnTo>
                  <a:lnTo>
                    <a:pt x="40614" y="54399"/>
                  </a:lnTo>
                  <a:lnTo>
                    <a:pt x="76530" y="35542"/>
                  </a:lnTo>
                  <a:lnTo>
                    <a:pt x="114344" y="16606"/>
                  </a:lnTo>
                  <a:lnTo>
                    <a:pt x="138705" y="4158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406"/>
            <p:cNvSpPr/>
            <p:nvPr/>
          </p:nvSpPr>
          <p:spPr>
            <a:xfrm>
              <a:off x="6682739" y="3200400"/>
              <a:ext cx="53342" cy="220981"/>
            </a:xfrm>
            <a:custGeom>
              <a:avLst/>
              <a:gdLst/>
              <a:ahLst/>
              <a:cxnLst/>
              <a:rect l="0" t="0" r="0" b="0"/>
              <a:pathLst>
                <a:path w="53342" h="220981">
                  <a:moveTo>
                    <a:pt x="0" y="0"/>
                  </a:moveTo>
                  <a:lnTo>
                    <a:pt x="847" y="27338"/>
                  </a:lnTo>
                  <a:lnTo>
                    <a:pt x="8289" y="56482"/>
                  </a:lnTo>
                  <a:lnTo>
                    <a:pt x="13867" y="90555"/>
                  </a:lnTo>
                  <a:lnTo>
                    <a:pt x="21053" y="127828"/>
                  </a:lnTo>
                  <a:lnTo>
                    <a:pt x="30625" y="165546"/>
                  </a:lnTo>
                  <a:lnTo>
                    <a:pt x="43200" y="199380"/>
                  </a:lnTo>
                  <a:lnTo>
                    <a:pt x="53341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407"/>
            <p:cNvSpPr/>
            <p:nvPr/>
          </p:nvSpPr>
          <p:spPr>
            <a:xfrm>
              <a:off x="6615532" y="2996059"/>
              <a:ext cx="318669" cy="341501"/>
            </a:xfrm>
            <a:custGeom>
              <a:avLst/>
              <a:gdLst/>
              <a:ahLst/>
              <a:cxnLst/>
              <a:rect l="0" t="0" r="0" b="0"/>
              <a:pathLst>
                <a:path w="318669" h="341501">
                  <a:moveTo>
                    <a:pt x="13868" y="166241"/>
                  </a:moveTo>
                  <a:lnTo>
                    <a:pt x="7784" y="159310"/>
                  </a:lnTo>
                  <a:lnTo>
                    <a:pt x="3262" y="151589"/>
                  </a:lnTo>
                  <a:lnTo>
                    <a:pt x="0" y="133677"/>
                  </a:lnTo>
                  <a:lnTo>
                    <a:pt x="3080" y="116328"/>
                  </a:lnTo>
                  <a:lnTo>
                    <a:pt x="22409" y="81868"/>
                  </a:lnTo>
                  <a:lnTo>
                    <a:pt x="32904" y="67782"/>
                  </a:lnTo>
                  <a:lnTo>
                    <a:pt x="67708" y="35609"/>
                  </a:lnTo>
                  <a:lnTo>
                    <a:pt x="103023" y="17325"/>
                  </a:lnTo>
                  <a:lnTo>
                    <a:pt x="128337" y="4901"/>
                  </a:lnTo>
                  <a:lnTo>
                    <a:pt x="156911" y="467"/>
                  </a:lnTo>
                  <a:lnTo>
                    <a:pt x="185132" y="0"/>
                  </a:lnTo>
                  <a:lnTo>
                    <a:pt x="198923" y="2892"/>
                  </a:lnTo>
                  <a:lnTo>
                    <a:pt x="216207" y="13325"/>
                  </a:lnTo>
                  <a:lnTo>
                    <a:pt x="228007" y="27140"/>
                  </a:lnTo>
                  <a:lnTo>
                    <a:pt x="232820" y="50048"/>
                  </a:lnTo>
                  <a:lnTo>
                    <a:pt x="230202" y="74240"/>
                  </a:lnTo>
                  <a:lnTo>
                    <a:pt x="220018" y="105585"/>
                  </a:lnTo>
                  <a:lnTo>
                    <a:pt x="195323" y="142782"/>
                  </a:lnTo>
                  <a:lnTo>
                    <a:pt x="165986" y="179606"/>
                  </a:lnTo>
                  <a:lnTo>
                    <a:pt x="134214" y="217640"/>
                  </a:lnTo>
                  <a:lnTo>
                    <a:pt x="100002" y="245803"/>
                  </a:lnTo>
                  <a:lnTo>
                    <a:pt x="90240" y="249987"/>
                  </a:lnTo>
                  <a:lnTo>
                    <a:pt x="118239" y="250906"/>
                  </a:lnTo>
                  <a:lnTo>
                    <a:pt x="153447" y="267756"/>
                  </a:lnTo>
                  <a:lnTo>
                    <a:pt x="190930" y="289965"/>
                  </a:lnTo>
                  <a:lnTo>
                    <a:pt x="226717" y="318799"/>
                  </a:lnTo>
                  <a:lnTo>
                    <a:pt x="247447" y="334946"/>
                  </a:lnTo>
                  <a:lnTo>
                    <a:pt x="262758" y="339559"/>
                  </a:lnTo>
                  <a:lnTo>
                    <a:pt x="299825" y="341330"/>
                  </a:lnTo>
                  <a:lnTo>
                    <a:pt x="318668" y="341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408"/>
            <p:cNvSpPr/>
            <p:nvPr/>
          </p:nvSpPr>
          <p:spPr>
            <a:xfrm>
              <a:off x="6911795" y="3093719"/>
              <a:ext cx="177708" cy="204565"/>
            </a:xfrm>
            <a:custGeom>
              <a:avLst/>
              <a:gdLst/>
              <a:ahLst/>
              <a:cxnLst/>
              <a:rect l="0" t="0" r="0" b="0"/>
              <a:pathLst>
                <a:path w="177708" h="204565">
                  <a:moveTo>
                    <a:pt x="75744" y="30481"/>
                  </a:moveTo>
                  <a:lnTo>
                    <a:pt x="57832" y="30481"/>
                  </a:lnTo>
                  <a:lnTo>
                    <a:pt x="32107" y="41086"/>
                  </a:lnTo>
                  <a:lnTo>
                    <a:pt x="24459" y="48177"/>
                  </a:lnTo>
                  <a:lnTo>
                    <a:pt x="7345" y="72643"/>
                  </a:lnTo>
                  <a:lnTo>
                    <a:pt x="3012" y="85626"/>
                  </a:lnTo>
                  <a:lnTo>
                    <a:pt x="0" y="122158"/>
                  </a:lnTo>
                  <a:lnTo>
                    <a:pt x="1862" y="154021"/>
                  </a:lnTo>
                  <a:lnTo>
                    <a:pt x="6502" y="167514"/>
                  </a:lnTo>
                  <a:lnTo>
                    <a:pt x="24021" y="191184"/>
                  </a:lnTo>
                  <a:lnTo>
                    <a:pt x="36335" y="200110"/>
                  </a:lnTo>
                  <a:lnTo>
                    <a:pt x="54754" y="204073"/>
                  </a:lnTo>
                  <a:lnTo>
                    <a:pt x="77651" y="204564"/>
                  </a:lnTo>
                  <a:lnTo>
                    <a:pt x="94183" y="198713"/>
                  </a:lnTo>
                  <a:lnTo>
                    <a:pt x="125460" y="177210"/>
                  </a:lnTo>
                  <a:lnTo>
                    <a:pt x="151801" y="144034"/>
                  </a:lnTo>
                  <a:lnTo>
                    <a:pt x="168191" y="114153"/>
                  </a:lnTo>
                  <a:lnTo>
                    <a:pt x="176890" y="91397"/>
                  </a:lnTo>
                  <a:lnTo>
                    <a:pt x="177707" y="78439"/>
                  </a:lnTo>
                  <a:lnTo>
                    <a:pt x="169104" y="45859"/>
                  </a:lnTo>
                  <a:lnTo>
                    <a:pt x="159442" y="25647"/>
                  </a:lnTo>
                  <a:lnTo>
                    <a:pt x="145335" y="9206"/>
                  </a:lnTo>
                  <a:lnTo>
                    <a:pt x="136025" y="4092"/>
                  </a:lnTo>
                  <a:lnTo>
                    <a:pt x="111215" y="539"/>
                  </a:lnTo>
                  <a:lnTo>
                    <a:pt x="9098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409"/>
            <p:cNvSpPr/>
            <p:nvPr/>
          </p:nvSpPr>
          <p:spPr>
            <a:xfrm>
              <a:off x="7098310" y="2994659"/>
              <a:ext cx="143732" cy="197251"/>
            </a:xfrm>
            <a:custGeom>
              <a:avLst/>
              <a:gdLst/>
              <a:ahLst/>
              <a:cxnLst/>
              <a:rect l="0" t="0" r="0" b="0"/>
              <a:pathLst>
                <a:path w="143732" h="197251">
                  <a:moveTo>
                    <a:pt x="87350" y="30481"/>
                  </a:moveTo>
                  <a:lnTo>
                    <a:pt x="87350" y="23920"/>
                  </a:lnTo>
                  <a:lnTo>
                    <a:pt x="86503" y="23567"/>
                  </a:lnTo>
                  <a:lnTo>
                    <a:pt x="83304" y="23174"/>
                  </a:lnTo>
                  <a:lnTo>
                    <a:pt x="79061" y="25258"/>
                  </a:lnTo>
                  <a:lnTo>
                    <a:pt x="58400" y="40569"/>
                  </a:lnTo>
                  <a:lnTo>
                    <a:pt x="24642" y="77854"/>
                  </a:lnTo>
                  <a:lnTo>
                    <a:pt x="9770" y="96847"/>
                  </a:lnTo>
                  <a:lnTo>
                    <a:pt x="31" y="131075"/>
                  </a:lnTo>
                  <a:lnTo>
                    <a:pt x="0" y="143204"/>
                  </a:lnTo>
                  <a:lnTo>
                    <a:pt x="7368" y="180248"/>
                  </a:lnTo>
                  <a:lnTo>
                    <a:pt x="13984" y="188202"/>
                  </a:lnTo>
                  <a:lnTo>
                    <a:pt x="22570" y="193712"/>
                  </a:lnTo>
                  <a:lnTo>
                    <a:pt x="41878" y="197250"/>
                  </a:lnTo>
                  <a:lnTo>
                    <a:pt x="51900" y="196887"/>
                  </a:lnTo>
                  <a:lnTo>
                    <a:pt x="67909" y="191076"/>
                  </a:lnTo>
                  <a:lnTo>
                    <a:pt x="98994" y="169587"/>
                  </a:lnTo>
                  <a:lnTo>
                    <a:pt x="119315" y="148897"/>
                  </a:lnTo>
                  <a:lnTo>
                    <a:pt x="135136" y="113839"/>
                  </a:lnTo>
                  <a:lnTo>
                    <a:pt x="143089" y="95349"/>
                  </a:lnTo>
                  <a:lnTo>
                    <a:pt x="143731" y="84429"/>
                  </a:lnTo>
                  <a:lnTo>
                    <a:pt x="138698" y="47363"/>
                  </a:lnTo>
                  <a:lnTo>
                    <a:pt x="136822" y="41735"/>
                  </a:lnTo>
                  <a:lnTo>
                    <a:pt x="130222" y="33225"/>
                  </a:lnTo>
                  <a:lnTo>
                    <a:pt x="103903" y="12861"/>
                  </a:lnTo>
                  <a:lnTo>
                    <a:pt x="644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410"/>
            <p:cNvSpPr/>
            <p:nvPr/>
          </p:nvSpPr>
          <p:spPr>
            <a:xfrm>
              <a:off x="7201213" y="2705100"/>
              <a:ext cx="174948" cy="312420"/>
            </a:xfrm>
            <a:custGeom>
              <a:avLst/>
              <a:gdLst/>
              <a:ahLst/>
              <a:cxnLst/>
              <a:rect l="0" t="0" r="0" b="0"/>
              <a:pathLst>
                <a:path w="174948" h="312420">
                  <a:moveTo>
                    <a:pt x="7306" y="0"/>
                  </a:moveTo>
                  <a:lnTo>
                    <a:pt x="745" y="0"/>
                  </a:lnTo>
                  <a:lnTo>
                    <a:pt x="392" y="846"/>
                  </a:lnTo>
                  <a:lnTo>
                    <a:pt x="0" y="4045"/>
                  </a:lnTo>
                  <a:lnTo>
                    <a:pt x="13549" y="39488"/>
                  </a:lnTo>
                  <a:lnTo>
                    <a:pt x="28640" y="71112"/>
                  </a:lnTo>
                  <a:lnTo>
                    <a:pt x="39593" y="99810"/>
                  </a:lnTo>
                  <a:lnTo>
                    <a:pt x="55820" y="129762"/>
                  </a:lnTo>
                  <a:lnTo>
                    <a:pt x="74456" y="162343"/>
                  </a:lnTo>
                  <a:lnTo>
                    <a:pt x="90703" y="196550"/>
                  </a:lnTo>
                  <a:lnTo>
                    <a:pt x="111363" y="234404"/>
                  </a:lnTo>
                  <a:lnTo>
                    <a:pt x="131750" y="266341"/>
                  </a:lnTo>
                  <a:lnTo>
                    <a:pt x="147002" y="287760"/>
                  </a:lnTo>
                  <a:lnTo>
                    <a:pt x="162810" y="303441"/>
                  </a:lnTo>
                  <a:lnTo>
                    <a:pt x="164315" y="306434"/>
                  </a:lnTo>
                  <a:lnTo>
                    <a:pt x="166166" y="308429"/>
                  </a:lnTo>
                  <a:lnTo>
                    <a:pt x="174947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411"/>
            <p:cNvSpPr/>
            <p:nvPr/>
          </p:nvSpPr>
          <p:spPr>
            <a:xfrm>
              <a:off x="7200900" y="2743200"/>
              <a:ext cx="236220" cy="144467"/>
            </a:xfrm>
            <a:custGeom>
              <a:avLst/>
              <a:gdLst/>
              <a:ahLst/>
              <a:cxnLst/>
              <a:rect l="0" t="0" r="0" b="0"/>
              <a:pathLst>
                <a:path w="236220" h="144467">
                  <a:moveTo>
                    <a:pt x="0" y="137159"/>
                  </a:moveTo>
                  <a:lnTo>
                    <a:pt x="0" y="144466"/>
                  </a:lnTo>
                  <a:lnTo>
                    <a:pt x="14690" y="131764"/>
                  </a:lnTo>
                  <a:lnTo>
                    <a:pt x="48724" y="115965"/>
                  </a:lnTo>
                  <a:lnTo>
                    <a:pt x="84215" y="93530"/>
                  </a:lnTo>
                  <a:lnTo>
                    <a:pt x="119714" y="70778"/>
                  </a:lnTo>
                  <a:lnTo>
                    <a:pt x="152266" y="50932"/>
                  </a:lnTo>
                  <a:lnTo>
                    <a:pt x="184339" y="32407"/>
                  </a:lnTo>
                  <a:lnTo>
                    <a:pt x="195353" y="21079"/>
                  </a:lnTo>
                  <a:lnTo>
                    <a:pt x="228441" y="5934"/>
                  </a:lnTo>
                  <a:lnTo>
                    <a:pt x="2362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SMARTInkShape-Group122"/>
          <p:cNvGrpSpPr/>
          <p:nvPr/>
        </p:nvGrpSpPr>
        <p:grpSpPr>
          <a:xfrm>
            <a:off x="5760719" y="4999213"/>
            <a:ext cx="2682242" cy="439849"/>
            <a:chOff x="5760719" y="4999213"/>
            <a:chExt cx="2682242" cy="439849"/>
          </a:xfrm>
        </p:grpSpPr>
        <p:sp>
          <p:nvSpPr>
            <p:cNvPr id="81" name="SMARTInkShape-412"/>
            <p:cNvSpPr/>
            <p:nvPr/>
          </p:nvSpPr>
          <p:spPr>
            <a:xfrm>
              <a:off x="5760719" y="5318760"/>
              <a:ext cx="182882" cy="7619"/>
            </a:xfrm>
            <a:custGeom>
              <a:avLst/>
              <a:gdLst/>
              <a:ahLst/>
              <a:cxnLst/>
              <a:rect l="0" t="0" r="0" b="0"/>
              <a:pathLst>
                <a:path w="182882" h="7619">
                  <a:moveTo>
                    <a:pt x="0" y="0"/>
                  </a:moveTo>
                  <a:lnTo>
                    <a:pt x="33530" y="0"/>
                  </a:lnTo>
                  <a:lnTo>
                    <a:pt x="55480" y="846"/>
                  </a:lnTo>
                  <a:lnTo>
                    <a:pt x="91417" y="7149"/>
                  </a:lnTo>
                  <a:lnTo>
                    <a:pt x="126999" y="7592"/>
                  </a:lnTo>
                  <a:lnTo>
                    <a:pt x="162114" y="7618"/>
                  </a:lnTo>
                  <a:lnTo>
                    <a:pt x="167443" y="5362"/>
                  </a:lnTo>
                  <a:lnTo>
                    <a:pt x="172632" y="2383"/>
                  </a:lnTo>
                  <a:lnTo>
                    <a:pt x="1828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413"/>
            <p:cNvSpPr/>
            <p:nvPr/>
          </p:nvSpPr>
          <p:spPr>
            <a:xfrm>
              <a:off x="5943600" y="5227777"/>
              <a:ext cx="211705" cy="174804"/>
            </a:xfrm>
            <a:custGeom>
              <a:avLst/>
              <a:gdLst/>
              <a:ahLst/>
              <a:cxnLst/>
              <a:rect l="0" t="0" r="0" b="0"/>
              <a:pathLst>
                <a:path w="211705" h="174804">
                  <a:moveTo>
                    <a:pt x="22860" y="22403"/>
                  </a:moveTo>
                  <a:lnTo>
                    <a:pt x="22860" y="40536"/>
                  </a:lnTo>
                  <a:lnTo>
                    <a:pt x="15710" y="75955"/>
                  </a:lnTo>
                  <a:lnTo>
                    <a:pt x="14602" y="85997"/>
                  </a:lnTo>
                  <a:lnTo>
                    <a:pt x="8706" y="111314"/>
                  </a:lnTo>
                  <a:lnTo>
                    <a:pt x="6836" y="147694"/>
                  </a:lnTo>
                  <a:lnTo>
                    <a:pt x="1601" y="159225"/>
                  </a:lnTo>
                  <a:lnTo>
                    <a:pt x="62" y="171262"/>
                  </a:lnTo>
                  <a:lnTo>
                    <a:pt x="0" y="138683"/>
                  </a:lnTo>
                  <a:lnTo>
                    <a:pt x="6031" y="105480"/>
                  </a:lnTo>
                  <a:lnTo>
                    <a:pt x="7480" y="68726"/>
                  </a:lnTo>
                  <a:lnTo>
                    <a:pt x="7611" y="32598"/>
                  </a:lnTo>
                  <a:lnTo>
                    <a:pt x="7617" y="21378"/>
                  </a:lnTo>
                  <a:lnTo>
                    <a:pt x="9876" y="15456"/>
                  </a:lnTo>
                  <a:lnTo>
                    <a:pt x="12856" y="10002"/>
                  </a:lnTo>
                  <a:lnTo>
                    <a:pt x="14925" y="1087"/>
                  </a:lnTo>
                  <a:lnTo>
                    <a:pt x="15877" y="572"/>
                  </a:lnTo>
                  <a:lnTo>
                    <a:pt x="19192" y="0"/>
                  </a:lnTo>
                  <a:lnTo>
                    <a:pt x="20415" y="694"/>
                  </a:lnTo>
                  <a:lnTo>
                    <a:pt x="21230" y="2003"/>
                  </a:lnTo>
                  <a:lnTo>
                    <a:pt x="21773" y="3723"/>
                  </a:lnTo>
                  <a:lnTo>
                    <a:pt x="26583" y="10189"/>
                  </a:lnTo>
                  <a:lnTo>
                    <a:pt x="61204" y="30042"/>
                  </a:lnTo>
                  <a:lnTo>
                    <a:pt x="92475" y="48809"/>
                  </a:lnTo>
                  <a:lnTo>
                    <a:pt x="125631" y="69290"/>
                  </a:lnTo>
                  <a:lnTo>
                    <a:pt x="157523" y="80551"/>
                  </a:lnTo>
                  <a:lnTo>
                    <a:pt x="195567" y="98587"/>
                  </a:lnTo>
                  <a:lnTo>
                    <a:pt x="202065" y="102829"/>
                  </a:lnTo>
                  <a:lnTo>
                    <a:pt x="211704" y="105775"/>
                  </a:lnTo>
                  <a:lnTo>
                    <a:pt x="211410" y="105924"/>
                  </a:lnTo>
                  <a:lnTo>
                    <a:pt x="199419" y="107043"/>
                  </a:lnTo>
                  <a:lnTo>
                    <a:pt x="182133" y="112248"/>
                  </a:lnTo>
                  <a:lnTo>
                    <a:pt x="167418" y="115628"/>
                  </a:lnTo>
                  <a:lnTo>
                    <a:pt x="131109" y="129239"/>
                  </a:lnTo>
                  <a:lnTo>
                    <a:pt x="94072" y="146872"/>
                  </a:lnTo>
                  <a:lnTo>
                    <a:pt x="57025" y="167026"/>
                  </a:lnTo>
                  <a:lnTo>
                    <a:pt x="55797" y="168771"/>
                  </a:lnTo>
                  <a:lnTo>
                    <a:pt x="53483" y="174450"/>
                  </a:lnTo>
                  <a:lnTo>
                    <a:pt x="60960" y="1748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414"/>
            <p:cNvSpPr/>
            <p:nvPr/>
          </p:nvSpPr>
          <p:spPr>
            <a:xfrm>
              <a:off x="6236737" y="5243793"/>
              <a:ext cx="162421" cy="181647"/>
            </a:xfrm>
            <a:custGeom>
              <a:avLst/>
              <a:gdLst/>
              <a:ahLst/>
              <a:cxnLst/>
              <a:rect l="0" t="0" r="0" b="0"/>
              <a:pathLst>
                <a:path w="162421" h="181647">
                  <a:moveTo>
                    <a:pt x="26902" y="14007"/>
                  </a:moveTo>
                  <a:lnTo>
                    <a:pt x="26902" y="47559"/>
                  </a:lnTo>
                  <a:lnTo>
                    <a:pt x="26902" y="84875"/>
                  </a:lnTo>
                  <a:lnTo>
                    <a:pt x="26056" y="97997"/>
                  </a:lnTo>
                  <a:lnTo>
                    <a:pt x="17496" y="135788"/>
                  </a:lnTo>
                  <a:lnTo>
                    <a:pt x="11133" y="148867"/>
                  </a:lnTo>
                  <a:lnTo>
                    <a:pt x="4458" y="158206"/>
                  </a:lnTo>
                  <a:lnTo>
                    <a:pt x="4125" y="163062"/>
                  </a:lnTo>
                  <a:lnTo>
                    <a:pt x="4054" y="159517"/>
                  </a:lnTo>
                  <a:lnTo>
                    <a:pt x="0" y="150913"/>
                  </a:lnTo>
                  <a:lnTo>
                    <a:pt x="271" y="142304"/>
                  </a:lnTo>
                  <a:lnTo>
                    <a:pt x="5969" y="110699"/>
                  </a:lnTo>
                  <a:lnTo>
                    <a:pt x="11759" y="74655"/>
                  </a:lnTo>
                  <a:lnTo>
                    <a:pt x="22170" y="40871"/>
                  </a:lnTo>
                  <a:lnTo>
                    <a:pt x="29546" y="24600"/>
                  </a:lnTo>
                  <a:lnTo>
                    <a:pt x="36826" y="16457"/>
                  </a:lnTo>
                  <a:lnTo>
                    <a:pt x="44860" y="10863"/>
                  </a:lnTo>
                  <a:lnTo>
                    <a:pt x="56916" y="5013"/>
                  </a:lnTo>
                  <a:lnTo>
                    <a:pt x="59612" y="2930"/>
                  </a:lnTo>
                  <a:lnTo>
                    <a:pt x="67123" y="617"/>
                  </a:lnTo>
                  <a:lnTo>
                    <a:pt x="71496" y="0"/>
                  </a:lnTo>
                  <a:lnTo>
                    <a:pt x="85742" y="3178"/>
                  </a:lnTo>
                  <a:lnTo>
                    <a:pt x="108520" y="14253"/>
                  </a:lnTo>
                  <a:lnTo>
                    <a:pt x="128369" y="32822"/>
                  </a:lnTo>
                  <a:lnTo>
                    <a:pt x="146048" y="63204"/>
                  </a:lnTo>
                  <a:lnTo>
                    <a:pt x="154138" y="88636"/>
                  </a:lnTo>
                  <a:lnTo>
                    <a:pt x="162271" y="126580"/>
                  </a:lnTo>
                  <a:lnTo>
                    <a:pt x="162420" y="137699"/>
                  </a:lnTo>
                  <a:lnTo>
                    <a:pt x="155785" y="171169"/>
                  </a:lnTo>
                  <a:lnTo>
                    <a:pt x="148823" y="1816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415"/>
            <p:cNvSpPr/>
            <p:nvPr/>
          </p:nvSpPr>
          <p:spPr>
            <a:xfrm>
              <a:off x="6454139" y="5250321"/>
              <a:ext cx="167642" cy="188741"/>
            </a:xfrm>
            <a:custGeom>
              <a:avLst/>
              <a:gdLst/>
              <a:ahLst/>
              <a:cxnLst/>
              <a:rect l="0" t="0" r="0" b="0"/>
              <a:pathLst>
                <a:path w="167642" h="188741">
                  <a:moveTo>
                    <a:pt x="0" y="37959"/>
                  </a:moveTo>
                  <a:lnTo>
                    <a:pt x="0" y="48564"/>
                  </a:lnTo>
                  <a:lnTo>
                    <a:pt x="847" y="50109"/>
                  </a:lnTo>
                  <a:lnTo>
                    <a:pt x="2258" y="51139"/>
                  </a:lnTo>
                  <a:lnTo>
                    <a:pt x="6084" y="53130"/>
                  </a:lnTo>
                  <a:lnTo>
                    <a:pt x="21957" y="63684"/>
                  </a:lnTo>
                  <a:lnTo>
                    <a:pt x="59522" y="74876"/>
                  </a:lnTo>
                  <a:lnTo>
                    <a:pt x="84952" y="75955"/>
                  </a:lnTo>
                  <a:lnTo>
                    <a:pt x="90814" y="73755"/>
                  </a:lnTo>
                  <a:lnTo>
                    <a:pt x="101477" y="65444"/>
                  </a:lnTo>
                  <a:lnTo>
                    <a:pt x="104368" y="60616"/>
                  </a:lnTo>
                  <a:lnTo>
                    <a:pt x="105995" y="50881"/>
                  </a:lnTo>
                  <a:lnTo>
                    <a:pt x="106640" y="24064"/>
                  </a:lnTo>
                  <a:lnTo>
                    <a:pt x="104405" y="16826"/>
                  </a:lnTo>
                  <a:lnTo>
                    <a:pt x="96072" y="5280"/>
                  </a:lnTo>
                  <a:lnTo>
                    <a:pt x="91241" y="2268"/>
                  </a:lnTo>
                  <a:lnTo>
                    <a:pt x="81504" y="573"/>
                  </a:lnTo>
                  <a:lnTo>
                    <a:pt x="67088" y="0"/>
                  </a:lnTo>
                  <a:lnTo>
                    <a:pt x="59168" y="4437"/>
                  </a:lnTo>
                  <a:lnTo>
                    <a:pt x="41407" y="20625"/>
                  </a:lnTo>
                  <a:lnTo>
                    <a:pt x="20350" y="58395"/>
                  </a:lnTo>
                  <a:lnTo>
                    <a:pt x="16250" y="84705"/>
                  </a:lnTo>
                  <a:lnTo>
                    <a:pt x="15373" y="117868"/>
                  </a:lnTo>
                  <a:lnTo>
                    <a:pt x="19325" y="138118"/>
                  </a:lnTo>
                  <a:lnTo>
                    <a:pt x="25805" y="148232"/>
                  </a:lnTo>
                  <a:lnTo>
                    <a:pt x="36715" y="160943"/>
                  </a:lnTo>
                  <a:lnTo>
                    <a:pt x="43411" y="169665"/>
                  </a:lnTo>
                  <a:lnTo>
                    <a:pt x="66405" y="184895"/>
                  </a:lnTo>
                  <a:lnTo>
                    <a:pt x="81389" y="188740"/>
                  </a:lnTo>
                  <a:lnTo>
                    <a:pt x="118331" y="183655"/>
                  </a:lnTo>
                  <a:lnTo>
                    <a:pt x="129074" y="178630"/>
                  </a:lnTo>
                  <a:lnTo>
                    <a:pt x="139494" y="172446"/>
                  </a:lnTo>
                  <a:lnTo>
                    <a:pt x="157722" y="166218"/>
                  </a:lnTo>
                  <a:lnTo>
                    <a:pt x="167641" y="159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416"/>
            <p:cNvSpPr/>
            <p:nvPr/>
          </p:nvSpPr>
          <p:spPr>
            <a:xfrm>
              <a:off x="6682739" y="5105713"/>
              <a:ext cx="38101" cy="319727"/>
            </a:xfrm>
            <a:custGeom>
              <a:avLst/>
              <a:gdLst/>
              <a:ahLst/>
              <a:cxnLst/>
              <a:rect l="0" t="0" r="0" b="0"/>
              <a:pathLst>
                <a:path w="38101" h="319727">
                  <a:moveTo>
                    <a:pt x="38100" y="7306"/>
                  </a:moveTo>
                  <a:lnTo>
                    <a:pt x="30794" y="0"/>
                  </a:lnTo>
                  <a:lnTo>
                    <a:pt x="25250" y="33944"/>
                  </a:lnTo>
                  <a:lnTo>
                    <a:pt x="23175" y="68764"/>
                  </a:lnTo>
                  <a:lnTo>
                    <a:pt x="17686" y="105775"/>
                  </a:lnTo>
                  <a:lnTo>
                    <a:pt x="15965" y="139870"/>
                  </a:lnTo>
                  <a:lnTo>
                    <a:pt x="14608" y="172644"/>
                  </a:lnTo>
                  <a:lnTo>
                    <a:pt x="10067" y="207943"/>
                  </a:lnTo>
                  <a:lnTo>
                    <a:pt x="8346" y="239380"/>
                  </a:lnTo>
                  <a:lnTo>
                    <a:pt x="5507" y="273187"/>
                  </a:lnTo>
                  <a:lnTo>
                    <a:pt x="484" y="309108"/>
                  </a:lnTo>
                  <a:lnTo>
                    <a:pt x="0" y="3197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417"/>
            <p:cNvSpPr/>
            <p:nvPr/>
          </p:nvSpPr>
          <p:spPr>
            <a:xfrm>
              <a:off x="6606854" y="5242560"/>
              <a:ext cx="197807" cy="37573"/>
            </a:xfrm>
            <a:custGeom>
              <a:avLst/>
              <a:gdLst/>
              <a:ahLst/>
              <a:cxnLst/>
              <a:rect l="0" t="0" r="0" b="0"/>
              <a:pathLst>
                <a:path w="197807" h="37573">
                  <a:moveTo>
                    <a:pt x="7306" y="0"/>
                  </a:moveTo>
                  <a:lnTo>
                    <a:pt x="745" y="0"/>
                  </a:lnTo>
                  <a:lnTo>
                    <a:pt x="392" y="846"/>
                  </a:lnTo>
                  <a:lnTo>
                    <a:pt x="0" y="4045"/>
                  </a:lnTo>
                  <a:lnTo>
                    <a:pt x="741" y="5236"/>
                  </a:lnTo>
                  <a:lnTo>
                    <a:pt x="2082" y="6031"/>
                  </a:lnTo>
                  <a:lnTo>
                    <a:pt x="7525" y="6913"/>
                  </a:lnTo>
                  <a:lnTo>
                    <a:pt x="29456" y="9738"/>
                  </a:lnTo>
                  <a:lnTo>
                    <a:pt x="65099" y="23045"/>
                  </a:lnTo>
                  <a:lnTo>
                    <a:pt x="98120" y="29012"/>
                  </a:lnTo>
                  <a:lnTo>
                    <a:pt x="129102" y="35426"/>
                  </a:lnTo>
                  <a:lnTo>
                    <a:pt x="159681" y="37572"/>
                  </a:lnTo>
                  <a:lnTo>
                    <a:pt x="173241" y="37018"/>
                  </a:lnTo>
                  <a:lnTo>
                    <a:pt x="197806" y="30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418"/>
            <p:cNvSpPr/>
            <p:nvPr/>
          </p:nvSpPr>
          <p:spPr>
            <a:xfrm>
              <a:off x="7002780" y="5090160"/>
              <a:ext cx="91440" cy="297180"/>
            </a:xfrm>
            <a:custGeom>
              <a:avLst/>
              <a:gdLst/>
              <a:ahLst/>
              <a:cxnLst/>
              <a:rect l="0" t="0" r="0" b="0"/>
              <a:pathLst>
                <a:path w="91440" h="297180">
                  <a:moveTo>
                    <a:pt x="91439" y="0"/>
                  </a:moveTo>
                  <a:lnTo>
                    <a:pt x="91439" y="4045"/>
                  </a:lnTo>
                  <a:lnTo>
                    <a:pt x="89181" y="8288"/>
                  </a:lnTo>
                  <a:lnTo>
                    <a:pt x="86202" y="12997"/>
                  </a:lnTo>
                  <a:lnTo>
                    <a:pt x="77928" y="41043"/>
                  </a:lnTo>
                  <a:lnTo>
                    <a:pt x="74454" y="59574"/>
                  </a:lnTo>
                  <a:lnTo>
                    <a:pt x="71191" y="72197"/>
                  </a:lnTo>
                  <a:lnTo>
                    <a:pt x="67659" y="97497"/>
                  </a:lnTo>
                  <a:lnTo>
                    <a:pt x="54412" y="131489"/>
                  </a:lnTo>
                  <a:lnTo>
                    <a:pt x="46037" y="160597"/>
                  </a:lnTo>
                  <a:lnTo>
                    <a:pt x="31577" y="196728"/>
                  </a:lnTo>
                  <a:lnTo>
                    <a:pt x="18498" y="232715"/>
                  </a:lnTo>
                  <a:lnTo>
                    <a:pt x="3449" y="267862"/>
                  </a:lnTo>
                  <a:lnTo>
                    <a:pt x="454" y="283964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419"/>
            <p:cNvSpPr/>
            <p:nvPr/>
          </p:nvSpPr>
          <p:spPr>
            <a:xfrm>
              <a:off x="7109581" y="5227319"/>
              <a:ext cx="21680" cy="121921"/>
            </a:xfrm>
            <a:custGeom>
              <a:avLst/>
              <a:gdLst/>
              <a:ahLst/>
              <a:cxnLst/>
              <a:rect l="0" t="0" r="0" b="0"/>
              <a:pathLst>
                <a:path w="21680" h="121921">
                  <a:moveTo>
                    <a:pt x="15119" y="0"/>
                  </a:moveTo>
                  <a:lnTo>
                    <a:pt x="15119" y="18134"/>
                  </a:lnTo>
                  <a:lnTo>
                    <a:pt x="21679" y="47703"/>
                  </a:lnTo>
                  <a:lnTo>
                    <a:pt x="16084" y="81008"/>
                  </a:lnTo>
                  <a:lnTo>
                    <a:pt x="14463" y="100700"/>
                  </a:lnTo>
                  <a:lnTo>
                    <a:pt x="9092" y="110741"/>
                  </a:lnTo>
                  <a:lnTo>
                    <a:pt x="0" y="121776"/>
                  </a:lnTo>
                  <a:lnTo>
                    <a:pt x="7499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420"/>
            <p:cNvSpPr/>
            <p:nvPr/>
          </p:nvSpPr>
          <p:spPr>
            <a:xfrm>
              <a:off x="7163858" y="5128260"/>
              <a:ext cx="6562" cy="1"/>
            </a:xfrm>
            <a:custGeom>
              <a:avLst/>
              <a:gdLst/>
              <a:ahLst/>
              <a:cxnLst/>
              <a:rect l="0" t="0" r="0" b="0"/>
              <a:pathLst>
                <a:path w="6562" h="1">
                  <a:moveTo>
                    <a:pt x="6561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421"/>
            <p:cNvSpPr/>
            <p:nvPr/>
          </p:nvSpPr>
          <p:spPr>
            <a:xfrm>
              <a:off x="7208523" y="5059680"/>
              <a:ext cx="182878" cy="266553"/>
            </a:xfrm>
            <a:custGeom>
              <a:avLst/>
              <a:gdLst/>
              <a:ahLst/>
              <a:cxnLst/>
              <a:rect l="0" t="0" r="0" b="0"/>
              <a:pathLst>
                <a:path w="182878" h="266553">
                  <a:moveTo>
                    <a:pt x="83816" y="0"/>
                  </a:moveTo>
                  <a:lnTo>
                    <a:pt x="79771" y="4045"/>
                  </a:lnTo>
                  <a:lnTo>
                    <a:pt x="77784" y="8288"/>
                  </a:lnTo>
                  <a:lnTo>
                    <a:pt x="66831" y="45935"/>
                  </a:lnTo>
                  <a:lnTo>
                    <a:pt x="63568" y="56822"/>
                  </a:lnTo>
                  <a:lnTo>
                    <a:pt x="57255" y="91898"/>
                  </a:lnTo>
                  <a:lnTo>
                    <a:pt x="48027" y="127247"/>
                  </a:lnTo>
                  <a:lnTo>
                    <a:pt x="38051" y="161825"/>
                  </a:lnTo>
                  <a:lnTo>
                    <a:pt x="27928" y="196971"/>
                  </a:lnTo>
                  <a:lnTo>
                    <a:pt x="15236" y="233810"/>
                  </a:lnTo>
                  <a:lnTo>
                    <a:pt x="36" y="266552"/>
                  </a:lnTo>
                  <a:lnTo>
                    <a:pt x="0" y="256080"/>
                  </a:lnTo>
                  <a:lnTo>
                    <a:pt x="2256" y="251256"/>
                  </a:lnTo>
                  <a:lnTo>
                    <a:pt x="12994" y="231802"/>
                  </a:lnTo>
                  <a:lnTo>
                    <a:pt x="30494" y="196941"/>
                  </a:lnTo>
                  <a:lnTo>
                    <a:pt x="52302" y="162491"/>
                  </a:lnTo>
                  <a:lnTo>
                    <a:pt x="76395" y="145440"/>
                  </a:lnTo>
                  <a:lnTo>
                    <a:pt x="108952" y="123566"/>
                  </a:lnTo>
                  <a:lnTo>
                    <a:pt x="144308" y="109082"/>
                  </a:lnTo>
                  <a:lnTo>
                    <a:pt x="153881" y="106901"/>
                  </a:lnTo>
                  <a:lnTo>
                    <a:pt x="166926" y="100859"/>
                  </a:lnTo>
                  <a:lnTo>
                    <a:pt x="182877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422"/>
            <p:cNvSpPr/>
            <p:nvPr/>
          </p:nvSpPr>
          <p:spPr>
            <a:xfrm>
              <a:off x="7269480" y="5204460"/>
              <a:ext cx="99060" cy="106680"/>
            </a:xfrm>
            <a:custGeom>
              <a:avLst/>
              <a:gdLst/>
              <a:ahLst/>
              <a:cxnLst/>
              <a:rect l="0" t="0" r="0" b="0"/>
              <a:pathLst>
                <a:path w="99060" h="106680">
                  <a:moveTo>
                    <a:pt x="0" y="0"/>
                  </a:moveTo>
                  <a:lnTo>
                    <a:pt x="0" y="11351"/>
                  </a:lnTo>
                  <a:lnTo>
                    <a:pt x="10605" y="36110"/>
                  </a:lnTo>
                  <a:lnTo>
                    <a:pt x="25176" y="55001"/>
                  </a:lnTo>
                  <a:lnTo>
                    <a:pt x="62608" y="90814"/>
                  </a:lnTo>
                  <a:lnTo>
                    <a:pt x="74430" y="96617"/>
                  </a:lnTo>
                  <a:lnTo>
                    <a:pt x="80493" y="98820"/>
                  </a:lnTo>
                  <a:lnTo>
                    <a:pt x="88666" y="103975"/>
                  </a:lnTo>
                  <a:lnTo>
                    <a:pt x="99059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423"/>
            <p:cNvSpPr/>
            <p:nvPr/>
          </p:nvSpPr>
          <p:spPr>
            <a:xfrm>
              <a:off x="7407699" y="5174114"/>
              <a:ext cx="143721" cy="159887"/>
            </a:xfrm>
            <a:custGeom>
              <a:avLst/>
              <a:gdLst/>
              <a:ahLst/>
              <a:cxnLst/>
              <a:rect l="0" t="0" r="0" b="0"/>
              <a:pathLst>
                <a:path w="143721" h="159887">
                  <a:moveTo>
                    <a:pt x="6561" y="37966"/>
                  </a:moveTo>
                  <a:lnTo>
                    <a:pt x="0" y="37966"/>
                  </a:lnTo>
                  <a:lnTo>
                    <a:pt x="3299" y="42011"/>
                  </a:lnTo>
                  <a:lnTo>
                    <a:pt x="7370" y="43996"/>
                  </a:lnTo>
                  <a:lnTo>
                    <a:pt x="9640" y="44526"/>
                  </a:lnTo>
                  <a:lnTo>
                    <a:pt x="20214" y="50613"/>
                  </a:lnTo>
                  <a:lnTo>
                    <a:pt x="54981" y="53104"/>
                  </a:lnTo>
                  <a:lnTo>
                    <a:pt x="85868" y="52353"/>
                  </a:lnTo>
                  <a:lnTo>
                    <a:pt x="106730" y="46644"/>
                  </a:lnTo>
                  <a:lnTo>
                    <a:pt x="108901" y="45444"/>
                  </a:lnTo>
                  <a:lnTo>
                    <a:pt x="110347" y="43798"/>
                  </a:lnTo>
                  <a:lnTo>
                    <a:pt x="119017" y="24157"/>
                  </a:lnTo>
                  <a:lnTo>
                    <a:pt x="119632" y="21140"/>
                  </a:lnTo>
                  <a:lnTo>
                    <a:pt x="119195" y="18282"/>
                  </a:lnTo>
                  <a:lnTo>
                    <a:pt x="113028" y="3308"/>
                  </a:lnTo>
                  <a:lnTo>
                    <a:pt x="111406" y="2160"/>
                  </a:lnTo>
                  <a:lnTo>
                    <a:pt x="106498" y="885"/>
                  </a:lnTo>
                  <a:lnTo>
                    <a:pt x="88793" y="0"/>
                  </a:lnTo>
                  <a:lnTo>
                    <a:pt x="76458" y="3951"/>
                  </a:lnTo>
                  <a:lnTo>
                    <a:pt x="62355" y="13717"/>
                  </a:lnTo>
                  <a:lnTo>
                    <a:pt x="46401" y="31075"/>
                  </a:lnTo>
                  <a:lnTo>
                    <a:pt x="26983" y="65948"/>
                  </a:lnTo>
                  <a:lnTo>
                    <a:pt x="19291" y="81159"/>
                  </a:lnTo>
                  <a:lnTo>
                    <a:pt x="18710" y="91311"/>
                  </a:lnTo>
                  <a:lnTo>
                    <a:pt x="27477" y="116706"/>
                  </a:lnTo>
                  <a:lnTo>
                    <a:pt x="32225" y="126866"/>
                  </a:lnTo>
                  <a:lnTo>
                    <a:pt x="39416" y="134768"/>
                  </a:lnTo>
                  <a:lnTo>
                    <a:pt x="62753" y="153818"/>
                  </a:lnTo>
                  <a:lnTo>
                    <a:pt x="72739" y="157189"/>
                  </a:lnTo>
                  <a:lnTo>
                    <a:pt x="109653" y="159649"/>
                  </a:lnTo>
                  <a:lnTo>
                    <a:pt x="143720" y="1598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424"/>
            <p:cNvSpPr/>
            <p:nvPr/>
          </p:nvSpPr>
          <p:spPr>
            <a:xfrm>
              <a:off x="7720280" y="5059680"/>
              <a:ext cx="82601" cy="243840"/>
            </a:xfrm>
            <a:custGeom>
              <a:avLst/>
              <a:gdLst/>
              <a:ahLst/>
              <a:cxnLst/>
              <a:rect l="0" t="0" r="0" b="0"/>
              <a:pathLst>
                <a:path w="82601" h="243840">
                  <a:moveTo>
                    <a:pt x="82600" y="0"/>
                  </a:moveTo>
                  <a:lnTo>
                    <a:pt x="76038" y="0"/>
                  </a:lnTo>
                  <a:lnTo>
                    <a:pt x="75686" y="846"/>
                  </a:lnTo>
                  <a:lnTo>
                    <a:pt x="72861" y="10546"/>
                  </a:lnTo>
                  <a:lnTo>
                    <a:pt x="69804" y="19080"/>
                  </a:lnTo>
                  <a:lnTo>
                    <a:pt x="63637" y="51441"/>
                  </a:lnTo>
                  <a:lnTo>
                    <a:pt x="53579" y="83444"/>
                  </a:lnTo>
                  <a:lnTo>
                    <a:pt x="38422" y="116483"/>
                  </a:lnTo>
                  <a:lnTo>
                    <a:pt x="22979" y="151326"/>
                  </a:lnTo>
                  <a:lnTo>
                    <a:pt x="10552" y="182668"/>
                  </a:lnTo>
                  <a:lnTo>
                    <a:pt x="4962" y="208802"/>
                  </a:lnTo>
                  <a:lnTo>
                    <a:pt x="611" y="219629"/>
                  </a:lnTo>
                  <a:lnTo>
                    <a:pt x="0" y="222619"/>
                  </a:lnTo>
                  <a:lnTo>
                    <a:pt x="440" y="225460"/>
                  </a:lnTo>
                  <a:lnTo>
                    <a:pt x="6612" y="240400"/>
                  </a:lnTo>
                  <a:lnTo>
                    <a:pt x="8235" y="241546"/>
                  </a:lnTo>
                  <a:lnTo>
                    <a:pt x="14020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425"/>
            <p:cNvSpPr/>
            <p:nvPr/>
          </p:nvSpPr>
          <p:spPr>
            <a:xfrm>
              <a:off x="7833387" y="5158871"/>
              <a:ext cx="121664" cy="175130"/>
            </a:xfrm>
            <a:custGeom>
              <a:avLst/>
              <a:gdLst/>
              <a:ahLst/>
              <a:cxnLst/>
              <a:rect l="0" t="0" r="0" b="0"/>
              <a:pathLst>
                <a:path w="121664" h="175130">
                  <a:moveTo>
                    <a:pt x="7593" y="45589"/>
                  </a:moveTo>
                  <a:lnTo>
                    <a:pt x="286" y="45589"/>
                  </a:lnTo>
                  <a:lnTo>
                    <a:pt x="0" y="52149"/>
                  </a:lnTo>
                  <a:lnTo>
                    <a:pt x="838" y="52502"/>
                  </a:lnTo>
                  <a:lnTo>
                    <a:pt x="36763" y="53200"/>
                  </a:lnTo>
                  <a:lnTo>
                    <a:pt x="71164" y="52361"/>
                  </a:lnTo>
                  <a:lnTo>
                    <a:pt x="85507" y="47125"/>
                  </a:lnTo>
                  <a:lnTo>
                    <a:pt x="98368" y="40028"/>
                  </a:lnTo>
                  <a:lnTo>
                    <a:pt x="113106" y="34330"/>
                  </a:lnTo>
                  <a:lnTo>
                    <a:pt x="116035" y="32157"/>
                  </a:lnTo>
                  <a:lnTo>
                    <a:pt x="119289" y="27483"/>
                  </a:lnTo>
                  <a:lnTo>
                    <a:pt x="121121" y="20092"/>
                  </a:lnTo>
                  <a:lnTo>
                    <a:pt x="121663" y="12540"/>
                  </a:lnTo>
                  <a:lnTo>
                    <a:pt x="119533" y="7476"/>
                  </a:lnTo>
                  <a:lnTo>
                    <a:pt x="117780" y="4940"/>
                  </a:lnTo>
                  <a:lnTo>
                    <a:pt x="113572" y="2122"/>
                  </a:lnTo>
                  <a:lnTo>
                    <a:pt x="108035" y="871"/>
                  </a:lnTo>
                  <a:lnTo>
                    <a:pt x="85846" y="0"/>
                  </a:lnTo>
                  <a:lnTo>
                    <a:pt x="65916" y="5978"/>
                  </a:lnTo>
                  <a:lnTo>
                    <a:pt x="50744" y="13721"/>
                  </a:lnTo>
                  <a:lnTo>
                    <a:pt x="36371" y="26362"/>
                  </a:lnTo>
                  <a:lnTo>
                    <a:pt x="9379" y="60892"/>
                  </a:lnTo>
                  <a:lnTo>
                    <a:pt x="4153" y="71864"/>
                  </a:lnTo>
                  <a:lnTo>
                    <a:pt x="1830" y="85206"/>
                  </a:lnTo>
                  <a:lnTo>
                    <a:pt x="3056" y="97345"/>
                  </a:lnTo>
                  <a:lnTo>
                    <a:pt x="10741" y="118935"/>
                  </a:lnTo>
                  <a:lnTo>
                    <a:pt x="31987" y="145656"/>
                  </a:lnTo>
                  <a:lnTo>
                    <a:pt x="65310" y="162294"/>
                  </a:lnTo>
                  <a:lnTo>
                    <a:pt x="86194" y="171716"/>
                  </a:lnTo>
                  <a:lnTo>
                    <a:pt x="106652" y="1751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426"/>
            <p:cNvSpPr/>
            <p:nvPr/>
          </p:nvSpPr>
          <p:spPr>
            <a:xfrm>
              <a:off x="7986024" y="5197283"/>
              <a:ext cx="182616" cy="167198"/>
            </a:xfrm>
            <a:custGeom>
              <a:avLst/>
              <a:gdLst/>
              <a:ahLst/>
              <a:cxnLst/>
              <a:rect l="0" t="0" r="0" b="0"/>
              <a:pathLst>
                <a:path w="182616" h="167198">
                  <a:moveTo>
                    <a:pt x="129276" y="37656"/>
                  </a:moveTo>
                  <a:lnTo>
                    <a:pt x="129276" y="31096"/>
                  </a:lnTo>
                  <a:lnTo>
                    <a:pt x="124039" y="24162"/>
                  </a:lnTo>
                  <a:lnTo>
                    <a:pt x="121515" y="17101"/>
                  </a:lnTo>
                  <a:lnTo>
                    <a:pt x="111143" y="4605"/>
                  </a:lnTo>
                  <a:lnTo>
                    <a:pt x="106258" y="1800"/>
                  </a:lnTo>
                  <a:lnTo>
                    <a:pt x="96225" y="0"/>
                  </a:lnTo>
                  <a:lnTo>
                    <a:pt x="80006" y="5728"/>
                  </a:lnTo>
                  <a:lnTo>
                    <a:pt x="50447" y="20819"/>
                  </a:lnTo>
                  <a:lnTo>
                    <a:pt x="14970" y="53100"/>
                  </a:lnTo>
                  <a:lnTo>
                    <a:pt x="6507" y="63147"/>
                  </a:lnTo>
                  <a:lnTo>
                    <a:pt x="1742" y="77477"/>
                  </a:lnTo>
                  <a:lnTo>
                    <a:pt x="0" y="93094"/>
                  </a:lnTo>
                  <a:lnTo>
                    <a:pt x="3859" y="105071"/>
                  </a:lnTo>
                  <a:lnTo>
                    <a:pt x="10317" y="112209"/>
                  </a:lnTo>
                  <a:lnTo>
                    <a:pt x="17985" y="117358"/>
                  </a:lnTo>
                  <a:lnTo>
                    <a:pt x="24215" y="119646"/>
                  </a:lnTo>
                  <a:lnTo>
                    <a:pt x="50901" y="121316"/>
                  </a:lnTo>
                  <a:lnTo>
                    <a:pt x="58600" y="119147"/>
                  </a:lnTo>
                  <a:lnTo>
                    <a:pt x="96681" y="98555"/>
                  </a:lnTo>
                  <a:lnTo>
                    <a:pt x="120114" y="77260"/>
                  </a:lnTo>
                  <a:lnTo>
                    <a:pt x="123228" y="76425"/>
                  </a:lnTo>
                  <a:lnTo>
                    <a:pt x="128921" y="75796"/>
                  </a:lnTo>
                  <a:lnTo>
                    <a:pt x="131520" y="93454"/>
                  </a:lnTo>
                  <a:lnTo>
                    <a:pt x="135302" y="104707"/>
                  </a:lnTo>
                  <a:lnTo>
                    <a:pt x="138681" y="115661"/>
                  </a:lnTo>
                  <a:lnTo>
                    <a:pt x="141923" y="124818"/>
                  </a:lnTo>
                  <a:lnTo>
                    <a:pt x="143363" y="134533"/>
                  </a:lnTo>
                  <a:lnTo>
                    <a:pt x="145440" y="138647"/>
                  </a:lnTo>
                  <a:lnTo>
                    <a:pt x="161581" y="154082"/>
                  </a:lnTo>
                  <a:lnTo>
                    <a:pt x="182615" y="1671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427"/>
            <p:cNvSpPr/>
            <p:nvPr/>
          </p:nvSpPr>
          <p:spPr>
            <a:xfrm>
              <a:off x="8260080" y="4999213"/>
              <a:ext cx="182881" cy="342407"/>
            </a:xfrm>
            <a:custGeom>
              <a:avLst/>
              <a:gdLst/>
              <a:ahLst/>
              <a:cxnLst/>
              <a:rect l="0" t="0" r="0" b="0"/>
              <a:pathLst>
                <a:path w="182881" h="342407">
                  <a:moveTo>
                    <a:pt x="182880" y="144287"/>
                  </a:moveTo>
                  <a:lnTo>
                    <a:pt x="182880" y="110034"/>
                  </a:lnTo>
                  <a:lnTo>
                    <a:pt x="182033" y="73839"/>
                  </a:lnTo>
                  <a:lnTo>
                    <a:pt x="169882" y="37509"/>
                  </a:lnTo>
                  <a:lnTo>
                    <a:pt x="164967" y="25992"/>
                  </a:lnTo>
                  <a:lnTo>
                    <a:pt x="157703" y="17486"/>
                  </a:lnTo>
                  <a:lnTo>
                    <a:pt x="139242" y="5128"/>
                  </a:lnTo>
                  <a:lnTo>
                    <a:pt x="124324" y="1172"/>
                  </a:lnTo>
                  <a:lnTo>
                    <a:pt x="109179" y="0"/>
                  </a:lnTo>
                  <a:lnTo>
                    <a:pt x="93967" y="3698"/>
                  </a:lnTo>
                  <a:lnTo>
                    <a:pt x="73657" y="18616"/>
                  </a:lnTo>
                  <a:lnTo>
                    <a:pt x="59265" y="33767"/>
                  </a:lnTo>
                  <a:lnTo>
                    <a:pt x="39580" y="68585"/>
                  </a:lnTo>
                  <a:lnTo>
                    <a:pt x="27040" y="98665"/>
                  </a:lnTo>
                  <a:lnTo>
                    <a:pt x="19365" y="136679"/>
                  </a:lnTo>
                  <a:lnTo>
                    <a:pt x="16055" y="173232"/>
                  </a:lnTo>
                  <a:lnTo>
                    <a:pt x="15401" y="210807"/>
                  </a:lnTo>
                  <a:lnTo>
                    <a:pt x="15272" y="242940"/>
                  </a:lnTo>
                  <a:lnTo>
                    <a:pt x="15244" y="279135"/>
                  </a:lnTo>
                  <a:lnTo>
                    <a:pt x="15239" y="312826"/>
                  </a:lnTo>
                  <a:lnTo>
                    <a:pt x="12981" y="318817"/>
                  </a:lnTo>
                  <a:lnTo>
                    <a:pt x="10002" y="324302"/>
                  </a:lnTo>
                  <a:lnTo>
                    <a:pt x="8678" y="329562"/>
                  </a:lnTo>
                  <a:lnTo>
                    <a:pt x="7478" y="331304"/>
                  </a:lnTo>
                  <a:lnTo>
                    <a:pt x="5833" y="332465"/>
                  </a:lnTo>
                  <a:lnTo>
                    <a:pt x="3888" y="333239"/>
                  </a:lnTo>
                  <a:lnTo>
                    <a:pt x="2592" y="334601"/>
                  </a:lnTo>
                  <a:lnTo>
                    <a:pt x="0" y="3424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428"/>
            <p:cNvSpPr/>
            <p:nvPr/>
          </p:nvSpPr>
          <p:spPr>
            <a:xfrm>
              <a:off x="8191500" y="5173980"/>
              <a:ext cx="137161" cy="45721"/>
            </a:xfrm>
            <a:custGeom>
              <a:avLst/>
              <a:gdLst/>
              <a:ahLst/>
              <a:cxnLst/>
              <a:rect l="0" t="0" r="0" b="0"/>
              <a:pathLst>
                <a:path w="137161" h="45721">
                  <a:moveTo>
                    <a:pt x="0" y="0"/>
                  </a:moveTo>
                  <a:lnTo>
                    <a:pt x="6560" y="0"/>
                  </a:lnTo>
                  <a:lnTo>
                    <a:pt x="42971" y="15438"/>
                  </a:lnTo>
                  <a:lnTo>
                    <a:pt x="79702" y="25439"/>
                  </a:lnTo>
                  <a:lnTo>
                    <a:pt x="112639" y="35567"/>
                  </a:lnTo>
                  <a:lnTo>
                    <a:pt x="137160" y="45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SMARTInkShape-429"/>
          <p:cNvSpPr/>
          <p:nvPr/>
        </p:nvSpPr>
        <p:spPr>
          <a:xfrm>
            <a:off x="3848128" y="5425439"/>
            <a:ext cx="334702" cy="281492"/>
          </a:xfrm>
          <a:custGeom>
            <a:avLst/>
            <a:gdLst/>
            <a:ahLst/>
            <a:cxnLst/>
            <a:rect l="0" t="0" r="0" b="0"/>
            <a:pathLst>
              <a:path w="334702" h="281492">
                <a:moveTo>
                  <a:pt x="38072" y="0"/>
                </a:moveTo>
                <a:lnTo>
                  <a:pt x="30766" y="0"/>
                </a:lnTo>
                <a:lnTo>
                  <a:pt x="30452" y="35771"/>
                </a:lnTo>
                <a:lnTo>
                  <a:pt x="29605" y="63742"/>
                </a:lnTo>
                <a:lnTo>
                  <a:pt x="21044" y="101332"/>
                </a:lnTo>
                <a:lnTo>
                  <a:pt x="13466" y="136691"/>
                </a:lnTo>
                <a:lnTo>
                  <a:pt x="9332" y="152261"/>
                </a:lnTo>
                <a:lnTo>
                  <a:pt x="5486" y="176837"/>
                </a:lnTo>
                <a:lnTo>
                  <a:pt x="1061" y="191847"/>
                </a:lnTo>
                <a:lnTo>
                  <a:pt x="0" y="211825"/>
                </a:lnTo>
                <a:lnTo>
                  <a:pt x="837" y="212336"/>
                </a:lnTo>
                <a:lnTo>
                  <a:pt x="4025" y="212905"/>
                </a:lnTo>
                <a:lnTo>
                  <a:pt x="5214" y="213903"/>
                </a:lnTo>
                <a:lnTo>
                  <a:pt x="6535" y="217271"/>
                </a:lnTo>
                <a:lnTo>
                  <a:pt x="7734" y="218507"/>
                </a:lnTo>
                <a:lnTo>
                  <a:pt x="11324" y="219882"/>
                </a:lnTo>
                <a:lnTo>
                  <a:pt x="47181" y="220972"/>
                </a:lnTo>
                <a:lnTo>
                  <a:pt x="83949" y="220980"/>
                </a:lnTo>
                <a:lnTo>
                  <a:pt x="94021" y="221827"/>
                </a:lnTo>
                <a:lnTo>
                  <a:pt x="124438" y="227894"/>
                </a:lnTo>
                <a:lnTo>
                  <a:pt x="161027" y="228573"/>
                </a:lnTo>
                <a:lnTo>
                  <a:pt x="192659" y="221294"/>
                </a:lnTo>
                <a:lnTo>
                  <a:pt x="194470" y="220343"/>
                </a:lnTo>
                <a:lnTo>
                  <a:pt x="195677" y="218862"/>
                </a:lnTo>
                <a:lnTo>
                  <a:pt x="197865" y="214959"/>
                </a:lnTo>
                <a:lnTo>
                  <a:pt x="203010" y="208002"/>
                </a:lnTo>
                <a:lnTo>
                  <a:pt x="204511" y="203076"/>
                </a:lnTo>
                <a:lnTo>
                  <a:pt x="205758" y="201425"/>
                </a:lnTo>
                <a:lnTo>
                  <a:pt x="210711" y="198253"/>
                </a:lnTo>
                <a:lnTo>
                  <a:pt x="212167" y="194510"/>
                </a:lnTo>
                <a:lnTo>
                  <a:pt x="213331" y="167772"/>
                </a:lnTo>
                <a:lnTo>
                  <a:pt x="209286" y="167680"/>
                </a:lnTo>
                <a:lnTo>
                  <a:pt x="208094" y="168513"/>
                </a:lnTo>
                <a:lnTo>
                  <a:pt x="207300" y="169915"/>
                </a:lnTo>
                <a:lnTo>
                  <a:pt x="206026" y="178250"/>
                </a:lnTo>
                <a:lnTo>
                  <a:pt x="203495" y="201107"/>
                </a:lnTo>
                <a:lnTo>
                  <a:pt x="198566" y="235814"/>
                </a:lnTo>
                <a:lnTo>
                  <a:pt x="198097" y="271688"/>
                </a:lnTo>
                <a:lnTo>
                  <a:pt x="198092" y="281491"/>
                </a:lnTo>
                <a:lnTo>
                  <a:pt x="198091" y="271295"/>
                </a:lnTo>
                <a:lnTo>
                  <a:pt x="195834" y="266484"/>
                </a:lnTo>
                <a:lnTo>
                  <a:pt x="194046" y="264017"/>
                </a:lnTo>
                <a:lnTo>
                  <a:pt x="194319" y="254501"/>
                </a:lnTo>
                <a:lnTo>
                  <a:pt x="197760" y="218989"/>
                </a:lnTo>
                <a:lnTo>
                  <a:pt x="200251" y="197530"/>
                </a:lnTo>
                <a:lnTo>
                  <a:pt x="205839" y="159943"/>
                </a:lnTo>
                <a:lnTo>
                  <a:pt x="212178" y="125955"/>
                </a:lnTo>
                <a:lnTo>
                  <a:pt x="213950" y="110519"/>
                </a:lnTo>
                <a:lnTo>
                  <a:pt x="220225" y="99331"/>
                </a:lnTo>
                <a:lnTo>
                  <a:pt x="220736" y="95001"/>
                </a:lnTo>
                <a:lnTo>
                  <a:pt x="220856" y="96692"/>
                </a:lnTo>
                <a:lnTo>
                  <a:pt x="221734" y="97482"/>
                </a:lnTo>
                <a:lnTo>
                  <a:pt x="227016" y="99440"/>
                </a:lnTo>
                <a:lnTo>
                  <a:pt x="246390" y="116954"/>
                </a:lnTo>
                <a:lnTo>
                  <a:pt x="257366" y="132260"/>
                </a:lnTo>
                <a:lnTo>
                  <a:pt x="294744" y="161409"/>
                </a:lnTo>
                <a:lnTo>
                  <a:pt x="309721" y="176883"/>
                </a:lnTo>
                <a:lnTo>
                  <a:pt x="328984" y="186136"/>
                </a:lnTo>
                <a:lnTo>
                  <a:pt x="332466" y="190818"/>
                </a:lnTo>
                <a:lnTo>
                  <a:pt x="334426" y="198215"/>
                </a:lnTo>
                <a:lnTo>
                  <a:pt x="334701" y="200723"/>
                </a:lnTo>
                <a:lnTo>
                  <a:pt x="333191" y="203243"/>
                </a:lnTo>
                <a:lnTo>
                  <a:pt x="326998" y="208299"/>
                </a:lnTo>
                <a:lnTo>
                  <a:pt x="320859" y="211111"/>
                </a:lnTo>
                <a:lnTo>
                  <a:pt x="287630" y="223835"/>
                </a:lnTo>
                <a:lnTo>
                  <a:pt x="251181" y="242293"/>
                </a:lnTo>
                <a:lnTo>
                  <a:pt x="213979" y="258945"/>
                </a:lnTo>
                <a:lnTo>
                  <a:pt x="182852" y="27432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SMARTInkShape-Group124"/>
          <p:cNvGrpSpPr/>
          <p:nvPr/>
        </p:nvGrpSpPr>
        <p:grpSpPr>
          <a:xfrm>
            <a:off x="4290059" y="5455919"/>
            <a:ext cx="2385059" cy="478381"/>
            <a:chOff x="4290059" y="5455919"/>
            <a:chExt cx="2385059" cy="478381"/>
          </a:xfrm>
        </p:grpSpPr>
        <p:sp>
          <p:nvSpPr>
            <p:cNvPr id="100" name="SMARTInkShape-430"/>
            <p:cNvSpPr/>
            <p:nvPr/>
          </p:nvSpPr>
          <p:spPr>
            <a:xfrm>
              <a:off x="4290059" y="5487904"/>
              <a:ext cx="297182" cy="272816"/>
            </a:xfrm>
            <a:custGeom>
              <a:avLst/>
              <a:gdLst/>
              <a:ahLst/>
              <a:cxnLst/>
              <a:rect l="0" t="0" r="0" b="0"/>
              <a:pathLst>
                <a:path w="297182" h="272816">
                  <a:moveTo>
                    <a:pt x="0" y="59456"/>
                  </a:moveTo>
                  <a:lnTo>
                    <a:pt x="0" y="48104"/>
                  </a:lnTo>
                  <a:lnTo>
                    <a:pt x="2258" y="43686"/>
                  </a:lnTo>
                  <a:lnTo>
                    <a:pt x="10607" y="33951"/>
                  </a:lnTo>
                  <a:lnTo>
                    <a:pt x="42606" y="18807"/>
                  </a:lnTo>
                  <a:lnTo>
                    <a:pt x="79052" y="6114"/>
                  </a:lnTo>
                  <a:lnTo>
                    <a:pt x="113359" y="0"/>
                  </a:lnTo>
                  <a:lnTo>
                    <a:pt x="136881" y="2987"/>
                  </a:lnTo>
                  <a:lnTo>
                    <a:pt x="160656" y="11581"/>
                  </a:lnTo>
                  <a:lnTo>
                    <a:pt x="177215" y="23946"/>
                  </a:lnTo>
                  <a:lnTo>
                    <a:pt x="185247" y="35576"/>
                  </a:lnTo>
                  <a:lnTo>
                    <a:pt x="188944" y="53791"/>
                  </a:lnTo>
                  <a:lnTo>
                    <a:pt x="184110" y="82702"/>
                  </a:lnTo>
                  <a:lnTo>
                    <a:pt x="172744" y="115129"/>
                  </a:lnTo>
                  <a:lnTo>
                    <a:pt x="154443" y="149851"/>
                  </a:lnTo>
                  <a:lnTo>
                    <a:pt x="128439" y="180323"/>
                  </a:lnTo>
                  <a:lnTo>
                    <a:pt x="95341" y="204798"/>
                  </a:lnTo>
                  <a:lnTo>
                    <a:pt x="58500" y="224440"/>
                  </a:lnTo>
                  <a:lnTo>
                    <a:pt x="40374" y="232435"/>
                  </a:lnTo>
                  <a:lnTo>
                    <a:pt x="32435" y="234265"/>
                  </a:lnTo>
                  <a:lnTo>
                    <a:pt x="29092" y="232257"/>
                  </a:lnTo>
                  <a:lnTo>
                    <a:pt x="27015" y="230536"/>
                  </a:lnTo>
                  <a:lnTo>
                    <a:pt x="26476" y="228543"/>
                  </a:lnTo>
                  <a:lnTo>
                    <a:pt x="26965" y="226367"/>
                  </a:lnTo>
                  <a:lnTo>
                    <a:pt x="40719" y="203503"/>
                  </a:lnTo>
                  <a:lnTo>
                    <a:pt x="54116" y="191036"/>
                  </a:lnTo>
                  <a:lnTo>
                    <a:pt x="86146" y="167903"/>
                  </a:lnTo>
                  <a:lnTo>
                    <a:pt x="105112" y="161297"/>
                  </a:lnTo>
                  <a:lnTo>
                    <a:pt x="138104" y="158678"/>
                  </a:lnTo>
                  <a:lnTo>
                    <a:pt x="150893" y="162609"/>
                  </a:lnTo>
                  <a:lnTo>
                    <a:pt x="161361" y="169135"/>
                  </a:lnTo>
                  <a:lnTo>
                    <a:pt x="172484" y="185010"/>
                  </a:lnTo>
                  <a:lnTo>
                    <a:pt x="192744" y="219539"/>
                  </a:lnTo>
                  <a:lnTo>
                    <a:pt x="224315" y="252358"/>
                  </a:lnTo>
                  <a:lnTo>
                    <a:pt x="249025" y="267383"/>
                  </a:lnTo>
                  <a:lnTo>
                    <a:pt x="264191" y="271206"/>
                  </a:lnTo>
                  <a:lnTo>
                    <a:pt x="297181" y="2728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431"/>
            <p:cNvSpPr/>
            <p:nvPr/>
          </p:nvSpPr>
          <p:spPr>
            <a:xfrm>
              <a:off x="4778290" y="5570228"/>
              <a:ext cx="136611" cy="226863"/>
            </a:xfrm>
            <a:custGeom>
              <a:avLst/>
              <a:gdLst/>
              <a:ahLst/>
              <a:cxnLst/>
              <a:rect l="0" t="0" r="0" b="0"/>
              <a:pathLst>
                <a:path w="136611" h="226863">
                  <a:moveTo>
                    <a:pt x="136610" y="7611"/>
                  </a:moveTo>
                  <a:lnTo>
                    <a:pt x="130049" y="1051"/>
                  </a:lnTo>
                  <a:lnTo>
                    <a:pt x="122521" y="84"/>
                  </a:lnTo>
                  <a:lnTo>
                    <a:pt x="110865" y="0"/>
                  </a:lnTo>
                  <a:lnTo>
                    <a:pt x="85333" y="10598"/>
                  </a:lnTo>
                  <a:lnTo>
                    <a:pt x="70428" y="21950"/>
                  </a:lnTo>
                  <a:lnTo>
                    <a:pt x="40077" y="57496"/>
                  </a:lnTo>
                  <a:lnTo>
                    <a:pt x="20719" y="94238"/>
                  </a:lnTo>
                  <a:lnTo>
                    <a:pt x="3630" y="131281"/>
                  </a:lnTo>
                  <a:lnTo>
                    <a:pt x="0" y="163817"/>
                  </a:lnTo>
                  <a:lnTo>
                    <a:pt x="3658" y="179954"/>
                  </a:lnTo>
                  <a:lnTo>
                    <a:pt x="18562" y="200577"/>
                  </a:lnTo>
                  <a:lnTo>
                    <a:pt x="27982" y="210778"/>
                  </a:lnTo>
                  <a:lnTo>
                    <a:pt x="37813" y="216442"/>
                  </a:lnTo>
                  <a:lnTo>
                    <a:pt x="69068" y="225612"/>
                  </a:lnTo>
                  <a:lnTo>
                    <a:pt x="91197" y="226862"/>
                  </a:lnTo>
                  <a:lnTo>
                    <a:pt x="121370" y="2209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432"/>
            <p:cNvSpPr/>
            <p:nvPr/>
          </p:nvSpPr>
          <p:spPr>
            <a:xfrm>
              <a:off x="4946987" y="5585460"/>
              <a:ext cx="135407" cy="196581"/>
            </a:xfrm>
            <a:custGeom>
              <a:avLst/>
              <a:gdLst/>
              <a:ahLst/>
              <a:cxnLst/>
              <a:rect l="0" t="0" r="0" b="0"/>
              <a:pathLst>
                <a:path w="135407" h="196581">
                  <a:moveTo>
                    <a:pt x="105073" y="38100"/>
                  </a:moveTo>
                  <a:lnTo>
                    <a:pt x="98512" y="38100"/>
                  </a:lnTo>
                  <a:lnTo>
                    <a:pt x="91578" y="32863"/>
                  </a:lnTo>
                  <a:lnTo>
                    <a:pt x="84517" y="31186"/>
                  </a:lnTo>
                  <a:lnTo>
                    <a:pt x="79568" y="30793"/>
                  </a:lnTo>
                  <a:lnTo>
                    <a:pt x="77909" y="31535"/>
                  </a:lnTo>
                  <a:lnTo>
                    <a:pt x="76804" y="32877"/>
                  </a:lnTo>
                  <a:lnTo>
                    <a:pt x="76067" y="34618"/>
                  </a:lnTo>
                  <a:lnTo>
                    <a:pt x="49804" y="71098"/>
                  </a:lnTo>
                  <a:lnTo>
                    <a:pt x="27115" y="108490"/>
                  </a:lnTo>
                  <a:lnTo>
                    <a:pt x="9325" y="143325"/>
                  </a:lnTo>
                  <a:lnTo>
                    <a:pt x="2008" y="156390"/>
                  </a:lnTo>
                  <a:lnTo>
                    <a:pt x="0" y="165744"/>
                  </a:lnTo>
                  <a:lnTo>
                    <a:pt x="1365" y="173289"/>
                  </a:lnTo>
                  <a:lnTo>
                    <a:pt x="2914" y="176485"/>
                  </a:lnTo>
                  <a:lnTo>
                    <a:pt x="9151" y="182296"/>
                  </a:lnTo>
                  <a:lnTo>
                    <a:pt x="26589" y="194656"/>
                  </a:lnTo>
                  <a:lnTo>
                    <a:pt x="35196" y="196580"/>
                  </a:lnTo>
                  <a:lnTo>
                    <a:pt x="53606" y="193618"/>
                  </a:lnTo>
                  <a:lnTo>
                    <a:pt x="91056" y="180167"/>
                  </a:lnTo>
                  <a:lnTo>
                    <a:pt x="109010" y="168623"/>
                  </a:lnTo>
                  <a:lnTo>
                    <a:pt x="117547" y="157070"/>
                  </a:lnTo>
                  <a:lnTo>
                    <a:pt x="131802" y="127615"/>
                  </a:lnTo>
                  <a:lnTo>
                    <a:pt x="135406" y="90429"/>
                  </a:lnTo>
                  <a:lnTo>
                    <a:pt x="127244" y="68112"/>
                  </a:lnTo>
                  <a:lnTo>
                    <a:pt x="110375" y="38058"/>
                  </a:lnTo>
                  <a:lnTo>
                    <a:pt x="7459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433"/>
            <p:cNvSpPr/>
            <p:nvPr/>
          </p:nvSpPr>
          <p:spPr>
            <a:xfrm>
              <a:off x="5235082" y="5455919"/>
              <a:ext cx="22719" cy="304801"/>
            </a:xfrm>
            <a:custGeom>
              <a:avLst/>
              <a:gdLst/>
              <a:ahLst/>
              <a:cxnLst/>
              <a:rect l="0" t="0" r="0" b="0"/>
              <a:pathLst>
                <a:path w="22719" h="304801">
                  <a:moveTo>
                    <a:pt x="22718" y="0"/>
                  </a:moveTo>
                  <a:lnTo>
                    <a:pt x="22718" y="4046"/>
                  </a:lnTo>
                  <a:lnTo>
                    <a:pt x="20460" y="8290"/>
                  </a:lnTo>
                  <a:lnTo>
                    <a:pt x="18672" y="10607"/>
                  </a:lnTo>
                  <a:lnTo>
                    <a:pt x="16686" y="17696"/>
                  </a:lnTo>
                  <a:lnTo>
                    <a:pt x="13310" y="31208"/>
                  </a:lnTo>
                  <a:lnTo>
                    <a:pt x="10070" y="41811"/>
                  </a:lnTo>
                  <a:lnTo>
                    <a:pt x="9092" y="62060"/>
                  </a:lnTo>
                  <a:lnTo>
                    <a:pt x="12096" y="84993"/>
                  </a:lnTo>
                  <a:lnTo>
                    <a:pt x="8640" y="122654"/>
                  </a:lnTo>
                  <a:lnTo>
                    <a:pt x="7822" y="152618"/>
                  </a:lnTo>
                  <a:lnTo>
                    <a:pt x="5322" y="182945"/>
                  </a:lnTo>
                  <a:lnTo>
                    <a:pt x="937" y="219488"/>
                  </a:lnTo>
                  <a:lnTo>
                    <a:pt x="0" y="256626"/>
                  </a:lnTo>
                  <a:lnTo>
                    <a:pt x="723" y="283310"/>
                  </a:lnTo>
                  <a:lnTo>
                    <a:pt x="7385" y="304311"/>
                  </a:lnTo>
                  <a:lnTo>
                    <a:pt x="15098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434"/>
            <p:cNvSpPr/>
            <p:nvPr/>
          </p:nvSpPr>
          <p:spPr>
            <a:xfrm>
              <a:off x="5189219" y="5608319"/>
              <a:ext cx="205713" cy="45721"/>
            </a:xfrm>
            <a:custGeom>
              <a:avLst/>
              <a:gdLst/>
              <a:ahLst/>
              <a:cxnLst/>
              <a:rect l="0" t="0" r="0" b="0"/>
              <a:pathLst>
                <a:path w="205713" h="45721">
                  <a:moveTo>
                    <a:pt x="0" y="0"/>
                  </a:moveTo>
                  <a:lnTo>
                    <a:pt x="0" y="6562"/>
                  </a:lnTo>
                  <a:lnTo>
                    <a:pt x="847" y="6914"/>
                  </a:lnTo>
                  <a:lnTo>
                    <a:pt x="4046" y="7306"/>
                  </a:lnTo>
                  <a:lnTo>
                    <a:pt x="8290" y="9739"/>
                  </a:lnTo>
                  <a:lnTo>
                    <a:pt x="10607" y="11573"/>
                  </a:lnTo>
                  <a:lnTo>
                    <a:pt x="17696" y="13611"/>
                  </a:lnTo>
                  <a:lnTo>
                    <a:pt x="31208" y="17015"/>
                  </a:lnTo>
                  <a:lnTo>
                    <a:pt x="42657" y="20263"/>
                  </a:lnTo>
                  <a:lnTo>
                    <a:pt x="75344" y="24605"/>
                  </a:lnTo>
                  <a:lnTo>
                    <a:pt x="106512" y="29320"/>
                  </a:lnTo>
                  <a:lnTo>
                    <a:pt x="137127" y="31098"/>
                  </a:lnTo>
                  <a:lnTo>
                    <a:pt x="171211" y="37011"/>
                  </a:lnTo>
                  <a:lnTo>
                    <a:pt x="179952" y="39874"/>
                  </a:lnTo>
                  <a:lnTo>
                    <a:pt x="189633" y="43988"/>
                  </a:lnTo>
                  <a:lnTo>
                    <a:pt x="205643" y="45720"/>
                  </a:lnTo>
                  <a:lnTo>
                    <a:pt x="205712" y="41675"/>
                  </a:lnTo>
                  <a:lnTo>
                    <a:pt x="204875" y="40483"/>
                  </a:lnTo>
                  <a:lnTo>
                    <a:pt x="203470" y="39689"/>
                  </a:lnTo>
                  <a:lnTo>
                    <a:pt x="19812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435"/>
            <p:cNvSpPr/>
            <p:nvPr/>
          </p:nvSpPr>
          <p:spPr>
            <a:xfrm>
              <a:off x="5463539" y="5646419"/>
              <a:ext cx="99062" cy="152401"/>
            </a:xfrm>
            <a:custGeom>
              <a:avLst/>
              <a:gdLst/>
              <a:ahLst/>
              <a:cxnLst/>
              <a:rect l="0" t="0" r="0" b="0"/>
              <a:pathLst>
                <a:path w="99062" h="152401">
                  <a:moveTo>
                    <a:pt x="0" y="0"/>
                  </a:moveTo>
                  <a:lnTo>
                    <a:pt x="0" y="4046"/>
                  </a:lnTo>
                  <a:lnTo>
                    <a:pt x="2258" y="8290"/>
                  </a:lnTo>
                  <a:lnTo>
                    <a:pt x="5237" y="12998"/>
                  </a:lnTo>
                  <a:lnTo>
                    <a:pt x="18134" y="50199"/>
                  </a:lnTo>
                  <a:lnTo>
                    <a:pt x="32785" y="82153"/>
                  </a:lnTo>
                  <a:lnTo>
                    <a:pt x="58905" y="120185"/>
                  </a:lnTo>
                  <a:lnTo>
                    <a:pt x="76020" y="143959"/>
                  </a:lnTo>
                  <a:lnTo>
                    <a:pt x="81200" y="148649"/>
                  </a:lnTo>
                  <a:lnTo>
                    <a:pt x="89925" y="151906"/>
                  </a:lnTo>
                  <a:lnTo>
                    <a:pt x="99061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436"/>
            <p:cNvSpPr/>
            <p:nvPr/>
          </p:nvSpPr>
          <p:spPr>
            <a:xfrm>
              <a:off x="5562600" y="5623560"/>
              <a:ext cx="15237" cy="310740"/>
            </a:xfrm>
            <a:custGeom>
              <a:avLst/>
              <a:gdLst/>
              <a:ahLst/>
              <a:cxnLst/>
              <a:rect l="0" t="0" r="0" b="0"/>
              <a:pathLst>
                <a:path w="15237" h="310740">
                  <a:moveTo>
                    <a:pt x="7619" y="0"/>
                  </a:moveTo>
                  <a:lnTo>
                    <a:pt x="7619" y="4045"/>
                  </a:lnTo>
                  <a:lnTo>
                    <a:pt x="14533" y="33405"/>
                  </a:lnTo>
                  <a:lnTo>
                    <a:pt x="15178" y="70463"/>
                  </a:lnTo>
                  <a:lnTo>
                    <a:pt x="15227" y="107554"/>
                  </a:lnTo>
                  <a:lnTo>
                    <a:pt x="15236" y="139676"/>
                  </a:lnTo>
                  <a:lnTo>
                    <a:pt x="12981" y="173748"/>
                  </a:lnTo>
                  <a:lnTo>
                    <a:pt x="9207" y="205291"/>
                  </a:lnTo>
                  <a:lnTo>
                    <a:pt x="7933" y="242245"/>
                  </a:lnTo>
                  <a:lnTo>
                    <a:pt x="1630" y="279471"/>
                  </a:lnTo>
                  <a:lnTo>
                    <a:pt x="28" y="310739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437"/>
            <p:cNvSpPr/>
            <p:nvPr/>
          </p:nvSpPr>
          <p:spPr>
            <a:xfrm>
              <a:off x="5715000" y="5509287"/>
              <a:ext cx="7620" cy="281914"/>
            </a:xfrm>
            <a:custGeom>
              <a:avLst/>
              <a:gdLst/>
              <a:ahLst/>
              <a:cxnLst/>
              <a:rect l="0" t="0" r="0" b="0"/>
              <a:pathLst>
                <a:path w="7620" h="281914">
                  <a:moveTo>
                    <a:pt x="7619" y="7593"/>
                  </a:moveTo>
                  <a:lnTo>
                    <a:pt x="7619" y="0"/>
                  </a:lnTo>
                  <a:lnTo>
                    <a:pt x="7619" y="32536"/>
                  </a:lnTo>
                  <a:lnTo>
                    <a:pt x="7619" y="62191"/>
                  </a:lnTo>
                  <a:lnTo>
                    <a:pt x="7619" y="90844"/>
                  </a:lnTo>
                  <a:lnTo>
                    <a:pt x="7619" y="124923"/>
                  </a:lnTo>
                  <a:lnTo>
                    <a:pt x="7619" y="156845"/>
                  </a:lnTo>
                  <a:lnTo>
                    <a:pt x="7619" y="187752"/>
                  </a:lnTo>
                  <a:lnTo>
                    <a:pt x="5362" y="224021"/>
                  </a:lnTo>
                  <a:lnTo>
                    <a:pt x="706" y="257764"/>
                  </a:lnTo>
                  <a:lnTo>
                    <a:pt x="0" y="2819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438"/>
            <p:cNvSpPr/>
            <p:nvPr/>
          </p:nvSpPr>
          <p:spPr>
            <a:xfrm>
              <a:off x="5806753" y="5593554"/>
              <a:ext cx="143983" cy="205266"/>
            </a:xfrm>
            <a:custGeom>
              <a:avLst/>
              <a:gdLst/>
              <a:ahLst/>
              <a:cxnLst/>
              <a:rect l="0" t="0" r="0" b="0"/>
              <a:pathLst>
                <a:path w="143983" h="205266">
                  <a:moveTo>
                    <a:pt x="7307" y="60485"/>
                  </a:moveTo>
                  <a:lnTo>
                    <a:pt x="746" y="60485"/>
                  </a:lnTo>
                  <a:lnTo>
                    <a:pt x="393" y="61332"/>
                  </a:lnTo>
                  <a:lnTo>
                    <a:pt x="0" y="64530"/>
                  </a:lnTo>
                  <a:lnTo>
                    <a:pt x="742" y="65722"/>
                  </a:lnTo>
                  <a:lnTo>
                    <a:pt x="2084" y="66517"/>
                  </a:lnTo>
                  <a:lnTo>
                    <a:pt x="3825" y="67046"/>
                  </a:lnTo>
                  <a:lnTo>
                    <a:pt x="15137" y="76255"/>
                  </a:lnTo>
                  <a:lnTo>
                    <a:pt x="17606" y="78619"/>
                  </a:lnTo>
                  <a:lnTo>
                    <a:pt x="24867" y="81244"/>
                  </a:lnTo>
                  <a:lnTo>
                    <a:pt x="58243" y="83223"/>
                  </a:lnTo>
                  <a:lnTo>
                    <a:pt x="78454" y="77238"/>
                  </a:lnTo>
                  <a:lnTo>
                    <a:pt x="108909" y="62089"/>
                  </a:lnTo>
                  <a:lnTo>
                    <a:pt x="138941" y="35396"/>
                  </a:lnTo>
                  <a:lnTo>
                    <a:pt x="142010" y="27885"/>
                  </a:lnTo>
                  <a:lnTo>
                    <a:pt x="143982" y="13312"/>
                  </a:lnTo>
                  <a:lnTo>
                    <a:pt x="141993" y="7628"/>
                  </a:lnTo>
                  <a:lnTo>
                    <a:pt x="140278" y="4928"/>
                  </a:lnTo>
                  <a:lnTo>
                    <a:pt x="138287" y="3126"/>
                  </a:lnTo>
                  <a:lnTo>
                    <a:pt x="133818" y="1126"/>
                  </a:lnTo>
                  <a:lnTo>
                    <a:pt x="126542" y="0"/>
                  </a:lnTo>
                  <a:lnTo>
                    <a:pt x="110414" y="5703"/>
                  </a:lnTo>
                  <a:lnTo>
                    <a:pt x="95901" y="13397"/>
                  </a:lnTo>
                  <a:lnTo>
                    <a:pt x="81723" y="26025"/>
                  </a:lnTo>
                  <a:lnTo>
                    <a:pt x="58239" y="61586"/>
                  </a:lnTo>
                  <a:lnTo>
                    <a:pt x="49585" y="83672"/>
                  </a:lnTo>
                  <a:lnTo>
                    <a:pt x="41912" y="117443"/>
                  </a:lnTo>
                  <a:lnTo>
                    <a:pt x="41878" y="130674"/>
                  </a:lnTo>
                  <a:lnTo>
                    <a:pt x="47354" y="166637"/>
                  </a:lnTo>
                  <a:lnTo>
                    <a:pt x="52199" y="177091"/>
                  </a:lnTo>
                  <a:lnTo>
                    <a:pt x="59997" y="187382"/>
                  </a:lnTo>
                  <a:lnTo>
                    <a:pt x="77952" y="198649"/>
                  </a:lnTo>
                  <a:lnTo>
                    <a:pt x="91268" y="203305"/>
                  </a:lnTo>
                  <a:lnTo>
                    <a:pt x="113986" y="205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439"/>
            <p:cNvSpPr/>
            <p:nvPr/>
          </p:nvSpPr>
          <p:spPr>
            <a:xfrm>
              <a:off x="5982184" y="5471649"/>
              <a:ext cx="257821" cy="326997"/>
            </a:xfrm>
            <a:custGeom>
              <a:avLst/>
              <a:gdLst/>
              <a:ahLst/>
              <a:cxnLst/>
              <a:rect l="0" t="0" r="0" b="0"/>
              <a:pathLst>
                <a:path w="257821" h="326997">
                  <a:moveTo>
                    <a:pt x="136676" y="205251"/>
                  </a:moveTo>
                  <a:lnTo>
                    <a:pt x="136676" y="201205"/>
                  </a:lnTo>
                  <a:lnTo>
                    <a:pt x="134418" y="196961"/>
                  </a:lnTo>
                  <a:lnTo>
                    <a:pt x="111237" y="172219"/>
                  </a:lnTo>
                  <a:lnTo>
                    <a:pt x="106178" y="169403"/>
                  </a:lnTo>
                  <a:lnTo>
                    <a:pt x="103644" y="168652"/>
                  </a:lnTo>
                  <a:lnTo>
                    <a:pt x="96313" y="170076"/>
                  </a:lnTo>
                  <a:lnTo>
                    <a:pt x="84923" y="175637"/>
                  </a:lnTo>
                  <a:lnTo>
                    <a:pt x="50080" y="201208"/>
                  </a:lnTo>
                  <a:lnTo>
                    <a:pt x="24884" y="229752"/>
                  </a:lnTo>
                  <a:lnTo>
                    <a:pt x="7800" y="266427"/>
                  </a:lnTo>
                  <a:lnTo>
                    <a:pt x="1152" y="292688"/>
                  </a:lnTo>
                  <a:lnTo>
                    <a:pt x="0" y="308957"/>
                  </a:lnTo>
                  <a:lnTo>
                    <a:pt x="1532" y="313335"/>
                  </a:lnTo>
                  <a:lnTo>
                    <a:pt x="7749" y="320457"/>
                  </a:lnTo>
                  <a:lnTo>
                    <a:pt x="16158" y="324187"/>
                  </a:lnTo>
                  <a:lnTo>
                    <a:pt x="49874" y="326909"/>
                  </a:lnTo>
                  <a:lnTo>
                    <a:pt x="58488" y="326996"/>
                  </a:lnTo>
                  <a:lnTo>
                    <a:pt x="72575" y="322577"/>
                  </a:lnTo>
                  <a:lnTo>
                    <a:pt x="106785" y="300319"/>
                  </a:lnTo>
                  <a:lnTo>
                    <a:pt x="140328" y="265685"/>
                  </a:lnTo>
                  <a:lnTo>
                    <a:pt x="161793" y="229543"/>
                  </a:lnTo>
                  <a:lnTo>
                    <a:pt x="177232" y="199843"/>
                  </a:lnTo>
                  <a:lnTo>
                    <a:pt x="191684" y="169593"/>
                  </a:lnTo>
                  <a:lnTo>
                    <a:pt x="201704" y="139182"/>
                  </a:lnTo>
                  <a:lnTo>
                    <a:pt x="210036" y="108722"/>
                  </a:lnTo>
                  <a:lnTo>
                    <a:pt x="217867" y="79095"/>
                  </a:lnTo>
                  <a:lnTo>
                    <a:pt x="230644" y="42101"/>
                  </a:lnTo>
                  <a:lnTo>
                    <a:pt x="246955" y="5087"/>
                  </a:lnTo>
                  <a:lnTo>
                    <a:pt x="249785" y="1163"/>
                  </a:lnTo>
                  <a:lnTo>
                    <a:pt x="252704" y="245"/>
                  </a:lnTo>
                  <a:lnTo>
                    <a:pt x="254667" y="0"/>
                  </a:lnTo>
                  <a:lnTo>
                    <a:pt x="255977" y="683"/>
                  </a:lnTo>
                  <a:lnTo>
                    <a:pt x="256850" y="1986"/>
                  </a:lnTo>
                  <a:lnTo>
                    <a:pt x="257820" y="6538"/>
                  </a:lnTo>
                  <a:lnTo>
                    <a:pt x="257519" y="19466"/>
                  </a:lnTo>
                  <a:lnTo>
                    <a:pt x="252005" y="53471"/>
                  </a:lnTo>
                  <a:lnTo>
                    <a:pt x="245095" y="89537"/>
                  </a:lnTo>
                  <a:lnTo>
                    <a:pt x="238039" y="119224"/>
                  </a:lnTo>
                  <a:lnTo>
                    <a:pt x="230585" y="149469"/>
                  </a:lnTo>
                  <a:lnTo>
                    <a:pt x="223861" y="179880"/>
                  </a:lnTo>
                  <a:lnTo>
                    <a:pt x="221493" y="210339"/>
                  </a:lnTo>
                  <a:lnTo>
                    <a:pt x="220692" y="246457"/>
                  </a:lnTo>
                  <a:lnTo>
                    <a:pt x="221368" y="281013"/>
                  </a:lnTo>
                  <a:lnTo>
                    <a:pt x="226587" y="297501"/>
                  </a:lnTo>
                  <a:lnTo>
                    <a:pt x="243355" y="3195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440"/>
            <p:cNvSpPr/>
            <p:nvPr/>
          </p:nvSpPr>
          <p:spPr>
            <a:xfrm>
              <a:off x="6287075" y="5608319"/>
              <a:ext cx="155676" cy="189331"/>
            </a:xfrm>
            <a:custGeom>
              <a:avLst/>
              <a:gdLst/>
              <a:ahLst/>
              <a:cxnLst/>
              <a:rect l="0" t="0" r="0" b="0"/>
              <a:pathLst>
                <a:path w="155676" h="189331">
                  <a:moveTo>
                    <a:pt x="113725" y="68581"/>
                  </a:moveTo>
                  <a:lnTo>
                    <a:pt x="109679" y="68581"/>
                  </a:lnTo>
                  <a:lnTo>
                    <a:pt x="108488" y="67734"/>
                  </a:lnTo>
                  <a:lnTo>
                    <a:pt x="107693" y="66323"/>
                  </a:lnTo>
                  <a:lnTo>
                    <a:pt x="107163" y="64535"/>
                  </a:lnTo>
                  <a:lnTo>
                    <a:pt x="97955" y="53143"/>
                  </a:lnTo>
                  <a:lnTo>
                    <a:pt x="93169" y="49019"/>
                  </a:lnTo>
                  <a:lnTo>
                    <a:pt x="88220" y="47186"/>
                  </a:lnTo>
                  <a:lnTo>
                    <a:pt x="80674" y="46155"/>
                  </a:lnTo>
                  <a:lnTo>
                    <a:pt x="69030" y="49894"/>
                  </a:lnTo>
                  <a:lnTo>
                    <a:pt x="55162" y="59590"/>
                  </a:lnTo>
                  <a:lnTo>
                    <a:pt x="22127" y="93915"/>
                  </a:lnTo>
                  <a:lnTo>
                    <a:pt x="5978" y="118364"/>
                  </a:lnTo>
                  <a:lnTo>
                    <a:pt x="1366" y="134320"/>
                  </a:lnTo>
                  <a:lnTo>
                    <a:pt x="0" y="149772"/>
                  </a:lnTo>
                  <a:lnTo>
                    <a:pt x="3640" y="165074"/>
                  </a:lnTo>
                  <a:lnTo>
                    <a:pt x="10046" y="172991"/>
                  </a:lnTo>
                  <a:lnTo>
                    <a:pt x="27958" y="184972"/>
                  </a:lnTo>
                  <a:lnTo>
                    <a:pt x="42781" y="188863"/>
                  </a:lnTo>
                  <a:lnTo>
                    <a:pt x="63806" y="189330"/>
                  </a:lnTo>
                  <a:lnTo>
                    <a:pt x="98935" y="179852"/>
                  </a:lnTo>
                  <a:lnTo>
                    <a:pt x="117432" y="168530"/>
                  </a:lnTo>
                  <a:lnTo>
                    <a:pt x="126097" y="157030"/>
                  </a:lnTo>
                  <a:lnTo>
                    <a:pt x="147726" y="120069"/>
                  </a:lnTo>
                  <a:lnTo>
                    <a:pt x="155675" y="88813"/>
                  </a:lnTo>
                  <a:lnTo>
                    <a:pt x="151428" y="51573"/>
                  </a:lnTo>
                  <a:lnTo>
                    <a:pt x="141277" y="25503"/>
                  </a:lnTo>
                  <a:lnTo>
                    <a:pt x="128913" y="8303"/>
                  </a:lnTo>
                  <a:lnTo>
                    <a:pt x="12134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441"/>
            <p:cNvSpPr/>
            <p:nvPr/>
          </p:nvSpPr>
          <p:spPr>
            <a:xfrm>
              <a:off x="6515100" y="5566221"/>
              <a:ext cx="160018" cy="186880"/>
            </a:xfrm>
            <a:custGeom>
              <a:avLst/>
              <a:gdLst/>
              <a:ahLst/>
              <a:cxnLst/>
              <a:rect l="0" t="0" r="0" b="0"/>
              <a:pathLst>
                <a:path w="160018" h="186880">
                  <a:moveTo>
                    <a:pt x="7619" y="3998"/>
                  </a:moveTo>
                  <a:lnTo>
                    <a:pt x="7619" y="8044"/>
                  </a:lnTo>
                  <a:lnTo>
                    <a:pt x="8466" y="9235"/>
                  </a:lnTo>
                  <a:lnTo>
                    <a:pt x="9877" y="10030"/>
                  </a:lnTo>
                  <a:lnTo>
                    <a:pt x="11665" y="10560"/>
                  </a:lnTo>
                  <a:lnTo>
                    <a:pt x="18226" y="15350"/>
                  </a:lnTo>
                  <a:lnTo>
                    <a:pt x="20800" y="22026"/>
                  </a:lnTo>
                  <a:lnTo>
                    <a:pt x="22739" y="54962"/>
                  </a:lnTo>
                  <a:lnTo>
                    <a:pt x="22844" y="88509"/>
                  </a:lnTo>
                  <a:lnTo>
                    <a:pt x="20597" y="110883"/>
                  </a:lnTo>
                  <a:lnTo>
                    <a:pt x="13452" y="148127"/>
                  </a:lnTo>
                  <a:lnTo>
                    <a:pt x="5874" y="170913"/>
                  </a:lnTo>
                  <a:lnTo>
                    <a:pt x="30" y="179215"/>
                  </a:lnTo>
                  <a:lnTo>
                    <a:pt x="0" y="161345"/>
                  </a:lnTo>
                  <a:lnTo>
                    <a:pt x="9407" y="123458"/>
                  </a:lnTo>
                  <a:lnTo>
                    <a:pt x="20555" y="88341"/>
                  </a:lnTo>
                  <a:lnTo>
                    <a:pt x="37096" y="56236"/>
                  </a:lnTo>
                  <a:lnTo>
                    <a:pt x="59613" y="22127"/>
                  </a:lnTo>
                  <a:lnTo>
                    <a:pt x="72891" y="8458"/>
                  </a:lnTo>
                  <a:lnTo>
                    <a:pt x="86259" y="540"/>
                  </a:lnTo>
                  <a:lnTo>
                    <a:pt x="88833" y="0"/>
                  </a:lnTo>
                  <a:lnTo>
                    <a:pt x="91395" y="486"/>
                  </a:lnTo>
                  <a:lnTo>
                    <a:pt x="96499" y="2437"/>
                  </a:lnTo>
                  <a:lnTo>
                    <a:pt x="104134" y="4383"/>
                  </a:lnTo>
                  <a:lnTo>
                    <a:pt x="124459" y="21892"/>
                  </a:lnTo>
                  <a:lnTo>
                    <a:pt x="132079" y="33477"/>
                  </a:lnTo>
                  <a:lnTo>
                    <a:pt x="142099" y="67589"/>
                  </a:lnTo>
                  <a:lnTo>
                    <a:pt x="146880" y="105321"/>
                  </a:lnTo>
                  <a:lnTo>
                    <a:pt x="152076" y="141880"/>
                  </a:lnTo>
                  <a:lnTo>
                    <a:pt x="153227" y="166609"/>
                  </a:lnTo>
                  <a:lnTo>
                    <a:pt x="159312" y="178883"/>
                  </a:lnTo>
                  <a:lnTo>
                    <a:pt x="160017" y="186847"/>
                  </a:lnTo>
                  <a:lnTo>
                    <a:pt x="152400" y="186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SMARTInkShape-Group125"/>
          <p:cNvGrpSpPr/>
          <p:nvPr/>
        </p:nvGrpSpPr>
        <p:grpSpPr>
          <a:xfrm>
            <a:off x="4305404" y="5829300"/>
            <a:ext cx="2567836" cy="449334"/>
            <a:chOff x="4305404" y="5829300"/>
            <a:chExt cx="2567836" cy="449334"/>
          </a:xfrm>
        </p:grpSpPr>
        <p:sp>
          <p:nvSpPr>
            <p:cNvPr id="113" name="SMARTInkShape-442"/>
            <p:cNvSpPr/>
            <p:nvPr/>
          </p:nvSpPr>
          <p:spPr>
            <a:xfrm>
              <a:off x="4305404" y="5829300"/>
              <a:ext cx="342339" cy="350469"/>
            </a:xfrm>
            <a:custGeom>
              <a:avLst/>
              <a:gdLst/>
              <a:ahLst/>
              <a:cxnLst/>
              <a:rect l="0" t="0" r="0" b="0"/>
              <a:pathLst>
                <a:path w="342339" h="350469">
                  <a:moveTo>
                    <a:pt x="53236" y="0"/>
                  </a:moveTo>
                  <a:lnTo>
                    <a:pt x="53236" y="6560"/>
                  </a:lnTo>
                  <a:lnTo>
                    <a:pt x="57281" y="11351"/>
                  </a:lnTo>
                  <a:lnTo>
                    <a:pt x="59267" y="18027"/>
                  </a:lnTo>
                  <a:lnTo>
                    <a:pt x="60763" y="44402"/>
                  </a:lnTo>
                  <a:lnTo>
                    <a:pt x="52554" y="77029"/>
                  </a:lnTo>
                  <a:lnTo>
                    <a:pt x="40446" y="114409"/>
                  </a:lnTo>
                  <a:lnTo>
                    <a:pt x="27824" y="152414"/>
                  </a:lnTo>
                  <a:lnTo>
                    <a:pt x="12594" y="187515"/>
                  </a:lnTo>
                  <a:lnTo>
                    <a:pt x="2576" y="222647"/>
                  </a:lnTo>
                  <a:lnTo>
                    <a:pt x="0" y="246246"/>
                  </a:lnTo>
                  <a:lnTo>
                    <a:pt x="2200" y="251400"/>
                  </a:lnTo>
                  <a:lnTo>
                    <a:pt x="10511" y="261608"/>
                  </a:lnTo>
                  <a:lnTo>
                    <a:pt x="15338" y="264436"/>
                  </a:lnTo>
                  <a:lnTo>
                    <a:pt x="25073" y="266029"/>
                  </a:lnTo>
                  <a:lnTo>
                    <a:pt x="33099" y="267248"/>
                  </a:lnTo>
                  <a:lnTo>
                    <a:pt x="43224" y="271848"/>
                  </a:lnTo>
                  <a:lnTo>
                    <a:pt x="81280" y="274223"/>
                  </a:lnTo>
                  <a:lnTo>
                    <a:pt x="115895" y="273467"/>
                  </a:lnTo>
                  <a:lnTo>
                    <a:pt x="131025" y="268287"/>
                  </a:lnTo>
                  <a:lnTo>
                    <a:pt x="148962" y="266062"/>
                  </a:lnTo>
                  <a:lnTo>
                    <a:pt x="157987" y="261525"/>
                  </a:lnTo>
                  <a:lnTo>
                    <a:pt x="169316" y="258957"/>
                  </a:lnTo>
                  <a:lnTo>
                    <a:pt x="171263" y="257305"/>
                  </a:lnTo>
                  <a:lnTo>
                    <a:pt x="188234" y="236173"/>
                  </a:lnTo>
                  <a:lnTo>
                    <a:pt x="190269" y="222482"/>
                  </a:lnTo>
                  <a:lnTo>
                    <a:pt x="190394" y="213464"/>
                  </a:lnTo>
                  <a:lnTo>
                    <a:pt x="190396" y="246890"/>
                  </a:lnTo>
                  <a:lnTo>
                    <a:pt x="183835" y="283267"/>
                  </a:lnTo>
                  <a:lnTo>
                    <a:pt x="176307" y="317170"/>
                  </a:lnTo>
                  <a:lnTo>
                    <a:pt x="175156" y="350468"/>
                  </a:lnTo>
                  <a:lnTo>
                    <a:pt x="179201" y="346459"/>
                  </a:lnTo>
                  <a:lnTo>
                    <a:pt x="181187" y="339966"/>
                  </a:lnTo>
                  <a:lnTo>
                    <a:pt x="184894" y="303873"/>
                  </a:lnTo>
                  <a:lnTo>
                    <a:pt x="190518" y="266577"/>
                  </a:lnTo>
                  <a:lnTo>
                    <a:pt x="200906" y="228584"/>
                  </a:lnTo>
                  <a:lnTo>
                    <a:pt x="205221" y="193484"/>
                  </a:lnTo>
                  <a:lnTo>
                    <a:pt x="205632" y="168128"/>
                  </a:lnTo>
                  <a:lnTo>
                    <a:pt x="212196" y="167682"/>
                  </a:lnTo>
                  <a:lnTo>
                    <a:pt x="216987" y="171698"/>
                  </a:lnTo>
                  <a:lnTo>
                    <a:pt x="219147" y="175934"/>
                  </a:lnTo>
                  <a:lnTo>
                    <a:pt x="219723" y="178249"/>
                  </a:lnTo>
                  <a:lnTo>
                    <a:pt x="224879" y="183080"/>
                  </a:lnTo>
                  <a:lnTo>
                    <a:pt x="231968" y="188895"/>
                  </a:lnTo>
                  <a:lnTo>
                    <a:pt x="241566" y="200842"/>
                  </a:lnTo>
                  <a:lnTo>
                    <a:pt x="279409" y="227473"/>
                  </a:lnTo>
                  <a:lnTo>
                    <a:pt x="314015" y="248704"/>
                  </a:lnTo>
                  <a:lnTo>
                    <a:pt x="324014" y="255629"/>
                  </a:lnTo>
                  <a:lnTo>
                    <a:pt x="332339" y="258057"/>
                  </a:lnTo>
                  <a:lnTo>
                    <a:pt x="337583" y="258625"/>
                  </a:lnTo>
                  <a:lnTo>
                    <a:pt x="339321" y="259623"/>
                  </a:lnTo>
                  <a:lnTo>
                    <a:pt x="340479" y="261135"/>
                  </a:lnTo>
                  <a:lnTo>
                    <a:pt x="342338" y="265600"/>
                  </a:lnTo>
                  <a:lnTo>
                    <a:pt x="341644" y="265967"/>
                  </a:lnTo>
                  <a:lnTo>
                    <a:pt x="332188" y="268812"/>
                  </a:lnTo>
                  <a:lnTo>
                    <a:pt x="304434" y="279867"/>
                  </a:lnTo>
                  <a:lnTo>
                    <a:pt x="293572" y="282712"/>
                  </a:lnTo>
                  <a:lnTo>
                    <a:pt x="258514" y="298985"/>
                  </a:lnTo>
                  <a:lnTo>
                    <a:pt x="231361" y="312323"/>
                  </a:lnTo>
                  <a:lnTo>
                    <a:pt x="199884" y="333773"/>
                  </a:lnTo>
                  <a:lnTo>
                    <a:pt x="198846" y="336867"/>
                  </a:lnTo>
                  <a:lnTo>
                    <a:pt x="198015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443"/>
            <p:cNvSpPr/>
            <p:nvPr/>
          </p:nvSpPr>
          <p:spPr>
            <a:xfrm>
              <a:off x="4792989" y="5921093"/>
              <a:ext cx="99051" cy="281588"/>
            </a:xfrm>
            <a:custGeom>
              <a:avLst/>
              <a:gdLst/>
              <a:ahLst/>
              <a:cxnLst/>
              <a:rect l="0" t="0" r="0" b="0"/>
              <a:pathLst>
                <a:path w="99051" h="281588">
                  <a:moveTo>
                    <a:pt x="99050" y="60607"/>
                  </a:moveTo>
                  <a:lnTo>
                    <a:pt x="99050" y="42473"/>
                  </a:lnTo>
                  <a:lnTo>
                    <a:pt x="96793" y="37589"/>
                  </a:lnTo>
                  <a:lnTo>
                    <a:pt x="86900" y="25026"/>
                  </a:lnTo>
                  <a:lnTo>
                    <a:pt x="82163" y="14883"/>
                  </a:lnTo>
                  <a:lnTo>
                    <a:pt x="80172" y="12344"/>
                  </a:lnTo>
                  <a:lnTo>
                    <a:pt x="73444" y="9523"/>
                  </a:lnTo>
                  <a:lnTo>
                    <a:pt x="65657" y="7423"/>
                  </a:lnTo>
                  <a:lnTo>
                    <a:pt x="55666" y="2327"/>
                  </a:lnTo>
                  <a:lnTo>
                    <a:pt x="36694" y="0"/>
                  </a:lnTo>
                  <a:lnTo>
                    <a:pt x="30979" y="2061"/>
                  </a:lnTo>
                  <a:lnTo>
                    <a:pt x="20411" y="10283"/>
                  </a:lnTo>
                  <a:lnTo>
                    <a:pt x="12720" y="21613"/>
                  </a:lnTo>
                  <a:lnTo>
                    <a:pt x="4014" y="54636"/>
                  </a:lnTo>
                  <a:lnTo>
                    <a:pt x="520" y="89046"/>
                  </a:lnTo>
                  <a:lnTo>
                    <a:pt x="61" y="122301"/>
                  </a:lnTo>
                  <a:lnTo>
                    <a:pt x="0" y="159763"/>
                  </a:lnTo>
                  <a:lnTo>
                    <a:pt x="6023" y="197780"/>
                  </a:lnTo>
                  <a:lnTo>
                    <a:pt x="7471" y="235199"/>
                  </a:lnTo>
                  <a:lnTo>
                    <a:pt x="7610" y="272418"/>
                  </a:lnTo>
                  <a:lnTo>
                    <a:pt x="7611" y="2815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444"/>
            <p:cNvSpPr/>
            <p:nvPr/>
          </p:nvSpPr>
          <p:spPr>
            <a:xfrm>
              <a:off x="4747259" y="6080760"/>
              <a:ext cx="121922" cy="15241"/>
            </a:xfrm>
            <a:custGeom>
              <a:avLst/>
              <a:gdLst/>
              <a:ahLst/>
              <a:cxnLst/>
              <a:rect l="0" t="0" r="0" b="0"/>
              <a:pathLst>
                <a:path w="121922" h="15241">
                  <a:moveTo>
                    <a:pt x="0" y="0"/>
                  </a:moveTo>
                  <a:lnTo>
                    <a:pt x="19081" y="846"/>
                  </a:lnTo>
                  <a:lnTo>
                    <a:pt x="53416" y="9407"/>
                  </a:lnTo>
                  <a:lnTo>
                    <a:pt x="68603" y="13512"/>
                  </a:lnTo>
                  <a:lnTo>
                    <a:pt x="101320" y="15088"/>
                  </a:lnTo>
                  <a:lnTo>
                    <a:pt x="121921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445"/>
            <p:cNvSpPr/>
            <p:nvPr/>
          </p:nvSpPr>
          <p:spPr>
            <a:xfrm>
              <a:off x="4960972" y="5935980"/>
              <a:ext cx="60609" cy="243840"/>
            </a:xfrm>
            <a:custGeom>
              <a:avLst/>
              <a:gdLst/>
              <a:ahLst/>
              <a:cxnLst/>
              <a:rect l="0" t="0" r="0" b="0"/>
              <a:pathLst>
                <a:path w="60609" h="243840">
                  <a:moveTo>
                    <a:pt x="60608" y="0"/>
                  </a:moveTo>
                  <a:lnTo>
                    <a:pt x="60608" y="6560"/>
                  </a:lnTo>
                  <a:lnTo>
                    <a:pt x="56562" y="11351"/>
                  </a:lnTo>
                  <a:lnTo>
                    <a:pt x="54576" y="18027"/>
                  </a:lnTo>
                  <a:lnTo>
                    <a:pt x="51200" y="31305"/>
                  </a:lnTo>
                  <a:lnTo>
                    <a:pt x="47095" y="45964"/>
                  </a:lnTo>
                  <a:lnTo>
                    <a:pt x="39512" y="76389"/>
                  </a:lnTo>
                  <a:lnTo>
                    <a:pt x="33284" y="94976"/>
                  </a:lnTo>
                  <a:lnTo>
                    <a:pt x="26498" y="132410"/>
                  </a:lnTo>
                  <a:lnTo>
                    <a:pt x="14744" y="168017"/>
                  </a:lnTo>
                  <a:lnTo>
                    <a:pt x="5666" y="205104"/>
                  </a:lnTo>
                  <a:lnTo>
                    <a:pt x="836" y="221889"/>
                  </a:lnTo>
                  <a:lnTo>
                    <a:pt x="0" y="230656"/>
                  </a:lnTo>
                  <a:lnTo>
                    <a:pt x="2062" y="236005"/>
                  </a:lnTo>
                  <a:lnTo>
                    <a:pt x="7267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446"/>
            <p:cNvSpPr/>
            <p:nvPr/>
          </p:nvSpPr>
          <p:spPr>
            <a:xfrm>
              <a:off x="5037301" y="6035039"/>
              <a:ext cx="98475" cy="114200"/>
            </a:xfrm>
            <a:custGeom>
              <a:avLst/>
              <a:gdLst/>
              <a:ahLst/>
              <a:cxnLst/>
              <a:rect l="0" t="0" r="0" b="0"/>
              <a:pathLst>
                <a:path w="98475" h="114200">
                  <a:moveTo>
                    <a:pt x="90959" y="30480"/>
                  </a:moveTo>
                  <a:lnTo>
                    <a:pt x="90959" y="23920"/>
                  </a:lnTo>
                  <a:lnTo>
                    <a:pt x="79607" y="11537"/>
                  </a:lnTo>
                  <a:lnTo>
                    <a:pt x="76618" y="11078"/>
                  </a:lnTo>
                  <a:lnTo>
                    <a:pt x="56035" y="15611"/>
                  </a:lnTo>
                  <a:lnTo>
                    <a:pt x="20405" y="40873"/>
                  </a:lnTo>
                  <a:lnTo>
                    <a:pt x="10599" y="50963"/>
                  </a:lnTo>
                  <a:lnTo>
                    <a:pt x="5008" y="59622"/>
                  </a:lnTo>
                  <a:lnTo>
                    <a:pt x="1145" y="74017"/>
                  </a:lnTo>
                  <a:lnTo>
                    <a:pt x="0" y="84961"/>
                  </a:lnTo>
                  <a:lnTo>
                    <a:pt x="1990" y="90818"/>
                  </a:lnTo>
                  <a:lnTo>
                    <a:pt x="10167" y="105523"/>
                  </a:lnTo>
                  <a:lnTo>
                    <a:pt x="13391" y="108449"/>
                  </a:lnTo>
                  <a:lnTo>
                    <a:pt x="21489" y="111700"/>
                  </a:lnTo>
                  <a:lnTo>
                    <a:pt x="53394" y="114199"/>
                  </a:lnTo>
                  <a:lnTo>
                    <a:pt x="62410" y="113409"/>
                  </a:lnTo>
                  <a:lnTo>
                    <a:pt x="69239" y="110235"/>
                  </a:lnTo>
                  <a:lnTo>
                    <a:pt x="85756" y="89825"/>
                  </a:lnTo>
                  <a:lnTo>
                    <a:pt x="88646" y="84232"/>
                  </a:lnTo>
                  <a:lnTo>
                    <a:pt x="97782" y="50519"/>
                  </a:lnTo>
                  <a:lnTo>
                    <a:pt x="98474" y="25363"/>
                  </a:lnTo>
                  <a:lnTo>
                    <a:pt x="96274" y="17482"/>
                  </a:lnTo>
                  <a:lnTo>
                    <a:pt x="93321" y="11157"/>
                  </a:lnTo>
                  <a:lnTo>
                    <a:pt x="909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447"/>
            <p:cNvSpPr/>
            <p:nvPr/>
          </p:nvSpPr>
          <p:spPr>
            <a:xfrm>
              <a:off x="5182884" y="5989319"/>
              <a:ext cx="242194" cy="175120"/>
            </a:xfrm>
            <a:custGeom>
              <a:avLst/>
              <a:gdLst/>
              <a:ahLst/>
              <a:cxnLst/>
              <a:rect l="0" t="0" r="0" b="0"/>
              <a:pathLst>
                <a:path w="242194" h="175120">
                  <a:moveTo>
                    <a:pt x="67296" y="38100"/>
                  </a:moveTo>
                  <a:lnTo>
                    <a:pt x="60734" y="44662"/>
                  </a:lnTo>
                  <a:lnTo>
                    <a:pt x="49097" y="74211"/>
                  </a:lnTo>
                  <a:lnTo>
                    <a:pt x="26645" y="112089"/>
                  </a:lnTo>
                  <a:lnTo>
                    <a:pt x="10181" y="134945"/>
                  </a:lnTo>
                  <a:lnTo>
                    <a:pt x="0" y="161372"/>
                  </a:lnTo>
                  <a:lnTo>
                    <a:pt x="418" y="164308"/>
                  </a:lnTo>
                  <a:lnTo>
                    <a:pt x="3142" y="169829"/>
                  </a:lnTo>
                  <a:lnTo>
                    <a:pt x="5053" y="171639"/>
                  </a:lnTo>
                  <a:lnTo>
                    <a:pt x="9434" y="173651"/>
                  </a:lnTo>
                  <a:lnTo>
                    <a:pt x="28210" y="175119"/>
                  </a:lnTo>
                  <a:lnTo>
                    <a:pt x="61317" y="164642"/>
                  </a:lnTo>
                  <a:lnTo>
                    <a:pt x="99268" y="140380"/>
                  </a:lnTo>
                  <a:lnTo>
                    <a:pt x="122171" y="124520"/>
                  </a:lnTo>
                  <a:lnTo>
                    <a:pt x="127300" y="117705"/>
                  </a:lnTo>
                  <a:lnTo>
                    <a:pt x="135492" y="114434"/>
                  </a:lnTo>
                  <a:lnTo>
                    <a:pt x="136722" y="149224"/>
                  </a:lnTo>
                  <a:lnTo>
                    <a:pt x="139920" y="154658"/>
                  </a:lnTo>
                  <a:lnTo>
                    <a:pt x="141959" y="156446"/>
                  </a:lnTo>
                  <a:lnTo>
                    <a:pt x="157130" y="164943"/>
                  </a:lnTo>
                  <a:lnTo>
                    <a:pt x="165360" y="166442"/>
                  </a:lnTo>
                  <a:lnTo>
                    <a:pt x="179513" y="163241"/>
                  </a:lnTo>
                  <a:lnTo>
                    <a:pt x="202258" y="152156"/>
                  </a:lnTo>
                  <a:lnTo>
                    <a:pt x="222103" y="133585"/>
                  </a:lnTo>
                  <a:lnTo>
                    <a:pt x="228668" y="124000"/>
                  </a:lnTo>
                  <a:lnTo>
                    <a:pt x="238430" y="89895"/>
                  </a:lnTo>
                  <a:lnTo>
                    <a:pt x="242193" y="56191"/>
                  </a:lnTo>
                  <a:lnTo>
                    <a:pt x="235963" y="29473"/>
                  </a:lnTo>
                  <a:lnTo>
                    <a:pt x="233135" y="23541"/>
                  </a:lnTo>
                  <a:lnTo>
                    <a:pt x="229901" y="18083"/>
                  </a:lnTo>
                  <a:lnTo>
                    <a:pt x="227826" y="7681"/>
                  </a:lnTo>
                  <a:lnTo>
                    <a:pt x="227656" y="5120"/>
                  </a:lnTo>
                  <a:lnTo>
                    <a:pt x="226696" y="3414"/>
                  </a:lnTo>
                  <a:lnTo>
                    <a:pt x="225209" y="2276"/>
                  </a:lnTo>
                  <a:lnTo>
                    <a:pt x="21969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448"/>
            <p:cNvSpPr/>
            <p:nvPr/>
          </p:nvSpPr>
          <p:spPr>
            <a:xfrm>
              <a:off x="5501639" y="5982148"/>
              <a:ext cx="266701" cy="181109"/>
            </a:xfrm>
            <a:custGeom>
              <a:avLst/>
              <a:gdLst/>
              <a:ahLst/>
              <a:cxnLst/>
              <a:rect l="0" t="0" r="0" b="0"/>
              <a:pathLst>
                <a:path w="266701" h="181109">
                  <a:moveTo>
                    <a:pt x="0" y="52891"/>
                  </a:moveTo>
                  <a:lnTo>
                    <a:pt x="0" y="64243"/>
                  </a:lnTo>
                  <a:lnTo>
                    <a:pt x="847" y="65539"/>
                  </a:lnTo>
                  <a:lnTo>
                    <a:pt x="2258" y="66403"/>
                  </a:lnTo>
                  <a:lnTo>
                    <a:pt x="8289" y="67619"/>
                  </a:lnTo>
                  <a:lnTo>
                    <a:pt x="10607" y="67790"/>
                  </a:lnTo>
                  <a:lnTo>
                    <a:pt x="15438" y="70237"/>
                  </a:lnTo>
                  <a:lnTo>
                    <a:pt x="20408" y="73301"/>
                  </a:lnTo>
                  <a:lnTo>
                    <a:pt x="30498" y="75267"/>
                  </a:lnTo>
                  <a:lnTo>
                    <a:pt x="44689" y="75655"/>
                  </a:lnTo>
                  <a:lnTo>
                    <a:pt x="72745" y="67986"/>
                  </a:lnTo>
                  <a:lnTo>
                    <a:pt x="86240" y="57618"/>
                  </a:lnTo>
                  <a:lnTo>
                    <a:pt x="96497" y="46895"/>
                  </a:lnTo>
                  <a:lnTo>
                    <a:pt x="103287" y="34934"/>
                  </a:lnTo>
                  <a:lnTo>
                    <a:pt x="106010" y="22878"/>
                  </a:lnTo>
                  <a:lnTo>
                    <a:pt x="106548" y="12344"/>
                  </a:lnTo>
                  <a:lnTo>
                    <a:pt x="104364" y="7213"/>
                  </a:lnTo>
                  <a:lnTo>
                    <a:pt x="102596" y="4659"/>
                  </a:lnTo>
                  <a:lnTo>
                    <a:pt x="98374" y="1822"/>
                  </a:lnTo>
                  <a:lnTo>
                    <a:pt x="91237" y="224"/>
                  </a:lnTo>
                  <a:lnTo>
                    <a:pt x="88765" y="0"/>
                  </a:lnTo>
                  <a:lnTo>
                    <a:pt x="83760" y="2008"/>
                  </a:lnTo>
                  <a:lnTo>
                    <a:pt x="47068" y="29039"/>
                  </a:lnTo>
                  <a:lnTo>
                    <a:pt x="24236" y="62152"/>
                  </a:lnTo>
                  <a:lnTo>
                    <a:pt x="11781" y="85232"/>
                  </a:lnTo>
                  <a:lnTo>
                    <a:pt x="8168" y="111222"/>
                  </a:lnTo>
                  <a:lnTo>
                    <a:pt x="11828" y="126525"/>
                  </a:lnTo>
                  <a:lnTo>
                    <a:pt x="29111" y="149690"/>
                  </a:lnTo>
                  <a:lnTo>
                    <a:pt x="32108" y="152984"/>
                  </a:lnTo>
                  <a:lnTo>
                    <a:pt x="48460" y="161665"/>
                  </a:lnTo>
                  <a:lnTo>
                    <a:pt x="70658" y="166099"/>
                  </a:lnTo>
                  <a:lnTo>
                    <a:pt x="96459" y="167047"/>
                  </a:lnTo>
                  <a:lnTo>
                    <a:pt x="111743" y="163104"/>
                  </a:lnTo>
                  <a:lnTo>
                    <a:pt x="132077" y="148102"/>
                  </a:lnTo>
                  <a:lnTo>
                    <a:pt x="168675" y="115281"/>
                  </a:lnTo>
                  <a:lnTo>
                    <a:pt x="188184" y="83997"/>
                  </a:lnTo>
                  <a:lnTo>
                    <a:pt x="188956" y="81248"/>
                  </a:lnTo>
                  <a:lnTo>
                    <a:pt x="190318" y="79416"/>
                  </a:lnTo>
                  <a:lnTo>
                    <a:pt x="192072" y="78195"/>
                  </a:lnTo>
                  <a:lnTo>
                    <a:pt x="198016" y="75794"/>
                  </a:lnTo>
                  <a:lnTo>
                    <a:pt x="194044" y="79809"/>
                  </a:lnTo>
                  <a:lnTo>
                    <a:pt x="192076" y="86304"/>
                  </a:lnTo>
                  <a:lnTo>
                    <a:pt x="188381" y="114109"/>
                  </a:lnTo>
                  <a:lnTo>
                    <a:pt x="184510" y="129168"/>
                  </a:lnTo>
                  <a:lnTo>
                    <a:pt x="181105" y="144354"/>
                  </a:lnTo>
                  <a:lnTo>
                    <a:pt x="176992" y="159578"/>
                  </a:lnTo>
                  <a:lnTo>
                    <a:pt x="175291" y="181108"/>
                  </a:lnTo>
                  <a:lnTo>
                    <a:pt x="176108" y="148872"/>
                  </a:lnTo>
                  <a:lnTo>
                    <a:pt x="183021" y="112801"/>
                  </a:lnTo>
                  <a:lnTo>
                    <a:pt x="193394" y="79658"/>
                  </a:lnTo>
                  <a:lnTo>
                    <a:pt x="214872" y="51977"/>
                  </a:lnTo>
                  <a:lnTo>
                    <a:pt x="227261" y="43213"/>
                  </a:lnTo>
                  <a:lnTo>
                    <a:pt x="257340" y="31837"/>
                  </a:lnTo>
                  <a:lnTo>
                    <a:pt x="266700" y="300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449"/>
            <p:cNvSpPr/>
            <p:nvPr/>
          </p:nvSpPr>
          <p:spPr>
            <a:xfrm>
              <a:off x="5875372" y="6042660"/>
              <a:ext cx="83468" cy="235974"/>
            </a:xfrm>
            <a:custGeom>
              <a:avLst/>
              <a:gdLst/>
              <a:ahLst/>
              <a:cxnLst/>
              <a:rect l="0" t="0" r="0" b="0"/>
              <a:pathLst>
                <a:path w="83468" h="235974">
                  <a:moveTo>
                    <a:pt x="83467" y="0"/>
                  </a:moveTo>
                  <a:lnTo>
                    <a:pt x="82621" y="19080"/>
                  </a:lnTo>
                  <a:lnTo>
                    <a:pt x="74060" y="55673"/>
                  </a:lnTo>
                  <a:lnTo>
                    <a:pt x="65440" y="76891"/>
                  </a:lnTo>
                  <a:lnTo>
                    <a:pt x="48544" y="114390"/>
                  </a:lnTo>
                  <a:lnTo>
                    <a:pt x="37873" y="147055"/>
                  </a:lnTo>
                  <a:lnTo>
                    <a:pt x="25064" y="184559"/>
                  </a:lnTo>
                  <a:lnTo>
                    <a:pt x="14890" y="209176"/>
                  </a:lnTo>
                  <a:lnTo>
                    <a:pt x="10655" y="217426"/>
                  </a:lnTo>
                  <a:lnTo>
                    <a:pt x="7425" y="229898"/>
                  </a:lnTo>
                  <a:lnTo>
                    <a:pt x="5679" y="232005"/>
                  </a:lnTo>
                  <a:lnTo>
                    <a:pt x="0" y="235973"/>
                  </a:lnTo>
                  <a:lnTo>
                    <a:pt x="7267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450"/>
            <p:cNvSpPr/>
            <p:nvPr/>
          </p:nvSpPr>
          <p:spPr>
            <a:xfrm>
              <a:off x="5928452" y="5959512"/>
              <a:ext cx="181151" cy="155143"/>
            </a:xfrm>
            <a:custGeom>
              <a:avLst/>
              <a:gdLst/>
              <a:ahLst/>
              <a:cxnLst/>
              <a:rect l="0" t="0" r="0" b="0"/>
              <a:pathLst>
                <a:path w="181151" h="155143">
                  <a:moveTo>
                    <a:pt x="7528" y="67907"/>
                  </a:moveTo>
                  <a:lnTo>
                    <a:pt x="1496" y="53587"/>
                  </a:lnTo>
                  <a:lnTo>
                    <a:pt x="0" y="28381"/>
                  </a:lnTo>
                  <a:lnTo>
                    <a:pt x="1663" y="25470"/>
                  </a:lnTo>
                  <a:lnTo>
                    <a:pt x="12093" y="17327"/>
                  </a:lnTo>
                  <a:lnTo>
                    <a:pt x="35489" y="2734"/>
                  </a:lnTo>
                  <a:lnTo>
                    <a:pt x="56011" y="0"/>
                  </a:lnTo>
                  <a:lnTo>
                    <a:pt x="85628" y="262"/>
                  </a:lnTo>
                  <a:lnTo>
                    <a:pt x="116691" y="7943"/>
                  </a:lnTo>
                  <a:lnTo>
                    <a:pt x="152304" y="31752"/>
                  </a:lnTo>
                  <a:lnTo>
                    <a:pt x="165288" y="45623"/>
                  </a:lnTo>
                  <a:lnTo>
                    <a:pt x="177262" y="65481"/>
                  </a:lnTo>
                  <a:lnTo>
                    <a:pt x="181150" y="80641"/>
                  </a:lnTo>
                  <a:lnTo>
                    <a:pt x="178257" y="99903"/>
                  </a:lnTo>
                  <a:lnTo>
                    <a:pt x="172038" y="117651"/>
                  </a:lnTo>
                  <a:lnTo>
                    <a:pt x="165027" y="126140"/>
                  </a:lnTo>
                  <a:lnTo>
                    <a:pt x="140969" y="145599"/>
                  </a:lnTo>
                  <a:lnTo>
                    <a:pt x="106098" y="154965"/>
                  </a:lnTo>
                  <a:lnTo>
                    <a:pt x="93388" y="155142"/>
                  </a:lnTo>
                  <a:lnTo>
                    <a:pt x="60980" y="151330"/>
                  </a:lnTo>
                  <a:lnTo>
                    <a:pt x="33277" y="141181"/>
                  </a:lnTo>
                  <a:lnTo>
                    <a:pt x="25181" y="134058"/>
                  </a:lnTo>
                  <a:lnTo>
                    <a:pt x="10302" y="115664"/>
                  </a:lnTo>
                  <a:lnTo>
                    <a:pt x="7528" y="1060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451"/>
            <p:cNvSpPr/>
            <p:nvPr/>
          </p:nvSpPr>
          <p:spPr>
            <a:xfrm>
              <a:off x="6153597" y="5989319"/>
              <a:ext cx="331023" cy="144712"/>
            </a:xfrm>
            <a:custGeom>
              <a:avLst/>
              <a:gdLst/>
              <a:ahLst/>
              <a:cxnLst/>
              <a:rect l="0" t="0" r="0" b="0"/>
              <a:pathLst>
                <a:path w="331023" h="144712">
                  <a:moveTo>
                    <a:pt x="117663" y="53341"/>
                  </a:moveTo>
                  <a:lnTo>
                    <a:pt x="117663" y="49296"/>
                  </a:lnTo>
                  <a:lnTo>
                    <a:pt x="116816" y="48104"/>
                  </a:lnTo>
                  <a:lnTo>
                    <a:pt x="115405" y="47309"/>
                  </a:lnTo>
                  <a:lnTo>
                    <a:pt x="113617" y="46780"/>
                  </a:lnTo>
                  <a:lnTo>
                    <a:pt x="102224" y="37571"/>
                  </a:lnTo>
                  <a:lnTo>
                    <a:pt x="89697" y="26177"/>
                  </a:lnTo>
                  <a:lnTo>
                    <a:pt x="84631" y="24335"/>
                  </a:lnTo>
                  <a:lnTo>
                    <a:pt x="62841" y="22990"/>
                  </a:lnTo>
                  <a:lnTo>
                    <a:pt x="54915" y="27433"/>
                  </a:lnTo>
                  <a:lnTo>
                    <a:pt x="28324" y="47711"/>
                  </a:lnTo>
                  <a:lnTo>
                    <a:pt x="5985" y="85592"/>
                  </a:lnTo>
                  <a:lnTo>
                    <a:pt x="859" y="92510"/>
                  </a:lnTo>
                  <a:lnTo>
                    <a:pt x="0" y="96387"/>
                  </a:lnTo>
                  <a:lnTo>
                    <a:pt x="2752" y="115652"/>
                  </a:lnTo>
                  <a:lnTo>
                    <a:pt x="4649" y="118588"/>
                  </a:lnTo>
                  <a:lnTo>
                    <a:pt x="11272" y="124109"/>
                  </a:lnTo>
                  <a:lnTo>
                    <a:pt x="17602" y="127127"/>
                  </a:lnTo>
                  <a:lnTo>
                    <a:pt x="32610" y="129064"/>
                  </a:lnTo>
                  <a:lnTo>
                    <a:pt x="42885" y="129399"/>
                  </a:lnTo>
                  <a:lnTo>
                    <a:pt x="55336" y="125454"/>
                  </a:lnTo>
                  <a:lnTo>
                    <a:pt x="62587" y="118975"/>
                  </a:lnTo>
                  <a:lnTo>
                    <a:pt x="69477" y="111298"/>
                  </a:lnTo>
                  <a:lnTo>
                    <a:pt x="82030" y="101370"/>
                  </a:lnTo>
                  <a:lnTo>
                    <a:pt x="88562" y="92750"/>
                  </a:lnTo>
                  <a:lnTo>
                    <a:pt x="92028" y="83273"/>
                  </a:lnTo>
                  <a:lnTo>
                    <a:pt x="94416" y="74264"/>
                  </a:lnTo>
                  <a:lnTo>
                    <a:pt x="100591" y="61582"/>
                  </a:lnTo>
                  <a:lnTo>
                    <a:pt x="102060" y="50923"/>
                  </a:lnTo>
                  <a:lnTo>
                    <a:pt x="103028" y="49189"/>
                  </a:lnTo>
                  <a:lnTo>
                    <a:pt x="104519" y="48033"/>
                  </a:lnTo>
                  <a:lnTo>
                    <a:pt x="108952" y="46177"/>
                  </a:lnTo>
                  <a:lnTo>
                    <a:pt x="109315" y="46871"/>
                  </a:lnTo>
                  <a:lnTo>
                    <a:pt x="109719" y="49901"/>
                  </a:lnTo>
                  <a:lnTo>
                    <a:pt x="107641" y="54070"/>
                  </a:lnTo>
                  <a:lnTo>
                    <a:pt x="105902" y="56367"/>
                  </a:lnTo>
                  <a:lnTo>
                    <a:pt x="105589" y="58745"/>
                  </a:lnTo>
                  <a:lnTo>
                    <a:pt x="109707" y="84509"/>
                  </a:lnTo>
                  <a:lnTo>
                    <a:pt x="110845" y="104074"/>
                  </a:lnTo>
                  <a:lnTo>
                    <a:pt x="114068" y="112860"/>
                  </a:lnTo>
                  <a:lnTo>
                    <a:pt x="120581" y="120152"/>
                  </a:lnTo>
                  <a:lnTo>
                    <a:pt x="128273" y="125368"/>
                  </a:lnTo>
                  <a:lnTo>
                    <a:pt x="134513" y="127686"/>
                  </a:lnTo>
                  <a:lnTo>
                    <a:pt x="169629" y="129492"/>
                  </a:lnTo>
                  <a:lnTo>
                    <a:pt x="184048" y="125481"/>
                  </a:lnTo>
                  <a:lnTo>
                    <a:pt x="195000" y="118930"/>
                  </a:lnTo>
                  <a:lnTo>
                    <a:pt x="206285" y="103048"/>
                  </a:lnTo>
                  <a:lnTo>
                    <a:pt x="229387" y="67503"/>
                  </a:lnTo>
                  <a:lnTo>
                    <a:pt x="239469" y="53484"/>
                  </a:lnTo>
                  <a:lnTo>
                    <a:pt x="239582" y="82825"/>
                  </a:lnTo>
                  <a:lnTo>
                    <a:pt x="232433" y="119723"/>
                  </a:lnTo>
                  <a:lnTo>
                    <a:pt x="231325" y="126871"/>
                  </a:lnTo>
                  <a:lnTo>
                    <a:pt x="224438" y="144544"/>
                  </a:lnTo>
                  <a:lnTo>
                    <a:pt x="228416" y="144711"/>
                  </a:lnTo>
                  <a:lnTo>
                    <a:pt x="229598" y="143887"/>
                  </a:lnTo>
                  <a:lnTo>
                    <a:pt x="230386" y="142491"/>
                  </a:lnTo>
                  <a:lnTo>
                    <a:pt x="231495" y="134224"/>
                  </a:lnTo>
                  <a:lnTo>
                    <a:pt x="231945" y="96406"/>
                  </a:lnTo>
                  <a:lnTo>
                    <a:pt x="232803" y="81246"/>
                  </a:lnTo>
                  <a:lnTo>
                    <a:pt x="247400" y="45718"/>
                  </a:lnTo>
                  <a:lnTo>
                    <a:pt x="257402" y="29445"/>
                  </a:lnTo>
                  <a:lnTo>
                    <a:pt x="279167" y="12833"/>
                  </a:lnTo>
                  <a:lnTo>
                    <a:pt x="287091" y="9937"/>
                  </a:lnTo>
                  <a:lnTo>
                    <a:pt x="3310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452"/>
            <p:cNvSpPr/>
            <p:nvPr/>
          </p:nvSpPr>
          <p:spPr>
            <a:xfrm>
              <a:off x="6583680" y="5890260"/>
              <a:ext cx="38101" cy="266701"/>
            </a:xfrm>
            <a:custGeom>
              <a:avLst/>
              <a:gdLst/>
              <a:ahLst/>
              <a:cxnLst/>
              <a:rect l="0" t="0" r="0" b="0"/>
              <a:pathLst>
                <a:path w="38101" h="266701">
                  <a:moveTo>
                    <a:pt x="38100" y="0"/>
                  </a:moveTo>
                  <a:lnTo>
                    <a:pt x="31538" y="0"/>
                  </a:lnTo>
                  <a:lnTo>
                    <a:pt x="31186" y="846"/>
                  </a:lnTo>
                  <a:lnTo>
                    <a:pt x="30507" y="32563"/>
                  </a:lnTo>
                  <a:lnTo>
                    <a:pt x="30482" y="68854"/>
                  </a:lnTo>
                  <a:lnTo>
                    <a:pt x="28223" y="91521"/>
                  </a:lnTo>
                  <a:lnTo>
                    <a:pt x="22719" y="129550"/>
                  </a:lnTo>
                  <a:lnTo>
                    <a:pt x="16968" y="162279"/>
                  </a:lnTo>
                  <a:lnTo>
                    <a:pt x="11536" y="197060"/>
                  </a:lnTo>
                  <a:lnTo>
                    <a:pt x="3918" y="233140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453"/>
            <p:cNvSpPr/>
            <p:nvPr/>
          </p:nvSpPr>
          <p:spPr>
            <a:xfrm>
              <a:off x="6539018" y="6019800"/>
              <a:ext cx="181822" cy="7620"/>
            </a:xfrm>
            <a:custGeom>
              <a:avLst/>
              <a:gdLst/>
              <a:ahLst/>
              <a:cxnLst/>
              <a:rect l="0" t="0" r="0" b="0"/>
              <a:pathLst>
                <a:path w="181822" h="7620">
                  <a:moveTo>
                    <a:pt x="6562" y="7619"/>
                  </a:moveTo>
                  <a:lnTo>
                    <a:pt x="6562" y="1059"/>
                  </a:lnTo>
                  <a:lnTo>
                    <a:pt x="5715" y="706"/>
                  </a:lnTo>
                  <a:lnTo>
                    <a:pt x="0" y="93"/>
                  </a:lnTo>
                  <a:lnTo>
                    <a:pt x="32419" y="1"/>
                  </a:lnTo>
                  <a:lnTo>
                    <a:pt x="69373" y="2258"/>
                  </a:lnTo>
                  <a:lnTo>
                    <a:pt x="98368" y="6560"/>
                  </a:lnTo>
                  <a:lnTo>
                    <a:pt x="133148" y="966"/>
                  </a:lnTo>
                  <a:lnTo>
                    <a:pt x="168664" y="24"/>
                  </a:lnTo>
                  <a:lnTo>
                    <a:pt x="1818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454"/>
            <p:cNvSpPr/>
            <p:nvPr/>
          </p:nvSpPr>
          <p:spPr>
            <a:xfrm>
              <a:off x="6736080" y="5936081"/>
              <a:ext cx="137160" cy="144642"/>
            </a:xfrm>
            <a:custGeom>
              <a:avLst/>
              <a:gdLst/>
              <a:ahLst/>
              <a:cxnLst/>
              <a:rect l="0" t="0" r="0" b="0"/>
              <a:pathLst>
                <a:path w="137160" h="144642">
                  <a:moveTo>
                    <a:pt x="137159" y="30379"/>
                  </a:moveTo>
                  <a:lnTo>
                    <a:pt x="125808" y="19027"/>
                  </a:lnTo>
                  <a:lnTo>
                    <a:pt x="121391" y="16867"/>
                  </a:lnTo>
                  <a:lnTo>
                    <a:pt x="83608" y="5776"/>
                  </a:lnTo>
                  <a:lnTo>
                    <a:pt x="68517" y="1641"/>
                  </a:lnTo>
                  <a:lnTo>
                    <a:pt x="37061" y="0"/>
                  </a:lnTo>
                  <a:lnTo>
                    <a:pt x="31147" y="2201"/>
                  </a:lnTo>
                  <a:lnTo>
                    <a:pt x="24496" y="6468"/>
                  </a:lnTo>
                  <a:lnTo>
                    <a:pt x="23183" y="18631"/>
                  </a:lnTo>
                  <a:lnTo>
                    <a:pt x="23003" y="24593"/>
                  </a:lnTo>
                  <a:lnTo>
                    <a:pt x="27439" y="32323"/>
                  </a:lnTo>
                  <a:lnTo>
                    <a:pt x="48862" y="55188"/>
                  </a:lnTo>
                  <a:lnTo>
                    <a:pt x="62832" y="65858"/>
                  </a:lnTo>
                  <a:lnTo>
                    <a:pt x="77823" y="81946"/>
                  </a:lnTo>
                  <a:lnTo>
                    <a:pt x="107810" y="107955"/>
                  </a:lnTo>
                  <a:lnTo>
                    <a:pt x="111415" y="115939"/>
                  </a:lnTo>
                  <a:lnTo>
                    <a:pt x="112377" y="120439"/>
                  </a:lnTo>
                  <a:lnTo>
                    <a:pt x="113864" y="123439"/>
                  </a:lnTo>
                  <a:lnTo>
                    <a:pt x="115703" y="125438"/>
                  </a:lnTo>
                  <a:lnTo>
                    <a:pt x="117775" y="126772"/>
                  </a:lnTo>
                  <a:lnTo>
                    <a:pt x="119156" y="128508"/>
                  </a:lnTo>
                  <a:lnTo>
                    <a:pt x="120692" y="132693"/>
                  </a:lnTo>
                  <a:lnTo>
                    <a:pt x="120254" y="134995"/>
                  </a:lnTo>
                  <a:lnTo>
                    <a:pt x="117510" y="139810"/>
                  </a:lnTo>
                  <a:lnTo>
                    <a:pt x="115593" y="141433"/>
                  </a:lnTo>
                  <a:lnTo>
                    <a:pt x="111205" y="143237"/>
                  </a:lnTo>
                  <a:lnTo>
                    <a:pt x="84840" y="144641"/>
                  </a:lnTo>
                  <a:lnTo>
                    <a:pt x="65739" y="138588"/>
                  </a:lnTo>
                  <a:lnTo>
                    <a:pt x="31143" y="124270"/>
                  </a:lnTo>
                  <a:lnTo>
                    <a:pt x="18634" y="117559"/>
                  </a:lnTo>
                  <a:lnTo>
                    <a:pt x="0" y="1141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SMARTInkShape-Group126"/>
          <p:cNvGrpSpPr/>
          <p:nvPr/>
        </p:nvGrpSpPr>
        <p:grpSpPr>
          <a:xfrm>
            <a:off x="6972300" y="5821680"/>
            <a:ext cx="1120140" cy="446109"/>
            <a:chOff x="6972300" y="5821680"/>
            <a:chExt cx="1120140" cy="446109"/>
          </a:xfrm>
        </p:grpSpPr>
        <p:sp>
          <p:nvSpPr>
            <p:cNvPr id="127" name="SMARTInkShape-455"/>
            <p:cNvSpPr/>
            <p:nvPr/>
          </p:nvSpPr>
          <p:spPr>
            <a:xfrm>
              <a:off x="6972300" y="6012180"/>
              <a:ext cx="60961" cy="7621"/>
            </a:xfrm>
            <a:custGeom>
              <a:avLst/>
              <a:gdLst/>
              <a:ahLst/>
              <a:cxnLst/>
              <a:rect l="0" t="0" r="0" b="0"/>
              <a:pathLst>
                <a:path w="60961" h="7621">
                  <a:moveTo>
                    <a:pt x="0" y="7620"/>
                  </a:moveTo>
                  <a:lnTo>
                    <a:pt x="17912" y="7620"/>
                  </a:lnTo>
                  <a:lnTo>
                    <a:pt x="22918" y="5362"/>
                  </a:lnTo>
                  <a:lnTo>
                    <a:pt x="25438" y="3574"/>
                  </a:lnTo>
                  <a:lnTo>
                    <a:pt x="37076" y="1059"/>
                  </a:lnTo>
                  <a:lnTo>
                    <a:pt x="609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456"/>
            <p:cNvSpPr/>
            <p:nvPr/>
          </p:nvSpPr>
          <p:spPr>
            <a:xfrm>
              <a:off x="6979919" y="6035039"/>
              <a:ext cx="68582" cy="15242"/>
            </a:xfrm>
            <a:custGeom>
              <a:avLst/>
              <a:gdLst/>
              <a:ahLst/>
              <a:cxnLst/>
              <a:rect l="0" t="0" r="0" b="0"/>
              <a:pathLst>
                <a:path w="68582" h="15242">
                  <a:moveTo>
                    <a:pt x="0" y="15241"/>
                  </a:moveTo>
                  <a:lnTo>
                    <a:pt x="4046" y="15241"/>
                  </a:lnTo>
                  <a:lnTo>
                    <a:pt x="8290" y="12983"/>
                  </a:lnTo>
                  <a:lnTo>
                    <a:pt x="10607" y="11195"/>
                  </a:lnTo>
                  <a:lnTo>
                    <a:pt x="17697" y="9209"/>
                  </a:lnTo>
                  <a:lnTo>
                    <a:pt x="53460" y="1153"/>
                  </a:lnTo>
                  <a:lnTo>
                    <a:pt x="685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457"/>
            <p:cNvSpPr/>
            <p:nvPr/>
          </p:nvSpPr>
          <p:spPr>
            <a:xfrm>
              <a:off x="7179451" y="5852160"/>
              <a:ext cx="128130" cy="152076"/>
            </a:xfrm>
            <a:custGeom>
              <a:avLst/>
              <a:gdLst/>
              <a:ahLst/>
              <a:cxnLst/>
              <a:rect l="0" t="0" r="0" b="0"/>
              <a:pathLst>
                <a:path w="128130" h="152076">
                  <a:moveTo>
                    <a:pt x="51929" y="0"/>
                  </a:moveTo>
                  <a:lnTo>
                    <a:pt x="51929" y="7306"/>
                  </a:lnTo>
                  <a:lnTo>
                    <a:pt x="46692" y="13641"/>
                  </a:lnTo>
                  <a:lnTo>
                    <a:pt x="45015" y="20598"/>
                  </a:lnTo>
                  <a:lnTo>
                    <a:pt x="43671" y="28869"/>
                  </a:lnTo>
                  <a:lnTo>
                    <a:pt x="31330" y="55338"/>
                  </a:lnTo>
                  <a:lnTo>
                    <a:pt x="17191" y="74235"/>
                  </a:lnTo>
                  <a:lnTo>
                    <a:pt x="12235" y="89797"/>
                  </a:lnTo>
                  <a:lnTo>
                    <a:pt x="706" y="106535"/>
                  </a:lnTo>
                  <a:lnTo>
                    <a:pt x="0" y="109123"/>
                  </a:lnTo>
                  <a:lnTo>
                    <a:pt x="377" y="110849"/>
                  </a:lnTo>
                  <a:lnTo>
                    <a:pt x="1474" y="111999"/>
                  </a:lnTo>
                  <a:lnTo>
                    <a:pt x="3052" y="112765"/>
                  </a:lnTo>
                  <a:lnTo>
                    <a:pt x="4104" y="114123"/>
                  </a:lnTo>
                  <a:lnTo>
                    <a:pt x="6432" y="120080"/>
                  </a:lnTo>
                  <a:lnTo>
                    <a:pt x="9976" y="124771"/>
                  </a:lnTo>
                  <a:lnTo>
                    <a:pt x="16633" y="127420"/>
                  </a:lnTo>
                  <a:lnTo>
                    <a:pt x="29900" y="131169"/>
                  </a:lnTo>
                  <a:lnTo>
                    <a:pt x="60632" y="143370"/>
                  </a:lnTo>
                  <a:lnTo>
                    <a:pt x="77197" y="145348"/>
                  </a:lnTo>
                  <a:lnTo>
                    <a:pt x="92217" y="151304"/>
                  </a:lnTo>
                  <a:lnTo>
                    <a:pt x="104129" y="152075"/>
                  </a:lnTo>
                  <a:lnTo>
                    <a:pt x="111254" y="149998"/>
                  </a:lnTo>
                  <a:lnTo>
                    <a:pt x="121954" y="142980"/>
                  </a:lnTo>
                  <a:lnTo>
                    <a:pt x="128129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458"/>
            <p:cNvSpPr/>
            <p:nvPr/>
          </p:nvSpPr>
          <p:spPr>
            <a:xfrm>
              <a:off x="7284824" y="5821680"/>
              <a:ext cx="83716" cy="320040"/>
            </a:xfrm>
            <a:custGeom>
              <a:avLst/>
              <a:gdLst/>
              <a:ahLst/>
              <a:cxnLst/>
              <a:rect l="0" t="0" r="0" b="0"/>
              <a:pathLst>
                <a:path w="83716" h="320040">
                  <a:moveTo>
                    <a:pt x="83715" y="0"/>
                  </a:moveTo>
                  <a:lnTo>
                    <a:pt x="77155" y="0"/>
                  </a:lnTo>
                  <a:lnTo>
                    <a:pt x="72364" y="4045"/>
                  </a:lnTo>
                  <a:lnTo>
                    <a:pt x="70203" y="8288"/>
                  </a:lnTo>
                  <a:lnTo>
                    <a:pt x="63306" y="41809"/>
                  </a:lnTo>
                  <a:lnTo>
                    <a:pt x="57134" y="76688"/>
                  </a:lnTo>
                  <a:lnTo>
                    <a:pt x="51491" y="114364"/>
                  </a:lnTo>
                  <a:lnTo>
                    <a:pt x="40306" y="152408"/>
                  </a:lnTo>
                  <a:lnTo>
                    <a:pt x="27805" y="190501"/>
                  </a:lnTo>
                  <a:lnTo>
                    <a:pt x="15131" y="228600"/>
                  </a:lnTo>
                  <a:lnTo>
                    <a:pt x="5927" y="266030"/>
                  </a:lnTo>
                  <a:lnTo>
                    <a:pt x="1683" y="281742"/>
                  </a:lnTo>
                  <a:lnTo>
                    <a:pt x="0" y="306882"/>
                  </a:lnTo>
                  <a:lnTo>
                    <a:pt x="2200" y="312216"/>
                  </a:lnTo>
                  <a:lnTo>
                    <a:pt x="7515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459"/>
            <p:cNvSpPr/>
            <p:nvPr/>
          </p:nvSpPr>
          <p:spPr>
            <a:xfrm>
              <a:off x="7399790" y="5997357"/>
              <a:ext cx="121009" cy="102711"/>
            </a:xfrm>
            <a:custGeom>
              <a:avLst/>
              <a:gdLst/>
              <a:ahLst/>
              <a:cxnLst/>
              <a:rect l="0" t="0" r="0" b="0"/>
              <a:pathLst>
                <a:path w="121009" h="102711">
                  <a:moveTo>
                    <a:pt x="98290" y="30062"/>
                  </a:moveTo>
                  <a:lnTo>
                    <a:pt x="98290" y="26017"/>
                  </a:lnTo>
                  <a:lnTo>
                    <a:pt x="96032" y="21774"/>
                  </a:lnTo>
                  <a:lnTo>
                    <a:pt x="80157" y="4337"/>
                  </a:lnTo>
                  <a:lnTo>
                    <a:pt x="75273" y="1696"/>
                  </a:lnTo>
                  <a:lnTo>
                    <a:pt x="65239" y="0"/>
                  </a:lnTo>
                  <a:lnTo>
                    <a:pt x="49020" y="512"/>
                  </a:lnTo>
                  <a:lnTo>
                    <a:pt x="39421" y="3664"/>
                  </a:lnTo>
                  <a:lnTo>
                    <a:pt x="31768" y="10146"/>
                  </a:lnTo>
                  <a:lnTo>
                    <a:pt x="16434" y="26907"/>
                  </a:lnTo>
                  <a:lnTo>
                    <a:pt x="8005" y="32329"/>
                  </a:lnTo>
                  <a:lnTo>
                    <a:pt x="5080" y="35807"/>
                  </a:lnTo>
                  <a:lnTo>
                    <a:pt x="1830" y="44187"/>
                  </a:lnTo>
                  <a:lnTo>
                    <a:pt x="0" y="58425"/>
                  </a:lnTo>
                  <a:lnTo>
                    <a:pt x="3503" y="73368"/>
                  </a:lnTo>
                  <a:lnTo>
                    <a:pt x="9878" y="81201"/>
                  </a:lnTo>
                  <a:lnTo>
                    <a:pt x="27411" y="94966"/>
                  </a:lnTo>
                  <a:lnTo>
                    <a:pt x="60590" y="102710"/>
                  </a:lnTo>
                  <a:lnTo>
                    <a:pt x="87785" y="98265"/>
                  </a:lnTo>
                  <a:lnTo>
                    <a:pt x="100633" y="92698"/>
                  </a:lnTo>
                  <a:lnTo>
                    <a:pt x="107233" y="88098"/>
                  </a:lnTo>
                  <a:lnTo>
                    <a:pt x="115709" y="76704"/>
                  </a:lnTo>
                  <a:lnTo>
                    <a:pt x="119538" y="62603"/>
                  </a:lnTo>
                  <a:lnTo>
                    <a:pt x="121008" y="43166"/>
                  </a:lnTo>
                  <a:lnTo>
                    <a:pt x="118828" y="37862"/>
                  </a:lnTo>
                  <a:lnTo>
                    <a:pt x="115884" y="32682"/>
                  </a:lnTo>
                  <a:lnTo>
                    <a:pt x="113380" y="25006"/>
                  </a:lnTo>
                  <a:lnTo>
                    <a:pt x="98290" y="72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460"/>
            <p:cNvSpPr/>
            <p:nvPr/>
          </p:nvSpPr>
          <p:spPr>
            <a:xfrm>
              <a:off x="7562543" y="5996960"/>
              <a:ext cx="118418" cy="121766"/>
            </a:xfrm>
            <a:custGeom>
              <a:avLst/>
              <a:gdLst/>
              <a:ahLst/>
              <a:cxnLst/>
              <a:rect l="0" t="0" r="0" b="0"/>
              <a:pathLst>
                <a:path w="118418" h="121766">
                  <a:moveTo>
                    <a:pt x="34596" y="30459"/>
                  </a:moveTo>
                  <a:lnTo>
                    <a:pt x="34596" y="48372"/>
                  </a:lnTo>
                  <a:lnTo>
                    <a:pt x="32339" y="53378"/>
                  </a:lnTo>
                  <a:lnTo>
                    <a:pt x="22446" y="71264"/>
                  </a:lnTo>
                  <a:lnTo>
                    <a:pt x="20272" y="81402"/>
                  </a:lnTo>
                  <a:lnTo>
                    <a:pt x="18781" y="93908"/>
                  </a:lnTo>
                  <a:lnTo>
                    <a:pt x="13354" y="103352"/>
                  </a:lnTo>
                  <a:lnTo>
                    <a:pt x="7230" y="111512"/>
                  </a:lnTo>
                  <a:lnTo>
                    <a:pt x="5500" y="116718"/>
                  </a:lnTo>
                  <a:lnTo>
                    <a:pt x="4192" y="118445"/>
                  </a:lnTo>
                  <a:lnTo>
                    <a:pt x="482" y="120365"/>
                  </a:lnTo>
                  <a:lnTo>
                    <a:pt x="0" y="120876"/>
                  </a:lnTo>
                  <a:lnTo>
                    <a:pt x="526" y="121217"/>
                  </a:lnTo>
                  <a:lnTo>
                    <a:pt x="3407" y="121765"/>
                  </a:lnTo>
                  <a:lnTo>
                    <a:pt x="3802" y="119582"/>
                  </a:lnTo>
                  <a:lnTo>
                    <a:pt x="4951" y="100643"/>
                  </a:lnTo>
                  <a:lnTo>
                    <a:pt x="22028" y="63344"/>
                  </a:lnTo>
                  <a:lnTo>
                    <a:pt x="39684" y="28759"/>
                  </a:lnTo>
                  <a:lnTo>
                    <a:pt x="52378" y="9079"/>
                  </a:lnTo>
                  <a:lnTo>
                    <a:pt x="55764" y="6046"/>
                  </a:lnTo>
                  <a:lnTo>
                    <a:pt x="64042" y="2676"/>
                  </a:lnTo>
                  <a:lnTo>
                    <a:pt x="90383" y="49"/>
                  </a:lnTo>
                  <a:lnTo>
                    <a:pt x="98070" y="0"/>
                  </a:lnTo>
                  <a:lnTo>
                    <a:pt x="103164" y="2247"/>
                  </a:lnTo>
                  <a:lnTo>
                    <a:pt x="108251" y="5220"/>
                  </a:lnTo>
                  <a:lnTo>
                    <a:pt x="118417" y="7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461"/>
            <p:cNvSpPr/>
            <p:nvPr/>
          </p:nvSpPr>
          <p:spPr>
            <a:xfrm>
              <a:off x="7711439" y="5920739"/>
              <a:ext cx="167642" cy="251301"/>
            </a:xfrm>
            <a:custGeom>
              <a:avLst/>
              <a:gdLst/>
              <a:ahLst/>
              <a:cxnLst/>
              <a:rect l="0" t="0" r="0" b="0"/>
              <a:pathLst>
                <a:path w="167642" h="251301">
                  <a:moveTo>
                    <a:pt x="167641" y="0"/>
                  </a:moveTo>
                  <a:lnTo>
                    <a:pt x="167641" y="7528"/>
                  </a:lnTo>
                  <a:lnTo>
                    <a:pt x="157034" y="18218"/>
                  </a:lnTo>
                  <a:lnTo>
                    <a:pt x="152202" y="20797"/>
                  </a:lnTo>
                  <a:lnTo>
                    <a:pt x="138156" y="26498"/>
                  </a:lnTo>
                  <a:lnTo>
                    <a:pt x="124312" y="34931"/>
                  </a:lnTo>
                  <a:lnTo>
                    <a:pt x="86256" y="42022"/>
                  </a:lnTo>
                  <a:lnTo>
                    <a:pt x="53793" y="45656"/>
                  </a:lnTo>
                  <a:lnTo>
                    <a:pt x="49873" y="45692"/>
                  </a:lnTo>
                  <a:lnTo>
                    <a:pt x="48488" y="46548"/>
                  </a:lnTo>
                  <a:lnTo>
                    <a:pt x="47566" y="47966"/>
                  </a:lnTo>
                  <a:lnTo>
                    <a:pt x="45828" y="53026"/>
                  </a:lnTo>
                  <a:lnTo>
                    <a:pt x="45730" y="59874"/>
                  </a:lnTo>
                  <a:lnTo>
                    <a:pt x="44880" y="60236"/>
                  </a:lnTo>
                  <a:lnTo>
                    <a:pt x="41678" y="60638"/>
                  </a:lnTo>
                  <a:lnTo>
                    <a:pt x="40486" y="61592"/>
                  </a:lnTo>
                  <a:lnTo>
                    <a:pt x="39160" y="64910"/>
                  </a:lnTo>
                  <a:lnTo>
                    <a:pt x="38194" y="74819"/>
                  </a:lnTo>
                  <a:lnTo>
                    <a:pt x="32882" y="82011"/>
                  </a:lnTo>
                  <a:lnTo>
                    <a:pt x="31548" y="86685"/>
                  </a:lnTo>
                  <a:lnTo>
                    <a:pt x="30345" y="88270"/>
                  </a:lnTo>
                  <a:lnTo>
                    <a:pt x="25454" y="91348"/>
                  </a:lnTo>
                  <a:lnTo>
                    <a:pt x="17852" y="103508"/>
                  </a:lnTo>
                  <a:lnTo>
                    <a:pt x="15249" y="106670"/>
                  </a:lnTo>
                  <a:lnTo>
                    <a:pt x="40745" y="106680"/>
                  </a:lnTo>
                  <a:lnTo>
                    <a:pt x="77370" y="99374"/>
                  </a:lnTo>
                  <a:lnTo>
                    <a:pt x="89999" y="99154"/>
                  </a:lnTo>
                  <a:lnTo>
                    <a:pt x="97291" y="101359"/>
                  </a:lnTo>
                  <a:lnTo>
                    <a:pt x="111528" y="112063"/>
                  </a:lnTo>
                  <a:lnTo>
                    <a:pt x="119312" y="120317"/>
                  </a:lnTo>
                  <a:lnTo>
                    <a:pt x="132071" y="142699"/>
                  </a:lnTo>
                  <a:lnTo>
                    <a:pt x="135652" y="157616"/>
                  </a:lnTo>
                  <a:lnTo>
                    <a:pt x="136713" y="172761"/>
                  </a:lnTo>
                  <a:lnTo>
                    <a:pt x="129373" y="207436"/>
                  </a:lnTo>
                  <a:lnTo>
                    <a:pt x="123658" y="217438"/>
                  </a:lnTo>
                  <a:lnTo>
                    <a:pt x="97548" y="245283"/>
                  </a:lnTo>
                  <a:lnTo>
                    <a:pt x="89639" y="248715"/>
                  </a:lnTo>
                  <a:lnTo>
                    <a:pt x="62336" y="251300"/>
                  </a:lnTo>
                  <a:lnTo>
                    <a:pt x="28719" y="243690"/>
                  </a:lnTo>
                  <a:lnTo>
                    <a:pt x="18764" y="237964"/>
                  </a:lnTo>
                  <a:lnTo>
                    <a:pt x="1544" y="222455"/>
                  </a:lnTo>
                  <a:lnTo>
                    <a:pt x="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462"/>
            <p:cNvSpPr/>
            <p:nvPr/>
          </p:nvSpPr>
          <p:spPr>
            <a:xfrm>
              <a:off x="7955280" y="5928360"/>
              <a:ext cx="68581" cy="106680"/>
            </a:xfrm>
            <a:custGeom>
              <a:avLst/>
              <a:gdLst/>
              <a:ahLst/>
              <a:cxnLst/>
              <a:rect l="0" t="0" r="0" b="0"/>
              <a:pathLst>
                <a:path w="68581" h="106680">
                  <a:moveTo>
                    <a:pt x="68580" y="0"/>
                  </a:moveTo>
                  <a:lnTo>
                    <a:pt x="68580" y="4045"/>
                  </a:lnTo>
                  <a:lnTo>
                    <a:pt x="66321" y="8288"/>
                  </a:lnTo>
                  <a:lnTo>
                    <a:pt x="64534" y="10606"/>
                  </a:lnTo>
                  <a:lnTo>
                    <a:pt x="62548" y="17696"/>
                  </a:lnTo>
                  <a:lnTo>
                    <a:pt x="62019" y="21957"/>
                  </a:lnTo>
                  <a:lnTo>
                    <a:pt x="59972" y="25645"/>
                  </a:lnTo>
                  <a:lnTo>
                    <a:pt x="27922" y="63737"/>
                  </a:lnTo>
                  <a:lnTo>
                    <a:pt x="5179" y="100103"/>
                  </a:lnTo>
                  <a:lnTo>
                    <a:pt x="0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463"/>
            <p:cNvSpPr/>
            <p:nvPr/>
          </p:nvSpPr>
          <p:spPr>
            <a:xfrm>
              <a:off x="7894319" y="6111239"/>
              <a:ext cx="198121" cy="156550"/>
            </a:xfrm>
            <a:custGeom>
              <a:avLst/>
              <a:gdLst/>
              <a:ahLst/>
              <a:cxnLst/>
              <a:rect l="0" t="0" r="0" b="0"/>
              <a:pathLst>
                <a:path w="198121" h="156550">
                  <a:moveTo>
                    <a:pt x="198120" y="0"/>
                  </a:moveTo>
                  <a:lnTo>
                    <a:pt x="164071" y="0"/>
                  </a:lnTo>
                  <a:lnTo>
                    <a:pt x="127114" y="0"/>
                  </a:lnTo>
                  <a:lnTo>
                    <a:pt x="116781" y="847"/>
                  </a:lnTo>
                  <a:lnTo>
                    <a:pt x="104217" y="6084"/>
                  </a:lnTo>
                  <a:lnTo>
                    <a:pt x="97683" y="10607"/>
                  </a:lnTo>
                  <a:lnTo>
                    <a:pt x="94215" y="15438"/>
                  </a:lnTo>
                  <a:lnTo>
                    <a:pt x="92262" y="22919"/>
                  </a:lnTo>
                  <a:lnTo>
                    <a:pt x="91988" y="25439"/>
                  </a:lnTo>
                  <a:lnTo>
                    <a:pt x="95648" y="37077"/>
                  </a:lnTo>
                  <a:lnTo>
                    <a:pt x="105316" y="50943"/>
                  </a:lnTo>
                  <a:lnTo>
                    <a:pt x="126323" y="78976"/>
                  </a:lnTo>
                  <a:lnTo>
                    <a:pt x="142483" y="112056"/>
                  </a:lnTo>
                  <a:lnTo>
                    <a:pt x="144646" y="138510"/>
                  </a:lnTo>
                  <a:lnTo>
                    <a:pt x="143844" y="140600"/>
                  </a:lnTo>
                  <a:lnTo>
                    <a:pt x="142463" y="141994"/>
                  </a:lnTo>
                  <a:lnTo>
                    <a:pt x="125692" y="149650"/>
                  </a:lnTo>
                  <a:lnTo>
                    <a:pt x="91168" y="156549"/>
                  </a:lnTo>
                  <a:lnTo>
                    <a:pt x="59754" y="153114"/>
                  </a:lnTo>
                  <a:lnTo>
                    <a:pt x="31935" y="146458"/>
                  </a:lnTo>
                  <a:lnTo>
                    <a:pt x="14274" y="139248"/>
                  </a:lnTo>
                  <a:lnTo>
                    <a:pt x="0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8" name="SMARTInkShape-Group127"/>
          <p:cNvGrpSpPr/>
          <p:nvPr/>
        </p:nvGrpSpPr>
        <p:grpSpPr>
          <a:xfrm>
            <a:off x="4305393" y="6210300"/>
            <a:ext cx="3657508" cy="531752"/>
            <a:chOff x="4305393" y="6210300"/>
            <a:chExt cx="3657508" cy="531752"/>
          </a:xfrm>
        </p:grpSpPr>
        <p:sp>
          <p:nvSpPr>
            <p:cNvPr id="137" name="SMARTInkShape-464"/>
            <p:cNvSpPr/>
            <p:nvPr/>
          </p:nvSpPr>
          <p:spPr>
            <a:xfrm>
              <a:off x="4305393" y="6210300"/>
              <a:ext cx="327433" cy="295977"/>
            </a:xfrm>
            <a:custGeom>
              <a:avLst/>
              <a:gdLst/>
              <a:ahLst/>
              <a:cxnLst/>
              <a:rect l="0" t="0" r="0" b="0"/>
              <a:pathLst>
                <a:path w="327433" h="295977">
                  <a:moveTo>
                    <a:pt x="7526" y="0"/>
                  </a:moveTo>
                  <a:lnTo>
                    <a:pt x="3481" y="4045"/>
                  </a:lnTo>
                  <a:lnTo>
                    <a:pt x="1496" y="8289"/>
                  </a:lnTo>
                  <a:lnTo>
                    <a:pt x="0" y="29484"/>
                  </a:lnTo>
                  <a:lnTo>
                    <a:pt x="6475" y="62600"/>
                  </a:lnTo>
                  <a:lnTo>
                    <a:pt x="7434" y="100262"/>
                  </a:lnTo>
                  <a:lnTo>
                    <a:pt x="13546" y="137318"/>
                  </a:lnTo>
                  <a:lnTo>
                    <a:pt x="14935" y="170044"/>
                  </a:lnTo>
                  <a:lnTo>
                    <a:pt x="15119" y="206056"/>
                  </a:lnTo>
                  <a:lnTo>
                    <a:pt x="22059" y="240864"/>
                  </a:lnTo>
                  <a:lnTo>
                    <a:pt x="22739" y="268875"/>
                  </a:lnTo>
                  <a:lnTo>
                    <a:pt x="23595" y="270691"/>
                  </a:lnTo>
                  <a:lnTo>
                    <a:pt x="25012" y="271900"/>
                  </a:lnTo>
                  <a:lnTo>
                    <a:pt x="30359" y="274307"/>
                  </a:lnTo>
                  <a:lnTo>
                    <a:pt x="34424" y="274316"/>
                  </a:lnTo>
                  <a:lnTo>
                    <a:pt x="38672" y="272060"/>
                  </a:lnTo>
                  <a:lnTo>
                    <a:pt x="74522" y="243823"/>
                  </a:lnTo>
                  <a:lnTo>
                    <a:pt x="109362" y="223519"/>
                  </a:lnTo>
                  <a:lnTo>
                    <a:pt x="147092" y="200659"/>
                  </a:lnTo>
                  <a:lnTo>
                    <a:pt x="156594" y="193886"/>
                  </a:lnTo>
                  <a:lnTo>
                    <a:pt x="164772" y="191503"/>
                  </a:lnTo>
                  <a:lnTo>
                    <a:pt x="180226" y="189741"/>
                  </a:lnTo>
                  <a:lnTo>
                    <a:pt x="190367" y="182908"/>
                  </a:lnTo>
                  <a:lnTo>
                    <a:pt x="198024" y="182880"/>
                  </a:lnTo>
                  <a:lnTo>
                    <a:pt x="190500" y="182880"/>
                  </a:lnTo>
                  <a:lnTo>
                    <a:pt x="197934" y="175352"/>
                  </a:lnTo>
                  <a:lnTo>
                    <a:pt x="198026" y="138183"/>
                  </a:lnTo>
                  <a:lnTo>
                    <a:pt x="198026" y="100253"/>
                  </a:lnTo>
                  <a:lnTo>
                    <a:pt x="198026" y="99090"/>
                  </a:lnTo>
                  <a:lnTo>
                    <a:pt x="198026" y="135916"/>
                  </a:lnTo>
                  <a:lnTo>
                    <a:pt x="198026" y="171102"/>
                  </a:lnTo>
                  <a:lnTo>
                    <a:pt x="198026" y="207580"/>
                  </a:lnTo>
                  <a:lnTo>
                    <a:pt x="198026" y="243799"/>
                  </a:lnTo>
                  <a:lnTo>
                    <a:pt x="198026" y="281270"/>
                  </a:lnTo>
                  <a:lnTo>
                    <a:pt x="198026" y="295976"/>
                  </a:lnTo>
                  <a:lnTo>
                    <a:pt x="198873" y="263124"/>
                  </a:lnTo>
                  <a:lnTo>
                    <a:pt x="204587" y="234578"/>
                  </a:lnTo>
                  <a:lnTo>
                    <a:pt x="205507" y="197903"/>
                  </a:lnTo>
                  <a:lnTo>
                    <a:pt x="207863" y="177453"/>
                  </a:lnTo>
                  <a:lnTo>
                    <a:pt x="211665" y="158412"/>
                  </a:lnTo>
                  <a:lnTo>
                    <a:pt x="212950" y="133267"/>
                  </a:lnTo>
                  <a:lnTo>
                    <a:pt x="210868" y="124705"/>
                  </a:lnTo>
                  <a:lnTo>
                    <a:pt x="207967" y="117231"/>
                  </a:lnTo>
                  <a:lnTo>
                    <a:pt x="205654" y="91603"/>
                  </a:lnTo>
                  <a:lnTo>
                    <a:pt x="209694" y="91488"/>
                  </a:lnTo>
                  <a:lnTo>
                    <a:pt x="210885" y="93165"/>
                  </a:lnTo>
                  <a:lnTo>
                    <a:pt x="213407" y="102769"/>
                  </a:lnTo>
                  <a:lnTo>
                    <a:pt x="221416" y="114029"/>
                  </a:lnTo>
                  <a:lnTo>
                    <a:pt x="246295" y="151046"/>
                  </a:lnTo>
                  <a:lnTo>
                    <a:pt x="283014" y="184259"/>
                  </a:lnTo>
                  <a:lnTo>
                    <a:pt x="299512" y="194503"/>
                  </a:lnTo>
                  <a:lnTo>
                    <a:pt x="309000" y="197895"/>
                  </a:lnTo>
                  <a:lnTo>
                    <a:pt x="317174" y="203039"/>
                  </a:lnTo>
                  <a:lnTo>
                    <a:pt x="327432" y="205709"/>
                  </a:lnTo>
                  <a:lnTo>
                    <a:pt x="323481" y="209776"/>
                  </a:lnTo>
                  <a:lnTo>
                    <a:pt x="319260" y="211767"/>
                  </a:lnTo>
                  <a:lnTo>
                    <a:pt x="283391" y="221102"/>
                  </a:lnTo>
                  <a:lnTo>
                    <a:pt x="250143" y="233913"/>
                  </a:lnTo>
                  <a:lnTo>
                    <a:pt x="236889" y="241628"/>
                  </a:lnTo>
                  <a:lnTo>
                    <a:pt x="231385" y="243703"/>
                  </a:lnTo>
                  <a:lnTo>
                    <a:pt x="213286" y="256962"/>
                  </a:lnTo>
                  <a:lnTo>
                    <a:pt x="210740" y="257668"/>
                  </a:lnTo>
                  <a:lnTo>
                    <a:pt x="209042" y="258985"/>
                  </a:lnTo>
                  <a:lnTo>
                    <a:pt x="206094" y="265517"/>
                  </a:lnTo>
                  <a:lnTo>
                    <a:pt x="205647" y="274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465"/>
            <p:cNvSpPr/>
            <p:nvPr/>
          </p:nvSpPr>
          <p:spPr>
            <a:xfrm>
              <a:off x="4739732" y="6294119"/>
              <a:ext cx="121828" cy="213217"/>
            </a:xfrm>
            <a:custGeom>
              <a:avLst/>
              <a:gdLst/>
              <a:ahLst/>
              <a:cxnLst/>
              <a:rect l="0" t="0" r="0" b="0"/>
              <a:pathLst>
                <a:path w="121828" h="213217">
                  <a:moveTo>
                    <a:pt x="7527" y="7620"/>
                  </a:moveTo>
                  <a:lnTo>
                    <a:pt x="967" y="7620"/>
                  </a:lnTo>
                  <a:lnTo>
                    <a:pt x="0" y="28833"/>
                  </a:lnTo>
                  <a:lnTo>
                    <a:pt x="6476" y="62544"/>
                  </a:lnTo>
                  <a:lnTo>
                    <a:pt x="7389" y="99269"/>
                  </a:lnTo>
                  <a:lnTo>
                    <a:pt x="7510" y="137188"/>
                  </a:lnTo>
                  <a:lnTo>
                    <a:pt x="7525" y="171219"/>
                  </a:lnTo>
                  <a:lnTo>
                    <a:pt x="7527" y="199023"/>
                  </a:lnTo>
                  <a:lnTo>
                    <a:pt x="9785" y="205013"/>
                  </a:lnTo>
                  <a:lnTo>
                    <a:pt x="11572" y="207795"/>
                  </a:lnTo>
                  <a:lnTo>
                    <a:pt x="13611" y="209650"/>
                  </a:lnTo>
                  <a:lnTo>
                    <a:pt x="18134" y="211711"/>
                  </a:lnTo>
                  <a:lnTo>
                    <a:pt x="28921" y="213216"/>
                  </a:lnTo>
                  <a:lnTo>
                    <a:pt x="33998" y="209273"/>
                  </a:lnTo>
                  <a:lnTo>
                    <a:pt x="40865" y="198697"/>
                  </a:lnTo>
                  <a:lnTo>
                    <a:pt x="55547" y="160681"/>
                  </a:lnTo>
                  <a:lnTo>
                    <a:pt x="74022" y="125626"/>
                  </a:lnTo>
                  <a:lnTo>
                    <a:pt x="88741" y="92172"/>
                  </a:lnTo>
                  <a:lnTo>
                    <a:pt x="104818" y="61105"/>
                  </a:lnTo>
                  <a:lnTo>
                    <a:pt x="111426" y="40402"/>
                  </a:lnTo>
                  <a:lnTo>
                    <a:pt x="114946" y="10548"/>
                  </a:lnTo>
                  <a:lnTo>
                    <a:pt x="1218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466"/>
            <p:cNvSpPr/>
            <p:nvPr/>
          </p:nvSpPr>
          <p:spPr>
            <a:xfrm>
              <a:off x="4892614" y="6389086"/>
              <a:ext cx="144206" cy="156495"/>
            </a:xfrm>
            <a:custGeom>
              <a:avLst/>
              <a:gdLst/>
              <a:ahLst/>
              <a:cxnLst/>
              <a:rect l="0" t="0" r="0" b="0"/>
              <a:pathLst>
                <a:path w="144206" h="156495">
                  <a:moveTo>
                    <a:pt x="83246" y="42194"/>
                  </a:moveTo>
                  <a:lnTo>
                    <a:pt x="83246" y="16754"/>
                  </a:lnTo>
                  <a:lnTo>
                    <a:pt x="80988" y="11696"/>
                  </a:lnTo>
                  <a:lnTo>
                    <a:pt x="71894" y="493"/>
                  </a:lnTo>
                  <a:lnTo>
                    <a:pt x="69751" y="0"/>
                  </a:lnTo>
                  <a:lnTo>
                    <a:pt x="67476" y="518"/>
                  </a:lnTo>
                  <a:lnTo>
                    <a:pt x="62690" y="2504"/>
                  </a:lnTo>
                  <a:lnTo>
                    <a:pt x="57741" y="3387"/>
                  </a:lnTo>
                  <a:lnTo>
                    <a:pt x="22083" y="28911"/>
                  </a:lnTo>
                  <a:lnTo>
                    <a:pt x="9243" y="42773"/>
                  </a:lnTo>
                  <a:lnTo>
                    <a:pt x="3789" y="52611"/>
                  </a:lnTo>
                  <a:lnTo>
                    <a:pt x="0" y="73742"/>
                  </a:lnTo>
                  <a:lnTo>
                    <a:pt x="3641" y="86443"/>
                  </a:lnTo>
                  <a:lnTo>
                    <a:pt x="10082" y="96885"/>
                  </a:lnTo>
                  <a:lnTo>
                    <a:pt x="14887" y="100367"/>
                  </a:lnTo>
                  <a:lnTo>
                    <a:pt x="32631" y="107177"/>
                  </a:lnTo>
                  <a:lnTo>
                    <a:pt x="65819" y="99314"/>
                  </a:lnTo>
                  <a:lnTo>
                    <a:pt x="76765" y="92609"/>
                  </a:lnTo>
                  <a:lnTo>
                    <a:pt x="95864" y="69124"/>
                  </a:lnTo>
                  <a:lnTo>
                    <a:pt x="102695" y="65413"/>
                  </a:lnTo>
                  <a:lnTo>
                    <a:pt x="105942" y="60174"/>
                  </a:lnTo>
                  <a:lnTo>
                    <a:pt x="112533" y="57794"/>
                  </a:lnTo>
                  <a:lnTo>
                    <a:pt x="112930" y="58521"/>
                  </a:lnTo>
                  <a:lnTo>
                    <a:pt x="113372" y="61586"/>
                  </a:lnTo>
                  <a:lnTo>
                    <a:pt x="112644" y="62742"/>
                  </a:lnTo>
                  <a:lnTo>
                    <a:pt x="111311" y="63512"/>
                  </a:lnTo>
                  <a:lnTo>
                    <a:pt x="109576" y="64026"/>
                  </a:lnTo>
                  <a:lnTo>
                    <a:pt x="108419" y="65216"/>
                  </a:lnTo>
                  <a:lnTo>
                    <a:pt x="107134" y="68795"/>
                  </a:lnTo>
                  <a:lnTo>
                    <a:pt x="106132" y="104352"/>
                  </a:lnTo>
                  <a:lnTo>
                    <a:pt x="106958" y="120825"/>
                  </a:lnTo>
                  <a:lnTo>
                    <a:pt x="116712" y="139870"/>
                  </a:lnTo>
                  <a:lnTo>
                    <a:pt x="121544" y="144872"/>
                  </a:lnTo>
                  <a:lnTo>
                    <a:pt x="136603" y="154554"/>
                  </a:lnTo>
                  <a:lnTo>
                    <a:pt x="144205" y="1564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467"/>
            <p:cNvSpPr/>
            <p:nvPr/>
          </p:nvSpPr>
          <p:spPr>
            <a:xfrm>
              <a:off x="5052060" y="6356270"/>
              <a:ext cx="121921" cy="181307"/>
            </a:xfrm>
            <a:custGeom>
              <a:avLst/>
              <a:gdLst/>
              <a:ahLst/>
              <a:cxnLst/>
              <a:rect l="0" t="0" r="0" b="0"/>
              <a:pathLst>
                <a:path w="121921" h="181307">
                  <a:moveTo>
                    <a:pt x="121920" y="44530"/>
                  </a:moveTo>
                  <a:lnTo>
                    <a:pt x="117874" y="40484"/>
                  </a:lnTo>
                  <a:lnTo>
                    <a:pt x="115888" y="36240"/>
                  </a:lnTo>
                  <a:lnTo>
                    <a:pt x="115358" y="33924"/>
                  </a:lnTo>
                  <a:lnTo>
                    <a:pt x="110568" y="26617"/>
                  </a:lnTo>
                  <a:lnTo>
                    <a:pt x="86996" y="9808"/>
                  </a:lnTo>
                  <a:lnTo>
                    <a:pt x="76325" y="4839"/>
                  </a:lnTo>
                  <a:lnTo>
                    <a:pt x="73744" y="2829"/>
                  </a:lnTo>
                  <a:lnTo>
                    <a:pt x="66359" y="596"/>
                  </a:lnTo>
                  <a:lnTo>
                    <a:pt x="62019" y="0"/>
                  </a:lnTo>
                  <a:lnTo>
                    <a:pt x="54939" y="1596"/>
                  </a:lnTo>
                  <a:lnTo>
                    <a:pt x="48971" y="4282"/>
                  </a:lnTo>
                  <a:lnTo>
                    <a:pt x="43495" y="5475"/>
                  </a:lnTo>
                  <a:lnTo>
                    <a:pt x="41697" y="6640"/>
                  </a:lnTo>
                  <a:lnTo>
                    <a:pt x="40498" y="8263"/>
                  </a:lnTo>
                  <a:lnTo>
                    <a:pt x="39165" y="12324"/>
                  </a:lnTo>
                  <a:lnTo>
                    <a:pt x="38141" y="38422"/>
                  </a:lnTo>
                  <a:lnTo>
                    <a:pt x="42157" y="50811"/>
                  </a:lnTo>
                  <a:lnTo>
                    <a:pt x="66269" y="86086"/>
                  </a:lnTo>
                  <a:lnTo>
                    <a:pt x="93191" y="121852"/>
                  </a:lnTo>
                  <a:lnTo>
                    <a:pt x="108060" y="141271"/>
                  </a:lnTo>
                  <a:lnTo>
                    <a:pt x="112451" y="152311"/>
                  </a:lnTo>
                  <a:lnTo>
                    <a:pt x="114137" y="171379"/>
                  </a:lnTo>
                  <a:lnTo>
                    <a:pt x="111970" y="175132"/>
                  </a:lnTo>
                  <a:lnTo>
                    <a:pt x="110207" y="177318"/>
                  </a:lnTo>
                  <a:lnTo>
                    <a:pt x="105989" y="179746"/>
                  </a:lnTo>
                  <a:lnTo>
                    <a:pt x="96383" y="181306"/>
                  </a:lnTo>
                  <a:lnTo>
                    <a:pt x="80249" y="180767"/>
                  </a:lnTo>
                  <a:lnTo>
                    <a:pt x="44645" y="167820"/>
                  </a:lnTo>
                  <a:lnTo>
                    <a:pt x="28072" y="155400"/>
                  </a:lnTo>
                  <a:lnTo>
                    <a:pt x="0" y="1283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468"/>
            <p:cNvSpPr/>
            <p:nvPr/>
          </p:nvSpPr>
          <p:spPr>
            <a:xfrm>
              <a:off x="5214029" y="6438941"/>
              <a:ext cx="119972" cy="148806"/>
            </a:xfrm>
            <a:custGeom>
              <a:avLst/>
              <a:gdLst/>
              <a:ahLst/>
              <a:cxnLst/>
              <a:rect l="0" t="0" r="0" b="0"/>
              <a:pathLst>
                <a:path w="119972" h="148806">
                  <a:moveTo>
                    <a:pt x="119971" y="7578"/>
                  </a:moveTo>
                  <a:lnTo>
                    <a:pt x="113410" y="7578"/>
                  </a:lnTo>
                  <a:lnTo>
                    <a:pt x="108619" y="3533"/>
                  </a:lnTo>
                  <a:lnTo>
                    <a:pt x="101943" y="1548"/>
                  </a:lnTo>
                  <a:lnTo>
                    <a:pt x="64969" y="0"/>
                  </a:lnTo>
                  <a:lnTo>
                    <a:pt x="55732" y="824"/>
                  </a:lnTo>
                  <a:lnTo>
                    <a:pt x="30973" y="10567"/>
                  </a:lnTo>
                  <a:lnTo>
                    <a:pt x="4627" y="31959"/>
                  </a:lnTo>
                  <a:lnTo>
                    <a:pt x="973" y="39863"/>
                  </a:lnTo>
                  <a:lnTo>
                    <a:pt x="0" y="44341"/>
                  </a:lnTo>
                  <a:lnTo>
                    <a:pt x="1174" y="53833"/>
                  </a:lnTo>
                  <a:lnTo>
                    <a:pt x="9452" y="88890"/>
                  </a:lnTo>
                  <a:lnTo>
                    <a:pt x="29363" y="114262"/>
                  </a:lnTo>
                  <a:lnTo>
                    <a:pt x="44018" y="127242"/>
                  </a:lnTo>
                  <a:lnTo>
                    <a:pt x="64139" y="139213"/>
                  </a:lnTo>
                  <a:lnTo>
                    <a:pt x="93570" y="148805"/>
                  </a:lnTo>
                  <a:lnTo>
                    <a:pt x="96443" y="148297"/>
                  </a:lnTo>
                  <a:lnTo>
                    <a:pt x="104731" y="144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469"/>
            <p:cNvSpPr/>
            <p:nvPr/>
          </p:nvSpPr>
          <p:spPr>
            <a:xfrm>
              <a:off x="5379843" y="6454139"/>
              <a:ext cx="91318" cy="121466"/>
            </a:xfrm>
            <a:custGeom>
              <a:avLst/>
              <a:gdLst/>
              <a:ahLst/>
              <a:cxnLst/>
              <a:rect l="0" t="0" r="0" b="0"/>
              <a:pathLst>
                <a:path w="91318" h="121466">
                  <a:moveTo>
                    <a:pt x="30357" y="0"/>
                  </a:moveTo>
                  <a:lnTo>
                    <a:pt x="30357" y="14088"/>
                  </a:lnTo>
                  <a:lnTo>
                    <a:pt x="24273" y="26333"/>
                  </a:lnTo>
                  <a:lnTo>
                    <a:pt x="18206" y="35084"/>
                  </a:lnTo>
                  <a:lnTo>
                    <a:pt x="3046" y="70558"/>
                  </a:lnTo>
                  <a:lnTo>
                    <a:pt x="503" y="85465"/>
                  </a:lnTo>
                  <a:lnTo>
                    <a:pt x="0" y="100420"/>
                  </a:lnTo>
                  <a:lnTo>
                    <a:pt x="2189" y="106156"/>
                  </a:lnTo>
                  <a:lnTo>
                    <a:pt x="10493" y="116737"/>
                  </a:lnTo>
                  <a:lnTo>
                    <a:pt x="15319" y="119617"/>
                  </a:lnTo>
                  <a:lnTo>
                    <a:pt x="25054" y="121238"/>
                  </a:lnTo>
                  <a:lnTo>
                    <a:pt x="29362" y="121465"/>
                  </a:lnTo>
                  <a:lnTo>
                    <a:pt x="36406" y="119461"/>
                  </a:lnTo>
                  <a:lnTo>
                    <a:pt x="50470" y="108896"/>
                  </a:lnTo>
                  <a:lnTo>
                    <a:pt x="58235" y="100658"/>
                  </a:lnTo>
                  <a:lnTo>
                    <a:pt x="78614" y="63364"/>
                  </a:lnTo>
                  <a:lnTo>
                    <a:pt x="87929" y="43153"/>
                  </a:lnTo>
                  <a:lnTo>
                    <a:pt x="91317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470"/>
            <p:cNvSpPr/>
            <p:nvPr/>
          </p:nvSpPr>
          <p:spPr>
            <a:xfrm>
              <a:off x="5548133" y="6324600"/>
              <a:ext cx="29707" cy="228601"/>
            </a:xfrm>
            <a:custGeom>
              <a:avLst/>
              <a:gdLst/>
              <a:ahLst/>
              <a:cxnLst/>
              <a:rect l="0" t="0" r="0" b="0"/>
              <a:pathLst>
                <a:path w="29707" h="228601">
                  <a:moveTo>
                    <a:pt x="29706" y="0"/>
                  </a:moveTo>
                  <a:lnTo>
                    <a:pt x="29706" y="6560"/>
                  </a:lnTo>
                  <a:lnTo>
                    <a:pt x="24470" y="13494"/>
                  </a:lnTo>
                  <a:lnTo>
                    <a:pt x="23146" y="18133"/>
                  </a:lnTo>
                  <a:lnTo>
                    <a:pt x="16912" y="53814"/>
                  </a:lnTo>
                  <a:lnTo>
                    <a:pt x="10743" y="85053"/>
                  </a:lnTo>
                  <a:lnTo>
                    <a:pt x="5102" y="122082"/>
                  </a:lnTo>
                  <a:lnTo>
                    <a:pt x="0" y="154804"/>
                  </a:lnTo>
                  <a:lnTo>
                    <a:pt x="141" y="191400"/>
                  </a:lnTo>
                  <a:lnTo>
                    <a:pt x="5271" y="207171"/>
                  </a:lnTo>
                  <a:lnTo>
                    <a:pt x="6993" y="215689"/>
                  </a:lnTo>
                  <a:lnTo>
                    <a:pt x="10581" y="222297"/>
                  </a:lnTo>
                  <a:lnTo>
                    <a:pt x="14997" y="225798"/>
                  </a:lnTo>
                  <a:lnTo>
                    <a:pt x="22086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471"/>
            <p:cNvSpPr/>
            <p:nvPr/>
          </p:nvSpPr>
          <p:spPr>
            <a:xfrm>
              <a:off x="5616397" y="6393180"/>
              <a:ext cx="304343" cy="136997"/>
            </a:xfrm>
            <a:custGeom>
              <a:avLst/>
              <a:gdLst/>
              <a:ahLst/>
              <a:cxnLst/>
              <a:rect l="0" t="0" r="0" b="0"/>
              <a:pathLst>
                <a:path w="304343" h="136997">
                  <a:moveTo>
                    <a:pt x="113842" y="60959"/>
                  </a:moveTo>
                  <a:lnTo>
                    <a:pt x="113842" y="56914"/>
                  </a:lnTo>
                  <a:lnTo>
                    <a:pt x="112996" y="55723"/>
                  </a:lnTo>
                  <a:lnTo>
                    <a:pt x="111585" y="54928"/>
                  </a:lnTo>
                  <a:lnTo>
                    <a:pt x="109797" y="54399"/>
                  </a:lnTo>
                  <a:lnTo>
                    <a:pt x="108606" y="53199"/>
                  </a:lnTo>
                  <a:lnTo>
                    <a:pt x="104435" y="45190"/>
                  </a:lnTo>
                  <a:lnTo>
                    <a:pt x="102491" y="42827"/>
                  </a:lnTo>
                  <a:lnTo>
                    <a:pt x="98073" y="40200"/>
                  </a:lnTo>
                  <a:lnTo>
                    <a:pt x="93287" y="38187"/>
                  </a:lnTo>
                  <a:lnTo>
                    <a:pt x="88338" y="34469"/>
                  </a:lnTo>
                  <a:lnTo>
                    <a:pt x="81058" y="32253"/>
                  </a:lnTo>
                  <a:lnTo>
                    <a:pt x="76746" y="31661"/>
                  </a:lnTo>
                  <a:lnTo>
                    <a:pt x="62587" y="34875"/>
                  </a:lnTo>
                  <a:lnTo>
                    <a:pt x="32523" y="48422"/>
                  </a:lnTo>
                  <a:lnTo>
                    <a:pt x="24643" y="55669"/>
                  </a:lnTo>
                  <a:lnTo>
                    <a:pt x="3016" y="81073"/>
                  </a:lnTo>
                  <a:lnTo>
                    <a:pt x="572" y="88839"/>
                  </a:lnTo>
                  <a:lnTo>
                    <a:pt x="0" y="93952"/>
                  </a:lnTo>
                  <a:lnTo>
                    <a:pt x="2004" y="99048"/>
                  </a:lnTo>
                  <a:lnTo>
                    <a:pt x="10189" y="109217"/>
                  </a:lnTo>
                  <a:lnTo>
                    <a:pt x="17256" y="112040"/>
                  </a:lnTo>
                  <a:lnTo>
                    <a:pt x="46442" y="114167"/>
                  </a:lnTo>
                  <a:lnTo>
                    <a:pt x="54536" y="109725"/>
                  </a:lnTo>
                  <a:lnTo>
                    <a:pt x="81250" y="89449"/>
                  </a:lnTo>
                  <a:lnTo>
                    <a:pt x="110514" y="51569"/>
                  </a:lnTo>
                  <a:lnTo>
                    <a:pt x="117842" y="41620"/>
                  </a:lnTo>
                  <a:lnTo>
                    <a:pt x="121421" y="30624"/>
                  </a:lnTo>
                  <a:lnTo>
                    <a:pt x="117405" y="34567"/>
                  </a:lnTo>
                  <a:lnTo>
                    <a:pt x="115426" y="38787"/>
                  </a:lnTo>
                  <a:lnTo>
                    <a:pt x="113884" y="74158"/>
                  </a:lnTo>
                  <a:lnTo>
                    <a:pt x="114695" y="93867"/>
                  </a:lnTo>
                  <a:lnTo>
                    <a:pt x="117890" y="100421"/>
                  </a:lnTo>
                  <a:lnTo>
                    <a:pt x="138316" y="116736"/>
                  </a:lnTo>
                  <a:lnTo>
                    <a:pt x="146168" y="119616"/>
                  </a:lnTo>
                  <a:lnTo>
                    <a:pt x="165007" y="121464"/>
                  </a:lnTo>
                  <a:lnTo>
                    <a:pt x="195155" y="115318"/>
                  </a:lnTo>
                  <a:lnTo>
                    <a:pt x="205297" y="110237"/>
                  </a:lnTo>
                  <a:lnTo>
                    <a:pt x="230237" y="89108"/>
                  </a:lnTo>
                  <a:lnTo>
                    <a:pt x="257430" y="54559"/>
                  </a:lnTo>
                  <a:lnTo>
                    <a:pt x="257828" y="54999"/>
                  </a:lnTo>
                  <a:lnTo>
                    <a:pt x="258269" y="57746"/>
                  </a:lnTo>
                  <a:lnTo>
                    <a:pt x="256208" y="61789"/>
                  </a:lnTo>
                  <a:lnTo>
                    <a:pt x="253316" y="66408"/>
                  </a:lnTo>
                  <a:lnTo>
                    <a:pt x="244149" y="101060"/>
                  </a:lnTo>
                  <a:lnTo>
                    <a:pt x="242763" y="111694"/>
                  </a:lnTo>
                  <a:lnTo>
                    <a:pt x="235791" y="136996"/>
                  </a:lnTo>
                  <a:lnTo>
                    <a:pt x="235763" y="101113"/>
                  </a:lnTo>
                  <a:lnTo>
                    <a:pt x="243523" y="65164"/>
                  </a:lnTo>
                  <a:lnTo>
                    <a:pt x="251532" y="41941"/>
                  </a:lnTo>
                  <a:lnTo>
                    <a:pt x="268814" y="13983"/>
                  </a:lnTo>
                  <a:lnTo>
                    <a:pt x="280457" y="5460"/>
                  </a:lnTo>
                  <a:lnTo>
                    <a:pt x="30434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472"/>
            <p:cNvSpPr/>
            <p:nvPr/>
          </p:nvSpPr>
          <p:spPr>
            <a:xfrm>
              <a:off x="6080790" y="6309674"/>
              <a:ext cx="159230" cy="224183"/>
            </a:xfrm>
            <a:custGeom>
              <a:avLst/>
              <a:gdLst/>
              <a:ahLst/>
              <a:cxnLst/>
              <a:rect l="0" t="0" r="0" b="0"/>
              <a:pathLst>
                <a:path w="159230" h="224183">
                  <a:moveTo>
                    <a:pt x="30449" y="7306"/>
                  </a:moveTo>
                  <a:lnTo>
                    <a:pt x="30449" y="0"/>
                  </a:lnTo>
                  <a:lnTo>
                    <a:pt x="30449" y="10319"/>
                  </a:lnTo>
                  <a:lnTo>
                    <a:pt x="37010" y="35733"/>
                  </a:lnTo>
                  <a:lnTo>
                    <a:pt x="32624" y="66982"/>
                  </a:lnTo>
                  <a:lnTo>
                    <a:pt x="30879" y="98492"/>
                  </a:lnTo>
                  <a:lnTo>
                    <a:pt x="26489" y="129176"/>
                  </a:lnTo>
                  <a:lnTo>
                    <a:pt x="17280" y="165061"/>
                  </a:lnTo>
                  <a:lnTo>
                    <a:pt x="13565" y="181894"/>
                  </a:lnTo>
                  <a:lnTo>
                    <a:pt x="9360" y="197607"/>
                  </a:lnTo>
                  <a:lnTo>
                    <a:pt x="8770" y="202753"/>
                  </a:lnTo>
                  <a:lnTo>
                    <a:pt x="7530" y="206184"/>
                  </a:lnTo>
                  <a:lnTo>
                    <a:pt x="5857" y="208471"/>
                  </a:lnTo>
                  <a:lnTo>
                    <a:pt x="72" y="212966"/>
                  </a:lnTo>
                  <a:lnTo>
                    <a:pt x="0" y="204931"/>
                  </a:lnTo>
                  <a:lnTo>
                    <a:pt x="2241" y="198715"/>
                  </a:lnTo>
                  <a:lnTo>
                    <a:pt x="20378" y="163677"/>
                  </a:lnTo>
                  <a:lnTo>
                    <a:pt x="36384" y="127369"/>
                  </a:lnTo>
                  <a:lnTo>
                    <a:pt x="49235" y="112495"/>
                  </a:lnTo>
                  <a:lnTo>
                    <a:pt x="73762" y="96678"/>
                  </a:lnTo>
                  <a:lnTo>
                    <a:pt x="88908" y="92771"/>
                  </a:lnTo>
                  <a:lnTo>
                    <a:pt x="99047" y="94114"/>
                  </a:lnTo>
                  <a:lnTo>
                    <a:pt x="115308" y="97831"/>
                  </a:lnTo>
                  <a:lnTo>
                    <a:pt x="118349" y="99829"/>
                  </a:lnTo>
                  <a:lnTo>
                    <a:pt x="126673" y="110732"/>
                  </a:lnTo>
                  <a:lnTo>
                    <a:pt x="146991" y="138541"/>
                  </a:lnTo>
                  <a:lnTo>
                    <a:pt x="154212" y="147759"/>
                  </a:lnTo>
                  <a:lnTo>
                    <a:pt x="158278" y="162469"/>
                  </a:lnTo>
                  <a:lnTo>
                    <a:pt x="159229" y="172505"/>
                  </a:lnTo>
                  <a:lnTo>
                    <a:pt x="155719" y="187675"/>
                  </a:lnTo>
                  <a:lnTo>
                    <a:pt x="144521" y="210791"/>
                  </a:lnTo>
                  <a:lnTo>
                    <a:pt x="142058" y="214083"/>
                  </a:lnTo>
                  <a:lnTo>
                    <a:pt x="138721" y="216278"/>
                  </a:lnTo>
                  <a:lnTo>
                    <a:pt x="116351" y="224133"/>
                  </a:lnTo>
                  <a:lnTo>
                    <a:pt x="106445" y="224182"/>
                  </a:lnTo>
                  <a:lnTo>
                    <a:pt x="78409" y="218716"/>
                  </a:lnTo>
                  <a:lnTo>
                    <a:pt x="51960" y="202771"/>
                  </a:lnTo>
                  <a:lnTo>
                    <a:pt x="43502" y="191186"/>
                  </a:lnTo>
                  <a:lnTo>
                    <a:pt x="38296" y="179032"/>
                  </a:lnTo>
                  <a:lnTo>
                    <a:pt x="36528" y="177670"/>
                  </a:lnTo>
                  <a:lnTo>
                    <a:pt x="30449" y="1749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473"/>
            <p:cNvSpPr/>
            <p:nvPr/>
          </p:nvSpPr>
          <p:spPr>
            <a:xfrm>
              <a:off x="6286822" y="6362700"/>
              <a:ext cx="98726" cy="144739"/>
            </a:xfrm>
            <a:custGeom>
              <a:avLst/>
              <a:gdLst/>
              <a:ahLst/>
              <a:cxnLst/>
              <a:rect l="0" t="0" r="0" b="0"/>
              <a:pathLst>
                <a:path w="98726" h="144739">
                  <a:moveTo>
                    <a:pt x="22538" y="30480"/>
                  </a:moveTo>
                  <a:lnTo>
                    <a:pt x="15977" y="37040"/>
                  </a:lnTo>
                  <a:lnTo>
                    <a:pt x="15231" y="41831"/>
                  </a:lnTo>
                  <a:lnTo>
                    <a:pt x="14133" y="51882"/>
                  </a:lnTo>
                  <a:lnTo>
                    <a:pt x="8899" y="69295"/>
                  </a:lnTo>
                  <a:lnTo>
                    <a:pt x="6662" y="88837"/>
                  </a:lnTo>
                  <a:lnTo>
                    <a:pt x="765" y="108041"/>
                  </a:lnTo>
                  <a:lnTo>
                    <a:pt x="0" y="120535"/>
                  </a:lnTo>
                  <a:lnTo>
                    <a:pt x="2079" y="127795"/>
                  </a:lnTo>
                  <a:lnTo>
                    <a:pt x="10312" y="139355"/>
                  </a:lnTo>
                  <a:lnTo>
                    <a:pt x="15128" y="142369"/>
                  </a:lnTo>
                  <a:lnTo>
                    <a:pt x="25119" y="144304"/>
                  </a:lnTo>
                  <a:lnTo>
                    <a:pt x="44366" y="144738"/>
                  </a:lnTo>
                  <a:lnTo>
                    <a:pt x="48097" y="143058"/>
                  </a:lnTo>
                  <a:lnTo>
                    <a:pt x="74750" y="115515"/>
                  </a:lnTo>
                  <a:lnTo>
                    <a:pt x="93336" y="79682"/>
                  </a:lnTo>
                  <a:lnTo>
                    <a:pt x="97670" y="58606"/>
                  </a:lnTo>
                  <a:lnTo>
                    <a:pt x="98696" y="21832"/>
                  </a:lnTo>
                  <a:lnTo>
                    <a:pt x="98725" y="13148"/>
                  </a:lnTo>
                  <a:lnTo>
                    <a:pt x="96475" y="7819"/>
                  </a:lnTo>
                  <a:lnTo>
                    <a:pt x="9111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474"/>
            <p:cNvSpPr/>
            <p:nvPr/>
          </p:nvSpPr>
          <p:spPr>
            <a:xfrm>
              <a:off x="6446522" y="6340079"/>
              <a:ext cx="114262" cy="159782"/>
            </a:xfrm>
            <a:custGeom>
              <a:avLst/>
              <a:gdLst/>
              <a:ahLst/>
              <a:cxnLst/>
              <a:rect l="0" t="0" r="0" b="0"/>
              <a:pathLst>
                <a:path w="114262" h="159782">
                  <a:moveTo>
                    <a:pt x="22858" y="45481"/>
                  </a:moveTo>
                  <a:lnTo>
                    <a:pt x="22858" y="56087"/>
                  </a:lnTo>
                  <a:lnTo>
                    <a:pt x="20600" y="60919"/>
                  </a:lnTo>
                  <a:lnTo>
                    <a:pt x="18812" y="63392"/>
                  </a:lnTo>
                  <a:lnTo>
                    <a:pt x="16296" y="74965"/>
                  </a:lnTo>
                  <a:lnTo>
                    <a:pt x="13119" y="99024"/>
                  </a:lnTo>
                  <a:lnTo>
                    <a:pt x="9248" y="114121"/>
                  </a:lnTo>
                  <a:lnTo>
                    <a:pt x="6834" y="141705"/>
                  </a:lnTo>
                  <a:lnTo>
                    <a:pt x="1599" y="152102"/>
                  </a:lnTo>
                  <a:lnTo>
                    <a:pt x="25" y="159648"/>
                  </a:lnTo>
                  <a:lnTo>
                    <a:pt x="0" y="149163"/>
                  </a:lnTo>
                  <a:lnTo>
                    <a:pt x="9404" y="111586"/>
                  </a:lnTo>
                  <a:lnTo>
                    <a:pt x="20756" y="76413"/>
                  </a:lnTo>
                  <a:lnTo>
                    <a:pt x="23617" y="65154"/>
                  </a:lnTo>
                  <a:lnTo>
                    <a:pt x="42687" y="29270"/>
                  </a:lnTo>
                  <a:lnTo>
                    <a:pt x="58375" y="5891"/>
                  </a:lnTo>
                  <a:lnTo>
                    <a:pt x="63479" y="2486"/>
                  </a:lnTo>
                  <a:lnTo>
                    <a:pt x="74690" y="0"/>
                  </a:lnTo>
                  <a:lnTo>
                    <a:pt x="83841" y="3877"/>
                  </a:lnTo>
                  <a:lnTo>
                    <a:pt x="90319" y="10339"/>
                  </a:lnTo>
                  <a:lnTo>
                    <a:pt x="95174" y="18008"/>
                  </a:lnTo>
                  <a:lnTo>
                    <a:pt x="109511" y="50926"/>
                  </a:lnTo>
                  <a:lnTo>
                    <a:pt x="113667" y="82039"/>
                  </a:lnTo>
                  <a:lnTo>
                    <a:pt x="114261" y="119051"/>
                  </a:lnTo>
                  <a:lnTo>
                    <a:pt x="106991" y="150207"/>
                  </a:lnTo>
                  <a:lnTo>
                    <a:pt x="99058" y="159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475"/>
            <p:cNvSpPr/>
            <p:nvPr/>
          </p:nvSpPr>
          <p:spPr>
            <a:xfrm>
              <a:off x="6629562" y="6233335"/>
              <a:ext cx="152239" cy="251285"/>
            </a:xfrm>
            <a:custGeom>
              <a:avLst/>
              <a:gdLst/>
              <a:ahLst/>
              <a:cxnLst/>
              <a:rect l="0" t="0" r="0" b="0"/>
              <a:pathLst>
                <a:path w="152239" h="251285">
                  <a:moveTo>
                    <a:pt x="83657" y="144604"/>
                  </a:moveTo>
                  <a:lnTo>
                    <a:pt x="83657" y="133253"/>
                  </a:lnTo>
                  <a:lnTo>
                    <a:pt x="81399" y="128835"/>
                  </a:lnTo>
                  <a:lnTo>
                    <a:pt x="79612" y="126472"/>
                  </a:lnTo>
                  <a:lnTo>
                    <a:pt x="75369" y="123845"/>
                  </a:lnTo>
                  <a:lnTo>
                    <a:pt x="68486" y="122022"/>
                  </a:lnTo>
                  <a:lnTo>
                    <a:pt x="53887" y="121780"/>
                  </a:lnTo>
                  <a:lnTo>
                    <a:pt x="39935" y="125800"/>
                  </a:lnTo>
                  <a:lnTo>
                    <a:pt x="29122" y="132354"/>
                  </a:lnTo>
                  <a:lnTo>
                    <a:pt x="12646" y="148237"/>
                  </a:lnTo>
                  <a:lnTo>
                    <a:pt x="4009" y="161861"/>
                  </a:lnTo>
                  <a:lnTo>
                    <a:pt x="1692" y="168643"/>
                  </a:lnTo>
                  <a:lnTo>
                    <a:pt x="0" y="198246"/>
                  </a:lnTo>
                  <a:lnTo>
                    <a:pt x="6412" y="222089"/>
                  </a:lnTo>
                  <a:lnTo>
                    <a:pt x="11509" y="227867"/>
                  </a:lnTo>
                  <a:lnTo>
                    <a:pt x="18571" y="232410"/>
                  </a:lnTo>
                  <a:lnTo>
                    <a:pt x="27307" y="234967"/>
                  </a:lnTo>
                  <a:lnTo>
                    <a:pt x="44460" y="235903"/>
                  </a:lnTo>
                  <a:lnTo>
                    <a:pt x="48213" y="234257"/>
                  </a:lnTo>
                  <a:lnTo>
                    <a:pt x="70901" y="214432"/>
                  </a:lnTo>
                  <a:lnTo>
                    <a:pt x="89901" y="181865"/>
                  </a:lnTo>
                  <a:lnTo>
                    <a:pt x="103204" y="151212"/>
                  </a:lnTo>
                  <a:lnTo>
                    <a:pt x="113985" y="115680"/>
                  </a:lnTo>
                  <a:lnTo>
                    <a:pt x="124267" y="79906"/>
                  </a:lnTo>
                  <a:lnTo>
                    <a:pt x="134451" y="47158"/>
                  </a:lnTo>
                  <a:lnTo>
                    <a:pt x="149979" y="9945"/>
                  </a:lnTo>
                  <a:lnTo>
                    <a:pt x="152199" y="0"/>
                  </a:lnTo>
                  <a:lnTo>
                    <a:pt x="152234" y="17007"/>
                  </a:lnTo>
                  <a:lnTo>
                    <a:pt x="140087" y="54430"/>
                  </a:lnTo>
                  <a:lnTo>
                    <a:pt x="133359" y="91431"/>
                  </a:lnTo>
                  <a:lnTo>
                    <a:pt x="130164" y="127014"/>
                  </a:lnTo>
                  <a:lnTo>
                    <a:pt x="129533" y="159380"/>
                  </a:lnTo>
                  <a:lnTo>
                    <a:pt x="130245" y="197036"/>
                  </a:lnTo>
                  <a:lnTo>
                    <a:pt x="142376" y="230662"/>
                  </a:lnTo>
                  <a:lnTo>
                    <a:pt x="152238" y="2512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476"/>
            <p:cNvSpPr/>
            <p:nvPr/>
          </p:nvSpPr>
          <p:spPr>
            <a:xfrm>
              <a:off x="6880896" y="6240780"/>
              <a:ext cx="53305" cy="266701"/>
            </a:xfrm>
            <a:custGeom>
              <a:avLst/>
              <a:gdLst/>
              <a:ahLst/>
              <a:cxnLst/>
              <a:rect l="0" t="0" r="0" b="0"/>
              <a:pathLst>
                <a:path w="53305" h="266701">
                  <a:moveTo>
                    <a:pt x="53304" y="0"/>
                  </a:moveTo>
                  <a:lnTo>
                    <a:pt x="49259" y="4045"/>
                  </a:lnTo>
                  <a:lnTo>
                    <a:pt x="47272" y="8288"/>
                  </a:lnTo>
                  <a:lnTo>
                    <a:pt x="46743" y="10605"/>
                  </a:lnTo>
                  <a:lnTo>
                    <a:pt x="40656" y="22101"/>
                  </a:lnTo>
                  <a:lnTo>
                    <a:pt x="33054" y="57172"/>
                  </a:lnTo>
                  <a:lnTo>
                    <a:pt x="28702" y="90440"/>
                  </a:lnTo>
                  <a:lnTo>
                    <a:pt x="23984" y="125767"/>
                  </a:lnTo>
                  <a:lnTo>
                    <a:pt x="17816" y="159274"/>
                  </a:lnTo>
                  <a:lnTo>
                    <a:pt x="13461" y="190353"/>
                  </a:lnTo>
                  <a:lnTo>
                    <a:pt x="2069" y="227918"/>
                  </a:lnTo>
                  <a:lnTo>
                    <a:pt x="0" y="257431"/>
                  </a:lnTo>
                  <a:lnTo>
                    <a:pt x="7584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477"/>
            <p:cNvSpPr/>
            <p:nvPr/>
          </p:nvSpPr>
          <p:spPr>
            <a:xfrm>
              <a:off x="6961773" y="6340286"/>
              <a:ext cx="124686" cy="174234"/>
            </a:xfrm>
            <a:custGeom>
              <a:avLst/>
              <a:gdLst/>
              <a:ahLst/>
              <a:cxnLst/>
              <a:rect l="0" t="0" r="0" b="0"/>
              <a:pathLst>
                <a:path w="124686" h="174234">
                  <a:moveTo>
                    <a:pt x="33387" y="68133"/>
                  </a:moveTo>
                  <a:lnTo>
                    <a:pt x="25794" y="68133"/>
                  </a:lnTo>
                  <a:lnTo>
                    <a:pt x="29820" y="68133"/>
                  </a:lnTo>
                  <a:lnTo>
                    <a:pt x="61866" y="75282"/>
                  </a:lnTo>
                  <a:lnTo>
                    <a:pt x="88091" y="75726"/>
                  </a:lnTo>
                  <a:lnTo>
                    <a:pt x="100583" y="71700"/>
                  </a:lnTo>
                  <a:lnTo>
                    <a:pt x="113892" y="62754"/>
                  </a:lnTo>
                  <a:lnTo>
                    <a:pt x="119402" y="57840"/>
                  </a:lnTo>
                  <a:lnTo>
                    <a:pt x="122416" y="50577"/>
                  </a:lnTo>
                  <a:lnTo>
                    <a:pt x="124685" y="27804"/>
                  </a:lnTo>
                  <a:lnTo>
                    <a:pt x="122506" y="22552"/>
                  </a:lnTo>
                  <a:lnTo>
                    <a:pt x="114208" y="12281"/>
                  </a:lnTo>
                  <a:lnTo>
                    <a:pt x="102866" y="4641"/>
                  </a:lnTo>
                  <a:lnTo>
                    <a:pt x="92825" y="1061"/>
                  </a:lnTo>
                  <a:lnTo>
                    <a:pt x="80443" y="0"/>
                  </a:lnTo>
                  <a:lnTo>
                    <a:pt x="66050" y="3731"/>
                  </a:lnTo>
                  <a:lnTo>
                    <a:pt x="30826" y="27730"/>
                  </a:lnTo>
                  <a:lnTo>
                    <a:pt x="20677" y="36348"/>
                  </a:lnTo>
                  <a:lnTo>
                    <a:pt x="812" y="72263"/>
                  </a:lnTo>
                  <a:lnTo>
                    <a:pt x="0" y="82951"/>
                  </a:lnTo>
                  <a:lnTo>
                    <a:pt x="10940" y="119848"/>
                  </a:lnTo>
                  <a:lnTo>
                    <a:pt x="24127" y="146659"/>
                  </a:lnTo>
                  <a:lnTo>
                    <a:pt x="32376" y="156939"/>
                  </a:lnTo>
                  <a:lnTo>
                    <a:pt x="50585" y="168200"/>
                  </a:lnTo>
                  <a:lnTo>
                    <a:pt x="68022" y="172854"/>
                  </a:lnTo>
                  <a:lnTo>
                    <a:pt x="83913" y="174233"/>
                  </a:lnTo>
                  <a:lnTo>
                    <a:pt x="117207" y="1671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478"/>
            <p:cNvSpPr/>
            <p:nvPr/>
          </p:nvSpPr>
          <p:spPr>
            <a:xfrm>
              <a:off x="7178039" y="6385560"/>
              <a:ext cx="53342" cy="15241"/>
            </a:xfrm>
            <a:custGeom>
              <a:avLst/>
              <a:gdLst/>
              <a:ahLst/>
              <a:cxnLst/>
              <a:rect l="0" t="0" r="0" b="0"/>
              <a:pathLst>
                <a:path w="53342" h="15241">
                  <a:moveTo>
                    <a:pt x="0" y="0"/>
                  </a:moveTo>
                  <a:lnTo>
                    <a:pt x="4046" y="0"/>
                  </a:lnTo>
                  <a:lnTo>
                    <a:pt x="8289" y="2257"/>
                  </a:lnTo>
                  <a:lnTo>
                    <a:pt x="12998" y="5236"/>
                  </a:lnTo>
                  <a:lnTo>
                    <a:pt x="21255" y="6913"/>
                  </a:lnTo>
                  <a:lnTo>
                    <a:pt x="34050" y="8257"/>
                  </a:lnTo>
                  <a:lnTo>
                    <a:pt x="53341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479"/>
            <p:cNvSpPr/>
            <p:nvPr/>
          </p:nvSpPr>
          <p:spPr>
            <a:xfrm>
              <a:off x="7178039" y="6423660"/>
              <a:ext cx="83822" cy="30480"/>
            </a:xfrm>
            <a:custGeom>
              <a:avLst/>
              <a:gdLst/>
              <a:ahLst/>
              <a:cxnLst/>
              <a:rect l="0" t="0" r="0" b="0"/>
              <a:pathLst>
                <a:path w="83822" h="30480">
                  <a:moveTo>
                    <a:pt x="0" y="0"/>
                  </a:moveTo>
                  <a:lnTo>
                    <a:pt x="0" y="4045"/>
                  </a:lnTo>
                  <a:lnTo>
                    <a:pt x="847" y="5236"/>
                  </a:lnTo>
                  <a:lnTo>
                    <a:pt x="2259" y="6031"/>
                  </a:lnTo>
                  <a:lnTo>
                    <a:pt x="4046" y="6560"/>
                  </a:lnTo>
                  <a:lnTo>
                    <a:pt x="13844" y="12647"/>
                  </a:lnTo>
                  <a:lnTo>
                    <a:pt x="50739" y="22086"/>
                  </a:lnTo>
                  <a:lnTo>
                    <a:pt x="63388" y="23477"/>
                  </a:lnTo>
                  <a:lnTo>
                    <a:pt x="83821" y="30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480"/>
            <p:cNvSpPr/>
            <p:nvPr/>
          </p:nvSpPr>
          <p:spPr>
            <a:xfrm>
              <a:off x="7345783" y="6355537"/>
              <a:ext cx="121818" cy="150742"/>
            </a:xfrm>
            <a:custGeom>
              <a:avLst/>
              <a:gdLst/>
              <a:ahLst/>
              <a:cxnLst/>
              <a:rect l="0" t="0" r="0" b="0"/>
              <a:pathLst>
                <a:path w="121818" h="150742">
                  <a:moveTo>
                    <a:pt x="53236" y="45263"/>
                  </a:moveTo>
                  <a:lnTo>
                    <a:pt x="53236" y="51823"/>
                  </a:lnTo>
                  <a:lnTo>
                    <a:pt x="37467" y="89301"/>
                  </a:lnTo>
                  <a:lnTo>
                    <a:pt x="27732" y="104855"/>
                  </a:lnTo>
                  <a:lnTo>
                    <a:pt x="19148" y="130220"/>
                  </a:lnTo>
                  <a:lnTo>
                    <a:pt x="1080" y="150741"/>
                  </a:lnTo>
                  <a:lnTo>
                    <a:pt x="685" y="150295"/>
                  </a:lnTo>
                  <a:lnTo>
                    <a:pt x="0" y="145276"/>
                  </a:lnTo>
                  <a:lnTo>
                    <a:pt x="3972" y="140560"/>
                  </a:lnTo>
                  <a:lnTo>
                    <a:pt x="5941" y="133901"/>
                  </a:lnTo>
                  <a:lnTo>
                    <a:pt x="9637" y="105976"/>
                  </a:lnTo>
                  <a:lnTo>
                    <a:pt x="22942" y="69690"/>
                  </a:lnTo>
                  <a:lnTo>
                    <a:pt x="40548" y="32655"/>
                  </a:lnTo>
                  <a:lnTo>
                    <a:pt x="48160" y="21395"/>
                  </a:lnTo>
                  <a:lnTo>
                    <a:pt x="72850" y="3019"/>
                  </a:lnTo>
                  <a:lnTo>
                    <a:pt x="80967" y="573"/>
                  </a:lnTo>
                  <a:lnTo>
                    <a:pt x="86164" y="0"/>
                  </a:lnTo>
                  <a:lnTo>
                    <a:pt x="91295" y="2004"/>
                  </a:lnTo>
                  <a:lnTo>
                    <a:pt x="93849" y="3723"/>
                  </a:lnTo>
                  <a:lnTo>
                    <a:pt x="112605" y="8968"/>
                  </a:lnTo>
                  <a:lnTo>
                    <a:pt x="121817" y="147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481"/>
            <p:cNvSpPr/>
            <p:nvPr/>
          </p:nvSpPr>
          <p:spPr>
            <a:xfrm>
              <a:off x="7505700" y="6408419"/>
              <a:ext cx="45720" cy="144782"/>
            </a:xfrm>
            <a:custGeom>
              <a:avLst/>
              <a:gdLst/>
              <a:ahLst/>
              <a:cxnLst/>
              <a:rect l="0" t="0" r="0" b="0"/>
              <a:pathLst>
                <a:path w="45720" h="144782">
                  <a:moveTo>
                    <a:pt x="45719" y="0"/>
                  </a:moveTo>
                  <a:lnTo>
                    <a:pt x="45719" y="4046"/>
                  </a:lnTo>
                  <a:lnTo>
                    <a:pt x="32722" y="39489"/>
                  </a:lnTo>
                  <a:lnTo>
                    <a:pt x="20280" y="76384"/>
                  </a:lnTo>
                  <a:lnTo>
                    <a:pt x="11637" y="111331"/>
                  </a:lnTo>
                  <a:lnTo>
                    <a:pt x="0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482"/>
            <p:cNvSpPr/>
            <p:nvPr/>
          </p:nvSpPr>
          <p:spPr>
            <a:xfrm>
              <a:off x="7577509" y="6332219"/>
              <a:ext cx="4392" cy="15242"/>
            </a:xfrm>
            <a:custGeom>
              <a:avLst/>
              <a:gdLst/>
              <a:ahLst/>
              <a:cxnLst/>
              <a:rect l="0" t="0" r="0" b="0"/>
              <a:pathLst>
                <a:path w="4392" h="15242">
                  <a:moveTo>
                    <a:pt x="4391" y="15241"/>
                  </a:moveTo>
                  <a:lnTo>
                    <a:pt x="4391" y="3889"/>
                  </a:lnTo>
                  <a:lnTo>
                    <a:pt x="3544" y="2593"/>
                  </a:lnTo>
                  <a:lnTo>
                    <a:pt x="2132" y="1729"/>
                  </a:lnTo>
                  <a:lnTo>
                    <a:pt x="346" y="1153"/>
                  </a:lnTo>
                  <a:lnTo>
                    <a:pt x="0" y="768"/>
                  </a:lnTo>
                  <a:lnTo>
                    <a:pt x="617" y="513"/>
                  </a:lnTo>
                  <a:lnTo>
                    <a:pt x="43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483"/>
            <p:cNvSpPr/>
            <p:nvPr/>
          </p:nvSpPr>
          <p:spPr>
            <a:xfrm>
              <a:off x="7635270" y="6393180"/>
              <a:ext cx="151922" cy="182881"/>
            </a:xfrm>
            <a:custGeom>
              <a:avLst/>
              <a:gdLst/>
              <a:ahLst/>
              <a:cxnLst/>
              <a:rect l="0" t="0" r="0" b="0"/>
              <a:pathLst>
                <a:path w="151922" h="182881">
                  <a:moveTo>
                    <a:pt x="38069" y="0"/>
                  </a:moveTo>
                  <a:lnTo>
                    <a:pt x="38069" y="4045"/>
                  </a:lnTo>
                  <a:lnTo>
                    <a:pt x="35812" y="8288"/>
                  </a:lnTo>
                  <a:lnTo>
                    <a:pt x="34024" y="10605"/>
                  </a:lnTo>
                  <a:lnTo>
                    <a:pt x="32037" y="17696"/>
                  </a:lnTo>
                  <a:lnTo>
                    <a:pt x="24557" y="54224"/>
                  </a:lnTo>
                  <a:lnTo>
                    <a:pt x="22210" y="86319"/>
                  </a:lnTo>
                  <a:lnTo>
                    <a:pt x="10698" y="122829"/>
                  </a:lnTo>
                  <a:lnTo>
                    <a:pt x="7665" y="133384"/>
                  </a:lnTo>
                  <a:lnTo>
                    <a:pt x="74" y="144633"/>
                  </a:lnTo>
                  <a:lnTo>
                    <a:pt x="0" y="140691"/>
                  </a:lnTo>
                  <a:lnTo>
                    <a:pt x="2241" y="136471"/>
                  </a:lnTo>
                  <a:lnTo>
                    <a:pt x="5213" y="131773"/>
                  </a:lnTo>
                  <a:lnTo>
                    <a:pt x="18103" y="97097"/>
                  </a:lnTo>
                  <a:lnTo>
                    <a:pt x="33020" y="59728"/>
                  </a:lnTo>
                  <a:lnTo>
                    <a:pt x="49239" y="36319"/>
                  </a:lnTo>
                  <a:lnTo>
                    <a:pt x="68749" y="17648"/>
                  </a:lnTo>
                  <a:lnTo>
                    <a:pt x="93129" y="3703"/>
                  </a:lnTo>
                  <a:lnTo>
                    <a:pt x="100076" y="1645"/>
                  </a:lnTo>
                  <a:lnTo>
                    <a:pt x="108244" y="2989"/>
                  </a:lnTo>
                  <a:lnTo>
                    <a:pt x="123240" y="6705"/>
                  </a:lnTo>
                  <a:lnTo>
                    <a:pt x="126176" y="8703"/>
                  </a:lnTo>
                  <a:lnTo>
                    <a:pt x="144703" y="32429"/>
                  </a:lnTo>
                  <a:lnTo>
                    <a:pt x="148963" y="41506"/>
                  </a:lnTo>
                  <a:lnTo>
                    <a:pt x="151921" y="66154"/>
                  </a:lnTo>
                  <a:lnTo>
                    <a:pt x="145769" y="103090"/>
                  </a:lnTo>
                  <a:lnTo>
                    <a:pt x="137049" y="139638"/>
                  </a:lnTo>
                  <a:lnTo>
                    <a:pt x="133424" y="149833"/>
                  </a:lnTo>
                  <a:lnTo>
                    <a:pt x="133507" y="160007"/>
                  </a:lnTo>
                  <a:lnTo>
                    <a:pt x="136414" y="176291"/>
                  </a:lnTo>
                  <a:lnTo>
                    <a:pt x="137499" y="178487"/>
                  </a:lnTo>
                  <a:lnTo>
                    <a:pt x="139070" y="179952"/>
                  </a:lnTo>
                  <a:lnTo>
                    <a:pt x="144749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484"/>
            <p:cNvSpPr/>
            <p:nvPr/>
          </p:nvSpPr>
          <p:spPr>
            <a:xfrm>
              <a:off x="7741919" y="6469805"/>
              <a:ext cx="220982" cy="272247"/>
            </a:xfrm>
            <a:custGeom>
              <a:avLst/>
              <a:gdLst/>
              <a:ahLst/>
              <a:cxnLst/>
              <a:rect l="0" t="0" r="0" b="0"/>
              <a:pathLst>
                <a:path w="220982" h="272247">
                  <a:moveTo>
                    <a:pt x="220981" y="45295"/>
                  </a:moveTo>
                  <a:lnTo>
                    <a:pt x="220981" y="23116"/>
                  </a:lnTo>
                  <a:lnTo>
                    <a:pt x="220134" y="20349"/>
                  </a:lnTo>
                  <a:lnTo>
                    <a:pt x="218722" y="18504"/>
                  </a:lnTo>
                  <a:lnTo>
                    <a:pt x="216936" y="17274"/>
                  </a:lnTo>
                  <a:lnTo>
                    <a:pt x="215744" y="15608"/>
                  </a:lnTo>
                  <a:lnTo>
                    <a:pt x="211573" y="6849"/>
                  </a:lnTo>
                  <a:lnTo>
                    <a:pt x="209629" y="4424"/>
                  </a:lnTo>
                  <a:lnTo>
                    <a:pt x="205211" y="1730"/>
                  </a:lnTo>
                  <a:lnTo>
                    <a:pt x="195476" y="0"/>
                  </a:lnTo>
                  <a:lnTo>
                    <a:pt x="174577" y="7919"/>
                  </a:lnTo>
                  <a:lnTo>
                    <a:pt x="144720" y="24755"/>
                  </a:lnTo>
                  <a:lnTo>
                    <a:pt x="131780" y="38362"/>
                  </a:lnTo>
                  <a:lnTo>
                    <a:pt x="119823" y="58130"/>
                  </a:lnTo>
                  <a:lnTo>
                    <a:pt x="115392" y="77495"/>
                  </a:lnTo>
                  <a:lnTo>
                    <a:pt x="114444" y="97157"/>
                  </a:lnTo>
                  <a:lnTo>
                    <a:pt x="116090" y="101037"/>
                  </a:lnTo>
                  <a:lnTo>
                    <a:pt x="122434" y="107604"/>
                  </a:lnTo>
                  <a:lnTo>
                    <a:pt x="128640" y="111087"/>
                  </a:lnTo>
                  <a:lnTo>
                    <a:pt x="139523" y="113324"/>
                  </a:lnTo>
                  <a:lnTo>
                    <a:pt x="147267" y="113711"/>
                  </a:lnTo>
                  <a:lnTo>
                    <a:pt x="158970" y="109780"/>
                  </a:lnTo>
                  <a:lnTo>
                    <a:pt x="172858" y="100021"/>
                  </a:lnTo>
                  <a:lnTo>
                    <a:pt x="208179" y="65704"/>
                  </a:lnTo>
                  <a:lnTo>
                    <a:pt x="211058" y="60574"/>
                  </a:lnTo>
                  <a:lnTo>
                    <a:pt x="211825" y="58021"/>
                  </a:lnTo>
                  <a:lnTo>
                    <a:pt x="213184" y="56319"/>
                  </a:lnTo>
                  <a:lnTo>
                    <a:pt x="220626" y="53048"/>
                  </a:lnTo>
                  <a:lnTo>
                    <a:pt x="216830" y="56999"/>
                  </a:lnTo>
                  <a:lnTo>
                    <a:pt x="214903" y="63479"/>
                  </a:lnTo>
                  <a:lnTo>
                    <a:pt x="209406" y="100312"/>
                  </a:lnTo>
                  <a:lnTo>
                    <a:pt x="206223" y="136956"/>
                  </a:lnTo>
                  <a:lnTo>
                    <a:pt x="200567" y="174864"/>
                  </a:lnTo>
                  <a:lnTo>
                    <a:pt x="194398" y="212939"/>
                  </a:lnTo>
                  <a:lnTo>
                    <a:pt x="180237" y="248049"/>
                  </a:lnTo>
                  <a:lnTo>
                    <a:pt x="172690" y="259557"/>
                  </a:lnTo>
                  <a:lnTo>
                    <a:pt x="157001" y="268329"/>
                  </a:lnTo>
                  <a:lnTo>
                    <a:pt x="140311" y="272246"/>
                  </a:lnTo>
                  <a:lnTo>
                    <a:pt x="129812" y="270904"/>
                  </a:lnTo>
                  <a:lnTo>
                    <a:pt x="97246" y="259954"/>
                  </a:lnTo>
                  <a:lnTo>
                    <a:pt x="62358" y="242668"/>
                  </a:lnTo>
                  <a:lnTo>
                    <a:pt x="33999" y="223438"/>
                  </a:lnTo>
                  <a:lnTo>
                    <a:pt x="0" y="1976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6" name="SMARTInkShape-Group128"/>
          <p:cNvGrpSpPr/>
          <p:nvPr/>
        </p:nvGrpSpPr>
        <p:grpSpPr>
          <a:xfrm>
            <a:off x="4739640" y="2729112"/>
            <a:ext cx="1811913" cy="1157089"/>
            <a:chOff x="4739640" y="2729112"/>
            <a:chExt cx="1811913" cy="1157089"/>
          </a:xfrm>
        </p:grpSpPr>
        <p:sp>
          <p:nvSpPr>
            <p:cNvPr id="159" name="SMARTInkShape-485"/>
            <p:cNvSpPr/>
            <p:nvPr/>
          </p:nvSpPr>
          <p:spPr>
            <a:xfrm>
              <a:off x="4739640" y="2819408"/>
              <a:ext cx="632358" cy="1066793"/>
            </a:xfrm>
            <a:custGeom>
              <a:avLst/>
              <a:gdLst/>
              <a:ahLst/>
              <a:cxnLst/>
              <a:rect l="0" t="0" r="0" b="0"/>
              <a:pathLst>
                <a:path w="632358" h="1066793">
                  <a:moveTo>
                    <a:pt x="0" y="7611"/>
                  </a:moveTo>
                  <a:lnTo>
                    <a:pt x="4045" y="7611"/>
                  </a:lnTo>
                  <a:lnTo>
                    <a:pt x="8288" y="5354"/>
                  </a:lnTo>
                  <a:lnTo>
                    <a:pt x="10605" y="3566"/>
                  </a:lnTo>
                  <a:lnTo>
                    <a:pt x="17695" y="1580"/>
                  </a:lnTo>
                  <a:lnTo>
                    <a:pt x="50943" y="85"/>
                  </a:lnTo>
                  <a:lnTo>
                    <a:pt x="87853" y="0"/>
                  </a:lnTo>
                  <a:lnTo>
                    <a:pt x="109013" y="6077"/>
                  </a:lnTo>
                  <a:lnTo>
                    <a:pt x="142509" y="22910"/>
                  </a:lnTo>
                  <a:lnTo>
                    <a:pt x="177162" y="43174"/>
                  </a:lnTo>
                  <a:lnTo>
                    <a:pt x="184007" y="48253"/>
                  </a:lnTo>
                  <a:lnTo>
                    <a:pt x="210795" y="86299"/>
                  </a:lnTo>
                  <a:lnTo>
                    <a:pt x="231139" y="119716"/>
                  </a:lnTo>
                  <a:lnTo>
                    <a:pt x="240452" y="139760"/>
                  </a:lnTo>
                  <a:lnTo>
                    <a:pt x="249672" y="175256"/>
                  </a:lnTo>
                  <a:lnTo>
                    <a:pt x="253187" y="190493"/>
                  </a:lnTo>
                  <a:lnTo>
                    <a:pt x="257334" y="205732"/>
                  </a:lnTo>
                  <a:lnTo>
                    <a:pt x="259151" y="215045"/>
                  </a:lnTo>
                  <a:lnTo>
                    <a:pt x="264087" y="225895"/>
                  </a:lnTo>
                  <a:lnTo>
                    <a:pt x="272578" y="259211"/>
                  </a:lnTo>
                  <a:lnTo>
                    <a:pt x="276061" y="274353"/>
                  </a:lnTo>
                  <a:lnTo>
                    <a:pt x="280198" y="289564"/>
                  </a:lnTo>
                  <a:lnTo>
                    <a:pt x="283682" y="304795"/>
                  </a:lnTo>
                  <a:lnTo>
                    <a:pt x="290075" y="317775"/>
                  </a:lnTo>
                  <a:lnTo>
                    <a:pt x="292444" y="321067"/>
                  </a:lnTo>
                  <a:lnTo>
                    <a:pt x="295074" y="329241"/>
                  </a:lnTo>
                  <a:lnTo>
                    <a:pt x="297090" y="337671"/>
                  </a:lnTo>
                  <a:lnTo>
                    <a:pt x="305283" y="349982"/>
                  </a:lnTo>
                  <a:lnTo>
                    <a:pt x="310941" y="355356"/>
                  </a:lnTo>
                  <a:lnTo>
                    <a:pt x="341003" y="377599"/>
                  </a:lnTo>
                  <a:lnTo>
                    <a:pt x="378385" y="387817"/>
                  </a:lnTo>
                  <a:lnTo>
                    <a:pt x="411623" y="388565"/>
                  </a:lnTo>
                  <a:lnTo>
                    <a:pt x="420857" y="387744"/>
                  </a:lnTo>
                  <a:lnTo>
                    <a:pt x="435941" y="382576"/>
                  </a:lnTo>
                  <a:lnTo>
                    <a:pt x="472952" y="378775"/>
                  </a:lnTo>
                  <a:lnTo>
                    <a:pt x="494676" y="371588"/>
                  </a:lnTo>
                  <a:lnTo>
                    <a:pt x="497424" y="369643"/>
                  </a:lnTo>
                  <a:lnTo>
                    <a:pt x="532040" y="359292"/>
                  </a:lnTo>
                  <a:lnTo>
                    <a:pt x="545329" y="357514"/>
                  </a:lnTo>
                  <a:lnTo>
                    <a:pt x="554653" y="351601"/>
                  </a:lnTo>
                  <a:lnTo>
                    <a:pt x="562025" y="350727"/>
                  </a:lnTo>
                  <a:lnTo>
                    <a:pt x="578769" y="350512"/>
                  </a:lnTo>
                  <a:lnTo>
                    <a:pt x="572528" y="350511"/>
                  </a:lnTo>
                  <a:lnTo>
                    <a:pt x="538748" y="383267"/>
                  </a:lnTo>
                  <a:lnTo>
                    <a:pt x="520251" y="397716"/>
                  </a:lnTo>
                  <a:lnTo>
                    <a:pt x="486074" y="421308"/>
                  </a:lnTo>
                  <a:lnTo>
                    <a:pt x="450207" y="449431"/>
                  </a:lnTo>
                  <a:lnTo>
                    <a:pt x="439543" y="459704"/>
                  </a:lnTo>
                  <a:lnTo>
                    <a:pt x="436652" y="467057"/>
                  </a:lnTo>
                  <a:lnTo>
                    <a:pt x="434520" y="475123"/>
                  </a:lnTo>
                  <a:lnTo>
                    <a:pt x="428511" y="487200"/>
                  </a:lnTo>
                  <a:lnTo>
                    <a:pt x="426722" y="520719"/>
                  </a:lnTo>
                  <a:lnTo>
                    <a:pt x="428978" y="525783"/>
                  </a:lnTo>
                  <a:lnTo>
                    <a:pt x="455532" y="561969"/>
                  </a:lnTo>
                  <a:lnTo>
                    <a:pt x="490167" y="596833"/>
                  </a:lnTo>
                  <a:lnTo>
                    <a:pt x="519539" y="630256"/>
                  </a:lnTo>
                  <a:lnTo>
                    <a:pt x="545325" y="665492"/>
                  </a:lnTo>
                  <a:lnTo>
                    <a:pt x="569865" y="701033"/>
                  </a:lnTo>
                  <a:lnTo>
                    <a:pt x="589184" y="736592"/>
                  </a:lnTo>
                  <a:lnTo>
                    <a:pt x="607054" y="772152"/>
                  </a:lnTo>
                  <a:lnTo>
                    <a:pt x="613831" y="788238"/>
                  </a:lnTo>
                  <a:lnTo>
                    <a:pt x="622159" y="824785"/>
                  </a:lnTo>
                  <a:lnTo>
                    <a:pt x="630714" y="861010"/>
                  </a:lnTo>
                  <a:lnTo>
                    <a:pt x="632357" y="896609"/>
                  </a:lnTo>
                  <a:lnTo>
                    <a:pt x="631607" y="932171"/>
                  </a:lnTo>
                  <a:lnTo>
                    <a:pt x="623052" y="967732"/>
                  </a:lnTo>
                  <a:lnTo>
                    <a:pt x="606955" y="1003292"/>
                  </a:lnTo>
                  <a:lnTo>
                    <a:pt x="596032" y="1022765"/>
                  </a:lnTo>
                  <a:lnTo>
                    <a:pt x="578447" y="1035643"/>
                  </a:lnTo>
                  <a:lnTo>
                    <a:pt x="543520" y="1054052"/>
                  </a:lnTo>
                  <a:lnTo>
                    <a:pt x="526443" y="1064528"/>
                  </a:lnTo>
                  <a:lnTo>
                    <a:pt x="518160" y="106679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486"/>
            <p:cNvSpPr/>
            <p:nvPr/>
          </p:nvSpPr>
          <p:spPr>
            <a:xfrm>
              <a:off x="5326380" y="2971851"/>
              <a:ext cx="434340" cy="212581"/>
            </a:xfrm>
            <a:custGeom>
              <a:avLst/>
              <a:gdLst/>
              <a:ahLst/>
              <a:cxnLst/>
              <a:rect l="0" t="0" r="0" b="0"/>
              <a:pathLst>
                <a:path w="434340" h="212581">
                  <a:moveTo>
                    <a:pt x="0" y="129489"/>
                  </a:moveTo>
                  <a:lnTo>
                    <a:pt x="0" y="136795"/>
                  </a:lnTo>
                  <a:lnTo>
                    <a:pt x="4045" y="141061"/>
                  </a:lnTo>
                  <a:lnTo>
                    <a:pt x="8288" y="143098"/>
                  </a:lnTo>
                  <a:lnTo>
                    <a:pt x="37646" y="144686"/>
                  </a:lnTo>
                  <a:lnTo>
                    <a:pt x="40337" y="144700"/>
                  </a:lnTo>
                  <a:lnTo>
                    <a:pt x="74843" y="133376"/>
                  </a:lnTo>
                  <a:lnTo>
                    <a:pt x="90927" y="121712"/>
                  </a:lnTo>
                  <a:lnTo>
                    <a:pt x="95445" y="116719"/>
                  </a:lnTo>
                  <a:lnTo>
                    <a:pt x="97453" y="111677"/>
                  </a:lnTo>
                  <a:lnTo>
                    <a:pt x="99017" y="88848"/>
                  </a:lnTo>
                  <a:lnTo>
                    <a:pt x="98185" y="87154"/>
                  </a:lnTo>
                  <a:lnTo>
                    <a:pt x="96783" y="86026"/>
                  </a:lnTo>
                  <a:lnTo>
                    <a:pt x="92495" y="84215"/>
                  </a:lnTo>
                  <a:lnTo>
                    <a:pt x="74365" y="83808"/>
                  </a:lnTo>
                  <a:lnTo>
                    <a:pt x="68893" y="86044"/>
                  </a:lnTo>
                  <a:lnTo>
                    <a:pt x="50684" y="97615"/>
                  </a:lnTo>
                  <a:lnTo>
                    <a:pt x="35879" y="119814"/>
                  </a:lnTo>
                  <a:lnTo>
                    <a:pt x="20348" y="156412"/>
                  </a:lnTo>
                  <a:lnTo>
                    <a:pt x="19768" y="167137"/>
                  </a:lnTo>
                  <a:lnTo>
                    <a:pt x="26294" y="187819"/>
                  </a:lnTo>
                  <a:lnTo>
                    <a:pt x="35736" y="202127"/>
                  </a:lnTo>
                  <a:lnTo>
                    <a:pt x="40718" y="207775"/>
                  </a:lnTo>
                  <a:lnTo>
                    <a:pt x="45754" y="210849"/>
                  </a:lnTo>
                  <a:lnTo>
                    <a:pt x="55607" y="212580"/>
                  </a:lnTo>
                  <a:lnTo>
                    <a:pt x="79038" y="212366"/>
                  </a:lnTo>
                  <a:lnTo>
                    <a:pt x="114483" y="200303"/>
                  </a:lnTo>
                  <a:lnTo>
                    <a:pt x="131381" y="192051"/>
                  </a:lnTo>
                  <a:lnTo>
                    <a:pt x="167599" y="159765"/>
                  </a:lnTo>
                  <a:lnTo>
                    <a:pt x="183906" y="139608"/>
                  </a:lnTo>
                  <a:lnTo>
                    <a:pt x="194434" y="119321"/>
                  </a:lnTo>
                  <a:lnTo>
                    <a:pt x="204537" y="82733"/>
                  </a:lnTo>
                  <a:lnTo>
                    <a:pt x="204090" y="80538"/>
                  </a:lnTo>
                  <a:lnTo>
                    <a:pt x="202947" y="79075"/>
                  </a:lnTo>
                  <a:lnTo>
                    <a:pt x="201338" y="78100"/>
                  </a:lnTo>
                  <a:lnTo>
                    <a:pt x="200265" y="76603"/>
                  </a:lnTo>
                  <a:lnTo>
                    <a:pt x="198756" y="72144"/>
                  </a:lnTo>
                  <a:lnTo>
                    <a:pt x="198544" y="72632"/>
                  </a:lnTo>
                  <a:lnTo>
                    <a:pt x="198123" y="107329"/>
                  </a:lnTo>
                  <a:lnTo>
                    <a:pt x="198120" y="142229"/>
                  </a:lnTo>
                  <a:lnTo>
                    <a:pt x="198120" y="167546"/>
                  </a:lnTo>
                  <a:lnTo>
                    <a:pt x="198120" y="156979"/>
                  </a:lnTo>
                  <a:lnTo>
                    <a:pt x="210270" y="120542"/>
                  </a:lnTo>
                  <a:lnTo>
                    <a:pt x="214138" y="98615"/>
                  </a:lnTo>
                  <a:lnTo>
                    <a:pt x="230406" y="64902"/>
                  </a:lnTo>
                  <a:lnTo>
                    <a:pt x="248876" y="29667"/>
                  </a:lnTo>
                  <a:lnTo>
                    <a:pt x="253980" y="25857"/>
                  </a:lnTo>
                  <a:lnTo>
                    <a:pt x="261614" y="23712"/>
                  </a:lnTo>
                  <a:lnTo>
                    <a:pt x="273283" y="23076"/>
                  </a:lnTo>
                  <a:lnTo>
                    <a:pt x="280350" y="25185"/>
                  </a:lnTo>
                  <a:lnTo>
                    <a:pt x="291785" y="33438"/>
                  </a:lnTo>
                  <a:lnTo>
                    <a:pt x="294782" y="40515"/>
                  </a:lnTo>
                  <a:lnTo>
                    <a:pt x="303600" y="73753"/>
                  </a:lnTo>
                  <a:lnTo>
                    <a:pt x="303716" y="98347"/>
                  </a:lnTo>
                  <a:lnTo>
                    <a:pt x="297636" y="121532"/>
                  </a:lnTo>
                  <a:lnTo>
                    <a:pt x="297484" y="124185"/>
                  </a:lnTo>
                  <a:lnTo>
                    <a:pt x="298229" y="125952"/>
                  </a:lnTo>
                  <a:lnTo>
                    <a:pt x="299573" y="127131"/>
                  </a:lnTo>
                  <a:lnTo>
                    <a:pt x="303767" y="129023"/>
                  </a:lnTo>
                  <a:lnTo>
                    <a:pt x="304111" y="128331"/>
                  </a:lnTo>
                  <a:lnTo>
                    <a:pt x="308837" y="93440"/>
                  </a:lnTo>
                  <a:lnTo>
                    <a:pt x="316463" y="60175"/>
                  </a:lnTo>
                  <a:lnTo>
                    <a:pt x="334966" y="23413"/>
                  </a:lnTo>
                  <a:lnTo>
                    <a:pt x="345377" y="6653"/>
                  </a:lnTo>
                  <a:lnTo>
                    <a:pt x="352750" y="2928"/>
                  </a:lnTo>
                  <a:lnTo>
                    <a:pt x="383446" y="0"/>
                  </a:lnTo>
                  <a:lnTo>
                    <a:pt x="388578" y="2229"/>
                  </a:lnTo>
                  <a:lnTo>
                    <a:pt x="391132" y="4009"/>
                  </a:lnTo>
                  <a:lnTo>
                    <a:pt x="398771" y="14604"/>
                  </a:lnTo>
                  <a:lnTo>
                    <a:pt x="407458" y="47345"/>
                  </a:lnTo>
                  <a:lnTo>
                    <a:pt x="411126" y="80930"/>
                  </a:lnTo>
                  <a:lnTo>
                    <a:pt x="411470" y="112290"/>
                  </a:lnTo>
                  <a:lnTo>
                    <a:pt x="412320" y="112942"/>
                  </a:lnTo>
                  <a:lnTo>
                    <a:pt x="417561" y="113862"/>
                  </a:lnTo>
                  <a:lnTo>
                    <a:pt x="422084" y="114076"/>
                  </a:lnTo>
                  <a:lnTo>
                    <a:pt x="426918" y="111914"/>
                  </a:lnTo>
                  <a:lnTo>
                    <a:pt x="434339" y="10662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487"/>
            <p:cNvSpPr/>
            <p:nvPr/>
          </p:nvSpPr>
          <p:spPr>
            <a:xfrm>
              <a:off x="5829300" y="2819713"/>
              <a:ext cx="151249" cy="227901"/>
            </a:xfrm>
            <a:custGeom>
              <a:avLst/>
              <a:gdLst/>
              <a:ahLst/>
              <a:cxnLst/>
              <a:rect l="0" t="0" r="0" b="0"/>
              <a:pathLst>
                <a:path w="151249" h="227901">
                  <a:moveTo>
                    <a:pt x="0" y="7306"/>
                  </a:moveTo>
                  <a:lnTo>
                    <a:pt x="0" y="0"/>
                  </a:lnTo>
                  <a:lnTo>
                    <a:pt x="0" y="33944"/>
                  </a:lnTo>
                  <a:lnTo>
                    <a:pt x="0" y="63650"/>
                  </a:lnTo>
                  <a:lnTo>
                    <a:pt x="4045" y="97835"/>
                  </a:lnTo>
                  <a:lnTo>
                    <a:pt x="7760" y="134283"/>
                  </a:lnTo>
                  <a:lnTo>
                    <a:pt x="13511" y="166820"/>
                  </a:lnTo>
                  <a:lnTo>
                    <a:pt x="16985" y="187779"/>
                  </a:lnTo>
                  <a:lnTo>
                    <a:pt x="22850" y="212992"/>
                  </a:lnTo>
                  <a:lnTo>
                    <a:pt x="22857" y="208985"/>
                  </a:lnTo>
                  <a:lnTo>
                    <a:pt x="32266" y="172431"/>
                  </a:lnTo>
                  <a:lnTo>
                    <a:pt x="39845" y="137295"/>
                  </a:lnTo>
                  <a:lnTo>
                    <a:pt x="46237" y="123997"/>
                  </a:lnTo>
                  <a:lnTo>
                    <a:pt x="51876" y="117589"/>
                  </a:lnTo>
                  <a:lnTo>
                    <a:pt x="60027" y="111919"/>
                  </a:lnTo>
                  <a:lnTo>
                    <a:pt x="74136" y="108012"/>
                  </a:lnTo>
                  <a:lnTo>
                    <a:pt x="104182" y="106511"/>
                  </a:lnTo>
                  <a:lnTo>
                    <a:pt x="114318" y="110946"/>
                  </a:lnTo>
                  <a:lnTo>
                    <a:pt x="130578" y="123546"/>
                  </a:lnTo>
                  <a:lnTo>
                    <a:pt x="147187" y="149940"/>
                  </a:lnTo>
                  <a:lnTo>
                    <a:pt x="150855" y="164903"/>
                  </a:lnTo>
                  <a:lnTo>
                    <a:pt x="151248" y="189520"/>
                  </a:lnTo>
                  <a:lnTo>
                    <a:pt x="141753" y="211255"/>
                  </a:lnTo>
                  <a:lnTo>
                    <a:pt x="138529" y="214392"/>
                  </a:lnTo>
                  <a:lnTo>
                    <a:pt x="116670" y="225352"/>
                  </a:lnTo>
                  <a:lnTo>
                    <a:pt x="89578" y="227900"/>
                  </a:lnTo>
                  <a:lnTo>
                    <a:pt x="72073" y="224127"/>
                  </a:lnTo>
                  <a:lnTo>
                    <a:pt x="60207" y="217647"/>
                  </a:lnTo>
                  <a:lnTo>
                    <a:pt x="51330" y="210364"/>
                  </a:lnTo>
                  <a:lnTo>
                    <a:pt x="43336" y="198799"/>
                  </a:lnTo>
                  <a:lnTo>
                    <a:pt x="39651" y="188693"/>
                  </a:lnTo>
                  <a:lnTo>
                    <a:pt x="38100" y="17494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488"/>
            <p:cNvSpPr/>
            <p:nvPr/>
          </p:nvSpPr>
          <p:spPr>
            <a:xfrm>
              <a:off x="6050280" y="2827019"/>
              <a:ext cx="91440" cy="164107"/>
            </a:xfrm>
            <a:custGeom>
              <a:avLst/>
              <a:gdLst/>
              <a:ahLst/>
              <a:cxnLst/>
              <a:rect l="0" t="0" r="0" b="0"/>
              <a:pathLst>
                <a:path w="91440" h="164107">
                  <a:moveTo>
                    <a:pt x="0" y="68581"/>
                  </a:moveTo>
                  <a:lnTo>
                    <a:pt x="0" y="75141"/>
                  </a:lnTo>
                  <a:lnTo>
                    <a:pt x="13180" y="107036"/>
                  </a:lnTo>
                  <a:lnTo>
                    <a:pt x="15186" y="144121"/>
                  </a:lnTo>
                  <a:lnTo>
                    <a:pt x="15239" y="164106"/>
                  </a:lnTo>
                  <a:lnTo>
                    <a:pt x="15239" y="131521"/>
                  </a:lnTo>
                  <a:lnTo>
                    <a:pt x="15239" y="94991"/>
                  </a:lnTo>
                  <a:lnTo>
                    <a:pt x="23000" y="58480"/>
                  </a:lnTo>
                  <a:lnTo>
                    <a:pt x="26590" y="48287"/>
                  </a:lnTo>
                  <a:lnTo>
                    <a:pt x="33267" y="40370"/>
                  </a:lnTo>
                  <a:lnTo>
                    <a:pt x="41031" y="33182"/>
                  </a:lnTo>
                  <a:lnTo>
                    <a:pt x="50163" y="21309"/>
                  </a:lnTo>
                  <a:lnTo>
                    <a:pt x="80557" y="3248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489"/>
            <p:cNvSpPr/>
            <p:nvPr/>
          </p:nvSpPr>
          <p:spPr>
            <a:xfrm>
              <a:off x="6202773" y="2827019"/>
              <a:ext cx="60867" cy="91441"/>
            </a:xfrm>
            <a:custGeom>
              <a:avLst/>
              <a:gdLst/>
              <a:ahLst/>
              <a:cxnLst/>
              <a:rect l="0" t="0" r="0" b="0"/>
              <a:pathLst>
                <a:path w="60867" h="91441">
                  <a:moveTo>
                    <a:pt x="7527" y="0"/>
                  </a:moveTo>
                  <a:lnTo>
                    <a:pt x="965" y="6561"/>
                  </a:lnTo>
                  <a:lnTo>
                    <a:pt x="0" y="24694"/>
                  </a:lnTo>
                  <a:lnTo>
                    <a:pt x="10521" y="51184"/>
                  </a:lnTo>
                  <a:lnTo>
                    <a:pt x="25346" y="70708"/>
                  </a:lnTo>
                  <a:lnTo>
                    <a:pt x="35474" y="80352"/>
                  </a:lnTo>
                  <a:lnTo>
                    <a:pt x="40550" y="82279"/>
                  </a:lnTo>
                  <a:lnTo>
                    <a:pt x="50707" y="84363"/>
                  </a:lnTo>
                  <a:lnTo>
                    <a:pt x="60866" y="914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490"/>
            <p:cNvSpPr/>
            <p:nvPr/>
          </p:nvSpPr>
          <p:spPr>
            <a:xfrm>
              <a:off x="6274786" y="2781300"/>
              <a:ext cx="49815" cy="242290"/>
            </a:xfrm>
            <a:custGeom>
              <a:avLst/>
              <a:gdLst/>
              <a:ahLst/>
              <a:cxnLst/>
              <a:rect l="0" t="0" r="0" b="0"/>
              <a:pathLst>
                <a:path w="49815" h="242290">
                  <a:moveTo>
                    <a:pt x="49814" y="0"/>
                  </a:moveTo>
                  <a:lnTo>
                    <a:pt x="49814" y="18133"/>
                  </a:lnTo>
                  <a:lnTo>
                    <a:pt x="42899" y="54661"/>
                  </a:lnTo>
                  <a:lnTo>
                    <a:pt x="38241" y="91614"/>
                  </a:lnTo>
                  <a:lnTo>
                    <a:pt x="29215" y="127191"/>
                  </a:lnTo>
                  <a:lnTo>
                    <a:pt x="19278" y="161813"/>
                  </a:lnTo>
                  <a:lnTo>
                    <a:pt x="7473" y="198889"/>
                  </a:lnTo>
                  <a:lnTo>
                    <a:pt x="4248" y="214528"/>
                  </a:lnTo>
                  <a:lnTo>
                    <a:pt x="493" y="221781"/>
                  </a:lnTo>
                  <a:lnTo>
                    <a:pt x="0" y="224901"/>
                  </a:lnTo>
                  <a:lnTo>
                    <a:pt x="518" y="227827"/>
                  </a:lnTo>
                  <a:lnTo>
                    <a:pt x="3351" y="233336"/>
                  </a:lnTo>
                  <a:lnTo>
                    <a:pt x="10445" y="242289"/>
                  </a:lnTo>
                  <a:lnTo>
                    <a:pt x="11715" y="241959"/>
                  </a:lnTo>
                  <a:lnTo>
                    <a:pt x="19333" y="23621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491"/>
            <p:cNvSpPr/>
            <p:nvPr/>
          </p:nvSpPr>
          <p:spPr>
            <a:xfrm>
              <a:off x="6401347" y="2729112"/>
              <a:ext cx="150206" cy="143151"/>
            </a:xfrm>
            <a:custGeom>
              <a:avLst/>
              <a:gdLst/>
              <a:ahLst/>
              <a:cxnLst/>
              <a:rect l="0" t="0" r="0" b="0"/>
              <a:pathLst>
                <a:path w="150206" h="143151">
                  <a:moveTo>
                    <a:pt x="90892" y="14088"/>
                  </a:moveTo>
                  <a:lnTo>
                    <a:pt x="84332" y="7527"/>
                  </a:lnTo>
                  <a:lnTo>
                    <a:pt x="72161" y="1440"/>
                  </a:lnTo>
                  <a:lnTo>
                    <a:pt x="66198" y="0"/>
                  </a:lnTo>
                  <a:lnTo>
                    <a:pt x="63423" y="462"/>
                  </a:lnTo>
                  <a:lnTo>
                    <a:pt x="58082" y="3234"/>
                  </a:lnTo>
                  <a:lnTo>
                    <a:pt x="38606" y="20835"/>
                  </a:lnTo>
                  <a:lnTo>
                    <a:pt x="16043" y="53839"/>
                  </a:lnTo>
                  <a:lnTo>
                    <a:pt x="3607" y="82147"/>
                  </a:lnTo>
                  <a:lnTo>
                    <a:pt x="0" y="106159"/>
                  </a:lnTo>
                  <a:lnTo>
                    <a:pt x="4212" y="114557"/>
                  </a:lnTo>
                  <a:lnTo>
                    <a:pt x="16668" y="129701"/>
                  </a:lnTo>
                  <a:lnTo>
                    <a:pt x="32775" y="138184"/>
                  </a:lnTo>
                  <a:lnTo>
                    <a:pt x="55737" y="142552"/>
                  </a:lnTo>
                  <a:lnTo>
                    <a:pt x="69342" y="143150"/>
                  </a:lnTo>
                  <a:lnTo>
                    <a:pt x="83854" y="138900"/>
                  </a:lnTo>
                  <a:lnTo>
                    <a:pt x="120755" y="118763"/>
                  </a:lnTo>
                  <a:lnTo>
                    <a:pt x="134171" y="104934"/>
                  </a:lnTo>
                  <a:lnTo>
                    <a:pt x="146290" y="85090"/>
                  </a:lnTo>
                  <a:lnTo>
                    <a:pt x="150205" y="69933"/>
                  </a:lnTo>
                  <a:lnTo>
                    <a:pt x="147319" y="50672"/>
                  </a:lnTo>
                  <a:lnTo>
                    <a:pt x="137057" y="32924"/>
                  </a:lnTo>
                  <a:lnTo>
                    <a:pt x="125804" y="24435"/>
                  </a:lnTo>
                  <a:lnTo>
                    <a:pt x="96556" y="10213"/>
                  </a:lnTo>
                  <a:lnTo>
                    <a:pt x="75653" y="646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3" name="SMARTInkShape-Group129"/>
          <p:cNvGrpSpPr/>
          <p:nvPr/>
        </p:nvGrpSpPr>
        <p:grpSpPr>
          <a:xfrm>
            <a:off x="83820" y="4815840"/>
            <a:ext cx="2346960" cy="1295397"/>
            <a:chOff x="83820" y="4815840"/>
            <a:chExt cx="2346960" cy="1295397"/>
          </a:xfrm>
        </p:grpSpPr>
        <p:sp>
          <p:nvSpPr>
            <p:cNvPr id="167" name="SMARTInkShape-492"/>
            <p:cNvSpPr/>
            <p:nvPr/>
          </p:nvSpPr>
          <p:spPr>
            <a:xfrm>
              <a:off x="83820" y="4976448"/>
              <a:ext cx="213361" cy="174215"/>
            </a:xfrm>
            <a:custGeom>
              <a:avLst/>
              <a:gdLst/>
              <a:ahLst/>
              <a:cxnLst/>
              <a:rect l="0" t="0" r="0" b="0"/>
              <a:pathLst>
                <a:path w="213361" h="174215">
                  <a:moveTo>
                    <a:pt x="7620" y="90852"/>
                  </a:moveTo>
                  <a:lnTo>
                    <a:pt x="7620" y="71449"/>
                  </a:lnTo>
                  <a:lnTo>
                    <a:pt x="7620" y="86005"/>
                  </a:lnTo>
                  <a:lnTo>
                    <a:pt x="1059" y="111638"/>
                  </a:lnTo>
                  <a:lnTo>
                    <a:pt x="6129" y="145912"/>
                  </a:lnTo>
                  <a:lnTo>
                    <a:pt x="649" y="164217"/>
                  </a:lnTo>
                  <a:lnTo>
                    <a:pt x="25" y="174214"/>
                  </a:lnTo>
                  <a:lnTo>
                    <a:pt x="0" y="141201"/>
                  </a:lnTo>
                  <a:lnTo>
                    <a:pt x="2257" y="120446"/>
                  </a:lnTo>
                  <a:lnTo>
                    <a:pt x="7760" y="83115"/>
                  </a:lnTo>
                  <a:lnTo>
                    <a:pt x="18132" y="49162"/>
                  </a:lnTo>
                  <a:lnTo>
                    <a:pt x="30526" y="24725"/>
                  </a:lnTo>
                  <a:lnTo>
                    <a:pt x="35580" y="19129"/>
                  </a:lnTo>
                  <a:lnTo>
                    <a:pt x="40649" y="16641"/>
                  </a:lnTo>
                  <a:lnTo>
                    <a:pt x="48262" y="15241"/>
                  </a:lnTo>
                  <a:lnTo>
                    <a:pt x="49955" y="15891"/>
                  </a:lnTo>
                  <a:lnTo>
                    <a:pt x="51083" y="17171"/>
                  </a:lnTo>
                  <a:lnTo>
                    <a:pt x="51835" y="18871"/>
                  </a:lnTo>
                  <a:lnTo>
                    <a:pt x="53183" y="20005"/>
                  </a:lnTo>
                  <a:lnTo>
                    <a:pt x="56939" y="21264"/>
                  </a:lnTo>
                  <a:lnTo>
                    <a:pt x="58279" y="23294"/>
                  </a:lnTo>
                  <a:lnTo>
                    <a:pt x="71461" y="58070"/>
                  </a:lnTo>
                  <a:lnTo>
                    <a:pt x="81607" y="89294"/>
                  </a:lnTo>
                  <a:lnTo>
                    <a:pt x="83690" y="126320"/>
                  </a:lnTo>
                  <a:lnTo>
                    <a:pt x="83818" y="151326"/>
                  </a:lnTo>
                  <a:lnTo>
                    <a:pt x="79774" y="147622"/>
                  </a:lnTo>
                  <a:lnTo>
                    <a:pt x="77788" y="143459"/>
                  </a:lnTo>
                  <a:lnTo>
                    <a:pt x="76292" y="115763"/>
                  </a:lnTo>
                  <a:lnTo>
                    <a:pt x="82243" y="82498"/>
                  </a:lnTo>
                  <a:lnTo>
                    <a:pt x="84812" y="67666"/>
                  </a:lnTo>
                  <a:lnTo>
                    <a:pt x="100894" y="33893"/>
                  </a:lnTo>
                  <a:lnTo>
                    <a:pt x="113056" y="17625"/>
                  </a:lnTo>
                  <a:lnTo>
                    <a:pt x="127384" y="6125"/>
                  </a:lnTo>
                  <a:lnTo>
                    <a:pt x="138308" y="1400"/>
                  </a:lnTo>
                  <a:lnTo>
                    <a:pt x="146907" y="0"/>
                  </a:lnTo>
                  <a:lnTo>
                    <a:pt x="152216" y="1931"/>
                  </a:lnTo>
                  <a:lnTo>
                    <a:pt x="162523" y="10069"/>
                  </a:lnTo>
                  <a:lnTo>
                    <a:pt x="165366" y="14872"/>
                  </a:lnTo>
                  <a:lnTo>
                    <a:pt x="175729" y="46488"/>
                  </a:lnTo>
                  <a:lnTo>
                    <a:pt x="187175" y="82564"/>
                  </a:lnTo>
                  <a:lnTo>
                    <a:pt x="190062" y="114794"/>
                  </a:lnTo>
                  <a:lnTo>
                    <a:pt x="191260" y="138322"/>
                  </a:lnTo>
                  <a:lnTo>
                    <a:pt x="197802" y="165069"/>
                  </a:lnTo>
                  <a:lnTo>
                    <a:pt x="198755" y="165730"/>
                  </a:lnTo>
                  <a:lnTo>
                    <a:pt x="204140" y="166660"/>
                  </a:lnTo>
                  <a:lnTo>
                    <a:pt x="213360" y="16705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493"/>
            <p:cNvSpPr/>
            <p:nvPr/>
          </p:nvSpPr>
          <p:spPr>
            <a:xfrm>
              <a:off x="350984" y="4968239"/>
              <a:ext cx="104868" cy="173586"/>
            </a:xfrm>
            <a:custGeom>
              <a:avLst/>
              <a:gdLst/>
              <a:ahLst/>
              <a:cxnLst/>
              <a:rect l="0" t="0" r="0" b="0"/>
              <a:pathLst>
                <a:path w="104868" h="173586">
                  <a:moveTo>
                    <a:pt x="68116" y="22861"/>
                  </a:moveTo>
                  <a:lnTo>
                    <a:pt x="42968" y="23707"/>
                  </a:lnTo>
                  <a:lnTo>
                    <a:pt x="23798" y="33466"/>
                  </a:lnTo>
                  <a:lnTo>
                    <a:pt x="20790" y="37551"/>
                  </a:lnTo>
                  <a:lnTo>
                    <a:pt x="11448" y="60099"/>
                  </a:lnTo>
                  <a:lnTo>
                    <a:pt x="7477" y="65466"/>
                  </a:lnTo>
                  <a:lnTo>
                    <a:pt x="3065" y="78203"/>
                  </a:lnTo>
                  <a:lnTo>
                    <a:pt x="0" y="114564"/>
                  </a:lnTo>
                  <a:lnTo>
                    <a:pt x="520" y="136392"/>
                  </a:lnTo>
                  <a:lnTo>
                    <a:pt x="5660" y="153114"/>
                  </a:lnTo>
                  <a:lnTo>
                    <a:pt x="17453" y="169605"/>
                  </a:lnTo>
                  <a:lnTo>
                    <a:pt x="24714" y="172747"/>
                  </a:lnTo>
                  <a:lnTo>
                    <a:pt x="29021" y="173585"/>
                  </a:lnTo>
                  <a:lnTo>
                    <a:pt x="47219" y="170719"/>
                  </a:lnTo>
                  <a:lnTo>
                    <a:pt x="64652" y="164508"/>
                  </a:lnTo>
                  <a:lnTo>
                    <a:pt x="95974" y="139202"/>
                  </a:lnTo>
                  <a:lnTo>
                    <a:pt x="101664" y="129319"/>
                  </a:lnTo>
                  <a:lnTo>
                    <a:pt x="104867" y="111977"/>
                  </a:lnTo>
                  <a:lnTo>
                    <a:pt x="104769" y="98028"/>
                  </a:lnTo>
                  <a:lnTo>
                    <a:pt x="95531" y="64870"/>
                  </a:lnTo>
                  <a:lnTo>
                    <a:pt x="79708" y="39061"/>
                  </a:lnTo>
                  <a:lnTo>
                    <a:pt x="51222" y="15594"/>
                  </a:lnTo>
                  <a:lnTo>
                    <a:pt x="36274" y="5150"/>
                  </a:lnTo>
                  <a:lnTo>
                    <a:pt x="35035" y="3434"/>
                  </a:lnTo>
                  <a:lnTo>
                    <a:pt x="35055" y="2289"/>
                  </a:lnTo>
                  <a:lnTo>
                    <a:pt x="3763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494"/>
            <p:cNvSpPr/>
            <p:nvPr/>
          </p:nvSpPr>
          <p:spPr>
            <a:xfrm>
              <a:off x="510946" y="4930751"/>
              <a:ext cx="129134" cy="166542"/>
            </a:xfrm>
            <a:custGeom>
              <a:avLst/>
              <a:gdLst/>
              <a:ahLst/>
              <a:cxnLst/>
              <a:rect l="0" t="0" r="0" b="0"/>
              <a:pathLst>
                <a:path w="129134" h="166542">
                  <a:moveTo>
                    <a:pt x="14834" y="45109"/>
                  </a:moveTo>
                  <a:lnTo>
                    <a:pt x="14834" y="79158"/>
                  </a:lnTo>
                  <a:lnTo>
                    <a:pt x="13987" y="113935"/>
                  </a:lnTo>
                  <a:lnTo>
                    <a:pt x="1653" y="149397"/>
                  </a:lnTo>
                  <a:lnTo>
                    <a:pt x="0" y="161476"/>
                  </a:lnTo>
                  <a:lnTo>
                    <a:pt x="711" y="163327"/>
                  </a:lnTo>
                  <a:lnTo>
                    <a:pt x="2032" y="164561"/>
                  </a:lnTo>
                  <a:lnTo>
                    <a:pt x="6190" y="166541"/>
                  </a:lnTo>
                  <a:lnTo>
                    <a:pt x="6531" y="165857"/>
                  </a:lnTo>
                  <a:lnTo>
                    <a:pt x="6910" y="162839"/>
                  </a:lnTo>
                  <a:lnTo>
                    <a:pt x="626" y="138498"/>
                  </a:lnTo>
                  <a:lnTo>
                    <a:pt x="6245" y="104512"/>
                  </a:lnTo>
                  <a:lnTo>
                    <a:pt x="7869" y="70891"/>
                  </a:lnTo>
                  <a:lnTo>
                    <a:pt x="17794" y="36703"/>
                  </a:lnTo>
                  <a:lnTo>
                    <a:pt x="25118" y="18441"/>
                  </a:lnTo>
                  <a:lnTo>
                    <a:pt x="32387" y="9832"/>
                  </a:lnTo>
                  <a:lnTo>
                    <a:pt x="40415" y="4030"/>
                  </a:lnTo>
                  <a:lnTo>
                    <a:pt x="49695" y="764"/>
                  </a:lnTo>
                  <a:lnTo>
                    <a:pt x="55163" y="0"/>
                  </a:lnTo>
                  <a:lnTo>
                    <a:pt x="60415" y="1918"/>
                  </a:lnTo>
                  <a:lnTo>
                    <a:pt x="63001" y="3615"/>
                  </a:lnTo>
                  <a:lnTo>
                    <a:pt x="73235" y="18505"/>
                  </a:lnTo>
                  <a:lnTo>
                    <a:pt x="91032" y="52806"/>
                  </a:lnTo>
                  <a:lnTo>
                    <a:pt x="95266" y="63770"/>
                  </a:lnTo>
                  <a:lnTo>
                    <a:pt x="102253" y="98899"/>
                  </a:lnTo>
                  <a:lnTo>
                    <a:pt x="109966" y="133602"/>
                  </a:lnTo>
                  <a:lnTo>
                    <a:pt x="113549" y="149802"/>
                  </a:lnTo>
                  <a:lnTo>
                    <a:pt x="120424" y="158175"/>
                  </a:lnTo>
                  <a:lnTo>
                    <a:pt x="123287" y="158860"/>
                  </a:lnTo>
                  <a:lnTo>
                    <a:pt x="129133" y="15940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495"/>
            <p:cNvSpPr/>
            <p:nvPr/>
          </p:nvSpPr>
          <p:spPr>
            <a:xfrm>
              <a:off x="651456" y="4922519"/>
              <a:ext cx="124692" cy="148297"/>
            </a:xfrm>
            <a:custGeom>
              <a:avLst/>
              <a:gdLst/>
              <a:ahLst/>
              <a:cxnLst/>
              <a:rect l="0" t="0" r="0" b="0"/>
              <a:pathLst>
                <a:path w="124692" h="148297">
                  <a:moveTo>
                    <a:pt x="87683" y="22861"/>
                  </a:moveTo>
                  <a:lnTo>
                    <a:pt x="54481" y="23707"/>
                  </a:lnTo>
                  <a:lnTo>
                    <a:pt x="35689" y="33466"/>
                  </a:lnTo>
                  <a:lnTo>
                    <a:pt x="28450" y="40557"/>
                  </a:lnTo>
                  <a:lnTo>
                    <a:pt x="9861" y="64670"/>
                  </a:lnTo>
                  <a:lnTo>
                    <a:pt x="0" y="100923"/>
                  </a:lnTo>
                  <a:lnTo>
                    <a:pt x="3187" y="126911"/>
                  </a:lnTo>
                  <a:lnTo>
                    <a:pt x="5106" y="131174"/>
                  </a:lnTo>
                  <a:lnTo>
                    <a:pt x="11754" y="138169"/>
                  </a:lnTo>
                  <a:lnTo>
                    <a:pt x="18095" y="141842"/>
                  </a:lnTo>
                  <a:lnTo>
                    <a:pt x="33109" y="148245"/>
                  </a:lnTo>
                  <a:lnTo>
                    <a:pt x="44802" y="148296"/>
                  </a:lnTo>
                  <a:lnTo>
                    <a:pt x="79644" y="142831"/>
                  </a:lnTo>
                  <a:lnTo>
                    <a:pt x="90037" y="137987"/>
                  </a:lnTo>
                  <a:lnTo>
                    <a:pt x="104562" y="125741"/>
                  </a:lnTo>
                  <a:lnTo>
                    <a:pt x="120250" y="101434"/>
                  </a:lnTo>
                  <a:lnTo>
                    <a:pt x="124691" y="76011"/>
                  </a:lnTo>
                  <a:lnTo>
                    <a:pt x="124613" y="59117"/>
                  </a:lnTo>
                  <a:lnTo>
                    <a:pt x="115135" y="33112"/>
                  </a:lnTo>
                  <a:lnTo>
                    <a:pt x="107859" y="21853"/>
                  </a:lnTo>
                  <a:lnTo>
                    <a:pt x="96295" y="13154"/>
                  </a:lnTo>
                  <a:lnTo>
                    <a:pt x="72444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496"/>
            <p:cNvSpPr/>
            <p:nvPr/>
          </p:nvSpPr>
          <p:spPr>
            <a:xfrm>
              <a:off x="824567" y="4930240"/>
              <a:ext cx="105073" cy="137061"/>
            </a:xfrm>
            <a:custGeom>
              <a:avLst/>
              <a:gdLst/>
              <a:ahLst/>
              <a:cxnLst/>
              <a:rect l="0" t="0" r="0" b="0"/>
              <a:pathLst>
                <a:path w="105073" h="137061">
                  <a:moveTo>
                    <a:pt x="105072" y="15140"/>
                  </a:moveTo>
                  <a:lnTo>
                    <a:pt x="98512" y="8578"/>
                  </a:lnTo>
                  <a:lnTo>
                    <a:pt x="86341" y="2492"/>
                  </a:lnTo>
                  <a:lnTo>
                    <a:pt x="72649" y="411"/>
                  </a:lnTo>
                  <a:lnTo>
                    <a:pt x="57934" y="0"/>
                  </a:lnTo>
                  <a:lnTo>
                    <a:pt x="45480" y="3975"/>
                  </a:lnTo>
                  <a:lnTo>
                    <a:pt x="31338" y="13750"/>
                  </a:lnTo>
                  <a:lnTo>
                    <a:pt x="15374" y="31109"/>
                  </a:lnTo>
                  <a:lnTo>
                    <a:pt x="3816" y="50843"/>
                  </a:lnTo>
                  <a:lnTo>
                    <a:pt x="0" y="65982"/>
                  </a:lnTo>
                  <a:lnTo>
                    <a:pt x="1364" y="76118"/>
                  </a:lnTo>
                  <a:lnTo>
                    <a:pt x="6893" y="89087"/>
                  </a:lnTo>
                  <a:lnTo>
                    <a:pt x="19675" y="108980"/>
                  </a:lnTo>
                  <a:lnTo>
                    <a:pt x="33297" y="118485"/>
                  </a:lnTo>
                  <a:lnTo>
                    <a:pt x="53043" y="125818"/>
                  </a:lnTo>
                  <a:lnTo>
                    <a:pt x="90637" y="134359"/>
                  </a:lnTo>
                  <a:lnTo>
                    <a:pt x="105072" y="1370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MARTInkShape-497"/>
            <p:cNvSpPr/>
            <p:nvPr/>
          </p:nvSpPr>
          <p:spPr>
            <a:xfrm>
              <a:off x="960262" y="4923579"/>
              <a:ext cx="113665" cy="127923"/>
            </a:xfrm>
            <a:custGeom>
              <a:avLst/>
              <a:gdLst/>
              <a:ahLst/>
              <a:cxnLst/>
              <a:rect l="0" t="0" r="0" b="0"/>
              <a:pathLst>
                <a:path w="113665" h="127923">
                  <a:moveTo>
                    <a:pt x="106538" y="6560"/>
                  </a:moveTo>
                  <a:lnTo>
                    <a:pt x="95932" y="6560"/>
                  </a:lnTo>
                  <a:lnTo>
                    <a:pt x="74538" y="0"/>
                  </a:lnTo>
                  <a:lnTo>
                    <a:pt x="51806" y="5594"/>
                  </a:lnTo>
                  <a:lnTo>
                    <a:pt x="24912" y="23643"/>
                  </a:lnTo>
                  <a:lnTo>
                    <a:pt x="13960" y="35798"/>
                  </a:lnTo>
                  <a:lnTo>
                    <a:pt x="3521" y="55077"/>
                  </a:lnTo>
                  <a:lnTo>
                    <a:pt x="179" y="89713"/>
                  </a:lnTo>
                  <a:lnTo>
                    <a:pt x="0" y="97986"/>
                  </a:lnTo>
                  <a:lnTo>
                    <a:pt x="4437" y="106743"/>
                  </a:lnTo>
                  <a:lnTo>
                    <a:pt x="12053" y="115433"/>
                  </a:lnTo>
                  <a:lnTo>
                    <a:pt x="21082" y="122117"/>
                  </a:lnTo>
                  <a:lnTo>
                    <a:pt x="30740" y="125653"/>
                  </a:lnTo>
                  <a:lnTo>
                    <a:pt x="50737" y="127922"/>
                  </a:lnTo>
                  <a:lnTo>
                    <a:pt x="87705" y="121871"/>
                  </a:lnTo>
                  <a:lnTo>
                    <a:pt x="92289" y="119841"/>
                  </a:lnTo>
                  <a:lnTo>
                    <a:pt x="108539" y="103782"/>
                  </a:lnTo>
                  <a:lnTo>
                    <a:pt x="111661" y="96055"/>
                  </a:lnTo>
                  <a:lnTo>
                    <a:pt x="113664" y="77296"/>
                  </a:lnTo>
                  <a:lnTo>
                    <a:pt x="109966" y="62327"/>
                  </a:lnTo>
                  <a:lnTo>
                    <a:pt x="91233" y="31203"/>
                  </a:lnTo>
                  <a:lnTo>
                    <a:pt x="76058" y="1418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MARTInkShape-498"/>
            <p:cNvSpPr/>
            <p:nvPr/>
          </p:nvSpPr>
          <p:spPr>
            <a:xfrm>
              <a:off x="1173895" y="4815840"/>
              <a:ext cx="22445" cy="228600"/>
            </a:xfrm>
            <a:custGeom>
              <a:avLst/>
              <a:gdLst/>
              <a:ahLst/>
              <a:cxnLst/>
              <a:rect l="0" t="0" r="0" b="0"/>
              <a:pathLst>
                <a:path w="22445" h="228600">
                  <a:moveTo>
                    <a:pt x="22444" y="0"/>
                  </a:moveTo>
                  <a:lnTo>
                    <a:pt x="21598" y="34399"/>
                  </a:lnTo>
                  <a:lnTo>
                    <a:pt x="15884" y="69095"/>
                  </a:lnTo>
                  <a:lnTo>
                    <a:pt x="8950" y="104398"/>
                  </a:lnTo>
                  <a:lnTo>
                    <a:pt x="1685" y="136709"/>
                  </a:lnTo>
                  <a:lnTo>
                    <a:pt x="0" y="167551"/>
                  </a:lnTo>
                  <a:lnTo>
                    <a:pt x="513" y="196409"/>
                  </a:lnTo>
                  <a:lnTo>
                    <a:pt x="7205" y="22859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499"/>
            <p:cNvSpPr/>
            <p:nvPr/>
          </p:nvSpPr>
          <p:spPr>
            <a:xfrm>
              <a:off x="1112926" y="4937760"/>
              <a:ext cx="121515" cy="7621"/>
            </a:xfrm>
            <a:custGeom>
              <a:avLst/>
              <a:gdLst/>
              <a:ahLst/>
              <a:cxnLst/>
              <a:rect l="0" t="0" r="0" b="0"/>
              <a:pathLst>
                <a:path w="121515" h="7621">
                  <a:moveTo>
                    <a:pt x="14834" y="0"/>
                  </a:moveTo>
                  <a:lnTo>
                    <a:pt x="0" y="0"/>
                  </a:lnTo>
                  <a:lnTo>
                    <a:pt x="36517" y="0"/>
                  </a:lnTo>
                  <a:lnTo>
                    <a:pt x="69022" y="846"/>
                  </a:lnTo>
                  <a:lnTo>
                    <a:pt x="107038" y="6913"/>
                  </a:lnTo>
                  <a:lnTo>
                    <a:pt x="121514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500"/>
            <p:cNvSpPr/>
            <p:nvPr/>
          </p:nvSpPr>
          <p:spPr>
            <a:xfrm>
              <a:off x="1341120" y="4945380"/>
              <a:ext cx="45721" cy="1"/>
            </a:xfrm>
            <a:custGeom>
              <a:avLst/>
              <a:gdLst/>
              <a:ahLst/>
              <a:cxnLst/>
              <a:rect l="0" t="0" r="0" b="0"/>
              <a:pathLst>
                <a:path w="45721" h="1">
                  <a:moveTo>
                    <a:pt x="0" y="0"/>
                  </a:moveTo>
                  <a:lnTo>
                    <a:pt x="36790" y="0"/>
                  </a:lnTo>
                  <a:lnTo>
                    <a:pt x="457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501"/>
            <p:cNvSpPr/>
            <p:nvPr/>
          </p:nvSpPr>
          <p:spPr>
            <a:xfrm>
              <a:off x="305952" y="5212173"/>
              <a:ext cx="324870" cy="266161"/>
            </a:xfrm>
            <a:custGeom>
              <a:avLst/>
              <a:gdLst/>
              <a:ahLst/>
              <a:cxnLst/>
              <a:rect l="0" t="0" r="0" b="0"/>
              <a:pathLst>
                <a:path w="324870" h="266161">
                  <a:moveTo>
                    <a:pt x="21708" y="7527"/>
                  </a:moveTo>
                  <a:lnTo>
                    <a:pt x="14181" y="0"/>
                  </a:lnTo>
                  <a:lnTo>
                    <a:pt x="14088" y="33956"/>
                  </a:lnTo>
                  <a:lnTo>
                    <a:pt x="14087" y="70805"/>
                  </a:lnTo>
                  <a:lnTo>
                    <a:pt x="13241" y="83910"/>
                  </a:lnTo>
                  <a:lnTo>
                    <a:pt x="6327" y="121777"/>
                  </a:lnTo>
                  <a:lnTo>
                    <a:pt x="0" y="149426"/>
                  </a:lnTo>
                  <a:lnTo>
                    <a:pt x="1617" y="157517"/>
                  </a:lnTo>
                  <a:lnTo>
                    <a:pt x="5030" y="166832"/>
                  </a:lnTo>
                  <a:lnTo>
                    <a:pt x="5509" y="169611"/>
                  </a:lnTo>
                  <a:lnTo>
                    <a:pt x="8299" y="174955"/>
                  </a:lnTo>
                  <a:lnTo>
                    <a:pt x="11515" y="180152"/>
                  </a:lnTo>
                  <a:lnTo>
                    <a:pt x="12944" y="185285"/>
                  </a:lnTo>
                  <a:lnTo>
                    <a:pt x="14172" y="186992"/>
                  </a:lnTo>
                  <a:lnTo>
                    <a:pt x="15837" y="188130"/>
                  </a:lnTo>
                  <a:lnTo>
                    <a:pt x="19945" y="190242"/>
                  </a:lnTo>
                  <a:lnTo>
                    <a:pt x="27018" y="195344"/>
                  </a:lnTo>
                  <a:lnTo>
                    <a:pt x="34476" y="197231"/>
                  </a:lnTo>
                  <a:lnTo>
                    <a:pt x="42894" y="198637"/>
                  </a:lnTo>
                  <a:lnTo>
                    <a:pt x="61291" y="204556"/>
                  </a:lnTo>
                  <a:lnTo>
                    <a:pt x="98064" y="205604"/>
                  </a:lnTo>
                  <a:lnTo>
                    <a:pt x="133317" y="205645"/>
                  </a:lnTo>
                  <a:lnTo>
                    <a:pt x="146029" y="204799"/>
                  </a:lnTo>
                  <a:lnTo>
                    <a:pt x="162866" y="197886"/>
                  </a:lnTo>
                  <a:lnTo>
                    <a:pt x="164073" y="196239"/>
                  </a:lnTo>
                  <a:lnTo>
                    <a:pt x="164878" y="194295"/>
                  </a:lnTo>
                  <a:lnTo>
                    <a:pt x="166261" y="192999"/>
                  </a:lnTo>
                  <a:lnTo>
                    <a:pt x="174565" y="188661"/>
                  </a:lnTo>
                  <a:lnTo>
                    <a:pt x="176952" y="186703"/>
                  </a:lnTo>
                  <a:lnTo>
                    <a:pt x="179605" y="182269"/>
                  </a:lnTo>
                  <a:lnTo>
                    <a:pt x="188164" y="158416"/>
                  </a:lnTo>
                  <a:lnTo>
                    <a:pt x="187712" y="155533"/>
                  </a:lnTo>
                  <a:lnTo>
                    <a:pt x="183160" y="142564"/>
                  </a:lnTo>
                  <a:lnTo>
                    <a:pt x="181518" y="134430"/>
                  </a:lnTo>
                  <a:lnTo>
                    <a:pt x="174870" y="122198"/>
                  </a:lnTo>
                  <a:lnTo>
                    <a:pt x="174446" y="118323"/>
                  </a:lnTo>
                  <a:lnTo>
                    <a:pt x="173487" y="116951"/>
                  </a:lnTo>
                  <a:lnTo>
                    <a:pt x="172000" y="116035"/>
                  </a:lnTo>
                  <a:lnTo>
                    <a:pt x="167576" y="114568"/>
                  </a:lnTo>
                  <a:lnTo>
                    <a:pt x="167213" y="115294"/>
                  </a:lnTo>
                  <a:lnTo>
                    <a:pt x="166491" y="152663"/>
                  </a:lnTo>
                  <a:lnTo>
                    <a:pt x="166488" y="187888"/>
                  </a:lnTo>
                  <a:lnTo>
                    <a:pt x="167334" y="225105"/>
                  </a:lnTo>
                  <a:lnTo>
                    <a:pt x="173637" y="250795"/>
                  </a:lnTo>
                  <a:lnTo>
                    <a:pt x="174105" y="258944"/>
                  </a:lnTo>
                  <a:lnTo>
                    <a:pt x="174108" y="225520"/>
                  </a:lnTo>
                  <a:lnTo>
                    <a:pt x="173261" y="212786"/>
                  </a:lnTo>
                  <a:lnTo>
                    <a:pt x="167547" y="181552"/>
                  </a:lnTo>
                  <a:lnTo>
                    <a:pt x="166627" y="144524"/>
                  </a:lnTo>
                  <a:lnTo>
                    <a:pt x="167396" y="130221"/>
                  </a:lnTo>
                  <a:lnTo>
                    <a:pt x="174046" y="92464"/>
                  </a:lnTo>
                  <a:lnTo>
                    <a:pt x="174080" y="91843"/>
                  </a:lnTo>
                  <a:lnTo>
                    <a:pt x="178145" y="91493"/>
                  </a:lnTo>
                  <a:lnTo>
                    <a:pt x="179339" y="92291"/>
                  </a:lnTo>
                  <a:lnTo>
                    <a:pt x="180135" y="93670"/>
                  </a:lnTo>
                  <a:lnTo>
                    <a:pt x="181256" y="99655"/>
                  </a:lnTo>
                  <a:lnTo>
                    <a:pt x="181413" y="101966"/>
                  </a:lnTo>
                  <a:lnTo>
                    <a:pt x="192986" y="116994"/>
                  </a:lnTo>
                  <a:lnTo>
                    <a:pt x="210983" y="135730"/>
                  </a:lnTo>
                  <a:lnTo>
                    <a:pt x="247303" y="154054"/>
                  </a:lnTo>
                  <a:lnTo>
                    <a:pt x="270034" y="168927"/>
                  </a:lnTo>
                  <a:lnTo>
                    <a:pt x="285692" y="173318"/>
                  </a:lnTo>
                  <a:lnTo>
                    <a:pt x="305306" y="175648"/>
                  </a:lnTo>
                  <a:lnTo>
                    <a:pt x="324869" y="182458"/>
                  </a:lnTo>
                  <a:lnTo>
                    <a:pt x="324568" y="182568"/>
                  </a:lnTo>
                  <a:lnTo>
                    <a:pt x="319803" y="182758"/>
                  </a:lnTo>
                  <a:lnTo>
                    <a:pt x="284154" y="196280"/>
                  </a:lnTo>
                  <a:lnTo>
                    <a:pt x="248398" y="211643"/>
                  </a:lnTo>
                  <a:lnTo>
                    <a:pt x="211197" y="238355"/>
                  </a:lnTo>
                  <a:lnTo>
                    <a:pt x="195420" y="248764"/>
                  </a:lnTo>
                  <a:lnTo>
                    <a:pt x="192046" y="253880"/>
                  </a:lnTo>
                  <a:lnTo>
                    <a:pt x="189584" y="265099"/>
                  </a:lnTo>
                  <a:lnTo>
                    <a:pt x="193968" y="265936"/>
                  </a:lnTo>
                  <a:lnTo>
                    <a:pt x="197508" y="266160"/>
                  </a:lnTo>
                  <a:lnTo>
                    <a:pt x="203699" y="264150"/>
                  </a:lnTo>
                  <a:lnTo>
                    <a:pt x="209273" y="261282"/>
                  </a:lnTo>
                  <a:lnTo>
                    <a:pt x="219828" y="25898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502"/>
            <p:cNvSpPr/>
            <p:nvPr/>
          </p:nvSpPr>
          <p:spPr>
            <a:xfrm>
              <a:off x="723900" y="5212080"/>
              <a:ext cx="22861" cy="243840"/>
            </a:xfrm>
            <a:custGeom>
              <a:avLst/>
              <a:gdLst/>
              <a:ahLst/>
              <a:cxnLst/>
              <a:rect l="0" t="0" r="0" b="0"/>
              <a:pathLst>
                <a:path w="22861" h="243840">
                  <a:moveTo>
                    <a:pt x="22860" y="0"/>
                  </a:moveTo>
                  <a:lnTo>
                    <a:pt x="22860" y="4045"/>
                  </a:lnTo>
                  <a:lnTo>
                    <a:pt x="20602" y="8288"/>
                  </a:lnTo>
                  <a:lnTo>
                    <a:pt x="18814" y="10605"/>
                  </a:lnTo>
                  <a:lnTo>
                    <a:pt x="16828" y="17696"/>
                  </a:lnTo>
                  <a:lnTo>
                    <a:pt x="15332" y="54989"/>
                  </a:lnTo>
                  <a:lnTo>
                    <a:pt x="15252" y="89399"/>
                  </a:lnTo>
                  <a:lnTo>
                    <a:pt x="10004" y="127044"/>
                  </a:lnTo>
                  <a:lnTo>
                    <a:pt x="7934" y="160861"/>
                  </a:lnTo>
                  <a:lnTo>
                    <a:pt x="6835" y="184582"/>
                  </a:lnTo>
                  <a:lnTo>
                    <a:pt x="316" y="221982"/>
                  </a:lnTo>
                  <a:lnTo>
                    <a:pt x="0" y="24383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503"/>
            <p:cNvSpPr/>
            <p:nvPr/>
          </p:nvSpPr>
          <p:spPr>
            <a:xfrm>
              <a:off x="884304" y="5311169"/>
              <a:ext cx="121536" cy="144304"/>
            </a:xfrm>
            <a:custGeom>
              <a:avLst/>
              <a:gdLst/>
              <a:ahLst/>
              <a:cxnLst/>
              <a:rect l="0" t="0" r="0" b="0"/>
              <a:pathLst>
                <a:path w="121536" h="144304">
                  <a:moveTo>
                    <a:pt x="121535" y="15211"/>
                  </a:moveTo>
                  <a:lnTo>
                    <a:pt x="121535" y="11165"/>
                  </a:lnTo>
                  <a:lnTo>
                    <a:pt x="120689" y="9974"/>
                  </a:lnTo>
                  <a:lnTo>
                    <a:pt x="119278" y="9179"/>
                  </a:lnTo>
                  <a:lnTo>
                    <a:pt x="117490" y="8649"/>
                  </a:lnTo>
                  <a:lnTo>
                    <a:pt x="116299" y="7450"/>
                  </a:lnTo>
                  <a:lnTo>
                    <a:pt x="114975" y="3859"/>
                  </a:lnTo>
                  <a:lnTo>
                    <a:pt x="113775" y="2563"/>
                  </a:lnTo>
                  <a:lnTo>
                    <a:pt x="110184" y="1123"/>
                  </a:lnTo>
                  <a:lnTo>
                    <a:pt x="88485" y="0"/>
                  </a:lnTo>
                  <a:lnTo>
                    <a:pt x="76841" y="4025"/>
                  </a:lnTo>
                  <a:lnTo>
                    <a:pt x="41182" y="24444"/>
                  </a:lnTo>
                  <a:lnTo>
                    <a:pt x="32765" y="32296"/>
                  </a:lnTo>
                  <a:lnTo>
                    <a:pt x="13357" y="56094"/>
                  </a:lnTo>
                  <a:lnTo>
                    <a:pt x="1563" y="91425"/>
                  </a:lnTo>
                  <a:lnTo>
                    <a:pt x="0" y="107688"/>
                  </a:lnTo>
                  <a:lnTo>
                    <a:pt x="2044" y="113603"/>
                  </a:lnTo>
                  <a:lnTo>
                    <a:pt x="17538" y="132011"/>
                  </a:lnTo>
                  <a:lnTo>
                    <a:pt x="29103" y="139659"/>
                  </a:lnTo>
                  <a:lnTo>
                    <a:pt x="43254" y="143242"/>
                  </a:lnTo>
                  <a:lnTo>
                    <a:pt x="58171" y="144303"/>
                  </a:lnTo>
                  <a:lnTo>
                    <a:pt x="91056" y="13713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504"/>
            <p:cNvSpPr/>
            <p:nvPr/>
          </p:nvSpPr>
          <p:spPr>
            <a:xfrm>
              <a:off x="1029154" y="5295900"/>
              <a:ext cx="105360" cy="148297"/>
            </a:xfrm>
            <a:custGeom>
              <a:avLst/>
              <a:gdLst/>
              <a:ahLst/>
              <a:cxnLst/>
              <a:rect l="0" t="0" r="0" b="0"/>
              <a:pathLst>
                <a:path w="105360" h="148297">
                  <a:moveTo>
                    <a:pt x="83366" y="22860"/>
                  </a:moveTo>
                  <a:lnTo>
                    <a:pt x="83366" y="18815"/>
                  </a:lnTo>
                  <a:lnTo>
                    <a:pt x="82519" y="17623"/>
                  </a:lnTo>
                  <a:lnTo>
                    <a:pt x="81108" y="16828"/>
                  </a:lnTo>
                  <a:lnTo>
                    <a:pt x="72760" y="15553"/>
                  </a:lnTo>
                  <a:lnTo>
                    <a:pt x="65453" y="15332"/>
                  </a:lnTo>
                  <a:lnTo>
                    <a:pt x="53881" y="19312"/>
                  </a:lnTo>
                  <a:lnTo>
                    <a:pt x="46837" y="25799"/>
                  </a:lnTo>
                  <a:lnTo>
                    <a:pt x="40037" y="33479"/>
                  </a:lnTo>
                  <a:lnTo>
                    <a:pt x="27536" y="43410"/>
                  </a:lnTo>
                  <a:lnTo>
                    <a:pt x="4726" y="81388"/>
                  </a:lnTo>
                  <a:lnTo>
                    <a:pt x="1081" y="96552"/>
                  </a:lnTo>
                  <a:lnTo>
                    <a:pt x="0" y="111769"/>
                  </a:lnTo>
                  <a:lnTo>
                    <a:pt x="3725" y="127002"/>
                  </a:lnTo>
                  <a:lnTo>
                    <a:pt x="10191" y="138195"/>
                  </a:lnTo>
                  <a:lnTo>
                    <a:pt x="15002" y="141853"/>
                  </a:lnTo>
                  <a:lnTo>
                    <a:pt x="29033" y="148247"/>
                  </a:lnTo>
                  <a:lnTo>
                    <a:pt x="38333" y="148296"/>
                  </a:lnTo>
                  <a:lnTo>
                    <a:pt x="73246" y="140940"/>
                  </a:lnTo>
                  <a:lnTo>
                    <a:pt x="88458" y="134234"/>
                  </a:lnTo>
                  <a:lnTo>
                    <a:pt x="96353" y="127111"/>
                  </a:lnTo>
                  <a:lnTo>
                    <a:pt x="101838" y="118300"/>
                  </a:lnTo>
                  <a:lnTo>
                    <a:pt x="105359" y="98846"/>
                  </a:lnTo>
                  <a:lnTo>
                    <a:pt x="105265" y="68395"/>
                  </a:lnTo>
                  <a:lnTo>
                    <a:pt x="100108" y="52344"/>
                  </a:lnTo>
                  <a:lnTo>
                    <a:pt x="77985" y="15781"/>
                  </a:lnTo>
                  <a:lnTo>
                    <a:pt x="75894" y="10400"/>
                  </a:lnTo>
                  <a:lnTo>
                    <a:pt x="6812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SMARTInkShape-505"/>
            <p:cNvSpPr/>
            <p:nvPr/>
          </p:nvSpPr>
          <p:spPr>
            <a:xfrm>
              <a:off x="1219202" y="5135880"/>
              <a:ext cx="22858" cy="259081"/>
            </a:xfrm>
            <a:custGeom>
              <a:avLst/>
              <a:gdLst/>
              <a:ahLst/>
              <a:cxnLst/>
              <a:rect l="0" t="0" r="0" b="0"/>
              <a:pathLst>
                <a:path w="22858" h="259081">
                  <a:moveTo>
                    <a:pt x="22857" y="0"/>
                  </a:moveTo>
                  <a:lnTo>
                    <a:pt x="18812" y="4045"/>
                  </a:lnTo>
                  <a:lnTo>
                    <a:pt x="16826" y="8288"/>
                  </a:lnTo>
                  <a:lnTo>
                    <a:pt x="9248" y="41044"/>
                  </a:lnTo>
                  <a:lnTo>
                    <a:pt x="7832" y="77434"/>
                  </a:lnTo>
                  <a:lnTo>
                    <a:pt x="7660" y="115046"/>
                  </a:lnTo>
                  <a:lnTo>
                    <a:pt x="7626" y="151042"/>
                  </a:lnTo>
                  <a:lnTo>
                    <a:pt x="6772" y="187848"/>
                  </a:lnTo>
                  <a:lnTo>
                    <a:pt x="1057" y="224205"/>
                  </a:lnTo>
                  <a:lnTo>
                    <a:pt x="0" y="258838"/>
                  </a:lnTo>
                  <a:lnTo>
                    <a:pt x="7618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506"/>
            <p:cNvSpPr/>
            <p:nvPr/>
          </p:nvSpPr>
          <p:spPr>
            <a:xfrm>
              <a:off x="1165860" y="5257800"/>
              <a:ext cx="160020" cy="7620"/>
            </a:xfrm>
            <a:custGeom>
              <a:avLst/>
              <a:gdLst/>
              <a:ahLst/>
              <a:cxnLst/>
              <a:rect l="0" t="0" r="0" b="0"/>
              <a:pathLst>
                <a:path w="160020" h="7620">
                  <a:moveTo>
                    <a:pt x="0" y="0"/>
                  </a:moveTo>
                  <a:lnTo>
                    <a:pt x="4045" y="0"/>
                  </a:lnTo>
                  <a:lnTo>
                    <a:pt x="8288" y="2257"/>
                  </a:lnTo>
                  <a:lnTo>
                    <a:pt x="10605" y="4045"/>
                  </a:lnTo>
                  <a:lnTo>
                    <a:pt x="31728" y="6914"/>
                  </a:lnTo>
                  <a:lnTo>
                    <a:pt x="69470" y="7558"/>
                  </a:lnTo>
                  <a:lnTo>
                    <a:pt x="106797" y="7611"/>
                  </a:lnTo>
                  <a:lnTo>
                    <a:pt x="144319" y="7619"/>
                  </a:lnTo>
                  <a:lnTo>
                    <a:pt x="160019" y="76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507"/>
            <p:cNvSpPr/>
            <p:nvPr/>
          </p:nvSpPr>
          <p:spPr>
            <a:xfrm>
              <a:off x="1348740" y="5273039"/>
              <a:ext cx="76201" cy="91442"/>
            </a:xfrm>
            <a:custGeom>
              <a:avLst/>
              <a:gdLst/>
              <a:ahLst/>
              <a:cxnLst/>
              <a:rect l="0" t="0" r="0" b="0"/>
              <a:pathLst>
                <a:path w="76201" h="91442">
                  <a:moveTo>
                    <a:pt x="0" y="0"/>
                  </a:moveTo>
                  <a:lnTo>
                    <a:pt x="0" y="25505"/>
                  </a:lnTo>
                  <a:lnTo>
                    <a:pt x="2257" y="30527"/>
                  </a:lnTo>
                  <a:lnTo>
                    <a:pt x="19561" y="57717"/>
                  </a:lnTo>
                  <a:lnTo>
                    <a:pt x="21394" y="63187"/>
                  </a:lnTo>
                  <a:lnTo>
                    <a:pt x="26724" y="68441"/>
                  </a:lnTo>
                  <a:lnTo>
                    <a:pt x="53242" y="89179"/>
                  </a:lnTo>
                  <a:lnTo>
                    <a:pt x="63480" y="90994"/>
                  </a:lnTo>
                  <a:lnTo>
                    <a:pt x="76200" y="9144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508"/>
            <p:cNvSpPr/>
            <p:nvPr/>
          </p:nvSpPr>
          <p:spPr>
            <a:xfrm>
              <a:off x="1402079" y="5242560"/>
              <a:ext cx="53342" cy="274321"/>
            </a:xfrm>
            <a:custGeom>
              <a:avLst/>
              <a:gdLst/>
              <a:ahLst/>
              <a:cxnLst/>
              <a:rect l="0" t="0" r="0" b="0"/>
              <a:pathLst>
                <a:path w="53342" h="274321">
                  <a:moveTo>
                    <a:pt x="53341" y="0"/>
                  </a:moveTo>
                  <a:lnTo>
                    <a:pt x="49295" y="0"/>
                  </a:lnTo>
                  <a:lnTo>
                    <a:pt x="48104" y="846"/>
                  </a:lnTo>
                  <a:lnTo>
                    <a:pt x="47309" y="2257"/>
                  </a:lnTo>
                  <a:lnTo>
                    <a:pt x="46034" y="10606"/>
                  </a:lnTo>
                  <a:lnTo>
                    <a:pt x="44892" y="34049"/>
                  </a:lnTo>
                  <a:lnTo>
                    <a:pt x="39162" y="58555"/>
                  </a:lnTo>
                  <a:lnTo>
                    <a:pt x="35983" y="94384"/>
                  </a:lnTo>
                  <a:lnTo>
                    <a:pt x="27522" y="128616"/>
                  </a:lnTo>
                  <a:lnTo>
                    <a:pt x="22935" y="165074"/>
                  </a:lnTo>
                  <a:lnTo>
                    <a:pt x="14753" y="197613"/>
                  </a:lnTo>
                  <a:lnTo>
                    <a:pt x="7713" y="235306"/>
                  </a:lnTo>
                  <a:lnTo>
                    <a:pt x="70" y="273201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509"/>
            <p:cNvSpPr/>
            <p:nvPr/>
          </p:nvSpPr>
          <p:spPr>
            <a:xfrm>
              <a:off x="1546981" y="5128260"/>
              <a:ext cx="45599" cy="243841"/>
            </a:xfrm>
            <a:custGeom>
              <a:avLst/>
              <a:gdLst/>
              <a:ahLst/>
              <a:cxnLst/>
              <a:rect l="0" t="0" r="0" b="0"/>
              <a:pathLst>
                <a:path w="45599" h="243841">
                  <a:moveTo>
                    <a:pt x="45598" y="0"/>
                  </a:moveTo>
                  <a:lnTo>
                    <a:pt x="39038" y="0"/>
                  </a:lnTo>
                  <a:lnTo>
                    <a:pt x="34247" y="4045"/>
                  </a:lnTo>
                  <a:lnTo>
                    <a:pt x="27466" y="14650"/>
                  </a:lnTo>
                  <a:lnTo>
                    <a:pt x="23672" y="39488"/>
                  </a:lnTo>
                  <a:lnTo>
                    <a:pt x="22861" y="76382"/>
                  </a:lnTo>
                  <a:lnTo>
                    <a:pt x="22763" y="111952"/>
                  </a:lnTo>
                  <a:lnTo>
                    <a:pt x="20485" y="144316"/>
                  </a:lnTo>
                  <a:lnTo>
                    <a:pt x="16179" y="175168"/>
                  </a:lnTo>
                  <a:lnTo>
                    <a:pt x="13000" y="211090"/>
                  </a:lnTo>
                  <a:lnTo>
                    <a:pt x="6871" y="225669"/>
                  </a:lnTo>
                  <a:lnTo>
                    <a:pt x="2986" y="232377"/>
                  </a:lnTo>
                  <a:lnTo>
                    <a:pt x="0" y="243343"/>
                  </a:lnTo>
                  <a:lnTo>
                    <a:pt x="7498" y="2438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510"/>
            <p:cNvSpPr/>
            <p:nvPr/>
          </p:nvSpPr>
          <p:spPr>
            <a:xfrm>
              <a:off x="1615533" y="5212460"/>
              <a:ext cx="98832" cy="159641"/>
            </a:xfrm>
            <a:custGeom>
              <a:avLst/>
              <a:gdLst/>
              <a:ahLst/>
              <a:cxnLst/>
              <a:rect l="0" t="0" r="0" b="0"/>
              <a:pathLst>
                <a:path w="98832" h="159641">
                  <a:moveTo>
                    <a:pt x="7526" y="37720"/>
                  </a:moveTo>
                  <a:lnTo>
                    <a:pt x="3481" y="37720"/>
                  </a:lnTo>
                  <a:lnTo>
                    <a:pt x="2290" y="38566"/>
                  </a:lnTo>
                  <a:lnTo>
                    <a:pt x="1495" y="39977"/>
                  </a:lnTo>
                  <a:lnTo>
                    <a:pt x="116" y="45480"/>
                  </a:lnTo>
                  <a:lnTo>
                    <a:pt x="0" y="49071"/>
                  </a:lnTo>
                  <a:lnTo>
                    <a:pt x="815" y="50367"/>
                  </a:lnTo>
                  <a:lnTo>
                    <a:pt x="2206" y="51231"/>
                  </a:lnTo>
                  <a:lnTo>
                    <a:pt x="3979" y="51808"/>
                  </a:lnTo>
                  <a:lnTo>
                    <a:pt x="5162" y="53038"/>
                  </a:lnTo>
                  <a:lnTo>
                    <a:pt x="6475" y="56663"/>
                  </a:lnTo>
                  <a:lnTo>
                    <a:pt x="8519" y="57969"/>
                  </a:lnTo>
                  <a:lnTo>
                    <a:pt x="23966" y="60064"/>
                  </a:lnTo>
                  <a:lnTo>
                    <a:pt x="39278" y="60477"/>
                  </a:lnTo>
                  <a:lnTo>
                    <a:pt x="73997" y="51169"/>
                  </a:lnTo>
                  <a:lnTo>
                    <a:pt x="93763" y="35075"/>
                  </a:lnTo>
                  <a:lnTo>
                    <a:pt x="96654" y="30053"/>
                  </a:lnTo>
                  <a:lnTo>
                    <a:pt x="98281" y="20208"/>
                  </a:lnTo>
                  <a:lnTo>
                    <a:pt x="98831" y="9801"/>
                  </a:lnTo>
                  <a:lnTo>
                    <a:pt x="96648" y="6120"/>
                  </a:lnTo>
                  <a:lnTo>
                    <a:pt x="94881" y="3954"/>
                  </a:lnTo>
                  <a:lnTo>
                    <a:pt x="90660" y="1546"/>
                  </a:lnTo>
                  <a:lnTo>
                    <a:pt x="81051" y="0"/>
                  </a:lnTo>
                  <a:lnTo>
                    <a:pt x="76046" y="2046"/>
                  </a:lnTo>
                  <a:lnTo>
                    <a:pt x="39354" y="29107"/>
                  </a:lnTo>
                  <a:lnTo>
                    <a:pt x="17247" y="53163"/>
                  </a:lnTo>
                  <a:lnTo>
                    <a:pt x="5401" y="77365"/>
                  </a:lnTo>
                  <a:lnTo>
                    <a:pt x="992" y="95285"/>
                  </a:lnTo>
                  <a:lnTo>
                    <a:pt x="49" y="119222"/>
                  </a:lnTo>
                  <a:lnTo>
                    <a:pt x="2228" y="127000"/>
                  </a:lnTo>
                  <a:lnTo>
                    <a:pt x="10472" y="138398"/>
                  </a:lnTo>
                  <a:lnTo>
                    <a:pt x="18149" y="145965"/>
                  </a:lnTo>
                  <a:lnTo>
                    <a:pt x="36698" y="155268"/>
                  </a:lnTo>
                  <a:lnTo>
                    <a:pt x="72615" y="159256"/>
                  </a:lnTo>
                  <a:lnTo>
                    <a:pt x="91346" y="15964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511"/>
            <p:cNvSpPr/>
            <p:nvPr/>
          </p:nvSpPr>
          <p:spPr>
            <a:xfrm>
              <a:off x="1756207" y="5113514"/>
              <a:ext cx="162971" cy="258107"/>
            </a:xfrm>
            <a:custGeom>
              <a:avLst/>
              <a:gdLst/>
              <a:ahLst/>
              <a:cxnLst/>
              <a:rect l="0" t="0" r="0" b="0"/>
              <a:pathLst>
                <a:path w="162971" h="258107">
                  <a:moveTo>
                    <a:pt x="103072" y="144286"/>
                  </a:moveTo>
                  <a:lnTo>
                    <a:pt x="99027" y="144286"/>
                  </a:lnTo>
                  <a:lnTo>
                    <a:pt x="97836" y="143439"/>
                  </a:lnTo>
                  <a:lnTo>
                    <a:pt x="97041" y="142028"/>
                  </a:lnTo>
                  <a:lnTo>
                    <a:pt x="96512" y="140240"/>
                  </a:lnTo>
                  <a:lnTo>
                    <a:pt x="95312" y="139049"/>
                  </a:lnTo>
                  <a:lnTo>
                    <a:pt x="91721" y="137725"/>
                  </a:lnTo>
                  <a:lnTo>
                    <a:pt x="77568" y="136759"/>
                  </a:lnTo>
                  <a:lnTo>
                    <a:pt x="65976" y="140738"/>
                  </a:lnTo>
                  <a:lnTo>
                    <a:pt x="55863" y="147280"/>
                  </a:lnTo>
                  <a:lnTo>
                    <a:pt x="26245" y="182601"/>
                  </a:lnTo>
                  <a:lnTo>
                    <a:pt x="17280" y="193488"/>
                  </a:lnTo>
                  <a:lnTo>
                    <a:pt x="6884" y="216658"/>
                  </a:lnTo>
                  <a:lnTo>
                    <a:pt x="0" y="237918"/>
                  </a:lnTo>
                  <a:lnTo>
                    <a:pt x="3317" y="253125"/>
                  </a:lnTo>
                  <a:lnTo>
                    <a:pt x="4395" y="254945"/>
                  </a:lnTo>
                  <a:lnTo>
                    <a:pt x="5961" y="256159"/>
                  </a:lnTo>
                  <a:lnTo>
                    <a:pt x="10805" y="257507"/>
                  </a:lnTo>
                  <a:lnTo>
                    <a:pt x="18603" y="258106"/>
                  </a:lnTo>
                  <a:lnTo>
                    <a:pt x="25455" y="256115"/>
                  </a:lnTo>
                  <a:lnTo>
                    <a:pt x="60135" y="232086"/>
                  </a:lnTo>
                  <a:lnTo>
                    <a:pt x="85324" y="203595"/>
                  </a:lnTo>
                  <a:lnTo>
                    <a:pt x="104666" y="166928"/>
                  </a:lnTo>
                  <a:lnTo>
                    <a:pt x="119662" y="132578"/>
                  </a:lnTo>
                  <a:lnTo>
                    <a:pt x="136014" y="99263"/>
                  </a:lnTo>
                  <a:lnTo>
                    <a:pt x="146017" y="70481"/>
                  </a:lnTo>
                  <a:lnTo>
                    <a:pt x="153664" y="37764"/>
                  </a:lnTo>
                  <a:lnTo>
                    <a:pt x="156381" y="1174"/>
                  </a:lnTo>
                  <a:lnTo>
                    <a:pt x="157238" y="618"/>
                  </a:lnTo>
                  <a:lnTo>
                    <a:pt x="160448" y="0"/>
                  </a:lnTo>
                  <a:lnTo>
                    <a:pt x="161643" y="682"/>
                  </a:lnTo>
                  <a:lnTo>
                    <a:pt x="162440" y="1983"/>
                  </a:lnTo>
                  <a:lnTo>
                    <a:pt x="162970" y="3697"/>
                  </a:lnTo>
                  <a:lnTo>
                    <a:pt x="162478" y="5686"/>
                  </a:lnTo>
                  <a:lnTo>
                    <a:pt x="158586" y="13378"/>
                  </a:lnTo>
                  <a:lnTo>
                    <a:pt x="154282" y="47701"/>
                  </a:lnTo>
                  <a:lnTo>
                    <a:pt x="145832" y="80239"/>
                  </a:lnTo>
                  <a:lnTo>
                    <a:pt x="136009" y="114042"/>
                  </a:lnTo>
                  <a:lnTo>
                    <a:pt x="128174" y="150196"/>
                  </a:lnTo>
                  <a:lnTo>
                    <a:pt x="124339" y="172001"/>
                  </a:lnTo>
                  <a:lnTo>
                    <a:pt x="122330" y="178003"/>
                  </a:lnTo>
                  <a:lnTo>
                    <a:pt x="122356" y="189186"/>
                  </a:lnTo>
                  <a:lnTo>
                    <a:pt x="127876" y="218156"/>
                  </a:lnTo>
                  <a:lnTo>
                    <a:pt x="136476" y="230186"/>
                  </a:lnTo>
                  <a:lnTo>
                    <a:pt x="141343" y="233263"/>
                  </a:lnTo>
                  <a:lnTo>
                    <a:pt x="148793" y="23572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512"/>
            <p:cNvSpPr/>
            <p:nvPr/>
          </p:nvSpPr>
          <p:spPr>
            <a:xfrm>
              <a:off x="1921874" y="5219700"/>
              <a:ext cx="115984" cy="106545"/>
            </a:xfrm>
            <a:custGeom>
              <a:avLst/>
              <a:gdLst/>
              <a:ahLst/>
              <a:cxnLst/>
              <a:rect l="0" t="0" r="0" b="0"/>
              <a:pathLst>
                <a:path w="115984" h="106545">
                  <a:moveTo>
                    <a:pt x="112666" y="22860"/>
                  </a:moveTo>
                  <a:lnTo>
                    <a:pt x="108620" y="22860"/>
                  </a:lnTo>
                  <a:lnTo>
                    <a:pt x="107429" y="22013"/>
                  </a:lnTo>
                  <a:lnTo>
                    <a:pt x="106634" y="20602"/>
                  </a:lnTo>
                  <a:lnTo>
                    <a:pt x="106105" y="18815"/>
                  </a:lnTo>
                  <a:lnTo>
                    <a:pt x="104905" y="17623"/>
                  </a:lnTo>
                  <a:lnTo>
                    <a:pt x="96896" y="13452"/>
                  </a:lnTo>
                  <a:lnTo>
                    <a:pt x="92110" y="10212"/>
                  </a:lnTo>
                  <a:lnTo>
                    <a:pt x="83809" y="8387"/>
                  </a:lnTo>
                  <a:lnTo>
                    <a:pt x="75569" y="7961"/>
                  </a:lnTo>
                  <a:lnTo>
                    <a:pt x="68521" y="10029"/>
                  </a:lnTo>
                  <a:lnTo>
                    <a:pt x="38652" y="29585"/>
                  </a:lnTo>
                  <a:lnTo>
                    <a:pt x="15817" y="53556"/>
                  </a:lnTo>
                  <a:lnTo>
                    <a:pt x="2043" y="77921"/>
                  </a:lnTo>
                  <a:lnTo>
                    <a:pt x="0" y="84867"/>
                  </a:lnTo>
                  <a:lnTo>
                    <a:pt x="302" y="87905"/>
                  </a:lnTo>
                  <a:lnTo>
                    <a:pt x="2895" y="93537"/>
                  </a:lnTo>
                  <a:lnTo>
                    <a:pt x="9115" y="101469"/>
                  </a:lnTo>
                  <a:lnTo>
                    <a:pt x="16125" y="104364"/>
                  </a:lnTo>
                  <a:lnTo>
                    <a:pt x="49313" y="106544"/>
                  </a:lnTo>
                  <a:lnTo>
                    <a:pt x="64449" y="102594"/>
                  </a:lnTo>
                  <a:lnTo>
                    <a:pt x="88329" y="88764"/>
                  </a:lnTo>
                  <a:lnTo>
                    <a:pt x="95640" y="81502"/>
                  </a:lnTo>
                  <a:lnTo>
                    <a:pt x="115101" y="52169"/>
                  </a:lnTo>
                  <a:lnTo>
                    <a:pt x="115983" y="49172"/>
                  </a:lnTo>
                  <a:lnTo>
                    <a:pt x="115724" y="46328"/>
                  </a:lnTo>
                  <a:lnTo>
                    <a:pt x="113571" y="38280"/>
                  </a:lnTo>
                  <a:lnTo>
                    <a:pt x="112221" y="32253"/>
                  </a:lnTo>
                  <a:lnTo>
                    <a:pt x="104456" y="16844"/>
                  </a:lnTo>
                  <a:lnTo>
                    <a:pt x="100550" y="10872"/>
                  </a:lnTo>
                  <a:lnTo>
                    <a:pt x="98814" y="5396"/>
                  </a:lnTo>
                  <a:lnTo>
                    <a:pt x="97505" y="3598"/>
                  </a:lnTo>
                  <a:lnTo>
                    <a:pt x="95785" y="2398"/>
                  </a:lnTo>
                  <a:lnTo>
                    <a:pt x="89805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513"/>
            <p:cNvSpPr/>
            <p:nvPr/>
          </p:nvSpPr>
          <p:spPr>
            <a:xfrm>
              <a:off x="2095595" y="5181746"/>
              <a:ext cx="129446" cy="205594"/>
            </a:xfrm>
            <a:custGeom>
              <a:avLst/>
              <a:gdLst/>
              <a:ahLst/>
              <a:cxnLst/>
              <a:rect l="0" t="0" r="0" b="0"/>
              <a:pathLst>
                <a:path w="129446" h="205594">
                  <a:moveTo>
                    <a:pt x="15145" y="15093"/>
                  </a:moveTo>
                  <a:lnTo>
                    <a:pt x="15145" y="51139"/>
                  </a:lnTo>
                  <a:lnTo>
                    <a:pt x="15145" y="84406"/>
                  </a:lnTo>
                  <a:lnTo>
                    <a:pt x="14298" y="98393"/>
                  </a:lnTo>
                  <a:lnTo>
                    <a:pt x="8231" y="131665"/>
                  </a:lnTo>
                  <a:lnTo>
                    <a:pt x="6887" y="146248"/>
                  </a:lnTo>
                  <a:lnTo>
                    <a:pt x="0" y="159701"/>
                  </a:lnTo>
                  <a:lnTo>
                    <a:pt x="753" y="126465"/>
                  </a:lnTo>
                  <a:lnTo>
                    <a:pt x="9312" y="89013"/>
                  </a:lnTo>
                  <a:lnTo>
                    <a:pt x="14245" y="75887"/>
                  </a:lnTo>
                  <a:lnTo>
                    <a:pt x="34828" y="38005"/>
                  </a:lnTo>
                  <a:lnTo>
                    <a:pt x="48081" y="14400"/>
                  </a:lnTo>
                  <a:lnTo>
                    <a:pt x="55760" y="5480"/>
                  </a:lnTo>
                  <a:lnTo>
                    <a:pt x="63111" y="2355"/>
                  </a:lnTo>
                  <a:lnTo>
                    <a:pt x="85950" y="0"/>
                  </a:lnTo>
                  <a:lnTo>
                    <a:pt x="87748" y="798"/>
                  </a:lnTo>
                  <a:lnTo>
                    <a:pt x="88947" y="2177"/>
                  </a:lnTo>
                  <a:lnTo>
                    <a:pt x="96266" y="18943"/>
                  </a:lnTo>
                  <a:lnTo>
                    <a:pt x="98728" y="54312"/>
                  </a:lnTo>
                  <a:lnTo>
                    <a:pt x="101175" y="86152"/>
                  </a:lnTo>
                  <a:lnTo>
                    <a:pt x="105516" y="120758"/>
                  </a:lnTo>
                  <a:lnTo>
                    <a:pt x="108702" y="157482"/>
                  </a:lnTo>
                  <a:lnTo>
                    <a:pt x="124488" y="195294"/>
                  </a:lnTo>
                  <a:lnTo>
                    <a:pt x="129445" y="205593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SMARTInkShape-514"/>
            <p:cNvSpPr/>
            <p:nvPr/>
          </p:nvSpPr>
          <p:spPr>
            <a:xfrm>
              <a:off x="365760" y="5516880"/>
              <a:ext cx="251006" cy="259030"/>
            </a:xfrm>
            <a:custGeom>
              <a:avLst/>
              <a:gdLst/>
              <a:ahLst/>
              <a:cxnLst/>
              <a:rect l="0" t="0" r="0" b="0"/>
              <a:pathLst>
                <a:path w="251006" h="259030">
                  <a:moveTo>
                    <a:pt x="0" y="0"/>
                  </a:moveTo>
                  <a:lnTo>
                    <a:pt x="0" y="34049"/>
                  </a:lnTo>
                  <a:lnTo>
                    <a:pt x="0" y="69673"/>
                  </a:lnTo>
                  <a:lnTo>
                    <a:pt x="0" y="102778"/>
                  </a:lnTo>
                  <a:lnTo>
                    <a:pt x="0" y="139620"/>
                  </a:lnTo>
                  <a:lnTo>
                    <a:pt x="0" y="177666"/>
                  </a:lnTo>
                  <a:lnTo>
                    <a:pt x="0" y="188982"/>
                  </a:lnTo>
                  <a:lnTo>
                    <a:pt x="10606" y="200972"/>
                  </a:lnTo>
                  <a:lnTo>
                    <a:pt x="15438" y="203621"/>
                  </a:lnTo>
                  <a:lnTo>
                    <a:pt x="27966" y="205460"/>
                  </a:lnTo>
                  <a:lnTo>
                    <a:pt x="58866" y="205729"/>
                  </a:lnTo>
                  <a:lnTo>
                    <a:pt x="66520" y="203477"/>
                  </a:lnTo>
                  <a:lnTo>
                    <a:pt x="73591" y="200501"/>
                  </a:lnTo>
                  <a:lnTo>
                    <a:pt x="111667" y="191268"/>
                  </a:lnTo>
                  <a:lnTo>
                    <a:pt x="124338" y="189880"/>
                  </a:lnTo>
                  <a:lnTo>
                    <a:pt x="133831" y="184484"/>
                  </a:lnTo>
                  <a:lnTo>
                    <a:pt x="139349" y="179924"/>
                  </a:lnTo>
                  <a:lnTo>
                    <a:pt x="142366" y="175075"/>
                  </a:lnTo>
                  <a:lnTo>
                    <a:pt x="144553" y="170097"/>
                  </a:lnTo>
                  <a:lnTo>
                    <a:pt x="149698" y="162535"/>
                  </a:lnTo>
                  <a:lnTo>
                    <a:pt x="151599" y="154933"/>
                  </a:lnTo>
                  <a:lnTo>
                    <a:pt x="152399" y="137199"/>
                  </a:lnTo>
                  <a:lnTo>
                    <a:pt x="148354" y="137171"/>
                  </a:lnTo>
                  <a:lnTo>
                    <a:pt x="147163" y="138014"/>
                  </a:lnTo>
                  <a:lnTo>
                    <a:pt x="146368" y="139422"/>
                  </a:lnTo>
                  <a:lnTo>
                    <a:pt x="145250" y="147707"/>
                  </a:lnTo>
                  <a:lnTo>
                    <a:pt x="144798" y="185533"/>
                  </a:lnTo>
                  <a:lnTo>
                    <a:pt x="144781" y="220986"/>
                  </a:lnTo>
                  <a:lnTo>
                    <a:pt x="144779" y="257129"/>
                  </a:lnTo>
                  <a:lnTo>
                    <a:pt x="145626" y="257779"/>
                  </a:lnTo>
                  <a:lnTo>
                    <a:pt x="152086" y="259029"/>
                  </a:lnTo>
                  <a:lnTo>
                    <a:pt x="152372" y="248469"/>
                  </a:lnTo>
                  <a:lnTo>
                    <a:pt x="145249" y="213143"/>
                  </a:lnTo>
                  <a:lnTo>
                    <a:pt x="144821" y="176829"/>
                  </a:lnTo>
                  <a:lnTo>
                    <a:pt x="144782" y="139791"/>
                  </a:lnTo>
                  <a:lnTo>
                    <a:pt x="144779" y="114664"/>
                  </a:lnTo>
                  <a:lnTo>
                    <a:pt x="174329" y="139805"/>
                  </a:lnTo>
                  <a:lnTo>
                    <a:pt x="204015" y="152875"/>
                  </a:lnTo>
                  <a:lnTo>
                    <a:pt x="232906" y="171892"/>
                  </a:lnTo>
                  <a:lnTo>
                    <a:pt x="241070" y="174262"/>
                  </a:lnTo>
                  <a:lnTo>
                    <a:pt x="246278" y="174816"/>
                  </a:lnTo>
                  <a:lnTo>
                    <a:pt x="248005" y="175810"/>
                  </a:lnTo>
                  <a:lnTo>
                    <a:pt x="249156" y="177320"/>
                  </a:lnTo>
                  <a:lnTo>
                    <a:pt x="251005" y="181782"/>
                  </a:lnTo>
                  <a:lnTo>
                    <a:pt x="247280" y="186599"/>
                  </a:lnTo>
                  <a:lnTo>
                    <a:pt x="243111" y="188766"/>
                  </a:lnTo>
                  <a:lnTo>
                    <a:pt x="240814" y="189344"/>
                  </a:lnTo>
                  <a:lnTo>
                    <a:pt x="203947" y="213405"/>
                  </a:lnTo>
                  <a:lnTo>
                    <a:pt x="180950" y="226912"/>
                  </a:lnTo>
                  <a:lnTo>
                    <a:pt x="162836" y="247367"/>
                  </a:lnTo>
                  <a:lnTo>
                    <a:pt x="157602" y="249641"/>
                  </a:lnTo>
                  <a:lnTo>
                    <a:pt x="144779" y="2514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SMARTInkShape-515"/>
            <p:cNvSpPr/>
            <p:nvPr/>
          </p:nvSpPr>
          <p:spPr>
            <a:xfrm>
              <a:off x="678179" y="5608347"/>
              <a:ext cx="121922" cy="175126"/>
            </a:xfrm>
            <a:custGeom>
              <a:avLst/>
              <a:gdLst/>
              <a:ahLst/>
              <a:cxnLst/>
              <a:rect l="0" t="0" r="0" b="0"/>
              <a:pathLst>
                <a:path w="121922" h="175126">
                  <a:moveTo>
                    <a:pt x="121921" y="7592"/>
                  </a:moveTo>
                  <a:lnTo>
                    <a:pt x="110569" y="7592"/>
                  </a:lnTo>
                  <a:lnTo>
                    <a:pt x="106151" y="5335"/>
                  </a:lnTo>
                  <a:lnTo>
                    <a:pt x="101365" y="2356"/>
                  </a:lnTo>
                  <a:lnTo>
                    <a:pt x="91394" y="443"/>
                  </a:lnTo>
                  <a:lnTo>
                    <a:pt x="69613" y="0"/>
                  </a:lnTo>
                  <a:lnTo>
                    <a:pt x="62548" y="2243"/>
                  </a:lnTo>
                  <a:lnTo>
                    <a:pt x="56586" y="5215"/>
                  </a:lnTo>
                  <a:lnTo>
                    <a:pt x="43602" y="7123"/>
                  </a:lnTo>
                  <a:lnTo>
                    <a:pt x="29027" y="7500"/>
                  </a:lnTo>
                  <a:lnTo>
                    <a:pt x="23343" y="9809"/>
                  </a:lnTo>
                  <a:lnTo>
                    <a:pt x="16841" y="14145"/>
                  </a:lnTo>
                  <a:lnTo>
                    <a:pt x="15952" y="16996"/>
                  </a:lnTo>
                  <a:lnTo>
                    <a:pt x="15381" y="25725"/>
                  </a:lnTo>
                  <a:lnTo>
                    <a:pt x="17561" y="30609"/>
                  </a:lnTo>
                  <a:lnTo>
                    <a:pt x="33156" y="48241"/>
                  </a:lnTo>
                  <a:lnTo>
                    <a:pt x="67235" y="71093"/>
                  </a:lnTo>
                  <a:lnTo>
                    <a:pt x="92580" y="92894"/>
                  </a:lnTo>
                  <a:lnTo>
                    <a:pt x="108754" y="112544"/>
                  </a:lnTo>
                  <a:lnTo>
                    <a:pt x="113143" y="115660"/>
                  </a:lnTo>
                  <a:lnTo>
                    <a:pt x="116069" y="119432"/>
                  </a:lnTo>
                  <a:lnTo>
                    <a:pt x="120187" y="131982"/>
                  </a:lnTo>
                  <a:lnTo>
                    <a:pt x="121853" y="161371"/>
                  </a:lnTo>
                  <a:lnTo>
                    <a:pt x="121029" y="163452"/>
                  </a:lnTo>
                  <a:lnTo>
                    <a:pt x="119633" y="164838"/>
                  </a:lnTo>
                  <a:lnTo>
                    <a:pt x="113623" y="169048"/>
                  </a:lnTo>
                  <a:lnTo>
                    <a:pt x="111309" y="171110"/>
                  </a:lnTo>
                  <a:lnTo>
                    <a:pt x="104222" y="173400"/>
                  </a:lnTo>
                  <a:lnTo>
                    <a:pt x="70977" y="175125"/>
                  </a:lnTo>
                  <a:lnTo>
                    <a:pt x="35552" y="167466"/>
                  </a:lnTo>
                  <a:lnTo>
                    <a:pt x="8289" y="158246"/>
                  </a:lnTo>
                  <a:lnTo>
                    <a:pt x="0" y="15237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516"/>
            <p:cNvSpPr/>
            <p:nvPr/>
          </p:nvSpPr>
          <p:spPr>
            <a:xfrm>
              <a:off x="861060" y="5638800"/>
              <a:ext cx="53341" cy="174772"/>
            </a:xfrm>
            <a:custGeom>
              <a:avLst/>
              <a:gdLst/>
              <a:ahLst/>
              <a:cxnLst/>
              <a:rect l="0" t="0" r="0" b="0"/>
              <a:pathLst>
                <a:path w="53341" h="174772">
                  <a:moveTo>
                    <a:pt x="53340" y="0"/>
                  </a:moveTo>
                  <a:lnTo>
                    <a:pt x="53340" y="4045"/>
                  </a:lnTo>
                  <a:lnTo>
                    <a:pt x="51082" y="8289"/>
                  </a:lnTo>
                  <a:lnTo>
                    <a:pt x="49294" y="10605"/>
                  </a:lnTo>
                  <a:lnTo>
                    <a:pt x="47308" y="17695"/>
                  </a:lnTo>
                  <a:lnTo>
                    <a:pt x="43933" y="31207"/>
                  </a:lnTo>
                  <a:lnTo>
                    <a:pt x="32784" y="62059"/>
                  </a:lnTo>
                  <a:lnTo>
                    <a:pt x="20288" y="95160"/>
                  </a:lnTo>
                  <a:lnTo>
                    <a:pt x="13647" y="127772"/>
                  </a:lnTo>
                  <a:lnTo>
                    <a:pt x="941" y="164027"/>
                  </a:lnTo>
                  <a:lnTo>
                    <a:pt x="36" y="174771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517"/>
            <p:cNvSpPr/>
            <p:nvPr/>
          </p:nvSpPr>
          <p:spPr>
            <a:xfrm>
              <a:off x="884106" y="5554980"/>
              <a:ext cx="15055" cy="7621"/>
            </a:xfrm>
            <a:custGeom>
              <a:avLst/>
              <a:gdLst/>
              <a:ahLst/>
              <a:cxnLst/>
              <a:rect l="0" t="0" r="0" b="0"/>
              <a:pathLst>
                <a:path w="15055" h="7621">
                  <a:moveTo>
                    <a:pt x="15054" y="7620"/>
                  </a:moveTo>
                  <a:lnTo>
                    <a:pt x="6963" y="7620"/>
                  </a:lnTo>
                  <a:lnTo>
                    <a:pt x="4580" y="6773"/>
                  </a:lnTo>
                  <a:lnTo>
                    <a:pt x="2991" y="5362"/>
                  </a:lnTo>
                  <a:lnTo>
                    <a:pt x="0" y="314"/>
                  </a:lnTo>
                  <a:lnTo>
                    <a:pt x="7433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518"/>
            <p:cNvSpPr/>
            <p:nvPr/>
          </p:nvSpPr>
          <p:spPr>
            <a:xfrm>
              <a:off x="952502" y="5615939"/>
              <a:ext cx="129406" cy="190501"/>
            </a:xfrm>
            <a:custGeom>
              <a:avLst/>
              <a:gdLst/>
              <a:ahLst/>
              <a:cxnLst/>
              <a:rect l="0" t="0" r="0" b="0"/>
              <a:pathLst>
                <a:path w="129406" h="190501">
                  <a:moveTo>
                    <a:pt x="30477" y="0"/>
                  </a:moveTo>
                  <a:lnTo>
                    <a:pt x="30477" y="4045"/>
                  </a:lnTo>
                  <a:lnTo>
                    <a:pt x="23564" y="33406"/>
                  </a:lnTo>
                  <a:lnTo>
                    <a:pt x="23766" y="68771"/>
                  </a:lnTo>
                  <a:lnTo>
                    <a:pt x="27266" y="86511"/>
                  </a:lnTo>
                  <a:lnTo>
                    <a:pt x="23605" y="122275"/>
                  </a:lnTo>
                  <a:lnTo>
                    <a:pt x="16922" y="146387"/>
                  </a:lnTo>
                  <a:lnTo>
                    <a:pt x="5979" y="174537"/>
                  </a:lnTo>
                  <a:lnTo>
                    <a:pt x="2656" y="180019"/>
                  </a:lnTo>
                  <a:lnTo>
                    <a:pt x="101" y="190042"/>
                  </a:lnTo>
                  <a:lnTo>
                    <a:pt x="0" y="168531"/>
                  </a:lnTo>
                  <a:lnTo>
                    <a:pt x="10604" y="135511"/>
                  </a:lnTo>
                  <a:lnTo>
                    <a:pt x="22916" y="101101"/>
                  </a:lnTo>
                  <a:lnTo>
                    <a:pt x="40802" y="67845"/>
                  </a:lnTo>
                  <a:lnTo>
                    <a:pt x="55126" y="40213"/>
                  </a:lnTo>
                  <a:lnTo>
                    <a:pt x="86256" y="5249"/>
                  </a:lnTo>
                  <a:lnTo>
                    <a:pt x="91393" y="2333"/>
                  </a:lnTo>
                  <a:lnTo>
                    <a:pt x="101589" y="461"/>
                  </a:lnTo>
                  <a:lnTo>
                    <a:pt x="106674" y="2463"/>
                  </a:lnTo>
                  <a:lnTo>
                    <a:pt x="116837" y="10647"/>
                  </a:lnTo>
                  <a:lnTo>
                    <a:pt x="124457" y="21970"/>
                  </a:lnTo>
                  <a:lnTo>
                    <a:pt x="128032" y="36049"/>
                  </a:lnTo>
                  <a:lnTo>
                    <a:pt x="129405" y="70129"/>
                  </a:lnTo>
                  <a:lnTo>
                    <a:pt x="127262" y="106884"/>
                  </a:lnTo>
                  <a:lnTo>
                    <a:pt x="120129" y="144129"/>
                  </a:lnTo>
                  <a:lnTo>
                    <a:pt x="115449" y="160926"/>
                  </a:lnTo>
                  <a:lnTo>
                    <a:pt x="114639" y="169696"/>
                  </a:lnTo>
                  <a:lnTo>
                    <a:pt x="116707" y="175045"/>
                  </a:lnTo>
                  <a:lnTo>
                    <a:pt x="119602" y="180245"/>
                  </a:lnTo>
                  <a:lnTo>
                    <a:pt x="121918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519"/>
            <p:cNvSpPr/>
            <p:nvPr/>
          </p:nvSpPr>
          <p:spPr>
            <a:xfrm>
              <a:off x="1112520" y="5639215"/>
              <a:ext cx="166930" cy="341448"/>
            </a:xfrm>
            <a:custGeom>
              <a:avLst/>
              <a:gdLst/>
              <a:ahLst/>
              <a:cxnLst/>
              <a:rect l="0" t="0" r="0" b="0"/>
              <a:pathLst>
                <a:path w="166930" h="341448">
                  <a:moveTo>
                    <a:pt x="114300" y="22445"/>
                  </a:moveTo>
                  <a:lnTo>
                    <a:pt x="114300" y="18400"/>
                  </a:lnTo>
                  <a:lnTo>
                    <a:pt x="113453" y="17208"/>
                  </a:lnTo>
                  <a:lnTo>
                    <a:pt x="112042" y="16413"/>
                  </a:lnTo>
                  <a:lnTo>
                    <a:pt x="110254" y="15884"/>
                  </a:lnTo>
                  <a:lnTo>
                    <a:pt x="109063" y="14684"/>
                  </a:lnTo>
                  <a:lnTo>
                    <a:pt x="104893" y="6675"/>
                  </a:lnTo>
                  <a:lnTo>
                    <a:pt x="102948" y="4311"/>
                  </a:lnTo>
                  <a:lnTo>
                    <a:pt x="98530" y="1686"/>
                  </a:lnTo>
                  <a:lnTo>
                    <a:pt x="88795" y="0"/>
                  </a:lnTo>
                  <a:lnTo>
                    <a:pt x="83773" y="2027"/>
                  </a:lnTo>
                  <a:lnTo>
                    <a:pt x="73650" y="10227"/>
                  </a:lnTo>
                  <a:lnTo>
                    <a:pt x="47308" y="45522"/>
                  </a:lnTo>
                  <a:lnTo>
                    <a:pt x="35873" y="69713"/>
                  </a:lnTo>
                  <a:lnTo>
                    <a:pt x="30953" y="99369"/>
                  </a:lnTo>
                  <a:lnTo>
                    <a:pt x="32948" y="105458"/>
                  </a:lnTo>
                  <a:lnTo>
                    <a:pt x="48404" y="123997"/>
                  </a:lnTo>
                  <a:lnTo>
                    <a:pt x="55661" y="126846"/>
                  </a:lnTo>
                  <a:lnTo>
                    <a:pt x="70073" y="128674"/>
                  </a:lnTo>
                  <a:lnTo>
                    <a:pt x="75734" y="126667"/>
                  </a:lnTo>
                  <a:lnTo>
                    <a:pt x="78429" y="124946"/>
                  </a:lnTo>
                  <a:lnTo>
                    <a:pt x="99047" y="96794"/>
                  </a:lnTo>
                  <a:lnTo>
                    <a:pt x="103287" y="87662"/>
                  </a:lnTo>
                  <a:lnTo>
                    <a:pt x="108267" y="70260"/>
                  </a:lnTo>
                  <a:lnTo>
                    <a:pt x="111618" y="64015"/>
                  </a:lnTo>
                  <a:lnTo>
                    <a:pt x="113108" y="58419"/>
                  </a:lnTo>
                  <a:lnTo>
                    <a:pt x="111512" y="50850"/>
                  </a:lnTo>
                  <a:lnTo>
                    <a:pt x="106763" y="37913"/>
                  </a:lnTo>
                  <a:lnTo>
                    <a:pt x="106680" y="73732"/>
                  </a:lnTo>
                  <a:lnTo>
                    <a:pt x="117286" y="107813"/>
                  </a:lnTo>
                  <a:lnTo>
                    <a:pt x="129598" y="144568"/>
                  </a:lnTo>
                  <a:lnTo>
                    <a:pt x="147484" y="182491"/>
                  </a:lnTo>
                  <a:lnTo>
                    <a:pt x="162247" y="220568"/>
                  </a:lnTo>
                  <a:lnTo>
                    <a:pt x="166929" y="258665"/>
                  </a:lnTo>
                  <a:lnTo>
                    <a:pt x="166699" y="295918"/>
                  </a:lnTo>
                  <a:lnTo>
                    <a:pt x="161528" y="312694"/>
                  </a:lnTo>
                  <a:lnTo>
                    <a:pt x="157021" y="320213"/>
                  </a:lnTo>
                  <a:lnTo>
                    <a:pt x="145679" y="329207"/>
                  </a:lnTo>
                  <a:lnTo>
                    <a:pt x="131593" y="337233"/>
                  </a:lnTo>
                  <a:lnTo>
                    <a:pt x="106427" y="341447"/>
                  </a:lnTo>
                  <a:lnTo>
                    <a:pt x="88730" y="341330"/>
                  </a:lnTo>
                  <a:lnTo>
                    <a:pt x="51565" y="334697"/>
                  </a:lnTo>
                  <a:lnTo>
                    <a:pt x="35786" y="328135"/>
                  </a:lnTo>
                  <a:lnTo>
                    <a:pt x="14235" y="310418"/>
                  </a:lnTo>
                  <a:lnTo>
                    <a:pt x="0" y="28152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520"/>
            <p:cNvSpPr/>
            <p:nvPr/>
          </p:nvSpPr>
          <p:spPr>
            <a:xfrm>
              <a:off x="1310733" y="5547360"/>
              <a:ext cx="22768" cy="220980"/>
            </a:xfrm>
            <a:custGeom>
              <a:avLst/>
              <a:gdLst/>
              <a:ahLst/>
              <a:cxnLst/>
              <a:rect l="0" t="0" r="0" b="0"/>
              <a:pathLst>
                <a:path w="22768" h="220980">
                  <a:moveTo>
                    <a:pt x="7526" y="0"/>
                  </a:moveTo>
                  <a:lnTo>
                    <a:pt x="966" y="0"/>
                  </a:lnTo>
                  <a:lnTo>
                    <a:pt x="613" y="846"/>
                  </a:lnTo>
                  <a:lnTo>
                    <a:pt x="0" y="10606"/>
                  </a:lnTo>
                  <a:lnTo>
                    <a:pt x="7672" y="42656"/>
                  </a:lnTo>
                  <a:lnTo>
                    <a:pt x="13995" y="79204"/>
                  </a:lnTo>
                  <a:lnTo>
                    <a:pt x="14995" y="116953"/>
                  </a:lnTo>
                  <a:lnTo>
                    <a:pt x="15127" y="154129"/>
                  </a:lnTo>
                  <a:lnTo>
                    <a:pt x="15992" y="192188"/>
                  </a:lnTo>
                  <a:lnTo>
                    <a:pt x="22767" y="2209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521"/>
            <p:cNvSpPr/>
            <p:nvPr/>
          </p:nvSpPr>
          <p:spPr>
            <a:xfrm>
              <a:off x="1409700" y="5631312"/>
              <a:ext cx="91441" cy="175128"/>
            </a:xfrm>
            <a:custGeom>
              <a:avLst/>
              <a:gdLst/>
              <a:ahLst/>
              <a:cxnLst/>
              <a:rect l="0" t="0" r="0" b="0"/>
              <a:pathLst>
                <a:path w="91441" h="175128">
                  <a:moveTo>
                    <a:pt x="0" y="53207"/>
                  </a:moveTo>
                  <a:lnTo>
                    <a:pt x="0" y="59769"/>
                  </a:lnTo>
                  <a:lnTo>
                    <a:pt x="4045" y="64559"/>
                  </a:lnTo>
                  <a:lnTo>
                    <a:pt x="8288" y="66720"/>
                  </a:lnTo>
                  <a:lnTo>
                    <a:pt x="17912" y="68106"/>
                  </a:lnTo>
                  <a:lnTo>
                    <a:pt x="42481" y="60667"/>
                  </a:lnTo>
                  <a:lnTo>
                    <a:pt x="58358" y="47890"/>
                  </a:lnTo>
                  <a:lnTo>
                    <a:pt x="72807" y="32867"/>
                  </a:lnTo>
                  <a:lnTo>
                    <a:pt x="74692" y="27799"/>
                  </a:lnTo>
                  <a:lnTo>
                    <a:pt x="76067" y="12567"/>
                  </a:lnTo>
                  <a:lnTo>
                    <a:pt x="73883" y="7487"/>
                  </a:lnTo>
                  <a:lnTo>
                    <a:pt x="72115" y="4947"/>
                  </a:lnTo>
                  <a:lnTo>
                    <a:pt x="67893" y="2125"/>
                  </a:lnTo>
                  <a:lnTo>
                    <a:pt x="60756" y="536"/>
                  </a:lnTo>
                  <a:lnTo>
                    <a:pt x="50759" y="0"/>
                  </a:lnTo>
                  <a:lnTo>
                    <a:pt x="45702" y="2184"/>
                  </a:lnTo>
                  <a:lnTo>
                    <a:pt x="27780" y="13719"/>
                  </a:lnTo>
                  <a:lnTo>
                    <a:pt x="13013" y="35914"/>
                  </a:lnTo>
                  <a:lnTo>
                    <a:pt x="2698" y="71863"/>
                  </a:lnTo>
                  <a:lnTo>
                    <a:pt x="236" y="107537"/>
                  </a:lnTo>
                  <a:lnTo>
                    <a:pt x="916" y="118882"/>
                  </a:lnTo>
                  <a:lnTo>
                    <a:pt x="6104" y="131745"/>
                  </a:lnTo>
                  <a:lnTo>
                    <a:pt x="10615" y="138349"/>
                  </a:lnTo>
                  <a:lnTo>
                    <a:pt x="26493" y="149487"/>
                  </a:lnTo>
                  <a:lnTo>
                    <a:pt x="61023" y="167493"/>
                  </a:lnTo>
                  <a:lnTo>
                    <a:pt x="71148" y="171734"/>
                  </a:lnTo>
                  <a:lnTo>
                    <a:pt x="91440" y="17512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522"/>
            <p:cNvSpPr/>
            <p:nvPr/>
          </p:nvSpPr>
          <p:spPr>
            <a:xfrm>
              <a:off x="1668789" y="5524500"/>
              <a:ext cx="140685" cy="236077"/>
            </a:xfrm>
            <a:custGeom>
              <a:avLst/>
              <a:gdLst/>
              <a:ahLst/>
              <a:cxnLst/>
              <a:rect l="0" t="0" r="0" b="0"/>
              <a:pathLst>
                <a:path w="140685" h="236077">
                  <a:moveTo>
                    <a:pt x="53331" y="0"/>
                  </a:moveTo>
                  <a:lnTo>
                    <a:pt x="46770" y="0"/>
                  </a:lnTo>
                  <a:lnTo>
                    <a:pt x="46417" y="846"/>
                  </a:lnTo>
                  <a:lnTo>
                    <a:pt x="45719" y="36045"/>
                  </a:lnTo>
                  <a:lnTo>
                    <a:pt x="39680" y="69313"/>
                  </a:lnTo>
                  <a:lnTo>
                    <a:pt x="34359" y="103250"/>
                  </a:lnTo>
                  <a:lnTo>
                    <a:pt x="30392" y="136482"/>
                  </a:lnTo>
                  <a:lnTo>
                    <a:pt x="24011" y="171125"/>
                  </a:lnTo>
                  <a:lnTo>
                    <a:pt x="16996" y="197115"/>
                  </a:lnTo>
                  <a:lnTo>
                    <a:pt x="9715" y="212157"/>
                  </a:lnTo>
                  <a:lnTo>
                    <a:pt x="9014" y="215099"/>
                  </a:lnTo>
                  <a:lnTo>
                    <a:pt x="7699" y="217059"/>
                  </a:lnTo>
                  <a:lnTo>
                    <a:pt x="5976" y="218365"/>
                  </a:lnTo>
                  <a:lnTo>
                    <a:pt x="341" y="220827"/>
                  </a:lnTo>
                  <a:lnTo>
                    <a:pt x="0" y="199018"/>
                  </a:lnTo>
                  <a:lnTo>
                    <a:pt x="4038" y="180888"/>
                  </a:lnTo>
                  <a:lnTo>
                    <a:pt x="27313" y="143267"/>
                  </a:lnTo>
                  <a:lnTo>
                    <a:pt x="36214" y="133137"/>
                  </a:lnTo>
                  <a:lnTo>
                    <a:pt x="62925" y="117779"/>
                  </a:lnTo>
                  <a:lnTo>
                    <a:pt x="73577" y="115330"/>
                  </a:lnTo>
                  <a:lnTo>
                    <a:pt x="92790" y="114436"/>
                  </a:lnTo>
                  <a:lnTo>
                    <a:pt x="98526" y="116617"/>
                  </a:lnTo>
                  <a:lnTo>
                    <a:pt x="120845" y="136260"/>
                  </a:lnTo>
                  <a:lnTo>
                    <a:pt x="131002" y="150345"/>
                  </a:lnTo>
                  <a:lnTo>
                    <a:pt x="140656" y="180382"/>
                  </a:lnTo>
                  <a:lnTo>
                    <a:pt x="140684" y="190519"/>
                  </a:lnTo>
                  <a:lnTo>
                    <a:pt x="135203" y="218723"/>
                  </a:lnTo>
                  <a:lnTo>
                    <a:pt x="126606" y="230694"/>
                  </a:lnTo>
                  <a:lnTo>
                    <a:pt x="119482" y="233764"/>
                  </a:lnTo>
                  <a:lnTo>
                    <a:pt x="86208" y="236076"/>
                  </a:lnTo>
                  <a:lnTo>
                    <a:pt x="66002" y="235344"/>
                  </a:lnTo>
                  <a:lnTo>
                    <a:pt x="51629" y="230128"/>
                  </a:lnTo>
                  <a:lnTo>
                    <a:pt x="40785" y="224066"/>
                  </a:lnTo>
                  <a:lnTo>
                    <a:pt x="25547" y="221386"/>
                  </a:lnTo>
                  <a:lnTo>
                    <a:pt x="15231" y="2133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523"/>
            <p:cNvSpPr/>
            <p:nvPr/>
          </p:nvSpPr>
          <p:spPr>
            <a:xfrm>
              <a:off x="1897379" y="5486400"/>
              <a:ext cx="27252" cy="259081"/>
            </a:xfrm>
            <a:custGeom>
              <a:avLst/>
              <a:gdLst/>
              <a:ahLst/>
              <a:cxnLst/>
              <a:rect l="0" t="0" r="0" b="0"/>
              <a:pathLst>
                <a:path w="27252" h="259081">
                  <a:moveTo>
                    <a:pt x="22861" y="0"/>
                  </a:moveTo>
                  <a:lnTo>
                    <a:pt x="22861" y="33465"/>
                  </a:lnTo>
                  <a:lnTo>
                    <a:pt x="23707" y="46200"/>
                  </a:lnTo>
                  <a:lnTo>
                    <a:pt x="27251" y="64583"/>
                  </a:lnTo>
                  <a:lnTo>
                    <a:pt x="21721" y="100277"/>
                  </a:lnTo>
                  <a:lnTo>
                    <a:pt x="17161" y="129900"/>
                  </a:lnTo>
                  <a:lnTo>
                    <a:pt x="11575" y="166206"/>
                  </a:lnTo>
                  <a:lnTo>
                    <a:pt x="2110" y="203293"/>
                  </a:lnTo>
                  <a:lnTo>
                    <a:pt x="186" y="239778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524"/>
            <p:cNvSpPr/>
            <p:nvPr/>
          </p:nvSpPr>
          <p:spPr>
            <a:xfrm>
              <a:off x="1958472" y="5631281"/>
              <a:ext cx="121788" cy="106580"/>
            </a:xfrm>
            <a:custGeom>
              <a:avLst/>
              <a:gdLst/>
              <a:ahLst/>
              <a:cxnLst/>
              <a:rect l="0" t="0" r="0" b="0"/>
              <a:pathLst>
                <a:path w="121788" h="106580">
                  <a:moveTo>
                    <a:pt x="76068" y="22758"/>
                  </a:moveTo>
                  <a:lnTo>
                    <a:pt x="76068" y="18713"/>
                  </a:lnTo>
                  <a:lnTo>
                    <a:pt x="75221" y="17522"/>
                  </a:lnTo>
                  <a:lnTo>
                    <a:pt x="73810" y="16727"/>
                  </a:lnTo>
                  <a:lnTo>
                    <a:pt x="72022" y="16198"/>
                  </a:lnTo>
                  <a:lnTo>
                    <a:pt x="70831" y="14998"/>
                  </a:lnTo>
                  <a:lnTo>
                    <a:pt x="67810" y="7440"/>
                  </a:lnTo>
                  <a:lnTo>
                    <a:pt x="64495" y="3815"/>
                  </a:lnTo>
                  <a:lnTo>
                    <a:pt x="60200" y="1639"/>
                  </a:lnTo>
                  <a:lnTo>
                    <a:pt x="49572" y="0"/>
                  </a:lnTo>
                  <a:lnTo>
                    <a:pt x="45101" y="2201"/>
                  </a:lnTo>
                  <a:lnTo>
                    <a:pt x="40291" y="5155"/>
                  </a:lnTo>
                  <a:lnTo>
                    <a:pt x="35331" y="6468"/>
                  </a:lnTo>
                  <a:lnTo>
                    <a:pt x="30305" y="11567"/>
                  </a:lnTo>
                  <a:lnTo>
                    <a:pt x="3254" y="48274"/>
                  </a:lnTo>
                  <a:lnTo>
                    <a:pt x="536" y="60379"/>
                  </a:lnTo>
                  <a:lnTo>
                    <a:pt x="0" y="70924"/>
                  </a:lnTo>
                  <a:lnTo>
                    <a:pt x="802" y="72649"/>
                  </a:lnTo>
                  <a:lnTo>
                    <a:pt x="2184" y="73799"/>
                  </a:lnTo>
                  <a:lnTo>
                    <a:pt x="5977" y="75076"/>
                  </a:lnTo>
                  <a:lnTo>
                    <a:pt x="25308" y="76059"/>
                  </a:lnTo>
                  <a:lnTo>
                    <a:pt x="30366" y="73823"/>
                  </a:lnTo>
                  <a:lnTo>
                    <a:pt x="68448" y="37993"/>
                  </a:lnTo>
                  <a:lnTo>
                    <a:pt x="83648" y="22798"/>
                  </a:lnTo>
                  <a:lnTo>
                    <a:pt x="83687" y="59287"/>
                  </a:lnTo>
                  <a:lnTo>
                    <a:pt x="83687" y="70708"/>
                  </a:lnTo>
                  <a:lnTo>
                    <a:pt x="87733" y="82592"/>
                  </a:lnTo>
                  <a:lnTo>
                    <a:pt x="89771" y="85508"/>
                  </a:lnTo>
                  <a:lnTo>
                    <a:pt x="111654" y="103337"/>
                  </a:lnTo>
                  <a:lnTo>
                    <a:pt x="121787" y="10657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525"/>
            <p:cNvSpPr/>
            <p:nvPr/>
          </p:nvSpPr>
          <p:spPr>
            <a:xfrm>
              <a:off x="2104653" y="5472781"/>
              <a:ext cx="143248" cy="242220"/>
            </a:xfrm>
            <a:custGeom>
              <a:avLst/>
              <a:gdLst/>
              <a:ahLst/>
              <a:cxnLst/>
              <a:rect l="0" t="0" r="0" b="0"/>
              <a:pathLst>
                <a:path w="143248" h="242220">
                  <a:moveTo>
                    <a:pt x="89906" y="166019"/>
                  </a:moveTo>
                  <a:lnTo>
                    <a:pt x="89906" y="155413"/>
                  </a:lnTo>
                  <a:lnTo>
                    <a:pt x="87649" y="150581"/>
                  </a:lnTo>
                  <a:lnTo>
                    <a:pt x="84670" y="145610"/>
                  </a:lnTo>
                  <a:lnTo>
                    <a:pt x="82146" y="138052"/>
                  </a:lnTo>
                  <a:lnTo>
                    <a:pt x="78555" y="132987"/>
                  </a:lnTo>
                  <a:lnTo>
                    <a:pt x="74137" y="130171"/>
                  </a:lnTo>
                  <a:lnTo>
                    <a:pt x="64632" y="128586"/>
                  </a:lnTo>
                  <a:lnTo>
                    <a:pt x="60357" y="128364"/>
                  </a:lnTo>
                  <a:lnTo>
                    <a:pt x="53349" y="130374"/>
                  </a:lnTo>
                  <a:lnTo>
                    <a:pt x="41951" y="138564"/>
                  </a:lnTo>
                  <a:lnTo>
                    <a:pt x="16970" y="163647"/>
                  </a:lnTo>
                  <a:lnTo>
                    <a:pt x="767" y="188368"/>
                  </a:lnTo>
                  <a:lnTo>
                    <a:pt x="0" y="191078"/>
                  </a:lnTo>
                  <a:lnTo>
                    <a:pt x="335" y="193732"/>
                  </a:lnTo>
                  <a:lnTo>
                    <a:pt x="2966" y="198937"/>
                  </a:lnTo>
                  <a:lnTo>
                    <a:pt x="16419" y="214270"/>
                  </a:lnTo>
                  <a:lnTo>
                    <a:pt x="21403" y="217097"/>
                  </a:lnTo>
                  <a:lnTo>
                    <a:pt x="31227" y="218689"/>
                  </a:lnTo>
                  <a:lnTo>
                    <a:pt x="40120" y="218214"/>
                  </a:lnTo>
                  <a:lnTo>
                    <a:pt x="64640" y="208713"/>
                  </a:lnTo>
                  <a:lnTo>
                    <a:pt x="72468" y="201645"/>
                  </a:lnTo>
                  <a:lnTo>
                    <a:pt x="99291" y="165059"/>
                  </a:lnTo>
                  <a:lnTo>
                    <a:pt x="110716" y="127901"/>
                  </a:lnTo>
                  <a:lnTo>
                    <a:pt x="118225" y="103299"/>
                  </a:lnTo>
                  <a:lnTo>
                    <a:pt x="120949" y="66727"/>
                  </a:lnTo>
                  <a:lnTo>
                    <a:pt x="127275" y="32538"/>
                  </a:lnTo>
                  <a:lnTo>
                    <a:pt x="128637" y="19131"/>
                  </a:lnTo>
                  <a:lnTo>
                    <a:pt x="131956" y="12399"/>
                  </a:lnTo>
                  <a:lnTo>
                    <a:pt x="132332" y="9419"/>
                  </a:lnTo>
                  <a:lnTo>
                    <a:pt x="130511" y="2026"/>
                  </a:lnTo>
                  <a:lnTo>
                    <a:pt x="131370" y="810"/>
                  </a:lnTo>
                  <a:lnTo>
                    <a:pt x="132789" y="0"/>
                  </a:lnTo>
                  <a:lnTo>
                    <a:pt x="133735" y="306"/>
                  </a:lnTo>
                  <a:lnTo>
                    <a:pt x="134365" y="1356"/>
                  </a:lnTo>
                  <a:lnTo>
                    <a:pt x="135377" y="9127"/>
                  </a:lnTo>
                  <a:lnTo>
                    <a:pt x="134765" y="32437"/>
                  </a:lnTo>
                  <a:lnTo>
                    <a:pt x="129592" y="56439"/>
                  </a:lnTo>
                  <a:lnTo>
                    <a:pt x="128320" y="89246"/>
                  </a:lnTo>
                  <a:lnTo>
                    <a:pt x="123678" y="121032"/>
                  </a:lnTo>
                  <a:lnTo>
                    <a:pt x="124643" y="154530"/>
                  </a:lnTo>
                  <a:lnTo>
                    <a:pt x="121227" y="182000"/>
                  </a:lnTo>
                  <a:lnTo>
                    <a:pt x="128196" y="216408"/>
                  </a:lnTo>
                  <a:lnTo>
                    <a:pt x="136166" y="232762"/>
                  </a:lnTo>
                  <a:lnTo>
                    <a:pt x="143247" y="2422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526"/>
            <p:cNvSpPr/>
            <p:nvPr/>
          </p:nvSpPr>
          <p:spPr>
            <a:xfrm>
              <a:off x="2302396" y="5601148"/>
              <a:ext cx="128384" cy="167048"/>
            </a:xfrm>
            <a:custGeom>
              <a:avLst/>
              <a:gdLst/>
              <a:ahLst/>
              <a:cxnLst/>
              <a:rect l="0" t="0" r="0" b="0"/>
              <a:pathLst>
                <a:path w="128384" h="167048">
                  <a:moveTo>
                    <a:pt x="14083" y="30032"/>
                  </a:moveTo>
                  <a:lnTo>
                    <a:pt x="6777" y="37338"/>
                  </a:lnTo>
                  <a:lnTo>
                    <a:pt x="6556" y="41604"/>
                  </a:lnTo>
                  <a:lnTo>
                    <a:pt x="8763" y="45899"/>
                  </a:lnTo>
                  <a:lnTo>
                    <a:pt x="11719" y="50631"/>
                  </a:lnTo>
                  <a:lnTo>
                    <a:pt x="13033" y="55556"/>
                  </a:lnTo>
                  <a:lnTo>
                    <a:pt x="15076" y="57207"/>
                  </a:lnTo>
                  <a:lnTo>
                    <a:pt x="28265" y="62117"/>
                  </a:lnTo>
                  <a:lnTo>
                    <a:pt x="33933" y="65458"/>
                  </a:lnTo>
                  <a:lnTo>
                    <a:pt x="42731" y="67339"/>
                  </a:lnTo>
                  <a:lnTo>
                    <a:pt x="65311" y="68028"/>
                  </a:lnTo>
                  <a:lnTo>
                    <a:pt x="72976" y="65828"/>
                  </a:lnTo>
                  <a:lnTo>
                    <a:pt x="84795" y="57517"/>
                  </a:lnTo>
                  <a:lnTo>
                    <a:pt x="95283" y="46875"/>
                  </a:lnTo>
                  <a:lnTo>
                    <a:pt x="102113" y="34928"/>
                  </a:lnTo>
                  <a:lnTo>
                    <a:pt x="104850" y="22877"/>
                  </a:lnTo>
                  <a:lnTo>
                    <a:pt x="105074" y="20182"/>
                  </a:lnTo>
                  <a:lnTo>
                    <a:pt x="103066" y="14930"/>
                  </a:lnTo>
                  <a:lnTo>
                    <a:pt x="100198" y="9773"/>
                  </a:lnTo>
                  <a:lnTo>
                    <a:pt x="98923" y="4659"/>
                  </a:lnTo>
                  <a:lnTo>
                    <a:pt x="97737" y="2957"/>
                  </a:lnTo>
                  <a:lnTo>
                    <a:pt x="96099" y="1822"/>
                  </a:lnTo>
                  <a:lnTo>
                    <a:pt x="92021" y="560"/>
                  </a:lnTo>
                  <a:lnTo>
                    <a:pt x="87387" y="0"/>
                  </a:lnTo>
                  <a:lnTo>
                    <a:pt x="82505" y="2008"/>
                  </a:lnTo>
                  <a:lnTo>
                    <a:pt x="49340" y="20814"/>
                  </a:lnTo>
                  <a:lnTo>
                    <a:pt x="35160" y="33604"/>
                  </a:lnTo>
                  <a:lnTo>
                    <a:pt x="12019" y="70449"/>
                  </a:lnTo>
                  <a:lnTo>
                    <a:pt x="4699" y="83555"/>
                  </a:lnTo>
                  <a:lnTo>
                    <a:pt x="0" y="105766"/>
                  </a:lnTo>
                  <a:lnTo>
                    <a:pt x="204" y="116185"/>
                  </a:lnTo>
                  <a:lnTo>
                    <a:pt x="3117" y="126459"/>
                  </a:lnTo>
                  <a:lnTo>
                    <a:pt x="20343" y="149681"/>
                  </a:lnTo>
                  <a:lnTo>
                    <a:pt x="23337" y="152978"/>
                  </a:lnTo>
                  <a:lnTo>
                    <a:pt x="39685" y="161663"/>
                  </a:lnTo>
                  <a:lnTo>
                    <a:pt x="61882" y="166099"/>
                  </a:lnTo>
                  <a:lnTo>
                    <a:pt x="87683" y="167047"/>
                  </a:lnTo>
                  <a:lnTo>
                    <a:pt x="108051" y="161080"/>
                  </a:lnTo>
                  <a:lnTo>
                    <a:pt x="128383" y="15195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527"/>
            <p:cNvSpPr/>
            <p:nvPr/>
          </p:nvSpPr>
          <p:spPr>
            <a:xfrm>
              <a:off x="335280" y="5814060"/>
              <a:ext cx="251449" cy="297177"/>
            </a:xfrm>
            <a:custGeom>
              <a:avLst/>
              <a:gdLst/>
              <a:ahLst/>
              <a:cxnLst/>
              <a:rect l="0" t="0" r="0" b="0"/>
              <a:pathLst>
                <a:path w="251449" h="297177">
                  <a:moveTo>
                    <a:pt x="30480" y="0"/>
                  </a:moveTo>
                  <a:lnTo>
                    <a:pt x="30480" y="8090"/>
                  </a:lnTo>
                  <a:lnTo>
                    <a:pt x="28222" y="14320"/>
                  </a:lnTo>
                  <a:lnTo>
                    <a:pt x="26434" y="17166"/>
                  </a:lnTo>
                  <a:lnTo>
                    <a:pt x="17832" y="53757"/>
                  </a:lnTo>
                  <a:lnTo>
                    <a:pt x="15581" y="85045"/>
                  </a:lnTo>
                  <a:lnTo>
                    <a:pt x="9253" y="122081"/>
                  </a:lnTo>
                  <a:lnTo>
                    <a:pt x="5846" y="142570"/>
                  </a:lnTo>
                  <a:lnTo>
                    <a:pt x="1732" y="161622"/>
                  </a:lnTo>
                  <a:lnTo>
                    <a:pt x="152" y="197591"/>
                  </a:lnTo>
                  <a:lnTo>
                    <a:pt x="0" y="235016"/>
                  </a:lnTo>
                  <a:lnTo>
                    <a:pt x="846" y="235417"/>
                  </a:lnTo>
                  <a:lnTo>
                    <a:pt x="4045" y="235862"/>
                  </a:lnTo>
                  <a:lnTo>
                    <a:pt x="5236" y="236828"/>
                  </a:lnTo>
                  <a:lnTo>
                    <a:pt x="6560" y="240159"/>
                  </a:lnTo>
                  <a:lnTo>
                    <a:pt x="7760" y="241385"/>
                  </a:lnTo>
                  <a:lnTo>
                    <a:pt x="14087" y="243516"/>
                  </a:lnTo>
                  <a:lnTo>
                    <a:pt x="50758" y="243838"/>
                  </a:lnTo>
                  <a:lnTo>
                    <a:pt x="86045" y="243840"/>
                  </a:lnTo>
                  <a:lnTo>
                    <a:pt x="91300" y="241582"/>
                  </a:lnTo>
                  <a:lnTo>
                    <a:pt x="93886" y="239794"/>
                  </a:lnTo>
                  <a:lnTo>
                    <a:pt x="105617" y="237279"/>
                  </a:lnTo>
                  <a:lnTo>
                    <a:pt x="132025" y="235435"/>
                  </a:lnTo>
                  <a:lnTo>
                    <a:pt x="142933" y="229667"/>
                  </a:lnTo>
                  <a:lnTo>
                    <a:pt x="152292" y="221080"/>
                  </a:lnTo>
                  <a:lnTo>
                    <a:pt x="156768" y="221000"/>
                  </a:lnTo>
                  <a:lnTo>
                    <a:pt x="148053" y="220980"/>
                  </a:lnTo>
                  <a:lnTo>
                    <a:pt x="149903" y="220979"/>
                  </a:lnTo>
                  <a:lnTo>
                    <a:pt x="150735" y="221826"/>
                  </a:lnTo>
                  <a:lnTo>
                    <a:pt x="151660" y="225024"/>
                  </a:lnTo>
                  <a:lnTo>
                    <a:pt x="153203" y="249148"/>
                  </a:lnTo>
                  <a:lnTo>
                    <a:pt x="158955" y="272144"/>
                  </a:lnTo>
                  <a:lnTo>
                    <a:pt x="160019" y="297176"/>
                  </a:lnTo>
                  <a:lnTo>
                    <a:pt x="164065" y="293133"/>
                  </a:lnTo>
                  <a:lnTo>
                    <a:pt x="166051" y="286632"/>
                  </a:lnTo>
                  <a:lnTo>
                    <a:pt x="167546" y="253828"/>
                  </a:lnTo>
                  <a:lnTo>
                    <a:pt x="173658" y="220288"/>
                  </a:lnTo>
                  <a:lnTo>
                    <a:pt x="175895" y="188025"/>
                  </a:lnTo>
                  <a:lnTo>
                    <a:pt x="182557" y="150655"/>
                  </a:lnTo>
                  <a:lnTo>
                    <a:pt x="182879" y="137201"/>
                  </a:lnTo>
                  <a:lnTo>
                    <a:pt x="182879" y="143724"/>
                  </a:lnTo>
                  <a:lnTo>
                    <a:pt x="196374" y="178664"/>
                  </a:lnTo>
                  <a:lnTo>
                    <a:pt x="215931" y="214428"/>
                  </a:lnTo>
                  <a:lnTo>
                    <a:pt x="243840" y="251303"/>
                  </a:lnTo>
                  <a:lnTo>
                    <a:pt x="249954" y="257543"/>
                  </a:lnTo>
                  <a:lnTo>
                    <a:pt x="250791" y="260655"/>
                  </a:lnTo>
                  <a:lnTo>
                    <a:pt x="251448" y="266595"/>
                  </a:lnTo>
                  <a:lnTo>
                    <a:pt x="237615" y="267540"/>
                  </a:lnTo>
                  <a:lnTo>
                    <a:pt x="220252" y="272730"/>
                  </a:lnTo>
                  <a:lnTo>
                    <a:pt x="185548" y="275104"/>
                  </a:lnTo>
                  <a:lnTo>
                    <a:pt x="162242" y="280872"/>
                  </a:lnTo>
                  <a:lnTo>
                    <a:pt x="148260" y="282576"/>
                  </a:lnTo>
                  <a:lnTo>
                    <a:pt x="137159" y="2895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6" name="SMARTInkShape-Group130"/>
          <p:cNvGrpSpPr/>
          <p:nvPr/>
        </p:nvGrpSpPr>
        <p:grpSpPr>
          <a:xfrm>
            <a:off x="350519" y="5867400"/>
            <a:ext cx="2026922" cy="766067"/>
            <a:chOff x="350519" y="5867400"/>
            <a:chExt cx="2026922" cy="766067"/>
          </a:xfrm>
        </p:grpSpPr>
        <p:sp>
          <p:nvSpPr>
            <p:cNvPr id="204" name="SMARTInkShape-528"/>
            <p:cNvSpPr/>
            <p:nvPr/>
          </p:nvSpPr>
          <p:spPr>
            <a:xfrm>
              <a:off x="689314" y="5966906"/>
              <a:ext cx="164126" cy="311975"/>
            </a:xfrm>
            <a:custGeom>
              <a:avLst/>
              <a:gdLst/>
              <a:ahLst/>
              <a:cxnLst/>
              <a:rect l="0" t="0" r="0" b="0"/>
              <a:pathLst>
                <a:path w="164126" h="311975">
                  <a:moveTo>
                    <a:pt x="164125" y="68133"/>
                  </a:moveTo>
                  <a:lnTo>
                    <a:pt x="164125" y="64088"/>
                  </a:lnTo>
                  <a:lnTo>
                    <a:pt x="163279" y="62897"/>
                  </a:lnTo>
                  <a:lnTo>
                    <a:pt x="161868" y="62102"/>
                  </a:lnTo>
                  <a:lnTo>
                    <a:pt x="160080" y="61573"/>
                  </a:lnTo>
                  <a:lnTo>
                    <a:pt x="158889" y="60373"/>
                  </a:lnTo>
                  <a:lnTo>
                    <a:pt x="154718" y="52364"/>
                  </a:lnTo>
                  <a:lnTo>
                    <a:pt x="151478" y="47578"/>
                  </a:lnTo>
                  <a:lnTo>
                    <a:pt x="148807" y="40124"/>
                  </a:lnTo>
                  <a:lnTo>
                    <a:pt x="143876" y="32553"/>
                  </a:lnTo>
                  <a:lnTo>
                    <a:pt x="141192" y="24948"/>
                  </a:lnTo>
                  <a:lnTo>
                    <a:pt x="137564" y="19871"/>
                  </a:lnTo>
                  <a:lnTo>
                    <a:pt x="112778" y="4633"/>
                  </a:lnTo>
                  <a:lnTo>
                    <a:pt x="93744" y="557"/>
                  </a:lnTo>
                  <a:lnTo>
                    <a:pt x="86843" y="0"/>
                  </a:lnTo>
                  <a:lnTo>
                    <a:pt x="69430" y="5725"/>
                  </a:lnTo>
                  <a:lnTo>
                    <a:pt x="51942" y="15009"/>
                  </a:lnTo>
                  <a:lnTo>
                    <a:pt x="25198" y="35968"/>
                  </a:lnTo>
                  <a:lnTo>
                    <a:pt x="8968" y="73347"/>
                  </a:lnTo>
                  <a:lnTo>
                    <a:pt x="2488" y="106920"/>
                  </a:lnTo>
                  <a:lnTo>
                    <a:pt x="0" y="121778"/>
                  </a:lnTo>
                  <a:lnTo>
                    <a:pt x="7443" y="159614"/>
                  </a:lnTo>
                  <a:lnTo>
                    <a:pt x="11161" y="197679"/>
                  </a:lnTo>
                  <a:lnTo>
                    <a:pt x="11651" y="230537"/>
                  </a:lnTo>
                  <a:lnTo>
                    <a:pt x="11719" y="268000"/>
                  </a:lnTo>
                  <a:lnTo>
                    <a:pt x="10877" y="283798"/>
                  </a:lnTo>
                  <a:lnTo>
                    <a:pt x="4198" y="311392"/>
                  </a:lnTo>
                  <a:lnTo>
                    <a:pt x="11725" y="311974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529"/>
            <p:cNvSpPr/>
            <p:nvPr/>
          </p:nvSpPr>
          <p:spPr>
            <a:xfrm>
              <a:off x="632460" y="6134100"/>
              <a:ext cx="198120" cy="27188"/>
            </a:xfrm>
            <a:custGeom>
              <a:avLst/>
              <a:gdLst/>
              <a:ahLst/>
              <a:cxnLst/>
              <a:rect l="0" t="0" r="0" b="0"/>
              <a:pathLst>
                <a:path w="198120" h="27188">
                  <a:moveTo>
                    <a:pt x="0" y="0"/>
                  </a:moveTo>
                  <a:lnTo>
                    <a:pt x="11351" y="11351"/>
                  </a:lnTo>
                  <a:lnTo>
                    <a:pt x="15769" y="13511"/>
                  </a:lnTo>
                  <a:lnTo>
                    <a:pt x="39330" y="15012"/>
                  </a:lnTo>
                  <a:lnTo>
                    <a:pt x="67474" y="17453"/>
                  </a:lnTo>
                  <a:lnTo>
                    <a:pt x="104956" y="21792"/>
                  </a:lnTo>
                  <a:lnTo>
                    <a:pt x="136819" y="23495"/>
                  </a:lnTo>
                  <a:lnTo>
                    <a:pt x="159072" y="27187"/>
                  </a:lnTo>
                  <a:lnTo>
                    <a:pt x="198119" y="2286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530"/>
            <p:cNvSpPr/>
            <p:nvPr/>
          </p:nvSpPr>
          <p:spPr>
            <a:xfrm>
              <a:off x="891539" y="5989319"/>
              <a:ext cx="38101" cy="312421"/>
            </a:xfrm>
            <a:custGeom>
              <a:avLst/>
              <a:gdLst/>
              <a:ahLst/>
              <a:cxnLst/>
              <a:rect l="0" t="0" r="0" b="0"/>
              <a:pathLst>
                <a:path w="38101" h="312421">
                  <a:moveTo>
                    <a:pt x="38100" y="0"/>
                  </a:moveTo>
                  <a:lnTo>
                    <a:pt x="31540" y="6562"/>
                  </a:lnTo>
                  <a:lnTo>
                    <a:pt x="30508" y="43418"/>
                  </a:lnTo>
                  <a:lnTo>
                    <a:pt x="23922" y="77726"/>
                  </a:lnTo>
                  <a:lnTo>
                    <a:pt x="20743" y="114502"/>
                  </a:lnTo>
                  <a:lnTo>
                    <a:pt x="16327" y="148865"/>
                  </a:lnTo>
                  <a:lnTo>
                    <a:pt x="15562" y="178258"/>
                  </a:lnTo>
                  <a:lnTo>
                    <a:pt x="10067" y="212447"/>
                  </a:lnTo>
                  <a:lnTo>
                    <a:pt x="5846" y="243661"/>
                  </a:lnTo>
                  <a:lnTo>
                    <a:pt x="514" y="281255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531"/>
            <p:cNvSpPr/>
            <p:nvPr/>
          </p:nvSpPr>
          <p:spPr>
            <a:xfrm>
              <a:off x="960658" y="6103619"/>
              <a:ext cx="104635" cy="144731"/>
            </a:xfrm>
            <a:custGeom>
              <a:avLst/>
              <a:gdLst/>
              <a:ahLst/>
              <a:cxnLst/>
              <a:rect l="0" t="0" r="0" b="0"/>
              <a:pathLst>
                <a:path w="104635" h="144731">
                  <a:moveTo>
                    <a:pt x="75662" y="30481"/>
                  </a:moveTo>
                  <a:lnTo>
                    <a:pt x="62664" y="18330"/>
                  </a:lnTo>
                  <a:lnTo>
                    <a:pt x="55253" y="16156"/>
                  </a:lnTo>
                  <a:lnTo>
                    <a:pt x="50222" y="15647"/>
                  </a:lnTo>
                  <a:lnTo>
                    <a:pt x="45164" y="17679"/>
                  </a:lnTo>
                  <a:lnTo>
                    <a:pt x="35018" y="25882"/>
                  </a:lnTo>
                  <a:lnTo>
                    <a:pt x="8670" y="61177"/>
                  </a:lnTo>
                  <a:lnTo>
                    <a:pt x="3554" y="71217"/>
                  </a:lnTo>
                  <a:lnTo>
                    <a:pt x="0" y="96533"/>
                  </a:lnTo>
                  <a:lnTo>
                    <a:pt x="3666" y="111765"/>
                  </a:lnTo>
                  <a:lnTo>
                    <a:pt x="14921" y="134903"/>
                  </a:lnTo>
                  <a:lnTo>
                    <a:pt x="17388" y="138196"/>
                  </a:lnTo>
                  <a:lnTo>
                    <a:pt x="20726" y="140391"/>
                  </a:lnTo>
                  <a:lnTo>
                    <a:pt x="32667" y="143480"/>
                  </a:lnTo>
                  <a:lnTo>
                    <a:pt x="59295" y="144730"/>
                  </a:lnTo>
                  <a:lnTo>
                    <a:pt x="66412" y="142500"/>
                  </a:lnTo>
                  <a:lnTo>
                    <a:pt x="77880" y="134170"/>
                  </a:lnTo>
                  <a:lnTo>
                    <a:pt x="98509" y="98845"/>
                  </a:lnTo>
                  <a:lnTo>
                    <a:pt x="102749" y="88805"/>
                  </a:lnTo>
                  <a:lnTo>
                    <a:pt x="104634" y="78698"/>
                  </a:lnTo>
                  <a:lnTo>
                    <a:pt x="103214" y="68561"/>
                  </a:lnTo>
                  <a:lnTo>
                    <a:pt x="94751" y="33019"/>
                  </a:lnTo>
                  <a:lnTo>
                    <a:pt x="85578" y="18784"/>
                  </a:lnTo>
                  <a:lnTo>
                    <a:pt x="80633" y="13147"/>
                  </a:lnTo>
                  <a:lnTo>
                    <a:pt x="75614" y="10076"/>
                  </a:lnTo>
                  <a:lnTo>
                    <a:pt x="69537" y="8106"/>
                  </a:lnTo>
                  <a:lnTo>
                    <a:pt x="60421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532"/>
            <p:cNvSpPr/>
            <p:nvPr/>
          </p:nvSpPr>
          <p:spPr>
            <a:xfrm>
              <a:off x="1120167" y="6065519"/>
              <a:ext cx="171297" cy="159886"/>
            </a:xfrm>
            <a:custGeom>
              <a:avLst/>
              <a:gdLst/>
              <a:ahLst/>
              <a:cxnLst/>
              <a:rect l="0" t="0" r="0" b="0"/>
              <a:pathLst>
                <a:path w="171297" h="159886">
                  <a:moveTo>
                    <a:pt x="22833" y="30481"/>
                  </a:moveTo>
                  <a:lnTo>
                    <a:pt x="10682" y="43478"/>
                  </a:lnTo>
                  <a:lnTo>
                    <a:pt x="8508" y="50889"/>
                  </a:lnTo>
                  <a:lnTo>
                    <a:pt x="7616" y="86660"/>
                  </a:lnTo>
                  <a:lnTo>
                    <a:pt x="6753" y="101689"/>
                  </a:lnTo>
                  <a:lnTo>
                    <a:pt x="444" y="134908"/>
                  </a:lnTo>
                  <a:lnTo>
                    <a:pt x="0" y="154809"/>
                  </a:lnTo>
                  <a:lnTo>
                    <a:pt x="838" y="156546"/>
                  </a:lnTo>
                  <a:lnTo>
                    <a:pt x="2243" y="157704"/>
                  </a:lnTo>
                  <a:lnTo>
                    <a:pt x="6536" y="159563"/>
                  </a:lnTo>
                  <a:lnTo>
                    <a:pt x="11324" y="159885"/>
                  </a:lnTo>
                  <a:lnTo>
                    <a:pt x="15742" y="157702"/>
                  </a:lnTo>
                  <a:lnTo>
                    <a:pt x="33024" y="142105"/>
                  </a:lnTo>
                  <a:lnTo>
                    <a:pt x="53314" y="106477"/>
                  </a:lnTo>
                  <a:lnTo>
                    <a:pt x="67047" y="85760"/>
                  </a:lnTo>
                  <a:lnTo>
                    <a:pt x="70141" y="84683"/>
                  </a:lnTo>
                  <a:lnTo>
                    <a:pt x="76068" y="83835"/>
                  </a:lnTo>
                  <a:lnTo>
                    <a:pt x="76170" y="108294"/>
                  </a:lnTo>
                  <a:lnTo>
                    <a:pt x="78429" y="113889"/>
                  </a:lnTo>
                  <a:lnTo>
                    <a:pt x="89170" y="131336"/>
                  </a:lnTo>
                  <a:lnTo>
                    <a:pt x="101612" y="140439"/>
                  </a:lnTo>
                  <a:lnTo>
                    <a:pt x="108928" y="142851"/>
                  </a:lnTo>
                  <a:lnTo>
                    <a:pt x="123377" y="144399"/>
                  </a:lnTo>
                  <a:lnTo>
                    <a:pt x="129043" y="142354"/>
                  </a:lnTo>
                  <a:lnTo>
                    <a:pt x="131740" y="140623"/>
                  </a:lnTo>
                  <a:lnTo>
                    <a:pt x="147387" y="136151"/>
                  </a:lnTo>
                  <a:lnTo>
                    <a:pt x="153826" y="129374"/>
                  </a:lnTo>
                  <a:lnTo>
                    <a:pt x="157252" y="122976"/>
                  </a:lnTo>
                  <a:lnTo>
                    <a:pt x="167646" y="88644"/>
                  </a:lnTo>
                  <a:lnTo>
                    <a:pt x="171296" y="78626"/>
                  </a:lnTo>
                  <a:lnTo>
                    <a:pt x="171225" y="68530"/>
                  </a:lnTo>
                  <a:lnTo>
                    <a:pt x="168372" y="59245"/>
                  </a:lnTo>
                  <a:lnTo>
                    <a:pt x="147246" y="26194"/>
                  </a:lnTo>
                  <a:lnTo>
                    <a:pt x="140506" y="18015"/>
                  </a:lnTo>
                  <a:lnTo>
                    <a:pt x="138132" y="10230"/>
                  </a:lnTo>
                  <a:lnTo>
                    <a:pt x="137133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533"/>
            <p:cNvSpPr/>
            <p:nvPr/>
          </p:nvSpPr>
          <p:spPr>
            <a:xfrm>
              <a:off x="1371600" y="6019800"/>
              <a:ext cx="335280" cy="182428"/>
            </a:xfrm>
            <a:custGeom>
              <a:avLst/>
              <a:gdLst/>
              <a:ahLst/>
              <a:cxnLst/>
              <a:rect l="0" t="0" r="0" b="0"/>
              <a:pathLst>
                <a:path w="335280" h="182428">
                  <a:moveTo>
                    <a:pt x="0" y="60960"/>
                  </a:moveTo>
                  <a:lnTo>
                    <a:pt x="0" y="72311"/>
                  </a:lnTo>
                  <a:lnTo>
                    <a:pt x="2257" y="76729"/>
                  </a:lnTo>
                  <a:lnTo>
                    <a:pt x="5236" y="81515"/>
                  </a:lnTo>
                  <a:lnTo>
                    <a:pt x="6560" y="86464"/>
                  </a:lnTo>
                  <a:lnTo>
                    <a:pt x="8607" y="88123"/>
                  </a:lnTo>
                  <a:lnTo>
                    <a:pt x="18731" y="90457"/>
                  </a:lnTo>
                  <a:lnTo>
                    <a:pt x="51183" y="91402"/>
                  </a:lnTo>
                  <a:lnTo>
                    <a:pt x="66153" y="87383"/>
                  </a:lnTo>
                  <a:lnTo>
                    <a:pt x="73992" y="80888"/>
                  </a:lnTo>
                  <a:lnTo>
                    <a:pt x="101561" y="46835"/>
                  </a:lnTo>
                  <a:lnTo>
                    <a:pt x="105163" y="36643"/>
                  </a:lnTo>
                  <a:lnTo>
                    <a:pt x="106230" y="28261"/>
                  </a:lnTo>
                  <a:lnTo>
                    <a:pt x="104222" y="23002"/>
                  </a:lnTo>
                  <a:lnTo>
                    <a:pt x="101354" y="17843"/>
                  </a:lnTo>
                  <a:lnTo>
                    <a:pt x="98893" y="10179"/>
                  </a:lnTo>
                  <a:lnTo>
                    <a:pt x="95317" y="5088"/>
                  </a:lnTo>
                  <a:lnTo>
                    <a:pt x="90905" y="2261"/>
                  </a:lnTo>
                  <a:lnTo>
                    <a:pt x="81403" y="670"/>
                  </a:lnTo>
                  <a:lnTo>
                    <a:pt x="67067" y="132"/>
                  </a:lnTo>
                  <a:lnTo>
                    <a:pt x="61416" y="2316"/>
                  </a:lnTo>
                  <a:lnTo>
                    <a:pt x="46845" y="14663"/>
                  </a:lnTo>
                  <a:lnTo>
                    <a:pt x="24767" y="49221"/>
                  </a:lnTo>
                  <a:lnTo>
                    <a:pt x="13453" y="69617"/>
                  </a:lnTo>
                  <a:lnTo>
                    <a:pt x="8388" y="102771"/>
                  </a:lnTo>
                  <a:lnTo>
                    <a:pt x="8618" y="125036"/>
                  </a:lnTo>
                  <a:lnTo>
                    <a:pt x="13748" y="144009"/>
                  </a:lnTo>
                  <a:lnTo>
                    <a:pt x="18245" y="152340"/>
                  </a:lnTo>
                  <a:lnTo>
                    <a:pt x="29583" y="161789"/>
                  </a:lnTo>
                  <a:lnTo>
                    <a:pt x="58564" y="177732"/>
                  </a:lnTo>
                  <a:lnTo>
                    <a:pt x="73702" y="181354"/>
                  </a:lnTo>
                  <a:lnTo>
                    <a:pt x="88912" y="182427"/>
                  </a:lnTo>
                  <a:lnTo>
                    <a:pt x="104143" y="178700"/>
                  </a:lnTo>
                  <a:lnTo>
                    <a:pt x="124460" y="169009"/>
                  </a:lnTo>
                  <a:lnTo>
                    <a:pt x="158539" y="138496"/>
                  </a:lnTo>
                  <a:lnTo>
                    <a:pt x="186496" y="101271"/>
                  </a:lnTo>
                  <a:lnTo>
                    <a:pt x="191571" y="92095"/>
                  </a:lnTo>
                  <a:lnTo>
                    <a:pt x="204297" y="77743"/>
                  </a:lnTo>
                  <a:lnTo>
                    <a:pt x="205098" y="74628"/>
                  </a:lnTo>
                  <a:lnTo>
                    <a:pt x="205455" y="72114"/>
                  </a:lnTo>
                  <a:lnTo>
                    <a:pt x="205736" y="90789"/>
                  </a:lnTo>
                  <a:lnTo>
                    <a:pt x="198825" y="124570"/>
                  </a:lnTo>
                  <a:lnTo>
                    <a:pt x="197482" y="138886"/>
                  </a:lnTo>
                  <a:lnTo>
                    <a:pt x="189868" y="159775"/>
                  </a:lnTo>
                  <a:lnTo>
                    <a:pt x="183967" y="166437"/>
                  </a:lnTo>
                  <a:lnTo>
                    <a:pt x="182758" y="165991"/>
                  </a:lnTo>
                  <a:lnTo>
                    <a:pt x="179157" y="163238"/>
                  </a:lnTo>
                  <a:lnTo>
                    <a:pt x="176991" y="159192"/>
                  </a:lnTo>
                  <a:lnTo>
                    <a:pt x="175488" y="146364"/>
                  </a:lnTo>
                  <a:lnTo>
                    <a:pt x="176126" y="119072"/>
                  </a:lnTo>
                  <a:lnTo>
                    <a:pt x="185868" y="93939"/>
                  </a:lnTo>
                  <a:lnTo>
                    <a:pt x="211305" y="56935"/>
                  </a:lnTo>
                  <a:lnTo>
                    <a:pt x="247255" y="21228"/>
                  </a:lnTo>
                  <a:lnTo>
                    <a:pt x="278344" y="5533"/>
                  </a:lnTo>
                  <a:lnTo>
                    <a:pt x="312303" y="486"/>
                  </a:lnTo>
                  <a:lnTo>
                    <a:pt x="335279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534"/>
            <p:cNvSpPr/>
            <p:nvPr/>
          </p:nvSpPr>
          <p:spPr>
            <a:xfrm>
              <a:off x="1744979" y="6073139"/>
              <a:ext cx="45722" cy="7622"/>
            </a:xfrm>
            <a:custGeom>
              <a:avLst/>
              <a:gdLst/>
              <a:ahLst/>
              <a:cxnLst/>
              <a:rect l="0" t="0" r="0" b="0"/>
              <a:pathLst>
                <a:path w="45722" h="7622">
                  <a:moveTo>
                    <a:pt x="0" y="0"/>
                  </a:moveTo>
                  <a:lnTo>
                    <a:pt x="4046" y="4045"/>
                  </a:lnTo>
                  <a:lnTo>
                    <a:pt x="8289" y="6032"/>
                  </a:lnTo>
                  <a:lnTo>
                    <a:pt x="45721" y="76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535"/>
            <p:cNvSpPr/>
            <p:nvPr/>
          </p:nvSpPr>
          <p:spPr>
            <a:xfrm>
              <a:off x="1737359" y="6118860"/>
              <a:ext cx="45721" cy="1"/>
            </a:xfrm>
            <a:custGeom>
              <a:avLst/>
              <a:gdLst/>
              <a:ahLst/>
              <a:cxnLst/>
              <a:rect l="0" t="0" r="0" b="0"/>
              <a:pathLst>
                <a:path w="45721" h="1">
                  <a:moveTo>
                    <a:pt x="0" y="0"/>
                  </a:moveTo>
                  <a:lnTo>
                    <a:pt x="36431" y="0"/>
                  </a:lnTo>
                  <a:lnTo>
                    <a:pt x="457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536"/>
            <p:cNvSpPr/>
            <p:nvPr/>
          </p:nvSpPr>
          <p:spPr>
            <a:xfrm>
              <a:off x="1943100" y="5905500"/>
              <a:ext cx="182745" cy="274225"/>
            </a:xfrm>
            <a:custGeom>
              <a:avLst/>
              <a:gdLst/>
              <a:ahLst/>
              <a:cxnLst/>
              <a:rect l="0" t="0" r="0" b="0"/>
              <a:pathLst>
                <a:path w="182745" h="274225">
                  <a:moveTo>
                    <a:pt x="0" y="15239"/>
                  </a:moveTo>
                  <a:lnTo>
                    <a:pt x="0" y="3602"/>
                  </a:lnTo>
                  <a:lnTo>
                    <a:pt x="846" y="2401"/>
                  </a:lnTo>
                  <a:lnTo>
                    <a:pt x="2257" y="1601"/>
                  </a:lnTo>
                  <a:lnTo>
                    <a:pt x="6930" y="711"/>
                  </a:lnTo>
                  <a:lnTo>
                    <a:pt x="40614" y="41"/>
                  </a:lnTo>
                  <a:lnTo>
                    <a:pt x="75684" y="5"/>
                  </a:lnTo>
                  <a:lnTo>
                    <a:pt x="107782" y="0"/>
                  </a:lnTo>
                  <a:lnTo>
                    <a:pt x="131294" y="847"/>
                  </a:lnTo>
                  <a:lnTo>
                    <a:pt x="165336" y="9407"/>
                  </a:lnTo>
                  <a:lnTo>
                    <a:pt x="168644" y="11351"/>
                  </a:lnTo>
                  <a:lnTo>
                    <a:pt x="170849" y="14340"/>
                  </a:lnTo>
                  <a:lnTo>
                    <a:pt x="173953" y="25792"/>
                  </a:lnTo>
                  <a:lnTo>
                    <a:pt x="174679" y="32065"/>
                  </a:lnTo>
                  <a:lnTo>
                    <a:pt x="171042" y="44402"/>
                  </a:lnTo>
                  <a:lnTo>
                    <a:pt x="164602" y="54736"/>
                  </a:lnTo>
                  <a:lnTo>
                    <a:pt x="148758" y="71050"/>
                  </a:lnTo>
                  <a:lnTo>
                    <a:pt x="114046" y="93907"/>
                  </a:lnTo>
                  <a:lnTo>
                    <a:pt x="77770" y="116738"/>
                  </a:lnTo>
                  <a:lnTo>
                    <a:pt x="65158" y="121742"/>
                  </a:lnTo>
                  <a:lnTo>
                    <a:pt x="63759" y="123495"/>
                  </a:lnTo>
                  <a:lnTo>
                    <a:pt x="61123" y="129186"/>
                  </a:lnTo>
                  <a:lnTo>
                    <a:pt x="65053" y="133480"/>
                  </a:lnTo>
                  <a:lnTo>
                    <a:pt x="69270" y="135524"/>
                  </a:lnTo>
                  <a:lnTo>
                    <a:pt x="78876" y="136836"/>
                  </a:lnTo>
                  <a:lnTo>
                    <a:pt x="114503" y="129997"/>
                  </a:lnTo>
                  <a:lnTo>
                    <a:pt x="139726" y="130446"/>
                  </a:lnTo>
                  <a:lnTo>
                    <a:pt x="154101" y="135641"/>
                  </a:lnTo>
                  <a:lnTo>
                    <a:pt x="161058" y="140153"/>
                  </a:lnTo>
                  <a:lnTo>
                    <a:pt x="177668" y="161540"/>
                  </a:lnTo>
                  <a:lnTo>
                    <a:pt x="180563" y="169444"/>
                  </a:lnTo>
                  <a:lnTo>
                    <a:pt x="182744" y="203305"/>
                  </a:lnTo>
                  <a:lnTo>
                    <a:pt x="176769" y="223541"/>
                  </a:lnTo>
                  <a:lnTo>
                    <a:pt x="169028" y="238766"/>
                  </a:lnTo>
                  <a:lnTo>
                    <a:pt x="156386" y="253155"/>
                  </a:lnTo>
                  <a:lnTo>
                    <a:pt x="131935" y="268794"/>
                  </a:lnTo>
                  <a:lnTo>
                    <a:pt x="116797" y="272682"/>
                  </a:lnTo>
                  <a:lnTo>
                    <a:pt x="81277" y="274224"/>
                  </a:lnTo>
                  <a:lnTo>
                    <a:pt x="66039" y="273444"/>
                  </a:lnTo>
                  <a:lnTo>
                    <a:pt x="51646" y="268228"/>
                  </a:lnTo>
                  <a:lnTo>
                    <a:pt x="40796" y="262166"/>
                  </a:lnTo>
                  <a:lnTo>
                    <a:pt x="28927" y="259148"/>
                  </a:lnTo>
                  <a:lnTo>
                    <a:pt x="26904" y="257431"/>
                  </a:lnTo>
                  <a:lnTo>
                    <a:pt x="24657" y="253267"/>
                  </a:lnTo>
                  <a:lnTo>
                    <a:pt x="22859" y="2362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537"/>
            <p:cNvSpPr/>
            <p:nvPr/>
          </p:nvSpPr>
          <p:spPr>
            <a:xfrm>
              <a:off x="2247900" y="5867400"/>
              <a:ext cx="45721" cy="106681"/>
            </a:xfrm>
            <a:custGeom>
              <a:avLst/>
              <a:gdLst/>
              <a:ahLst/>
              <a:cxnLst/>
              <a:rect l="0" t="0" r="0" b="0"/>
              <a:pathLst>
                <a:path w="45721" h="106681">
                  <a:moveTo>
                    <a:pt x="45720" y="0"/>
                  </a:moveTo>
                  <a:lnTo>
                    <a:pt x="39159" y="6560"/>
                  </a:lnTo>
                  <a:lnTo>
                    <a:pt x="33072" y="18730"/>
                  </a:lnTo>
                  <a:lnTo>
                    <a:pt x="19975" y="55229"/>
                  </a:lnTo>
                  <a:lnTo>
                    <a:pt x="3366" y="92946"/>
                  </a:lnTo>
                  <a:lnTo>
                    <a:pt x="0" y="1066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538"/>
            <p:cNvSpPr/>
            <p:nvPr/>
          </p:nvSpPr>
          <p:spPr>
            <a:xfrm>
              <a:off x="2240279" y="6050280"/>
              <a:ext cx="137162" cy="198121"/>
            </a:xfrm>
            <a:custGeom>
              <a:avLst/>
              <a:gdLst/>
              <a:ahLst/>
              <a:cxnLst/>
              <a:rect l="0" t="0" r="0" b="0"/>
              <a:pathLst>
                <a:path w="137162" h="198121">
                  <a:moveTo>
                    <a:pt x="137161" y="0"/>
                  </a:moveTo>
                  <a:lnTo>
                    <a:pt x="100370" y="0"/>
                  </a:lnTo>
                  <a:lnTo>
                    <a:pt x="81037" y="846"/>
                  </a:lnTo>
                  <a:lnTo>
                    <a:pt x="66815" y="6083"/>
                  </a:lnTo>
                  <a:lnTo>
                    <a:pt x="53995" y="13180"/>
                  </a:lnTo>
                  <a:lnTo>
                    <a:pt x="48551" y="15171"/>
                  </a:lnTo>
                  <a:lnTo>
                    <a:pt x="43310" y="18878"/>
                  </a:lnTo>
                  <a:lnTo>
                    <a:pt x="40416" y="23348"/>
                  </a:lnTo>
                  <a:lnTo>
                    <a:pt x="38558" y="33116"/>
                  </a:lnTo>
                  <a:lnTo>
                    <a:pt x="40562" y="38142"/>
                  </a:lnTo>
                  <a:lnTo>
                    <a:pt x="51971" y="56042"/>
                  </a:lnTo>
                  <a:lnTo>
                    <a:pt x="67056" y="70368"/>
                  </a:lnTo>
                  <a:lnTo>
                    <a:pt x="92832" y="104245"/>
                  </a:lnTo>
                  <a:lnTo>
                    <a:pt x="110847" y="134469"/>
                  </a:lnTo>
                  <a:lnTo>
                    <a:pt x="113846" y="157794"/>
                  </a:lnTo>
                  <a:lnTo>
                    <a:pt x="110120" y="172813"/>
                  </a:lnTo>
                  <a:lnTo>
                    <a:pt x="103694" y="180663"/>
                  </a:lnTo>
                  <a:lnTo>
                    <a:pt x="86124" y="194441"/>
                  </a:lnTo>
                  <a:lnTo>
                    <a:pt x="71991" y="197030"/>
                  </a:lnTo>
                  <a:lnTo>
                    <a:pt x="34501" y="198023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539"/>
            <p:cNvSpPr/>
            <p:nvPr/>
          </p:nvSpPr>
          <p:spPr>
            <a:xfrm>
              <a:off x="350519" y="6187439"/>
              <a:ext cx="279115" cy="446028"/>
            </a:xfrm>
            <a:custGeom>
              <a:avLst/>
              <a:gdLst/>
              <a:ahLst/>
              <a:cxnLst/>
              <a:rect l="0" t="0" r="0" b="0"/>
              <a:pathLst>
                <a:path w="279115" h="446028">
                  <a:moveTo>
                    <a:pt x="0" y="0"/>
                  </a:moveTo>
                  <a:lnTo>
                    <a:pt x="0" y="34749"/>
                  </a:lnTo>
                  <a:lnTo>
                    <a:pt x="0" y="71338"/>
                  </a:lnTo>
                  <a:lnTo>
                    <a:pt x="0" y="107044"/>
                  </a:lnTo>
                  <a:lnTo>
                    <a:pt x="0" y="142469"/>
                  </a:lnTo>
                  <a:lnTo>
                    <a:pt x="0" y="177062"/>
                  </a:lnTo>
                  <a:lnTo>
                    <a:pt x="0" y="212211"/>
                  </a:lnTo>
                  <a:lnTo>
                    <a:pt x="0" y="243613"/>
                  </a:lnTo>
                  <a:lnTo>
                    <a:pt x="2258" y="272018"/>
                  </a:lnTo>
                  <a:lnTo>
                    <a:pt x="6561" y="294186"/>
                  </a:lnTo>
                  <a:lnTo>
                    <a:pt x="9739" y="319980"/>
                  </a:lnTo>
                  <a:lnTo>
                    <a:pt x="17015" y="342226"/>
                  </a:lnTo>
                  <a:lnTo>
                    <a:pt x="20263" y="347681"/>
                  </a:lnTo>
                  <a:lnTo>
                    <a:pt x="22937" y="355512"/>
                  </a:lnTo>
                  <a:lnTo>
                    <a:pt x="26564" y="360641"/>
                  </a:lnTo>
                  <a:lnTo>
                    <a:pt x="30997" y="363485"/>
                  </a:lnTo>
                  <a:lnTo>
                    <a:pt x="44246" y="365627"/>
                  </a:lnTo>
                  <a:lnTo>
                    <a:pt x="82133" y="365761"/>
                  </a:lnTo>
                  <a:lnTo>
                    <a:pt x="90408" y="365761"/>
                  </a:lnTo>
                  <a:lnTo>
                    <a:pt x="93292" y="364914"/>
                  </a:lnTo>
                  <a:lnTo>
                    <a:pt x="95215" y="363503"/>
                  </a:lnTo>
                  <a:lnTo>
                    <a:pt x="96497" y="361716"/>
                  </a:lnTo>
                  <a:lnTo>
                    <a:pt x="98198" y="360524"/>
                  </a:lnTo>
                  <a:lnTo>
                    <a:pt x="102346" y="359200"/>
                  </a:lnTo>
                  <a:lnTo>
                    <a:pt x="119424" y="357356"/>
                  </a:lnTo>
                  <a:lnTo>
                    <a:pt x="129549" y="352122"/>
                  </a:lnTo>
                  <a:lnTo>
                    <a:pt x="139702" y="350837"/>
                  </a:lnTo>
                  <a:lnTo>
                    <a:pt x="141395" y="349885"/>
                  </a:lnTo>
                  <a:lnTo>
                    <a:pt x="142523" y="348403"/>
                  </a:lnTo>
                  <a:lnTo>
                    <a:pt x="144335" y="343987"/>
                  </a:lnTo>
                  <a:lnTo>
                    <a:pt x="146840" y="343384"/>
                  </a:lnTo>
                  <a:lnTo>
                    <a:pt x="148694" y="343223"/>
                  </a:lnTo>
                  <a:lnTo>
                    <a:pt x="149929" y="342269"/>
                  </a:lnTo>
                  <a:lnTo>
                    <a:pt x="151302" y="338951"/>
                  </a:lnTo>
                  <a:lnTo>
                    <a:pt x="152515" y="337727"/>
                  </a:lnTo>
                  <a:lnTo>
                    <a:pt x="156120" y="336368"/>
                  </a:lnTo>
                  <a:lnTo>
                    <a:pt x="157420" y="335159"/>
                  </a:lnTo>
                  <a:lnTo>
                    <a:pt x="160639" y="327584"/>
                  </a:lnTo>
                  <a:lnTo>
                    <a:pt x="165190" y="321805"/>
                  </a:lnTo>
                  <a:lnTo>
                    <a:pt x="166914" y="314731"/>
                  </a:lnTo>
                  <a:lnTo>
                    <a:pt x="167635" y="279242"/>
                  </a:lnTo>
                  <a:lnTo>
                    <a:pt x="167641" y="241309"/>
                  </a:lnTo>
                  <a:lnTo>
                    <a:pt x="167641" y="236353"/>
                  </a:lnTo>
                  <a:lnTo>
                    <a:pt x="167641" y="240305"/>
                  </a:lnTo>
                  <a:lnTo>
                    <a:pt x="165383" y="244527"/>
                  </a:lnTo>
                  <a:lnTo>
                    <a:pt x="162404" y="249226"/>
                  </a:lnTo>
                  <a:lnTo>
                    <a:pt x="161080" y="254136"/>
                  </a:lnTo>
                  <a:lnTo>
                    <a:pt x="160113" y="286420"/>
                  </a:lnTo>
                  <a:lnTo>
                    <a:pt x="166589" y="324008"/>
                  </a:lnTo>
                  <a:lnTo>
                    <a:pt x="167502" y="358663"/>
                  </a:lnTo>
                  <a:lnTo>
                    <a:pt x="167628" y="395618"/>
                  </a:lnTo>
                  <a:lnTo>
                    <a:pt x="166792" y="420712"/>
                  </a:lnTo>
                  <a:lnTo>
                    <a:pt x="160334" y="440320"/>
                  </a:lnTo>
                  <a:lnTo>
                    <a:pt x="164159" y="445520"/>
                  </a:lnTo>
                  <a:lnTo>
                    <a:pt x="165319" y="446027"/>
                  </a:lnTo>
                  <a:lnTo>
                    <a:pt x="166093" y="445518"/>
                  </a:lnTo>
                  <a:lnTo>
                    <a:pt x="167335" y="442664"/>
                  </a:lnTo>
                  <a:lnTo>
                    <a:pt x="167633" y="413461"/>
                  </a:lnTo>
                  <a:lnTo>
                    <a:pt x="161079" y="379446"/>
                  </a:lnTo>
                  <a:lnTo>
                    <a:pt x="160160" y="342695"/>
                  </a:lnTo>
                  <a:lnTo>
                    <a:pt x="160039" y="305620"/>
                  </a:lnTo>
                  <a:lnTo>
                    <a:pt x="160873" y="288016"/>
                  </a:lnTo>
                  <a:lnTo>
                    <a:pt x="168278" y="252646"/>
                  </a:lnTo>
                  <a:lnTo>
                    <a:pt x="174174" y="245167"/>
                  </a:lnTo>
                  <a:lnTo>
                    <a:pt x="174536" y="245572"/>
                  </a:lnTo>
                  <a:lnTo>
                    <a:pt x="174938" y="248279"/>
                  </a:lnTo>
                  <a:lnTo>
                    <a:pt x="179210" y="254563"/>
                  </a:lnTo>
                  <a:lnTo>
                    <a:pt x="195663" y="277897"/>
                  </a:lnTo>
                  <a:lnTo>
                    <a:pt x="208291" y="298352"/>
                  </a:lnTo>
                  <a:lnTo>
                    <a:pt x="238447" y="336412"/>
                  </a:lnTo>
                  <a:lnTo>
                    <a:pt x="271566" y="362350"/>
                  </a:lnTo>
                  <a:lnTo>
                    <a:pt x="277644" y="364750"/>
                  </a:lnTo>
                  <a:lnTo>
                    <a:pt x="277382" y="365087"/>
                  </a:lnTo>
                  <a:lnTo>
                    <a:pt x="276362" y="365311"/>
                  </a:lnTo>
                  <a:lnTo>
                    <a:pt x="276528" y="365461"/>
                  </a:lnTo>
                  <a:lnTo>
                    <a:pt x="279114" y="365671"/>
                  </a:lnTo>
                  <a:lnTo>
                    <a:pt x="277015" y="365721"/>
                  </a:lnTo>
                  <a:lnTo>
                    <a:pt x="276117" y="366581"/>
                  </a:lnTo>
                  <a:lnTo>
                    <a:pt x="274557" y="372317"/>
                  </a:lnTo>
                  <a:lnTo>
                    <a:pt x="272168" y="372907"/>
                  </a:lnTo>
                  <a:lnTo>
                    <a:pt x="270345" y="373065"/>
                  </a:lnTo>
                  <a:lnTo>
                    <a:pt x="266063" y="375498"/>
                  </a:lnTo>
                  <a:lnTo>
                    <a:pt x="228386" y="396295"/>
                  </a:lnTo>
                  <a:lnTo>
                    <a:pt x="195543" y="414024"/>
                  </a:lnTo>
                  <a:lnTo>
                    <a:pt x="160020" y="42672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SMARTInkShape-Group131"/>
          <p:cNvGrpSpPr/>
          <p:nvPr/>
        </p:nvGrpSpPr>
        <p:grpSpPr>
          <a:xfrm>
            <a:off x="758142" y="6217919"/>
            <a:ext cx="3523852" cy="373382"/>
            <a:chOff x="758142" y="6217919"/>
            <a:chExt cx="3523852" cy="373382"/>
          </a:xfrm>
        </p:grpSpPr>
        <p:sp>
          <p:nvSpPr>
            <p:cNvPr id="217" name="SMARTInkShape-540"/>
            <p:cNvSpPr/>
            <p:nvPr/>
          </p:nvSpPr>
          <p:spPr>
            <a:xfrm>
              <a:off x="758142" y="6355109"/>
              <a:ext cx="139382" cy="220475"/>
            </a:xfrm>
            <a:custGeom>
              <a:avLst/>
              <a:gdLst/>
              <a:ahLst/>
              <a:cxnLst/>
              <a:rect l="0" t="0" r="0" b="0"/>
              <a:pathLst>
                <a:path w="139382" h="220475">
                  <a:moveTo>
                    <a:pt x="102918" y="15210"/>
                  </a:moveTo>
                  <a:lnTo>
                    <a:pt x="98872" y="11165"/>
                  </a:lnTo>
                  <a:lnTo>
                    <a:pt x="94629" y="9180"/>
                  </a:lnTo>
                  <a:lnTo>
                    <a:pt x="57332" y="122"/>
                  </a:lnTo>
                  <a:lnTo>
                    <a:pt x="47064" y="0"/>
                  </a:lnTo>
                  <a:lnTo>
                    <a:pt x="41969" y="2242"/>
                  </a:lnTo>
                  <a:lnTo>
                    <a:pt x="39425" y="4024"/>
                  </a:lnTo>
                  <a:lnTo>
                    <a:pt x="36599" y="8264"/>
                  </a:lnTo>
                  <a:lnTo>
                    <a:pt x="34496" y="12970"/>
                  </a:lnTo>
                  <a:lnTo>
                    <a:pt x="30739" y="17884"/>
                  </a:lnTo>
                  <a:lnTo>
                    <a:pt x="30245" y="20379"/>
                  </a:lnTo>
                  <a:lnTo>
                    <a:pt x="30763" y="22890"/>
                  </a:lnTo>
                  <a:lnTo>
                    <a:pt x="32749" y="28783"/>
                  </a:lnTo>
                  <a:lnTo>
                    <a:pt x="36281" y="46365"/>
                  </a:lnTo>
                  <a:lnTo>
                    <a:pt x="38174" y="51220"/>
                  </a:lnTo>
                  <a:lnTo>
                    <a:pt x="44791" y="58872"/>
                  </a:lnTo>
                  <a:lnTo>
                    <a:pt x="52530" y="65943"/>
                  </a:lnTo>
                  <a:lnTo>
                    <a:pt x="80602" y="99175"/>
                  </a:lnTo>
                  <a:lnTo>
                    <a:pt x="110585" y="135555"/>
                  </a:lnTo>
                  <a:lnTo>
                    <a:pt x="129860" y="162323"/>
                  </a:lnTo>
                  <a:lnTo>
                    <a:pt x="138563" y="180551"/>
                  </a:lnTo>
                  <a:lnTo>
                    <a:pt x="139381" y="183857"/>
                  </a:lnTo>
                  <a:lnTo>
                    <a:pt x="138032" y="192047"/>
                  </a:lnTo>
                  <a:lnTo>
                    <a:pt x="132513" y="203920"/>
                  </a:lnTo>
                  <a:lnTo>
                    <a:pt x="123063" y="215517"/>
                  </a:lnTo>
                  <a:lnTo>
                    <a:pt x="118080" y="218536"/>
                  </a:lnTo>
                  <a:lnTo>
                    <a:pt x="107982" y="220474"/>
                  </a:lnTo>
                  <a:lnTo>
                    <a:pt x="77219" y="220076"/>
                  </a:lnTo>
                  <a:lnTo>
                    <a:pt x="41940" y="205511"/>
                  </a:lnTo>
                  <a:lnTo>
                    <a:pt x="12957" y="187919"/>
                  </a:lnTo>
                  <a:lnTo>
                    <a:pt x="9924" y="184536"/>
                  </a:lnTo>
                  <a:lnTo>
                    <a:pt x="611" y="166128"/>
                  </a:lnTo>
                  <a:lnTo>
                    <a:pt x="0" y="163235"/>
                  </a:lnTo>
                  <a:lnTo>
                    <a:pt x="439" y="160461"/>
                  </a:lnTo>
                  <a:lnTo>
                    <a:pt x="3858" y="15237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541"/>
            <p:cNvSpPr/>
            <p:nvPr/>
          </p:nvSpPr>
          <p:spPr>
            <a:xfrm>
              <a:off x="983216" y="6416163"/>
              <a:ext cx="114064" cy="152277"/>
            </a:xfrm>
            <a:custGeom>
              <a:avLst/>
              <a:gdLst/>
              <a:ahLst/>
              <a:cxnLst/>
              <a:rect l="0" t="0" r="0" b="0"/>
              <a:pathLst>
                <a:path w="114064" h="152277">
                  <a:moveTo>
                    <a:pt x="114063" y="22737"/>
                  </a:moveTo>
                  <a:lnTo>
                    <a:pt x="114063" y="16176"/>
                  </a:lnTo>
                  <a:lnTo>
                    <a:pt x="103458" y="4603"/>
                  </a:lnTo>
                  <a:lnTo>
                    <a:pt x="98625" y="1977"/>
                  </a:lnTo>
                  <a:lnTo>
                    <a:pt x="90488" y="153"/>
                  </a:lnTo>
                  <a:lnTo>
                    <a:pt x="83548" y="0"/>
                  </a:lnTo>
                  <a:lnTo>
                    <a:pt x="77076" y="2189"/>
                  </a:lnTo>
                  <a:lnTo>
                    <a:pt x="42690" y="26370"/>
                  </a:lnTo>
                  <a:lnTo>
                    <a:pt x="24831" y="45813"/>
                  </a:lnTo>
                  <a:lnTo>
                    <a:pt x="3804" y="76095"/>
                  </a:lnTo>
                  <a:lnTo>
                    <a:pt x="296" y="101479"/>
                  </a:lnTo>
                  <a:lnTo>
                    <a:pt x="0" y="111637"/>
                  </a:lnTo>
                  <a:lnTo>
                    <a:pt x="1614" y="115870"/>
                  </a:lnTo>
                  <a:lnTo>
                    <a:pt x="7924" y="122831"/>
                  </a:lnTo>
                  <a:lnTo>
                    <a:pt x="45604" y="144597"/>
                  </a:lnTo>
                  <a:lnTo>
                    <a:pt x="55697" y="148864"/>
                  </a:lnTo>
                  <a:lnTo>
                    <a:pt x="83584" y="15227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542"/>
            <p:cNvSpPr/>
            <p:nvPr/>
          </p:nvSpPr>
          <p:spPr>
            <a:xfrm>
              <a:off x="1114126" y="6469481"/>
              <a:ext cx="158415" cy="121820"/>
            </a:xfrm>
            <a:custGeom>
              <a:avLst/>
              <a:gdLst/>
              <a:ahLst/>
              <a:cxnLst/>
              <a:rect l="0" t="0" r="0" b="0"/>
              <a:pathLst>
                <a:path w="158415" h="121820">
                  <a:moveTo>
                    <a:pt x="82213" y="22758"/>
                  </a:moveTo>
                  <a:lnTo>
                    <a:pt x="82213" y="18713"/>
                  </a:lnTo>
                  <a:lnTo>
                    <a:pt x="83060" y="17522"/>
                  </a:lnTo>
                  <a:lnTo>
                    <a:pt x="84471" y="16727"/>
                  </a:lnTo>
                  <a:lnTo>
                    <a:pt x="88774" y="15452"/>
                  </a:lnTo>
                  <a:lnTo>
                    <a:pt x="89363" y="13020"/>
                  </a:lnTo>
                  <a:lnTo>
                    <a:pt x="89520" y="11186"/>
                  </a:lnTo>
                  <a:lnTo>
                    <a:pt x="88778" y="9964"/>
                  </a:lnTo>
                  <a:lnTo>
                    <a:pt x="87436" y="9149"/>
                  </a:lnTo>
                  <a:lnTo>
                    <a:pt x="85695" y="8605"/>
                  </a:lnTo>
                  <a:lnTo>
                    <a:pt x="84535" y="7396"/>
                  </a:lnTo>
                  <a:lnTo>
                    <a:pt x="82304" y="241"/>
                  </a:lnTo>
                  <a:lnTo>
                    <a:pt x="74150" y="0"/>
                  </a:lnTo>
                  <a:lnTo>
                    <a:pt x="67905" y="2201"/>
                  </a:lnTo>
                  <a:lnTo>
                    <a:pt x="31284" y="28712"/>
                  </a:lnTo>
                  <a:lnTo>
                    <a:pt x="9323" y="50841"/>
                  </a:lnTo>
                  <a:lnTo>
                    <a:pt x="2008" y="63346"/>
                  </a:lnTo>
                  <a:lnTo>
                    <a:pt x="0" y="69867"/>
                  </a:lnTo>
                  <a:lnTo>
                    <a:pt x="311" y="72790"/>
                  </a:lnTo>
                  <a:lnTo>
                    <a:pt x="5095" y="86157"/>
                  </a:lnTo>
                  <a:lnTo>
                    <a:pt x="6248" y="87884"/>
                  </a:lnTo>
                  <a:lnTo>
                    <a:pt x="7863" y="89036"/>
                  </a:lnTo>
                  <a:lnTo>
                    <a:pt x="12762" y="90315"/>
                  </a:lnTo>
                  <a:lnTo>
                    <a:pt x="30463" y="91203"/>
                  </a:lnTo>
                  <a:lnTo>
                    <a:pt x="42797" y="87253"/>
                  </a:lnTo>
                  <a:lnTo>
                    <a:pt x="56052" y="78334"/>
                  </a:lnTo>
                  <a:lnTo>
                    <a:pt x="76377" y="62525"/>
                  </a:lnTo>
                  <a:lnTo>
                    <a:pt x="85490" y="44134"/>
                  </a:lnTo>
                  <a:lnTo>
                    <a:pt x="90161" y="40725"/>
                  </a:lnTo>
                  <a:lnTo>
                    <a:pt x="92592" y="39817"/>
                  </a:lnTo>
                  <a:lnTo>
                    <a:pt x="94212" y="38364"/>
                  </a:lnTo>
                  <a:lnTo>
                    <a:pt x="96013" y="34492"/>
                  </a:lnTo>
                  <a:lnTo>
                    <a:pt x="97327" y="24179"/>
                  </a:lnTo>
                  <a:lnTo>
                    <a:pt x="98216" y="23705"/>
                  </a:lnTo>
                  <a:lnTo>
                    <a:pt x="101461" y="23179"/>
                  </a:lnTo>
                  <a:lnTo>
                    <a:pt x="102665" y="23886"/>
                  </a:lnTo>
                  <a:lnTo>
                    <a:pt x="103468" y="25203"/>
                  </a:lnTo>
                  <a:lnTo>
                    <a:pt x="104598" y="31102"/>
                  </a:lnTo>
                  <a:lnTo>
                    <a:pt x="105070" y="69153"/>
                  </a:lnTo>
                  <a:lnTo>
                    <a:pt x="105919" y="78092"/>
                  </a:lnTo>
                  <a:lnTo>
                    <a:pt x="111104" y="92986"/>
                  </a:lnTo>
                  <a:lnTo>
                    <a:pt x="111634" y="97517"/>
                  </a:lnTo>
                  <a:lnTo>
                    <a:pt x="113681" y="101384"/>
                  </a:lnTo>
                  <a:lnTo>
                    <a:pt x="129767" y="116389"/>
                  </a:lnTo>
                  <a:lnTo>
                    <a:pt x="137497" y="119405"/>
                  </a:lnTo>
                  <a:lnTo>
                    <a:pt x="158414" y="1218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543"/>
            <p:cNvSpPr/>
            <p:nvPr/>
          </p:nvSpPr>
          <p:spPr>
            <a:xfrm>
              <a:off x="1348740" y="6355080"/>
              <a:ext cx="45720" cy="197853"/>
            </a:xfrm>
            <a:custGeom>
              <a:avLst/>
              <a:gdLst/>
              <a:ahLst/>
              <a:cxnLst/>
              <a:rect l="0" t="0" r="0" b="0"/>
              <a:pathLst>
                <a:path w="45720" h="197853">
                  <a:moveTo>
                    <a:pt x="45719" y="0"/>
                  </a:moveTo>
                  <a:lnTo>
                    <a:pt x="41674" y="0"/>
                  </a:lnTo>
                  <a:lnTo>
                    <a:pt x="40483" y="846"/>
                  </a:lnTo>
                  <a:lnTo>
                    <a:pt x="39688" y="2257"/>
                  </a:lnTo>
                  <a:lnTo>
                    <a:pt x="39159" y="4045"/>
                  </a:lnTo>
                  <a:lnTo>
                    <a:pt x="32208" y="15438"/>
                  </a:lnTo>
                  <a:lnTo>
                    <a:pt x="26535" y="47682"/>
                  </a:lnTo>
                  <a:lnTo>
                    <a:pt x="23344" y="84078"/>
                  </a:lnTo>
                  <a:lnTo>
                    <a:pt x="18910" y="114351"/>
                  </a:lnTo>
                  <a:lnTo>
                    <a:pt x="9692" y="150149"/>
                  </a:lnTo>
                  <a:lnTo>
                    <a:pt x="5976" y="166973"/>
                  </a:lnTo>
                  <a:lnTo>
                    <a:pt x="1770" y="182682"/>
                  </a:lnTo>
                  <a:lnTo>
                    <a:pt x="30" y="197852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544"/>
            <p:cNvSpPr/>
            <p:nvPr/>
          </p:nvSpPr>
          <p:spPr>
            <a:xfrm>
              <a:off x="1440524" y="6286500"/>
              <a:ext cx="52997" cy="259081"/>
            </a:xfrm>
            <a:custGeom>
              <a:avLst/>
              <a:gdLst/>
              <a:ahLst/>
              <a:cxnLst/>
              <a:rect l="0" t="0" r="0" b="0"/>
              <a:pathLst>
                <a:path w="52997" h="259081">
                  <a:moveTo>
                    <a:pt x="52996" y="0"/>
                  </a:moveTo>
                  <a:lnTo>
                    <a:pt x="48950" y="0"/>
                  </a:lnTo>
                  <a:lnTo>
                    <a:pt x="47759" y="846"/>
                  </a:lnTo>
                  <a:lnTo>
                    <a:pt x="46964" y="2257"/>
                  </a:lnTo>
                  <a:lnTo>
                    <a:pt x="32440" y="34252"/>
                  </a:lnTo>
                  <a:lnTo>
                    <a:pt x="24727" y="61704"/>
                  </a:lnTo>
                  <a:lnTo>
                    <a:pt x="18907" y="95632"/>
                  </a:lnTo>
                  <a:lnTo>
                    <a:pt x="16084" y="124949"/>
                  </a:lnTo>
                  <a:lnTo>
                    <a:pt x="9894" y="159960"/>
                  </a:lnTo>
                  <a:lnTo>
                    <a:pt x="5535" y="196351"/>
                  </a:lnTo>
                  <a:lnTo>
                    <a:pt x="172" y="233137"/>
                  </a:lnTo>
                  <a:lnTo>
                    <a:pt x="0" y="236704"/>
                  </a:lnTo>
                  <a:lnTo>
                    <a:pt x="2066" y="242927"/>
                  </a:lnTo>
                  <a:lnTo>
                    <a:pt x="4960" y="248513"/>
                  </a:lnTo>
                  <a:lnTo>
                    <a:pt x="7276" y="25908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545"/>
            <p:cNvSpPr/>
            <p:nvPr/>
          </p:nvSpPr>
          <p:spPr>
            <a:xfrm>
              <a:off x="1341120" y="6362700"/>
              <a:ext cx="182881" cy="45720"/>
            </a:xfrm>
            <a:custGeom>
              <a:avLst/>
              <a:gdLst/>
              <a:ahLst/>
              <a:cxnLst/>
              <a:rect l="0" t="0" r="0" b="0"/>
              <a:pathLst>
                <a:path w="182881" h="45720">
                  <a:moveTo>
                    <a:pt x="0" y="0"/>
                  </a:moveTo>
                  <a:lnTo>
                    <a:pt x="0" y="4045"/>
                  </a:lnTo>
                  <a:lnTo>
                    <a:pt x="846" y="5236"/>
                  </a:lnTo>
                  <a:lnTo>
                    <a:pt x="2257" y="6031"/>
                  </a:lnTo>
                  <a:lnTo>
                    <a:pt x="10546" y="7149"/>
                  </a:lnTo>
                  <a:lnTo>
                    <a:pt x="25984" y="9738"/>
                  </a:lnTo>
                  <a:lnTo>
                    <a:pt x="61371" y="20598"/>
                  </a:lnTo>
                  <a:lnTo>
                    <a:pt x="99114" y="29011"/>
                  </a:lnTo>
                  <a:lnTo>
                    <a:pt x="131135" y="36317"/>
                  </a:lnTo>
                  <a:lnTo>
                    <a:pt x="150615" y="39829"/>
                  </a:lnTo>
                  <a:lnTo>
                    <a:pt x="171481" y="44944"/>
                  </a:lnTo>
                  <a:lnTo>
                    <a:pt x="182880" y="457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546"/>
            <p:cNvSpPr/>
            <p:nvPr/>
          </p:nvSpPr>
          <p:spPr>
            <a:xfrm>
              <a:off x="1562100" y="6362700"/>
              <a:ext cx="266701" cy="136358"/>
            </a:xfrm>
            <a:custGeom>
              <a:avLst/>
              <a:gdLst/>
              <a:ahLst/>
              <a:cxnLst/>
              <a:rect l="0" t="0" r="0" b="0"/>
              <a:pathLst>
                <a:path w="266701" h="136358">
                  <a:moveTo>
                    <a:pt x="0" y="38100"/>
                  </a:moveTo>
                  <a:lnTo>
                    <a:pt x="0" y="44660"/>
                  </a:lnTo>
                  <a:lnTo>
                    <a:pt x="4045" y="49451"/>
                  </a:lnTo>
                  <a:lnTo>
                    <a:pt x="14651" y="56233"/>
                  </a:lnTo>
                  <a:lnTo>
                    <a:pt x="41460" y="65920"/>
                  </a:lnTo>
                  <a:lnTo>
                    <a:pt x="70193" y="68229"/>
                  </a:lnTo>
                  <a:lnTo>
                    <a:pt x="103835" y="61988"/>
                  </a:lnTo>
                  <a:lnTo>
                    <a:pt x="108170" y="59952"/>
                  </a:lnTo>
                  <a:lnTo>
                    <a:pt x="121211" y="49033"/>
                  </a:lnTo>
                  <a:lnTo>
                    <a:pt x="126684" y="46346"/>
                  </a:lnTo>
                  <a:lnTo>
                    <a:pt x="131940" y="42329"/>
                  </a:lnTo>
                  <a:lnTo>
                    <a:pt x="134839" y="35464"/>
                  </a:lnTo>
                  <a:lnTo>
                    <a:pt x="136701" y="21304"/>
                  </a:lnTo>
                  <a:lnTo>
                    <a:pt x="134698" y="15677"/>
                  </a:lnTo>
                  <a:lnTo>
                    <a:pt x="132979" y="12991"/>
                  </a:lnTo>
                  <a:lnTo>
                    <a:pt x="130985" y="11200"/>
                  </a:lnTo>
                  <a:lnTo>
                    <a:pt x="115897" y="2697"/>
                  </a:lnTo>
                  <a:lnTo>
                    <a:pt x="97566" y="355"/>
                  </a:lnTo>
                  <a:lnTo>
                    <a:pt x="85164" y="4150"/>
                  </a:lnTo>
                  <a:lnTo>
                    <a:pt x="51576" y="28175"/>
                  </a:lnTo>
                  <a:lnTo>
                    <a:pt x="28074" y="56970"/>
                  </a:lnTo>
                  <a:lnTo>
                    <a:pt x="11241" y="93295"/>
                  </a:lnTo>
                  <a:lnTo>
                    <a:pt x="8096" y="115244"/>
                  </a:lnTo>
                  <a:lnTo>
                    <a:pt x="9631" y="118316"/>
                  </a:lnTo>
                  <a:lnTo>
                    <a:pt x="15851" y="123987"/>
                  </a:lnTo>
                  <a:lnTo>
                    <a:pt x="22003" y="127072"/>
                  </a:lnTo>
                  <a:lnTo>
                    <a:pt x="56143" y="136357"/>
                  </a:lnTo>
                  <a:lnTo>
                    <a:pt x="71198" y="136075"/>
                  </a:lnTo>
                  <a:lnTo>
                    <a:pt x="96530" y="126522"/>
                  </a:lnTo>
                  <a:lnTo>
                    <a:pt x="132080" y="97041"/>
                  </a:lnTo>
                  <a:lnTo>
                    <a:pt x="146473" y="86420"/>
                  </a:lnTo>
                  <a:lnTo>
                    <a:pt x="171215" y="55452"/>
                  </a:lnTo>
                  <a:lnTo>
                    <a:pt x="172563" y="52208"/>
                  </a:lnTo>
                  <a:lnTo>
                    <a:pt x="174308" y="50045"/>
                  </a:lnTo>
                  <a:lnTo>
                    <a:pt x="179964" y="46154"/>
                  </a:lnTo>
                  <a:lnTo>
                    <a:pt x="182766" y="38463"/>
                  </a:lnTo>
                  <a:lnTo>
                    <a:pt x="182870" y="48737"/>
                  </a:lnTo>
                  <a:lnTo>
                    <a:pt x="173472" y="81778"/>
                  </a:lnTo>
                  <a:lnTo>
                    <a:pt x="170232" y="88839"/>
                  </a:lnTo>
                  <a:lnTo>
                    <a:pt x="167561" y="101487"/>
                  </a:lnTo>
                  <a:lnTo>
                    <a:pt x="160793" y="113910"/>
                  </a:lnTo>
                  <a:lnTo>
                    <a:pt x="160050" y="121557"/>
                  </a:lnTo>
                  <a:lnTo>
                    <a:pt x="160020" y="103998"/>
                  </a:lnTo>
                  <a:lnTo>
                    <a:pt x="157762" y="98997"/>
                  </a:lnTo>
                  <a:lnTo>
                    <a:pt x="155974" y="96477"/>
                  </a:lnTo>
                  <a:lnTo>
                    <a:pt x="155630" y="93105"/>
                  </a:lnTo>
                  <a:lnTo>
                    <a:pt x="165606" y="60503"/>
                  </a:lnTo>
                  <a:lnTo>
                    <a:pt x="173716" y="43797"/>
                  </a:lnTo>
                  <a:lnTo>
                    <a:pt x="206912" y="6609"/>
                  </a:lnTo>
                  <a:lnTo>
                    <a:pt x="212752" y="2937"/>
                  </a:lnTo>
                  <a:lnTo>
                    <a:pt x="219016" y="1305"/>
                  </a:lnTo>
                  <a:lnTo>
                    <a:pt x="256475" y="10"/>
                  </a:lnTo>
                  <a:lnTo>
                    <a:pt x="26670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547"/>
            <p:cNvSpPr/>
            <p:nvPr/>
          </p:nvSpPr>
          <p:spPr>
            <a:xfrm>
              <a:off x="1813816" y="6381467"/>
              <a:ext cx="128835" cy="141253"/>
            </a:xfrm>
            <a:custGeom>
              <a:avLst/>
              <a:gdLst/>
              <a:ahLst/>
              <a:cxnLst/>
              <a:rect l="0" t="0" r="0" b="0"/>
              <a:pathLst>
                <a:path w="128835" h="141253">
                  <a:moveTo>
                    <a:pt x="37843" y="49813"/>
                  </a:moveTo>
                  <a:lnTo>
                    <a:pt x="33798" y="49813"/>
                  </a:lnTo>
                  <a:lnTo>
                    <a:pt x="32607" y="50659"/>
                  </a:lnTo>
                  <a:lnTo>
                    <a:pt x="31812" y="52070"/>
                  </a:lnTo>
                  <a:lnTo>
                    <a:pt x="30537" y="56373"/>
                  </a:lnTo>
                  <a:lnTo>
                    <a:pt x="31279" y="56726"/>
                  </a:lnTo>
                  <a:lnTo>
                    <a:pt x="65952" y="57427"/>
                  </a:lnTo>
                  <a:lnTo>
                    <a:pt x="79286" y="56584"/>
                  </a:lnTo>
                  <a:lnTo>
                    <a:pt x="93115" y="51348"/>
                  </a:lnTo>
                  <a:lnTo>
                    <a:pt x="119041" y="29466"/>
                  </a:lnTo>
                  <a:lnTo>
                    <a:pt x="125872" y="21865"/>
                  </a:lnTo>
                  <a:lnTo>
                    <a:pt x="127768" y="16789"/>
                  </a:lnTo>
                  <a:lnTo>
                    <a:pt x="128834" y="9171"/>
                  </a:lnTo>
                  <a:lnTo>
                    <a:pt x="128137" y="7479"/>
                  </a:lnTo>
                  <a:lnTo>
                    <a:pt x="126826" y="6350"/>
                  </a:lnTo>
                  <a:lnTo>
                    <a:pt x="123111" y="4249"/>
                  </a:lnTo>
                  <a:lnTo>
                    <a:pt x="118638" y="493"/>
                  </a:lnTo>
                  <a:lnTo>
                    <a:pt x="115413" y="0"/>
                  </a:lnTo>
                  <a:lnTo>
                    <a:pt x="89164" y="4468"/>
                  </a:lnTo>
                  <a:lnTo>
                    <a:pt x="54183" y="19503"/>
                  </a:lnTo>
                  <a:lnTo>
                    <a:pt x="44259" y="25335"/>
                  </a:lnTo>
                  <a:lnTo>
                    <a:pt x="9609" y="62647"/>
                  </a:lnTo>
                  <a:lnTo>
                    <a:pt x="4128" y="70475"/>
                  </a:lnTo>
                  <a:lnTo>
                    <a:pt x="1692" y="77623"/>
                  </a:lnTo>
                  <a:lnTo>
                    <a:pt x="0" y="96885"/>
                  </a:lnTo>
                  <a:lnTo>
                    <a:pt x="2115" y="102624"/>
                  </a:lnTo>
                  <a:lnTo>
                    <a:pt x="17662" y="120902"/>
                  </a:lnTo>
                  <a:lnTo>
                    <a:pt x="43382" y="136170"/>
                  </a:lnTo>
                  <a:lnTo>
                    <a:pt x="72157" y="140583"/>
                  </a:lnTo>
                  <a:lnTo>
                    <a:pt x="83563" y="141252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548"/>
            <p:cNvSpPr/>
            <p:nvPr/>
          </p:nvSpPr>
          <p:spPr>
            <a:xfrm>
              <a:off x="1951507" y="6302322"/>
              <a:ext cx="189608" cy="258498"/>
            </a:xfrm>
            <a:custGeom>
              <a:avLst/>
              <a:gdLst/>
              <a:ahLst/>
              <a:cxnLst/>
              <a:rect l="0" t="0" r="0" b="0"/>
              <a:pathLst>
                <a:path w="189608" h="258498">
                  <a:moveTo>
                    <a:pt x="98272" y="136578"/>
                  </a:moveTo>
                  <a:lnTo>
                    <a:pt x="90966" y="136578"/>
                  </a:lnTo>
                  <a:lnTo>
                    <a:pt x="84631" y="131341"/>
                  </a:lnTo>
                  <a:lnTo>
                    <a:pt x="80074" y="130017"/>
                  </a:lnTo>
                  <a:lnTo>
                    <a:pt x="78520" y="130510"/>
                  </a:lnTo>
                  <a:lnTo>
                    <a:pt x="77484" y="131686"/>
                  </a:lnTo>
                  <a:lnTo>
                    <a:pt x="76794" y="133316"/>
                  </a:lnTo>
                  <a:lnTo>
                    <a:pt x="74640" y="134404"/>
                  </a:lnTo>
                  <a:lnTo>
                    <a:pt x="64365" y="136780"/>
                  </a:lnTo>
                  <a:lnTo>
                    <a:pt x="52879" y="144739"/>
                  </a:lnTo>
                  <a:lnTo>
                    <a:pt x="47618" y="150365"/>
                  </a:lnTo>
                  <a:lnTo>
                    <a:pt x="20597" y="187519"/>
                  </a:lnTo>
                  <a:lnTo>
                    <a:pt x="5193" y="202488"/>
                  </a:lnTo>
                  <a:lnTo>
                    <a:pt x="984" y="215185"/>
                  </a:lnTo>
                  <a:lnTo>
                    <a:pt x="0" y="221750"/>
                  </a:lnTo>
                  <a:lnTo>
                    <a:pt x="1820" y="227490"/>
                  </a:lnTo>
                  <a:lnTo>
                    <a:pt x="3491" y="230206"/>
                  </a:lnTo>
                  <a:lnTo>
                    <a:pt x="5452" y="232017"/>
                  </a:lnTo>
                  <a:lnTo>
                    <a:pt x="9888" y="234028"/>
                  </a:lnTo>
                  <a:lnTo>
                    <a:pt x="28703" y="235495"/>
                  </a:lnTo>
                  <a:lnTo>
                    <a:pt x="38002" y="231059"/>
                  </a:lnTo>
                  <a:lnTo>
                    <a:pt x="72913" y="206370"/>
                  </a:lnTo>
                  <a:lnTo>
                    <a:pt x="98278" y="173834"/>
                  </a:lnTo>
                  <a:lnTo>
                    <a:pt x="123673" y="136467"/>
                  </a:lnTo>
                  <a:lnTo>
                    <a:pt x="141735" y="103818"/>
                  </a:lnTo>
                  <a:lnTo>
                    <a:pt x="157752" y="69053"/>
                  </a:lnTo>
                  <a:lnTo>
                    <a:pt x="176659" y="32976"/>
                  </a:lnTo>
                  <a:lnTo>
                    <a:pt x="189357" y="0"/>
                  </a:lnTo>
                  <a:lnTo>
                    <a:pt x="189607" y="3635"/>
                  </a:lnTo>
                  <a:lnTo>
                    <a:pt x="187408" y="7783"/>
                  </a:lnTo>
                  <a:lnTo>
                    <a:pt x="185636" y="10075"/>
                  </a:lnTo>
                  <a:lnTo>
                    <a:pt x="183667" y="17137"/>
                  </a:lnTo>
                  <a:lnTo>
                    <a:pt x="180301" y="30632"/>
                  </a:lnTo>
                  <a:lnTo>
                    <a:pt x="169157" y="66714"/>
                  </a:lnTo>
                  <a:lnTo>
                    <a:pt x="159186" y="100481"/>
                  </a:lnTo>
                  <a:lnTo>
                    <a:pt x="151599" y="129551"/>
                  </a:lnTo>
                  <a:lnTo>
                    <a:pt x="141450" y="165670"/>
                  </a:lnTo>
                  <a:lnTo>
                    <a:pt x="137375" y="197263"/>
                  </a:lnTo>
                  <a:lnTo>
                    <a:pt x="137516" y="219469"/>
                  </a:lnTo>
                  <a:lnTo>
                    <a:pt x="151613" y="258497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549"/>
            <p:cNvSpPr/>
            <p:nvPr/>
          </p:nvSpPr>
          <p:spPr>
            <a:xfrm>
              <a:off x="2255520" y="6347460"/>
              <a:ext cx="83821" cy="175023"/>
            </a:xfrm>
            <a:custGeom>
              <a:avLst/>
              <a:gdLst/>
              <a:ahLst/>
              <a:cxnLst/>
              <a:rect l="0" t="0" r="0" b="0"/>
              <a:pathLst>
                <a:path w="83821" h="175023">
                  <a:moveTo>
                    <a:pt x="0" y="30479"/>
                  </a:moveTo>
                  <a:lnTo>
                    <a:pt x="846" y="50057"/>
                  </a:lnTo>
                  <a:lnTo>
                    <a:pt x="6560" y="73896"/>
                  </a:lnTo>
                  <a:lnTo>
                    <a:pt x="7527" y="108205"/>
                  </a:lnTo>
                  <a:lnTo>
                    <a:pt x="7614" y="146265"/>
                  </a:lnTo>
                  <a:lnTo>
                    <a:pt x="7619" y="166131"/>
                  </a:lnTo>
                  <a:lnTo>
                    <a:pt x="8466" y="169174"/>
                  </a:lnTo>
                  <a:lnTo>
                    <a:pt x="9877" y="171203"/>
                  </a:lnTo>
                  <a:lnTo>
                    <a:pt x="14926" y="175022"/>
                  </a:lnTo>
                  <a:lnTo>
                    <a:pt x="25818" y="164633"/>
                  </a:lnTo>
                  <a:lnTo>
                    <a:pt x="35642" y="147917"/>
                  </a:lnTo>
                  <a:lnTo>
                    <a:pt x="48270" y="113709"/>
                  </a:lnTo>
                  <a:lnTo>
                    <a:pt x="60961" y="76122"/>
                  </a:lnTo>
                  <a:lnTo>
                    <a:pt x="73942" y="38762"/>
                  </a:lnTo>
                  <a:lnTo>
                    <a:pt x="76749" y="14480"/>
                  </a:lnTo>
                  <a:lnTo>
                    <a:pt x="78259" y="12193"/>
                  </a:lnTo>
                  <a:lnTo>
                    <a:pt x="80113" y="10668"/>
                  </a:lnTo>
                  <a:lnTo>
                    <a:pt x="82172" y="6717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550"/>
            <p:cNvSpPr/>
            <p:nvPr/>
          </p:nvSpPr>
          <p:spPr>
            <a:xfrm>
              <a:off x="2369954" y="6378292"/>
              <a:ext cx="106547" cy="129189"/>
            </a:xfrm>
            <a:custGeom>
              <a:avLst/>
              <a:gdLst/>
              <a:ahLst/>
              <a:cxnLst/>
              <a:rect l="0" t="0" r="0" b="0"/>
              <a:pathLst>
                <a:path w="106547" h="129189">
                  <a:moveTo>
                    <a:pt x="91305" y="30127"/>
                  </a:moveTo>
                  <a:lnTo>
                    <a:pt x="91305" y="19522"/>
                  </a:lnTo>
                  <a:lnTo>
                    <a:pt x="89048" y="14689"/>
                  </a:lnTo>
                  <a:lnTo>
                    <a:pt x="87260" y="12216"/>
                  </a:lnTo>
                  <a:lnTo>
                    <a:pt x="83017" y="9466"/>
                  </a:lnTo>
                  <a:lnTo>
                    <a:pt x="78308" y="7398"/>
                  </a:lnTo>
                  <a:lnTo>
                    <a:pt x="69912" y="836"/>
                  </a:lnTo>
                  <a:lnTo>
                    <a:pt x="64835" y="0"/>
                  </a:lnTo>
                  <a:lnTo>
                    <a:pt x="53923" y="3797"/>
                  </a:lnTo>
                  <a:lnTo>
                    <a:pt x="40302" y="13512"/>
                  </a:lnTo>
                  <a:lnTo>
                    <a:pt x="24441" y="30859"/>
                  </a:lnTo>
                  <a:lnTo>
                    <a:pt x="5046" y="65730"/>
                  </a:lnTo>
                  <a:lnTo>
                    <a:pt x="889" y="79933"/>
                  </a:lnTo>
                  <a:lnTo>
                    <a:pt x="0" y="93497"/>
                  </a:lnTo>
                  <a:lnTo>
                    <a:pt x="802" y="95233"/>
                  </a:lnTo>
                  <a:lnTo>
                    <a:pt x="2183" y="96391"/>
                  </a:lnTo>
                  <a:lnTo>
                    <a:pt x="3951" y="97163"/>
                  </a:lnTo>
                  <a:lnTo>
                    <a:pt x="14529" y="98250"/>
                  </a:lnTo>
                  <a:lnTo>
                    <a:pt x="21340" y="96246"/>
                  </a:lnTo>
                  <a:lnTo>
                    <a:pt x="46985" y="80784"/>
                  </a:lnTo>
                  <a:lnTo>
                    <a:pt x="70956" y="46712"/>
                  </a:lnTo>
                  <a:lnTo>
                    <a:pt x="83332" y="22983"/>
                  </a:lnTo>
                  <a:lnTo>
                    <a:pt x="83654" y="33155"/>
                  </a:lnTo>
                  <a:lnTo>
                    <a:pt x="74277" y="66187"/>
                  </a:lnTo>
                  <a:lnTo>
                    <a:pt x="71038" y="73247"/>
                  </a:lnTo>
                  <a:lnTo>
                    <a:pt x="69597" y="82029"/>
                  </a:lnTo>
                  <a:lnTo>
                    <a:pt x="75107" y="107459"/>
                  </a:lnTo>
                  <a:lnTo>
                    <a:pt x="77898" y="113322"/>
                  </a:lnTo>
                  <a:lnTo>
                    <a:pt x="86587" y="123984"/>
                  </a:lnTo>
                  <a:lnTo>
                    <a:pt x="91466" y="126875"/>
                  </a:lnTo>
                  <a:lnTo>
                    <a:pt x="106546" y="12918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551"/>
            <p:cNvSpPr/>
            <p:nvPr/>
          </p:nvSpPr>
          <p:spPr>
            <a:xfrm>
              <a:off x="2506980" y="6370330"/>
              <a:ext cx="129540" cy="129390"/>
            </a:xfrm>
            <a:custGeom>
              <a:avLst/>
              <a:gdLst/>
              <a:ahLst/>
              <a:cxnLst/>
              <a:rect l="0" t="0" r="0" b="0"/>
              <a:pathLst>
                <a:path w="129540" h="129390">
                  <a:moveTo>
                    <a:pt x="129539" y="22850"/>
                  </a:moveTo>
                  <a:lnTo>
                    <a:pt x="129539" y="18804"/>
                  </a:lnTo>
                  <a:lnTo>
                    <a:pt x="128693" y="17613"/>
                  </a:lnTo>
                  <a:lnTo>
                    <a:pt x="127282" y="16818"/>
                  </a:lnTo>
                  <a:lnTo>
                    <a:pt x="125494" y="16288"/>
                  </a:lnTo>
                  <a:lnTo>
                    <a:pt x="114101" y="7079"/>
                  </a:lnTo>
                  <a:lnTo>
                    <a:pt x="111627" y="4716"/>
                  </a:lnTo>
                  <a:lnTo>
                    <a:pt x="104363" y="2091"/>
                  </a:lnTo>
                  <a:lnTo>
                    <a:pt x="68620" y="5"/>
                  </a:lnTo>
                  <a:lnTo>
                    <a:pt x="66067" y="0"/>
                  </a:lnTo>
                  <a:lnTo>
                    <a:pt x="64364" y="843"/>
                  </a:lnTo>
                  <a:lnTo>
                    <a:pt x="63229" y="2252"/>
                  </a:lnTo>
                  <a:lnTo>
                    <a:pt x="61122" y="6075"/>
                  </a:lnTo>
                  <a:lnTo>
                    <a:pt x="57363" y="10596"/>
                  </a:lnTo>
                  <a:lnTo>
                    <a:pt x="56868" y="12988"/>
                  </a:lnTo>
                  <a:lnTo>
                    <a:pt x="57386" y="15429"/>
                  </a:lnTo>
                  <a:lnTo>
                    <a:pt x="59371" y="20398"/>
                  </a:lnTo>
                  <a:lnTo>
                    <a:pt x="61336" y="27956"/>
                  </a:lnTo>
                  <a:lnTo>
                    <a:pt x="89769" y="64493"/>
                  </a:lnTo>
                  <a:lnTo>
                    <a:pt x="102837" y="81750"/>
                  </a:lnTo>
                  <a:lnTo>
                    <a:pt x="105819" y="87974"/>
                  </a:lnTo>
                  <a:lnTo>
                    <a:pt x="111410" y="97085"/>
                  </a:lnTo>
                  <a:lnTo>
                    <a:pt x="113919" y="115735"/>
                  </a:lnTo>
                  <a:lnTo>
                    <a:pt x="111873" y="121423"/>
                  </a:lnTo>
                  <a:lnTo>
                    <a:pt x="110142" y="124125"/>
                  </a:lnTo>
                  <a:lnTo>
                    <a:pt x="108141" y="125926"/>
                  </a:lnTo>
                  <a:lnTo>
                    <a:pt x="103660" y="127928"/>
                  </a:lnTo>
                  <a:lnTo>
                    <a:pt x="78252" y="129389"/>
                  </a:lnTo>
                  <a:lnTo>
                    <a:pt x="70621" y="127209"/>
                  </a:lnTo>
                  <a:lnTo>
                    <a:pt x="63560" y="124265"/>
                  </a:lnTo>
                  <a:lnTo>
                    <a:pt x="40313" y="118175"/>
                  </a:lnTo>
                  <a:lnTo>
                    <a:pt x="32592" y="111501"/>
                  </a:lnTo>
                  <a:lnTo>
                    <a:pt x="0" y="7618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552"/>
            <p:cNvSpPr/>
            <p:nvPr/>
          </p:nvSpPr>
          <p:spPr>
            <a:xfrm>
              <a:off x="2686536" y="6400800"/>
              <a:ext cx="87145" cy="121920"/>
            </a:xfrm>
            <a:custGeom>
              <a:avLst/>
              <a:gdLst/>
              <a:ahLst/>
              <a:cxnLst/>
              <a:rect l="0" t="0" r="0" b="0"/>
              <a:pathLst>
                <a:path w="87145" h="121920">
                  <a:moveTo>
                    <a:pt x="87144" y="0"/>
                  </a:moveTo>
                  <a:lnTo>
                    <a:pt x="65684" y="0"/>
                  </a:lnTo>
                  <a:lnTo>
                    <a:pt x="53240" y="6083"/>
                  </a:lnTo>
                  <a:lnTo>
                    <a:pt x="23530" y="28812"/>
                  </a:lnTo>
                  <a:lnTo>
                    <a:pt x="878" y="59611"/>
                  </a:lnTo>
                  <a:lnTo>
                    <a:pt x="0" y="64294"/>
                  </a:lnTo>
                  <a:lnTo>
                    <a:pt x="2719" y="84959"/>
                  </a:lnTo>
                  <a:lnTo>
                    <a:pt x="5313" y="90817"/>
                  </a:lnTo>
                  <a:lnTo>
                    <a:pt x="27781" y="115744"/>
                  </a:lnTo>
                  <a:lnTo>
                    <a:pt x="35642" y="119175"/>
                  </a:lnTo>
                  <a:lnTo>
                    <a:pt x="73669" y="121812"/>
                  </a:lnTo>
                  <a:lnTo>
                    <a:pt x="87144" y="12191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553"/>
            <p:cNvSpPr/>
            <p:nvPr/>
          </p:nvSpPr>
          <p:spPr>
            <a:xfrm>
              <a:off x="2827022" y="6408419"/>
              <a:ext cx="83397" cy="113883"/>
            </a:xfrm>
            <a:custGeom>
              <a:avLst/>
              <a:gdLst/>
              <a:ahLst/>
              <a:cxnLst/>
              <a:rect l="0" t="0" r="0" b="0"/>
              <a:pathLst>
                <a:path w="83397" h="113883">
                  <a:moveTo>
                    <a:pt x="22858" y="15241"/>
                  </a:moveTo>
                  <a:lnTo>
                    <a:pt x="11506" y="26592"/>
                  </a:lnTo>
                  <a:lnTo>
                    <a:pt x="9346" y="31010"/>
                  </a:lnTo>
                  <a:lnTo>
                    <a:pt x="8770" y="33373"/>
                  </a:lnTo>
                  <a:lnTo>
                    <a:pt x="2608" y="44097"/>
                  </a:lnTo>
                  <a:lnTo>
                    <a:pt x="43" y="82093"/>
                  </a:lnTo>
                  <a:lnTo>
                    <a:pt x="0" y="97455"/>
                  </a:lnTo>
                  <a:lnTo>
                    <a:pt x="6029" y="107138"/>
                  </a:lnTo>
                  <a:lnTo>
                    <a:pt x="6559" y="109525"/>
                  </a:lnTo>
                  <a:lnTo>
                    <a:pt x="7758" y="111117"/>
                  </a:lnTo>
                  <a:lnTo>
                    <a:pt x="11349" y="112886"/>
                  </a:lnTo>
                  <a:lnTo>
                    <a:pt x="18131" y="113882"/>
                  </a:lnTo>
                  <a:lnTo>
                    <a:pt x="29547" y="110131"/>
                  </a:lnTo>
                  <a:lnTo>
                    <a:pt x="43339" y="102126"/>
                  </a:lnTo>
                  <a:lnTo>
                    <a:pt x="51998" y="100423"/>
                  </a:lnTo>
                  <a:lnTo>
                    <a:pt x="55831" y="98275"/>
                  </a:lnTo>
                  <a:lnTo>
                    <a:pt x="62348" y="91374"/>
                  </a:lnTo>
                  <a:lnTo>
                    <a:pt x="65809" y="82662"/>
                  </a:lnTo>
                  <a:lnTo>
                    <a:pt x="72076" y="63272"/>
                  </a:lnTo>
                  <a:lnTo>
                    <a:pt x="80620" y="48372"/>
                  </a:lnTo>
                  <a:lnTo>
                    <a:pt x="83396" y="29126"/>
                  </a:lnTo>
                  <a:lnTo>
                    <a:pt x="81373" y="23387"/>
                  </a:lnTo>
                  <a:lnTo>
                    <a:pt x="78497" y="18015"/>
                  </a:lnTo>
                  <a:lnTo>
                    <a:pt x="76032" y="10230"/>
                  </a:lnTo>
                  <a:lnTo>
                    <a:pt x="6857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554"/>
            <p:cNvSpPr/>
            <p:nvPr/>
          </p:nvSpPr>
          <p:spPr>
            <a:xfrm>
              <a:off x="2987040" y="6271260"/>
              <a:ext cx="30480" cy="213360"/>
            </a:xfrm>
            <a:custGeom>
              <a:avLst/>
              <a:gdLst/>
              <a:ahLst/>
              <a:cxnLst/>
              <a:rect l="0" t="0" r="0" b="0"/>
              <a:pathLst>
                <a:path w="30480" h="213360">
                  <a:moveTo>
                    <a:pt x="30479" y="0"/>
                  </a:moveTo>
                  <a:lnTo>
                    <a:pt x="30479" y="10606"/>
                  </a:lnTo>
                  <a:lnTo>
                    <a:pt x="23566" y="46200"/>
                  </a:lnTo>
                  <a:lnTo>
                    <a:pt x="18907" y="77433"/>
                  </a:lnTo>
                  <a:lnTo>
                    <a:pt x="15722" y="114462"/>
                  </a:lnTo>
                  <a:lnTo>
                    <a:pt x="10066" y="151574"/>
                  </a:lnTo>
                  <a:lnTo>
                    <a:pt x="1732" y="188044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555"/>
            <p:cNvSpPr/>
            <p:nvPr/>
          </p:nvSpPr>
          <p:spPr>
            <a:xfrm>
              <a:off x="3034292" y="6431280"/>
              <a:ext cx="219449" cy="110976"/>
            </a:xfrm>
            <a:custGeom>
              <a:avLst/>
              <a:gdLst/>
              <a:ahLst/>
              <a:cxnLst/>
              <a:rect l="0" t="0" r="0" b="0"/>
              <a:pathLst>
                <a:path w="219449" h="110976">
                  <a:moveTo>
                    <a:pt x="74667" y="15239"/>
                  </a:moveTo>
                  <a:lnTo>
                    <a:pt x="67362" y="7933"/>
                  </a:lnTo>
                  <a:lnTo>
                    <a:pt x="48850" y="7620"/>
                  </a:lnTo>
                  <a:lnTo>
                    <a:pt x="44002" y="9878"/>
                  </a:lnTo>
                  <a:lnTo>
                    <a:pt x="11478" y="33059"/>
                  </a:lnTo>
                  <a:lnTo>
                    <a:pt x="3640" y="44696"/>
                  </a:lnTo>
                  <a:lnTo>
                    <a:pt x="0" y="54824"/>
                  </a:lnTo>
                  <a:lnTo>
                    <a:pt x="336" y="56869"/>
                  </a:lnTo>
                  <a:lnTo>
                    <a:pt x="1407" y="58233"/>
                  </a:lnTo>
                  <a:lnTo>
                    <a:pt x="2967" y="59141"/>
                  </a:lnTo>
                  <a:lnTo>
                    <a:pt x="4007" y="60594"/>
                  </a:lnTo>
                  <a:lnTo>
                    <a:pt x="6318" y="66684"/>
                  </a:lnTo>
                  <a:lnTo>
                    <a:pt x="9859" y="71406"/>
                  </a:lnTo>
                  <a:lnTo>
                    <a:pt x="16513" y="74069"/>
                  </a:lnTo>
                  <a:lnTo>
                    <a:pt x="30536" y="75779"/>
                  </a:lnTo>
                  <a:lnTo>
                    <a:pt x="36145" y="73754"/>
                  </a:lnTo>
                  <a:lnTo>
                    <a:pt x="54449" y="64024"/>
                  </a:lnTo>
                  <a:lnTo>
                    <a:pt x="63785" y="61021"/>
                  </a:lnTo>
                  <a:lnTo>
                    <a:pt x="77112" y="50473"/>
                  </a:lnTo>
                  <a:lnTo>
                    <a:pt x="79987" y="45574"/>
                  </a:lnTo>
                  <a:lnTo>
                    <a:pt x="82112" y="40575"/>
                  </a:lnTo>
                  <a:lnTo>
                    <a:pt x="89876" y="30518"/>
                  </a:lnTo>
                  <a:lnTo>
                    <a:pt x="89907" y="45877"/>
                  </a:lnTo>
                  <a:lnTo>
                    <a:pt x="87649" y="52281"/>
                  </a:lnTo>
                  <a:lnTo>
                    <a:pt x="85862" y="55174"/>
                  </a:lnTo>
                  <a:lnTo>
                    <a:pt x="85517" y="57949"/>
                  </a:lnTo>
                  <a:lnTo>
                    <a:pt x="89162" y="71057"/>
                  </a:lnTo>
                  <a:lnTo>
                    <a:pt x="90257" y="72771"/>
                  </a:lnTo>
                  <a:lnTo>
                    <a:pt x="91834" y="73915"/>
                  </a:lnTo>
                  <a:lnTo>
                    <a:pt x="93732" y="74676"/>
                  </a:lnTo>
                  <a:lnTo>
                    <a:pt x="94997" y="76031"/>
                  </a:lnTo>
                  <a:lnTo>
                    <a:pt x="96403" y="79793"/>
                  </a:lnTo>
                  <a:lnTo>
                    <a:pt x="97624" y="81135"/>
                  </a:lnTo>
                  <a:lnTo>
                    <a:pt x="101239" y="82627"/>
                  </a:lnTo>
                  <a:lnTo>
                    <a:pt x="134309" y="83788"/>
                  </a:lnTo>
                  <a:lnTo>
                    <a:pt x="141533" y="81548"/>
                  </a:lnTo>
                  <a:lnTo>
                    <a:pt x="155722" y="70820"/>
                  </a:lnTo>
                  <a:lnTo>
                    <a:pt x="168618" y="58380"/>
                  </a:lnTo>
                  <a:lnTo>
                    <a:pt x="171457" y="53322"/>
                  </a:lnTo>
                  <a:lnTo>
                    <a:pt x="173565" y="48252"/>
                  </a:lnTo>
                  <a:lnTo>
                    <a:pt x="180155" y="39604"/>
                  </a:lnTo>
                  <a:lnTo>
                    <a:pt x="181243" y="31671"/>
                  </a:lnTo>
                  <a:lnTo>
                    <a:pt x="181316" y="34878"/>
                  </a:lnTo>
                  <a:lnTo>
                    <a:pt x="180480" y="35951"/>
                  </a:lnTo>
                  <a:lnTo>
                    <a:pt x="177293" y="37145"/>
                  </a:lnTo>
                  <a:lnTo>
                    <a:pt x="176951" y="38309"/>
                  </a:lnTo>
                  <a:lnTo>
                    <a:pt x="180601" y="48622"/>
                  </a:lnTo>
                  <a:lnTo>
                    <a:pt x="173924" y="86314"/>
                  </a:lnTo>
                  <a:lnTo>
                    <a:pt x="173754" y="101259"/>
                  </a:lnTo>
                  <a:lnTo>
                    <a:pt x="172898" y="103066"/>
                  </a:lnTo>
                  <a:lnTo>
                    <a:pt x="171481" y="104270"/>
                  </a:lnTo>
                  <a:lnTo>
                    <a:pt x="167169" y="106203"/>
                  </a:lnTo>
                  <a:lnTo>
                    <a:pt x="166579" y="108727"/>
                  </a:lnTo>
                  <a:lnTo>
                    <a:pt x="166317" y="110975"/>
                  </a:lnTo>
                  <a:lnTo>
                    <a:pt x="166108" y="77201"/>
                  </a:lnTo>
                  <a:lnTo>
                    <a:pt x="166954" y="58116"/>
                  </a:lnTo>
                  <a:lnTo>
                    <a:pt x="173256" y="25099"/>
                  </a:lnTo>
                  <a:lnTo>
                    <a:pt x="173413" y="21813"/>
                  </a:lnTo>
                  <a:lnTo>
                    <a:pt x="175846" y="15903"/>
                  </a:lnTo>
                  <a:lnTo>
                    <a:pt x="184306" y="5211"/>
                  </a:lnTo>
                  <a:lnTo>
                    <a:pt x="189153" y="2315"/>
                  </a:lnTo>
                  <a:lnTo>
                    <a:pt x="199164" y="457"/>
                  </a:lnTo>
                  <a:lnTo>
                    <a:pt x="219448" y="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556"/>
            <p:cNvSpPr/>
            <p:nvPr/>
          </p:nvSpPr>
          <p:spPr>
            <a:xfrm>
              <a:off x="3406142" y="6217919"/>
              <a:ext cx="144330" cy="281485"/>
            </a:xfrm>
            <a:custGeom>
              <a:avLst/>
              <a:gdLst/>
              <a:ahLst/>
              <a:cxnLst/>
              <a:rect l="0" t="0" r="0" b="0"/>
              <a:pathLst>
                <a:path w="144330" h="281485">
                  <a:moveTo>
                    <a:pt x="7617" y="0"/>
                  </a:moveTo>
                  <a:lnTo>
                    <a:pt x="7617" y="33406"/>
                  </a:lnTo>
                  <a:lnTo>
                    <a:pt x="7617" y="69618"/>
                  </a:lnTo>
                  <a:lnTo>
                    <a:pt x="9875" y="99266"/>
                  </a:lnTo>
                  <a:lnTo>
                    <a:pt x="12008" y="115238"/>
                  </a:lnTo>
                  <a:lnTo>
                    <a:pt x="8735" y="150830"/>
                  </a:lnTo>
                  <a:lnTo>
                    <a:pt x="7838" y="182570"/>
                  </a:lnTo>
                  <a:lnTo>
                    <a:pt x="7646" y="214908"/>
                  </a:lnTo>
                  <a:lnTo>
                    <a:pt x="6775" y="240344"/>
                  </a:lnTo>
                  <a:lnTo>
                    <a:pt x="469" y="260093"/>
                  </a:lnTo>
                  <a:lnTo>
                    <a:pt x="25" y="266314"/>
                  </a:lnTo>
                  <a:lnTo>
                    <a:pt x="0" y="256061"/>
                  </a:lnTo>
                  <a:lnTo>
                    <a:pt x="10604" y="230653"/>
                  </a:lnTo>
                  <a:lnTo>
                    <a:pt x="19559" y="215114"/>
                  </a:lnTo>
                  <a:lnTo>
                    <a:pt x="23573" y="198076"/>
                  </a:lnTo>
                  <a:lnTo>
                    <a:pt x="43529" y="173006"/>
                  </a:lnTo>
                  <a:lnTo>
                    <a:pt x="74830" y="149971"/>
                  </a:lnTo>
                  <a:lnTo>
                    <a:pt x="85199" y="146318"/>
                  </a:lnTo>
                  <a:lnTo>
                    <a:pt x="88126" y="146652"/>
                  </a:lnTo>
                  <a:lnTo>
                    <a:pt x="109306" y="157868"/>
                  </a:lnTo>
                  <a:lnTo>
                    <a:pt x="124135" y="170231"/>
                  </a:lnTo>
                  <a:lnTo>
                    <a:pt x="139669" y="196031"/>
                  </a:lnTo>
                  <a:lnTo>
                    <a:pt x="143768" y="215142"/>
                  </a:lnTo>
                  <a:lnTo>
                    <a:pt x="144329" y="222055"/>
                  </a:lnTo>
                  <a:lnTo>
                    <a:pt x="138605" y="239475"/>
                  </a:lnTo>
                  <a:lnTo>
                    <a:pt x="129322" y="256964"/>
                  </a:lnTo>
                  <a:lnTo>
                    <a:pt x="119335" y="268823"/>
                  </a:lnTo>
                  <a:lnTo>
                    <a:pt x="107700" y="276737"/>
                  </a:lnTo>
                  <a:lnTo>
                    <a:pt x="97573" y="280399"/>
                  </a:lnTo>
                  <a:lnTo>
                    <a:pt x="85165" y="281484"/>
                  </a:lnTo>
                  <a:lnTo>
                    <a:pt x="77925" y="279480"/>
                  </a:lnTo>
                  <a:lnTo>
                    <a:pt x="66379" y="271294"/>
                  </a:lnTo>
                  <a:lnTo>
                    <a:pt x="43186" y="248908"/>
                  </a:lnTo>
                  <a:lnTo>
                    <a:pt x="40360" y="243835"/>
                  </a:lnTo>
                  <a:lnTo>
                    <a:pt x="38098" y="22860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557"/>
            <p:cNvSpPr/>
            <p:nvPr/>
          </p:nvSpPr>
          <p:spPr>
            <a:xfrm>
              <a:off x="3650021" y="6370319"/>
              <a:ext cx="91275" cy="114259"/>
            </a:xfrm>
            <a:custGeom>
              <a:avLst/>
              <a:gdLst/>
              <a:ahLst/>
              <a:cxnLst/>
              <a:rect l="0" t="0" r="0" b="0"/>
              <a:pathLst>
                <a:path w="91275" h="114259">
                  <a:moveTo>
                    <a:pt x="7579" y="0"/>
                  </a:moveTo>
                  <a:lnTo>
                    <a:pt x="7579" y="11352"/>
                  </a:lnTo>
                  <a:lnTo>
                    <a:pt x="5321" y="15771"/>
                  </a:lnTo>
                  <a:lnTo>
                    <a:pt x="3533" y="18134"/>
                  </a:lnTo>
                  <a:lnTo>
                    <a:pt x="1547" y="25275"/>
                  </a:lnTo>
                  <a:lnTo>
                    <a:pt x="0" y="61494"/>
                  </a:lnTo>
                  <a:lnTo>
                    <a:pt x="807" y="93861"/>
                  </a:lnTo>
                  <a:lnTo>
                    <a:pt x="7719" y="110680"/>
                  </a:lnTo>
                  <a:lnTo>
                    <a:pt x="9366" y="111887"/>
                  </a:lnTo>
                  <a:lnTo>
                    <a:pt x="14300" y="113228"/>
                  </a:lnTo>
                  <a:lnTo>
                    <a:pt x="44361" y="114258"/>
                  </a:lnTo>
                  <a:lnTo>
                    <a:pt x="47340" y="112579"/>
                  </a:lnTo>
                  <a:lnTo>
                    <a:pt x="49326" y="109766"/>
                  </a:lnTo>
                  <a:lnTo>
                    <a:pt x="50650" y="106198"/>
                  </a:lnTo>
                  <a:lnTo>
                    <a:pt x="56637" y="99975"/>
                  </a:lnTo>
                  <a:lnTo>
                    <a:pt x="64096" y="93540"/>
                  </a:lnTo>
                  <a:lnTo>
                    <a:pt x="72208" y="81244"/>
                  </a:lnTo>
                  <a:lnTo>
                    <a:pt x="88207" y="43795"/>
                  </a:lnTo>
                  <a:lnTo>
                    <a:pt x="90978" y="28356"/>
                  </a:lnTo>
                  <a:lnTo>
                    <a:pt x="91274" y="20444"/>
                  </a:lnTo>
                  <a:lnTo>
                    <a:pt x="90469" y="18709"/>
                  </a:lnTo>
                  <a:lnTo>
                    <a:pt x="89086" y="17553"/>
                  </a:lnTo>
                  <a:lnTo>
                    <a:pt x="87316" y="16782"/>
                  </a:lnTo>
                  <a:lnTo>
                    <a:pt x="86137" y="15422"/>
                  </a:lnTo>
                  <a:lnTo>
                    <a:pt x="83779" y="7620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558"/>
            <p:cNvSpPr/>
            <p:nvPr/>
          </p:nvSpPr>
          <p:spPr>
            <a:xfrm>
              <a:off x="3779528" y="6340324"/>
              <a:ext cx="106673" cy="129015"/>
            </a:xfrm>
            <a:custGeom>
              <a:avLst/>
              <a:gdLst/>
              <a:ahLst/>
              <a:cxnLst/>
              <a:rect l="0" t="0" r="0" b="0"/>
              <a:pathLst>
                <a:path w="106673" h="129015">
                  <a:moveTo>
                    <a:pt x="22852" y="29995"/>
                  </a:moveTo>
                  <a:lnTo>
                    <a:pt x="22852" y="67072"/>
                  </a:lnTo>
                  <a:lnTo>
                    <a:pt x="11500" y="104754"/>
                  </a:lnTo>
                  <a:lnTo>
                    <a:pt x="5866" y="120911"/>
                  </a:lnTo>
                  <a:lnTo>
                    <a:pt x="21" y="129014"/>
                  </a:lnTo>
                  <a:lnTo>
                    <a:pt x="0" y="124998"/>
                  </a:lnTo>
                  <a:lnTo>
                    <a:pt x="2253" y="120761"/>
                  </a:lnTo>
                  <a:lnTo>
                    <a:pt x="17904" y="99571"/>
                  </a:lnTo>
                  <a:lnTo>
                    <a:pt x="28645" y="63788"/>
                  </a:lnTo>
                  <a:lnTo>
                    <a:pt x="40490" y="44887"/>
                  </a:lnTo>
                  <a:lnTo>
                    <a:pt x="68435" y="7796"/>
                  </a:lnTo>
                  <a:lnTo>
                    <a:pt x="73591" y="3195"/>
                  </a:lnTo>
                  <a:lnTo>
                    <a:pt x="82298" y="0"/>
                  </a:lnTo>
                  <a:lnTo>
                    <a:pt x="85397" y="1988"/>
                  </a:lnTo>
                  <a:lnTo>
                    <a:pt x="94285" y="10164"/>
                  </a:lnTo>
                  <a:lnTo>
                    <a:pt x="96933" y="14972"/>
                  </a:lnTo>
                  <a:lnTo>
                    <a:pt x="103359" y="42015"/>
                  </a:lnTo>
                  <a:lnTo>
                    <a:pt x="99378" y="76893"/>
                  </a:lnTo>
                  <a:lnTo>
                    <a:pt x="99941" y="101271"/>
                  </a:lnTo>
                  <a:lnTo>
                    <a:pt x="106672" y="121436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559"/>
            <p:cNvSpPr/>
            <p:nvPr/>
          </p:nvSpPr>
          <p:spPr>
            <a:xfrm>
              <a:off x="3947199" y="6263885"/>
              <a:ext cx="114261" cy="205496"/>
            </a:xfrm>
            <a:custGeom>
              <a:avLst/>
              <a:gdLst/>
              <a:ahLst/>
              <a:cxnLst/>
              <a:rect l="0" t="0" r="0" b="0"/>
              <a:pathLst>
                <a:path w="114261" h="205496">
                  <a:moveTo>
                    <a:pt x="60920" y="136915"/>
                  </a:moveTo>
                  <a:lnTo>
                    <a:pt x="60920" y="130354"/>
                  </a:lnTo>
                  <a:lnTo>
                    <a:pt x="55684" y="123420"/>
                  </a:lnTo>
                  <a:lnTo>
                    <a:pt x="53614" y="115455"/>
                  </a:lnTo>
                  <a:lnTo>
                    <a:pt x="53394" y="110424"/>
                  </a:lnTo>
                  <a:lnTo>
                    <a:pt x="52516" y="109094"/>
                  </a:lnTo>
                  <a:lnTo>
                    <a:pt x="51084" y="108208"/>
                  </a:lnTo>
                  <a:lnTo>
                    <a:pt x="46748" y="106785"/>
                  </a:lnTo>
                  <a:lnTo>
                    <a:pt x="27509" y="120299"/>
                  </a:lnTo>
                  <a:lnTo>
                    <a:pt x="5124" y="153334"/>
                  </a:lnTo>
                  <a:lnTo>
                    <a:pt x="2256" y="161428"/>
                  </a:lnTo>
                  <a:lnTo>
                    <a:pt x="0" y="195207"/>
                  </a:lnTo>
                  <a:lnTo>
                    <a:pt x="2236" y="198947"/>
                  </a:lnTo>
                  <a:lnTo>
                    <a:pt x="4017" y="201129"/>
                  </a:lnTo>
                  <a:lnTo>
                    <a:pt x="8255" y="203555"/>
                  </a:lnTo>
                  <a:lnTo>
                    <a:pt x="17874" y="205111"/>
                  </a:lnTo>
                  <a:lnTo>
                    <a:pt x="22880" y="203066"/>
                  </a:lnTo>
                  <a:lnTo>
                    <a:pt x="48379" y="184233"/>
                  </a:lnTo>
                  <a:lnTo>
                    <a:pt x="57675" y="170596"/>
                  </a:lnTo>
                  <a:lnTo>
                    <a:pt x="73559" y="134143"/>
                  </a:lnTo>
                  <a:lnTo>
                    <a:pt x="86312" y="98449"/>
                  </a:lnTo>
                  <a:lnTo>
                    <a:pt x="99019" y="62924"/>
                  </a:lnTo>
                  <a:lnTo>
                    <a:pt x="103253" y="50690"/>
                  </a:lnTo>
                  <a:lnTo>
                    <a:pt x="108229" y="26655"/>
                  </a:lnTo>
                  <a:lnTo>
                    <a:pt x="111580" y="18484"/>
                  </a:lnTo>
                  <a:lnTo>
                    <a:pt x="114229" y="0"/>
                  </a:lnTo>
                  <a:lnTo>
                    <a:pt x="114260" y="33222"/>
                  </a:lnTo>
                  <a:lnTo>
                    <a:pt x="112002" y="53980"/>
                  </a:lnTo>
                  <a:lnTo>
                    <a:pt x="106500" y="91311"/>
                  </a:lnTo>
                  <a:lnTo>
                    <a:pt x="100173" y="125265"/>
                  </a:lnTo>
                  <a:lnTo>
                    <a:pt x="99172" y="157989"/>
                  </a:lnTo>
                  <a:lnTo>
                    <a:pt x="99029" y="195230"/>
                  </a:lnTo>
                  <a:lnTo>
                    <a:pt x="99020" y="205495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560"/>
            <p:cNvSpPr/>
            <p:nvPr/>
          </p:nvSpPr>
          <p:spPr>
            <a:xfrm>
              <a:off x="4130040" y="6256019"/>
              <a:ext cx="45720" cy="213362"/>
            </a:xfrm>
            <a:custGeom>
              <a:avLst/>
              <a:gdLst/>
              <a:ahLst/>
              <a:cxnLst/>
              <a:rect l="0" t="0" r="0" b="0"/>
              <a:pathLst>
                <a:path w="45720" h="213362">
                  <a:moveTo>
                    <a:pt x="45719" y="0"/>
                  </a:moveTo>
                  <a:lnTo>
                    <a:pt x="39159" y="6562"/>
                  </a:lnTo>
                  <a:lnTo>
                    <a:pt x="38127" y="43418"/>
                  </a:lnTo>
                  <a:lnTo>
                    <a:pt x="32072" y="76901"/>
                  </a:lnTo>
                  <a:lnTo>
                    <a:pt x="24606" y="114393"/>
                  </a:lnTo>
                  <a:lnTo>
                    <a:pt x="16640" y="148367"/>
                  </a:lnTo>
                  <a:lnTo>
                    <a:pt x="3171" y="185333"/>
                  </a:lnTo>
                  <a:lnTo>
                    <a:pt x="0" y="213361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561"/>
            <p:cNvSpPr/>
            <p:nvPr/>
          </p:nvSpPr>
          <p:spPr>
            <a:xfrm>
              <a:off x="4184439" y="6385692"/>
              <a:ext cx="97555" cy="152269"/>
            </a:xfrm>
            <a:custGeom>
              <a:avLst/>
              <a:gdLst/>
              <a:ahLst/>
              <a:cxnLst/>
              <a:rect l="0" t="0" r="0" b="0"/>
              <a:pathLst>
                <a:path w="97555" h="152269">
                  <a:moveTo>
                    <a:pt x="6561" y="30347"/>
                  </a:moveTo>
                  <a:lnTo>
                    <a:pt x="0" y="30347"/>
                  </a:lnTo>
                  <a:lnTo>
                    <a:pt x="3299" y="30347"/>
                  </a:lnTo>
                  <a:lnTo>
                    <a:pt x="4387" y="31194"/>
                  </a:lnTo>
                  <a:lnTo>
                    <a:pt x="5594" y="34392"/>
                  </a:lnTo>
                  <a:lnTo>
                    <a:pt x="6763" y="35584"/>
                  </a:lnTo>
                  <a:lnTo>
                    <a:pt x="14722" y="39755"/>
                  </a:lnTo>
                  <a:lnTo>
                    <a:pt x="17082" y="41699"/>
                  </a:lnTo>
                  <a:lnTo>
                    <a:pt x="24219" y="43859"/>
                  </a:lnTo>
                  <a:lnTo>
                    <a:pt x="32188" y="45666"/>
                  </a:lnTo>
                  <a:lnTo>
                    <a:pt x="38553" y="49291"/>
                  </a:lnTo>
                  <a:lnTo>
                    <a:pt x="42282" y="49750"/>
                  </a:lnTo>
                  <a:lnTo>
                    <a:pt x="61291" y="46302"/>
                  </a:lnTo>
                  <a:lnTo>
                    <a:pt x="67010" y="43648"/>
                  </a:lnTo>
                  <a:lnTo>
                    <a:pt x="92912" y="20154"/>
                  </a:lnTo>
                  <a:lnTo>
                    <a:pt x="95739" y="15092"/>
                  </a:lnTo>
                  <a:lnTo>
                    <a:pt x="97554" y="4945"/>
                  </a:lnTo>
                  <a:lnTo>
                    <a:pt x="96856" y="3252"/>
                  </a:lnTo>
                  <a:lnTo>
                    <a:pt x="95544" y="2124"/>
                  </a:lnTo>
                  <a:lnTo>
                    <a:pt x="91829" y="870"/>
                  </a:lnTo>
                  <a:lnTo>
                    <a:pt x="80077" y="0"/>
                  </a:lnTo>
                  <a:lnTo>
                    <a:pt x="54362" y="10485"/>
                  </a:lnTo>
                  <a:lnTo>
                    <a:pt x="39445" y="21828"/>
                  </a:lnTo>
                  <a:lnTo>
                    <a:pt x="28345" y="35914"/>
                  </a:lnTo>
                  <a:lnTo>
                    <a:pt x="17857" y="61080"/>
                  </a:lnTo>
                  <a:lnTo>
                    <a:pt x="14664" y="92511"/>
                  </a:lnTo>
                  <a:lnTo>
                    <a:pt x="20275" y="127308"/>
                  </a:lnTo>
                  <a:lnTo>
                    <a:pt x="21970" y="137788"/>
                  </a:lnTo>
                  <a:lnTo>
                    <a:pt x="29420" y="152268"/>
                  </a:lnTo>
                </a:path>
              </a:pathLst>
            </a:custGeom>
            <a:ln w="190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0" name="SMARTInkShape-562"/>
          <p:cNvSpPr/>
          <p:nvPr/>
        </p:nvSpPr>
        <p:spPr>
          <a:xfrm>
            <a:off x="2430779" y="3909212"/>
            <a:ext cx="1866902" cy="37948"/>
          </a:xfrm>
          <a:custGeom>
            <a:avLst/>
            <a:gdLst/>
            <a:ahLst/>
            <a:cxnLst/>
            <a:rect l="0" t="0" r="0" b="0"/>
            <a:pathLst>
              <a:path w="1866902" h="37948">
                <a:moveTo>
                  <a:pt x="0" y="22707"/>
                </a:moveTo>
                <a:lnTo>
                  <a:pt x="4046" y="22707"/>
                </a:lnTo>
                <a:lnTo>
                  <a:pt x="8289" y="24965"/>
                </a:lnTo>
                <a:lnTo>
                  <a:pt x="10606" y="26753"/>
                </a:lnTo>
                <a:lnTo>
                  <a:pt x="17696" y="28739"/>
                </a:lnTo>
                <a:lnTo>
                  <a:pt x="50452" y="30188"/>
                </a:lnTo>
                <a:lnTo>
                  <a:pt x="83250" y="34345"/>
                </a:lnTo>
                <a:lnTo>
                  <a:pt x="120271" y="37236"/>
                </a:lnTo>
                <a:lnTo>
                  <a:pt x="150124" y="37737"/>
                </a:lnTo>
                <a:lnTo>
                  <a:pt x="181265" y="37885"/>
                </a:lnTo>
                <a:lnTo>
                  <a:pt x="216080" y="37929"/>
                </a:lnTo>
                <a:lnTo>
                  <a:pt x="249914" y="37942"/>
                </a:lnTo>
                <a:lnTo>
                  <a:pt x="277020" y="37945"/>
                </a:lnTo>
                <a:lnTo>
                  <a:pt x="303743" y="37946"/>
                </a:lnTo>
                <a:lnTo>
                  <a:pt x="330577" y="37947"/>
                </a:lnTo>
                <a:lnTo>
                  <a:pt x="359437" y="37947"/>
                </a:lnTo>
                <a:lnTo>
                  <a:pt x="389196" y="37947"/>
                </a:lnTo>
                <a:lnTo>
                  <a:pt x="419356" y="37947"/>
                </a:lnTo>
                <a:lnTo>
                  <a:pt x="449694" y="37947"/>
                </a:lnTo>
                <a:lnTo>
                  <a:pt x="480111" y="37947"/>
                </a:lnTo>
                <a:lnTo>
                  <a:pt x="509716" y="37947"/>
                </a:lnTo>
                <a:lnTo>
                  <a:pt x="536985" y="37947"/>
                </a:lnTo>
                <a:lnTo>
                  <a:pt x="565474" y="37947"/>
                </a:lnTo>
                <a:lnTo>
                  <a:pt x="595915" y="37947"/>
                </a:lnTo>
                <a:lnTo>
                  <a:pt x="629200" y="37947"/>
                </a:lnTo>
                <a:lnTo>
                  <a:pt x="661492" y="37947"/>
                </a:lnTo>
                <a:lnTo>
                  <a:pt x="693623" y="37947"/>
                </a:lnTo>
                <a:lnTo>
                  <a:pt x="727659" y="37947"/>
                </a:lnTo>
                <a:lnTo>
                  <a:pt x="762542" y="37947"/>
                </a:lnTo>
                <a:lnTo>
                  <a:pt x="797801" y="37947"/>
                </a:lnTo>
                <a:lnTo>
                  <a:pt x="833227" y="37947"/>
                </a:lnTo>
                <a:lnTo>
                  <a:pt x="868728" y="37947"/>
                </a:lnTo>
                <a:lnTo>
                  <a:pt x="904262" y="37947"/>
                </a:lnTo>
                <a:lnTo>
                  <a:pt x="939810" y="37947"/>
                </a:lnTo>
                <a:lnTo>
                  <a:pt x="975365" y="37947"/>
                </a:lnTo>
                <a:lnTo>
                  <a:pt x="1010922" y="37947"/>
                </a:lnTo>
                <a:lnTo>
                  <a:pt x="1046481" y="37947"/>
                </a:lnTo>
                <a:lnTo>
                  <a:pt x="1082041" y="35690"/>
                </a:lnTo>
                <a:lnTo>
                  <a:pt x="1117601" y="32711"/>
                </a:lnTo>
                <a:lnTo>
                  <a:pt x="1153161" y="31387"/>
                </a:lnTo>
                <a:lnTo>
                  <a:pt x="1186463" y="28541"/>
                </a:lnTo>
                <a:lnTo>
                  <a:pt x="1219043" y="24453"/>
                </a:lnTo>
                <a:lnTo>
                  <a:pt x="1253280" y="19814"/>
                </a:lnTo>
                <a:lnTo>
                  <a:pt x="1288251" y="17189"/>
                </a:lnTo>
                <a:lnTo>
                  <a:pt x="1322703" y="15175"/>
                </a:lnTo>
                <a:lnTo>
                  <a:pt x="1354948" y="11457"/>
                </a:lnTo>
                <a:lnTo>
                  <a:pt x="1388470" y="9241"/>
                </a:lnTo>
                <a:lnTo>
                  <a:pt x="1422278" y="7409"/>
                </a:lnTo>
                <a:lnTo>
                  <a:pt x="1454238" y="3773"/>
                </a:lnTo>
                <a:lnTo>
                  <a:pt x="1487632" y="1592"/>
                </a:lnTo>
                <a:lnTo>
                  <a:pt x="1521384" y="623"/>
                </a:lnTo>
                <a:lnTo>
                  <a:pt x="1553318" y="192"/>
                </a:lnTo>
                <a:lnTo>
                  <a:pt x="1584444" y="0"/>
                </a:lnTo>
                <a:lnTo>
                  <a:pt x="1615211" y="762"/>
                </a:lnTo>
                <a:lnTo>
                  <a:pt x="1645819" y="3923"/>
                </a:lnTo>
                <a:lnTo>
                  <a:pt x="1674097" y="5892"/>
                </a:lnTo>
                <a:lnTo>
                  <a:pt x="1700777" y="6767"/>
                </a:lnTo>
                <a:lnTo>
                  <a:pt x="1738750" y="8107"/>
                </a:lnTo>
                <a:lnTo>
                  <a:pt x="1771827" y="12643"/>
                </a:lnTo>
                <a:lnTo>
                  <a:pt x="1808829" y="14605"/>
                </a:lnTo>
                <a:lnTo>
                  <a:pt x="1842727" y="15024"/>
                </a:lnTo>
                <a:lnTo>
                  <a:pt x="1866901" y="15088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9" name="SMARTInkShape-Group133"/>
          <p:cNvGrpSpPr/>
          <p:nvPr/>
        </p:nvGrpSpPr>
        <p:grpSpPr>
          <a:xfrm>
            <a:off x="282291" y="3490052"/>
            <a:ext cx="2749238" cy="396149"/>
            <a:chOff x="282291" y="3490052"/>
            <a:chExt cx="2749238" cy="396149"/>
          </a:xfrm>
        </p:grpSpPr>
        <p:sp>
          <p:nvSpPr>
            <p:cNvPr id="241" name="SMARTInkShape-563"/>
            <p:cNvSpPr/>
            <p:nvPr/>
          </p:nvSpPr>
          <p:spPr>
            <a:xfrm>
              <a:off x="282291" y="3619500"/>
              <a:ext cx="197770" cy="219881"/>
            </a:xfrm>
            <a:custGeom>
              <a:avLst/>
              <a:gdLst/>
              <a:ahLst/>
              <a:cxnLst/>
              <a:rect l="0" t="0" r="0" b="0"/>
              <a:pathLst>
                <a:path w="197770" h="219881">
                  <a:moveTo>
                    <a:pt x="37748" y="0"/>
                  </a:moveTo>
                  <a:lnTo>
                    <a:pt x="33703" y="4045"/>
                  </a:lnTo>
                  <a:lnTo>
                    <a:pt x="31717" y="8289"/>
                  </a:lnTo>
                  <a:lnTo>
                    <a:pt x="30147" y="41651"/>
                  </a:lnTo>
                  <a:lnTo>
                    <a:pt x="29283" y="71208"/>
                  </a:lnTo>
                  <a:lnTo>
                    <a:pt x="17131" y="106844"/>
                  </a:lnTo>
                  <a:lnTo>
                    <a:pt x="9468" y="129070"/>
                  </a:lnTo>
                  <a:lnTo>
                    <a:pt x="5662" y="144641"/>
                  </a:lnTo>
                  <a:lnTo>
                    <a:pt x="1430" y="159978"/>
                  </a:lnTo>
                  <a:lnTo>
                    <a:pt x="0" y="180331"/>
                  </a:lnTo>
                  <a:lnTo>
                    <a:pt x="2063" y="188238"/>
                  </a:lnTo>
                  <a:lnTo>
                    <a:pt x="10285" y="200213"/>
                  </a:lnTo>
                  <a:lnTo>
                    <a:pt x="21615" y="208147"/>
                  </a:lnTo>
                  <a:lnTo>
                    <a:pt x="31651" y="211815"/>
                  </a:lnTo>
                  <a:lnTo>
                    <a:pt x="64986" y="217269"/>
                  </a:lnTo>
                  <a:lnTo>
                    <a:pt x="84766" y="219880"/>
                  </a:lnTo>
                  <a:lnTo>
                    <a:pt x="122742" y="214322"/>
                  </a:lnTo>
                  <a:lnTo>
                    <a:pt x="157565" y="213486"/>
                  </a:lnTo>
                  <a:lnTo>
                    <a:pt x="168894" y="212569"/>
                  </a:lnTo>
                  <a:lnTo>
                    <a:pt x="197769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564"/>
            <p:cNvSpPr/>
            <p:nvPr/>
          </p:nvSpPr>
          <p:spPr>
            <a:xfrm>
              <a:off x="327660" y="3657600"/>
              <a:ext cx="137160" cy="60960"/>
            </a:xfrm>
            <a:custGeom>
              <a:avLst/>
              <a:gdLst/>
              <a:ahLst/>
              <a:cxnLst/>
              <a:rect l="0" t="0" r="0" b="0"/>
              <a:pathLst>
                <a:path w="137160" h="60960">
                  <a:moveTo>
                    <a:pt x="0" y="60959"/>
                  </a:moveTo>
                  <a:lnTo>
                    <a:pt x="10606" y="50354"/>
                  </a:lnTo>
                  <a:lnTo>
                    <a:pt x="17696" y="47779"/>
                  </a:lnTo>
                  <a:lnTo>
                    <a:pt x="31207" y="44072"/>
                  </a:lnTo>
                  <a:lnTo>
                    <a:pt x="62059" y="32803"/>
                  </a:lnTo>
                  <a:lnTo>
                    <a:pt x="95159" y="20291"/>
                  </a:lnTo>
                  <a:lnTo>
                    <a:pt x="137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565"/>
            <p:cNvSpPr/>
            <p:nvPr/>
          </p:nvSpPr>
          <p:spPr>
            <a:xfrm>
              <a:off x="335280" y="3558540"/>
              <a:ext cx="99060" cy="38101"/>
            </a:xfrm>
            <a:custGeom>
              <a:avLst/>
              <a:gdLst/>
              <a:ahLst/>
              <a:cxnLst/>
              <a:rect l="0" t="0" r="0" b="0"/>
              <a:pathLst>
                <a:path w="99060" h="38101">
                  <a:moveTo>
                    <a:pt x="0" y="38100"/>
                  </a:moveTo>
                  <a:lnTo>
                    <a:pt x="6560" y="31539"/>
                  </a:lnTo>
                  <a:lnTo>
                    <a:pt x="40712" y="15082"/>
                  </a:lnTo>
                  <a:lnTo>
                    <a:pt x="75697" y="3365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566"/>
            <p:cNvSpPr/>
            <p:nvPr/>
          </p:nvSpPr>
          <p:spPr>
            <a:xfrm>
              <a:off x="580179" y="3650152"/>
              <a:ext cx="166582" cy="136989"/>
            </a:xfrm>
            <a:custGeom>
              <a:avLst/>
              <a:gdLst/>
              <a:ahLst/>
              <a:cxnLst/>
              <a:rect l="0" t="0" r="0" b="0"/>
              <a:pathLst>
                <a:path w="166582" h="136989">
                  <a:moveTo>
                    <a:pt x="6560" y="7448"/>
                  </a:moveTo>
                  <a:lnTo>
                    <a:pt x="2515" y="11493"/>
                  </a:lnTo>
                  <a:lnTo>
                    <a:pt x="529" y="15737"/>
                  </a:lnTo>
                  <a:lnTo>
                    <a:pt x="0" y="18053"/>
                  </a:lnTo>
                  <a:lnTo>
                    <a:pt x="6131" y="54501"/>
                  </a:lnTo>
                  <a:lnTo>
                    <a:pt x="7351" y="78743"/>
                  </a:lnTo>
                  <a:lnTo>
                    <a:pt x="13114" y="99946"/>
                  </a:lnTo>
                  <a:lnTo>
                    <a:pt x="6586" y="121677"/>
                  </a:lnTo>
                  <a:lnTo>
                    <a:pt x="7408" y="95255"/>
                  </a:lnTo>
                  <a:lnTo>
                    <a:pt x="14321" y="60535"/>
                  </a:lnTo>
                  <a:lnTo>
                    <a:pt x="24694" y="33149"/>
                  </a:lnTo>
                  <a:lnTo>
                    <a:pt x="46172" y="6439"/>
                  </a:lnTo>
                  <a:lnTo>
                    <a:pt x="54081" y="2766"/>
                  </a:lnTo>
                  <a:lnTo>
                    <a:pt x="87946" y="0"/>
                  </a:lnTo>
                  <a:lnTo>
                    <a:pt x="95790" y="2161"/>
                  </a:lnTo>
                  <a:lnTo>
                    <a:pt x="99067" y="3924"/>
                  </a:lnTo>
                  <a:lnTo>
                    <a:pt x="126834" y="38186"/>
                  </a:lnTo>
                  <a:lnTo>
                    <a:pt x="140117" y="63362"/>
                  </a:lnTo>
                  <a:lnTo>
                    <a:pt x="148641" y="99047"/>
                  </a:lnTo>
                  <a:lnTo>
                    <a:pt x="151387" y="115116"/>
                  </a:lnTo>
                  <a:lnTo>
                    <a:pt x="159031" y="133241"/>
                  </a:lnTo>
                  <a:lnTo>
                    <a:pt x="160701" y="134490"/>
                  </a:lnTo>
                  <a:lnTo>
                    <a:pt x="166581" y="1369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567"/>
            <p:cNvSpPr/>
            <p:nvPr/>
          </p:nvSpPr>
          <p:spPr>
            <a:xfrm>
              <a:off x="800235" y="3514477"/>
              <a:ext cx="152266" cy="256966"/>
            </a:xfrm>
            <a:custGeom>
              <a:avLst/>
              <a:gdLst/>
              <a:ahLst/>
              <a:cxnLst/>
              <a:rect l="0" t="0" r="0" b="0"/>
              <a:pathLst>
                <a:path w="152266" h="256966">
                  <a:moveTo>
                    <a:pt x="98925" y="150742"/>
                  </a:moveTo>
                  <a:lnTo>
                    <a:pt x="92364" y="150742"/>
                  </a:lnTo>
                  <a:lnTo>
                    <a:pt x="85430" y="145506"/>
                  </a:lnTo>
                  <a:lnTo>
                    <a:pt x="80792" y="144182"/>
                  </a:lnTo>
                  <a:lnTo>
                    <a:pt x="59313" y="143216"/>
                  </a:lnTo>
                  <a:lnTo>
                    <a:pt x="37431" y="151424"/>
                  </a:lnTo>
                  <a:lnTo>
                    <a:pt x="32529" y="153737"/>
                  </a:lnTo>
                  <a:lnTo>
                    <a:pt x="24824" y="160822"/>
                  </a:lnTo>
                  <a:lnTo>
                    <a:pt x="5067" y="194067"/>
                  </a:lnTo>
                  <a:lnTo>
                    <a:pt x="1406" y="209205"/>
                  </a:lnTo>
                  <a:lnTo>
                    <a:pt x="0" y="235601"/>
                  </a:lnTo>
                  <a:lnTo>
                    <a:pt x="2182" y="241515"/>
                  </a:lnTo>
                  <a:lnTo>
                    <a:pt x="10482" y="252211"/>
                  </a:lnTo>
                  <a:lnTo>
                    <a:pt x="15308" y="255106"/>
                  </a:lnTo>
                  <a:lnTo>
                    <a:pt x="25042" y="256736"/>
                  </a:lnTo>
                  <a:lnTo>
                    <a:pt x="29350" y="256965"/>
                  </a:lnTo>
                  <a:lnTo>
                    <a:pt x="38651" y="252703"/>
                  </a:lnTo>
                  <a:lnTo>
                    <a:pt x="62608" y="235791"/>
                  </a:lnTo>
                  <a:lnTo>
                    <a:pt x="80855" y="201138"/>
                  </a:lnTo>
                  <a:lnTo>
                    <a:pt x="93806" y="165595"/>
                  </a:lnTo>
                  <a:lnTo>
                    <a:pt x="103150" y="130189"/>
                  </a:lnTo>
                  <a:lnTo>
                    <a:pt x="105874" y="97858"/>
                  </a:lnTo>
                  <a:lnTo>
                    <a:pt x="106412" y="62967"/>
                  </a:lnTo>
                  <a:lnTo>
                    <a:pt x="105672" y="35630"/>
                  </a:lnTo>
                  <a:lnTo>
                    <a:pt x="99237" y="3936"/>
                  </a:lnTo>
                  <a:lnTo>
                    <a:pt x="98286" y="2071"/>
                  </a:lnTo>
                  <a:lnTo>
                    <a:pt x="96806" y="828"/>
                  </a:lnTo>
                  <a:lnTo>
                    <a:pt x="94972" y="0"/>
                  </a:lnTo>
                  <a:lnTo>
                    <a:pt x="93750" y="294"/>
                  </a:lnTo>
                  <a:lnTo>
                    <a:pt x="92935" y="1337"/>
                  </a:lnTo>
                  <a:lnTo>
                    <a:pt x="92029" y="4753"/>
                  </a:lnTo>
                  <a:lnTo>
                    <a:pt x="91400" y="20343"/>
                  </a:lnTo>
                  <a:lnTo>
                    <a:pt x="97348" y="52573"/>
                  </a:lnTo>
                  <a:lnTo>
                    <a:pt x="98613" y="86383"/>
                  </a:lnTo>
                  <a:lnTo>
                    <a:pt x="98832" y="115681"/>
                  </a:lnTo>
                  <a:lnTo>
                    <a:pt x="102942" y="145810"/>
                  </a:lnTo>
                  <a:lnTo>
                    <a:pt x="111916" y="180248"/>
                  </a:lnTo>
                  <a:lnTo>
                    <a:pt x="120318" y="215149"/>
                  </a:lnTo>
                  <a:lnTo>
                    <a:pt x="122500" y="219927"/>
                  </a:lnTo>
                  <a:lnTo>
                    <a:pt x="138823" y="236513"/>
                  </a:lnTo>
                  <a:lnTo>
                    <a:pt x="144315" y="239663"/>
                  </a:lnTo>
                  <a:lnTo>
                    <a:pt x="152265" y="2421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568"/>
            <p:cNvSpPr/>
            <p:nvPr/>
          </p:nvSpPr>
          <p:spPr>
            <a:xfrm>
              <a:off x="1006041" y="3642359"/>
              <a:ext cx="101908" cy="120829"/>
            </a:xfrm>
            <a:custGeom>
              <a:avLst/>
              <a:gdLst/>
              <a:ahLst/>
              <a:cxnLst/>
              <a:rect l="0" t="0" r="0" b="0"/>
              <a:pathLst>
                <a:path w="101908" h="120829">
                  <a:moveTo>
                    <a:pt x="68379" y="0"/>
                  </a:moveTo>
                  <a:lnTo>
                    <a:pt x="52982" y="0"/>
                  </a:lnTo>
                  <a:lnTo>
                    <a:pt x="46578" y="2258"/>
                  </a:lnTo>
                  <a:lnTo>
                    <a:pt x="27721" y="13844"/>
                  </a:lnTo>
                  <a:lnTo>
                    <a:pt x="10180" y="36574"/>
                  </a:lnTo>
                  <a:lnTo>
                    <a:pt x="3251" y="54299"/>
                  </a:lnTo>
                  <a:lnTo>
                    <a:pt x="0" y="91348"/>
                  </a:lnTo>
                  <a:lnTo>
                    <a:pt x="735" y="100713"/>
                  </a:lnTo>
                  <a:lnTo>
                    <a:pt x="3884" y="107697"/>
                  </a:lnTo>
                  <a:lnTo>
                    <a:pt x="10416" y="116389"/>
                  </a:lnTo>
                  <a:lnTo>
                    <a:pt x="15242" y="119462"/>
                  </a:lnTo>
                  <a:lnTo>
                    <a:pt x="21902" y="120828"/>
                  </a:lnTo>
                  <a:lnTo>
                    <a:pt x="38239" y="120750"/>
                  </a:lnTo>
                  <a:lnTo>
                    <a:pt x="73720" y="103996"/>
                  </a:lnTo>
                  <a:lnTo>
                    <a:pt x="81477" y="96739"/>
                  </a:lnTo>
                  <a:lnTo>
                    <a:pt x="90604" y="80874"/>
                  </a:lnTo>
                  <a:lnTo>
                    <a:pt x="101273" y="56804"/>
                  </a:lnTo>
                  <a:lnTo>
                    <a:pt x="101907" y="46131"/>
                  </a:lnTo>
                  <a:lnTo>
                    <a:pt x="99367" y="36590"/>
                  </a:lnTo>
                  <a:lnTo>
                    <a:pt x="90837" y="23565"/>
                  </a:lnTo>
                  <a:lnTo>
                    <a:pt x="80999" y="12840"/>
                  </a:lnTo>
                  <a:lnTo>
                    <a:pt x="73706" y="9940"/>
                  </a:lnTo>
                  <a:lnTo>
                    <a:pt x="45519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569"/>
            <p:cNvSpPr/>
            <p:nvPr/>
          </p:nvSpPr>
          <p:spPr>
            <a:xfrm>
              <a:off x="1139105" y="3634740"/>
              <a:ext cx="161947" cy="152116"/>
            </a:xfrm>
            <a:custGeom>
              <a:avLst/>
              <a:gdLst/>
              <a:ahLst/>
              <a:cxnLst/>
              <a:rect l="0" t="0" r="0" b="0"/>
              <a:pathLst>
                <a:path w="161947" h="152116">
                  <a:moveTo>
                    <a:pt x="133435" y="0"/>
                  </a:moveTo>
                  <a:lnTo>
                    <a:pt x="122829" y="0"/>
                  </a:lnTo>
                  <a:lnTo>
                    <a:pt x="117996" y="2257"/>
                  </a:lnTo>
                  <a:lnTo>
                    <a:pt x="115522" y="4045"/>
                  </a:lnTo>
                  <a:lnTo>
                    <a:pt x="82586" y="13180"/>
                  </a:lnTo>
                  <a:lnTo>
                    <a:pt x="48939" y="21052"/>
                  </a:lnTo>
                  <a:lnTo>
                    <a:pt x="12356" y="34107"/>
                  </a:lnTo>
                  <a:lnTo>
                    <a:pt x="4719" y="37311"/>
                  </a:lnTo>
                  <a:lnTo>
                    <a:pt x="592" y="37749"/>
                  </a:lnTo>
                  <a:lnTo>
                    <a:pt x="0" y="38712"/>
                  </a:lnTo>
                  <a:lnTo>
                    <a:pt x="451" y="40201"/>
                  </a:lnTo>
                  <a:lnTo>
                    <a:pt x="1599" y="42040"/>
                  </a:lnTo>
                  <a:lnTo>
                    <a:pt x="3211" y="43267"/>
                  </a:lnTo>
                  <a:lnTo>
                    <a:pt x="7260" y="44629"/>
                  </a:lnTo>
                  <a:lnTo>
                    <a:pt x="27532" y="47834"/>
                  </a:lnTo>
                  <a:lnTo>
                    <a:pt x="38107" y="50892"/>
                  </a:lnTo>
                  <a:lnTo>
                    <a:pt x="76032" y="59208"/>
                  </a:lnTo>
                  <a:lnTo>
                    <a:pt x="113447" y="71223"/>
                  </a:lnTo>
                  <a:lnTo>
                    <a:pt x="135538" y="82147"/>
                  </a:lnTo>
                  <a:lnTo>
                    <a:pt x="157272" y="100543"/>
                  </a:lnTo>
                  <a:lnTo>
                    <a:pt x="160962" y="106210"/>
                  </a:lnTo>
                  <a:lnTo>
                    <a:pt x="161946" y="108906"/>
                  </a:lnTo>
                  <a:lnTo>
                    <a:pt x="161756" y="111551"/>
                  </a:lnTo>
                  <a:lnTo>
                    <a:pt x="159286" y="116746"/>
                  </a:lnTo>
                  <a:lnTo>
                    <a:pt x="149091" y="128477"/>
                  </a:lnTo>
                  <a:lnTo>
                    <a:pt x="140110" y="133301"/>
                  </a:lnTo>
                  <a:lnTo>
                    <a:pt x="108234" y="145110"/>
                  </a:lnTo>
                  <a:lnTo>
                    <a:pt x="87021" y="150239"/>
                  </a:lnTo>
                  <a:lnTo>
                    <a:pt x="50370" y="152115"/>
                  </a:lnTo>
                  <a:lnTo>
                    <a:pt x="32811" y="151469"/>
                  </a:lnTo>
                  <a:lnTo>
                    <a:pt x="22108" y="148317"/>
                  </a:lnTo>
                  <a:lnTo>
                    <a:pt x="18577" y="146291"/>
                  </a:lnTo>
                  <a:lnTo>
                    <a:pt x="11515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570"/>
            <p:cNvSpPr/>
            <p:nvPr/>
          </p:nvSpPr>
          <p:spPr>
            <a:xfrm>
              <a:off x="1318259" y="3672840"/>
              <a:ext cx="83821" cy="213361"/>
            </a:xfrm>
            <a:custGeom>
              <a:avLst/>
              <a:gdLst/>
              <a:ahLst/>
              <a:cxnLst/>
              <a:rect l="0" t="0" r="0" b="0"/>
              <a:pathLst>
                <a:path w="83821" h="213361">
                  <a:moveTo>
                    <a:pt x="83820" y="0"/>
                  </a:moveTo>
                  <a:lnTo>
                    <a:pt x="82974" y="22101"/>
                  </a:lnTo>
                  <a:lnTo>
                    <a:pt x="75213" y="57172"/>
                  </a:lnTo>
                  <a:lnTo>
                    <a:pt x="62020" y="90440"/>
                  </a:lnTo>
                  <a:lnTo>
                    <a:pt x="51010" y="125767"/>
                  </a:lnTo>
                  <a:lnTo>
                    <a:pt x="39835" y="158428"/>
                  </a:lnTo>
                  <a:lnTo>
                    <a:pt x="15714" y="195620"/>
                  </a:lnTo>
                  <a:lnTo>
                    <a:pt x="11217" y="202089"/>
                  </a:lnTo>
                  <a:lnTo>
                    <a:pt x="9219" y="207786"/>
                  </a:lnTo>
                  <a:lnTo>
                    <a:pt x="7840" y="209644"/>
                  </a:lnTo>
                  <a:lnTo>
                    <a:pt x="6073" y="210882"/>
                  </a:lnTo>
                  <a:lnTo>
                    <a:pt x="0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571"/>
            <p:cNvSpPr/>
            <p:nvPr/>
          </p:nvSpPr>
          <p:spPr>
            <a:xfrm>
              <a:off x="1356359" y="3607786"/>
              <a:ext cx="172219" cy="148570"/>
            </a:xfrm>
            <a:custGeom>
              <a:avLst/>
              <a:gdLst/>
              <a:ahLst/>
              <a:cxnLst/>
              <a:rect l="0" t="0" r="0" b="0"/>
              <a:pathLst>
                <a:path w="172219" h="148570">
                  <a:moveTo>
                    <a:pt x="7620" y="42194"/>
                  </a:moveTo>
                  <a:lnTo>
                    <a:pt x="3575" y="38148"/>
                  </a:lnTo>
                  <a:lnTo>
                    <a:pt x="1589" y="33904"/>
                  </a:lnTo>
                  <a:lnTo>
                    <a:pt x="314" y="24282"/>
                  </a:lnTo>
                  <a:lnTo>
                    <a:pt x="2398" y="19275"/>
                  </a:lnTo>
                  <a:lnTo>
                    <a:pt x="10634" y="9162"/>
                  </a:lnTo>
                  <a:lnTo>
                    <a:pt x="15451" y="6346"/>
                  </a:lnTo>
                  <a:lnTo>
                    <a:pt x="39288" y="0"/>
                  </a:lnTo>
                  <a:lnTo>
                    <a:pt x="73953" y="3387"/>
                  </a:lnTo>
                  <a:lnTo>
                    <a:pt x="94349" y="7929"/>
                  </a:lnTo>
                  <a:lnTo>
                    <a:pt x="127666" y="25536"/>
                  </a:lnTo>
                  <a:lnTo>
                    <a:pt x="149490" y="40878"/>
                  </a:lnTo>
                  <a:lnTo>
                    <a:pt x="164991" y="55257"/>
                  </a:lnTo>
                  <a:lnTo>
                    <a:pt x="170696" y="65214"/>
                  </a:lnTo>
                  <a:lnTo>
                    <a:pt x="172218" y="70241"/>
                  </a:lnTo>
                  <a:lnTo>
                    <a:pt x="171650" y="80341"/>
                  </a:lnTo>
                  <a:lnTo>
                    <a:pt x="164387" y="100623"/>
                  </a:lnTo>
                  <a:lnTo>
                    <a:pt x="153224" y="115856"/>
                  </a:lnTo>
                  <a:lnTo>
                    <a:pt x="135147" y="127049"/>
                  </a:lnTo>
                  <a:lnTo>
                    <a:pt x="98795" y="141056"/>
                  </a:lnTo>
                  <a:lnTo>
                    <a:pt x="76122" y="146557"/>
                  </a:lnTo>
                  <a:lnTo>
                    <a:pt x="43327" y="148569"/>
                  </a:lnTo>
                  <a:lnTo>
                    <a:pt x="23845" y="147936"/>
                  </a:lnTo>
                  <a:lnTo>
                    <a:pt x="0" y="1412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572"/>
            <p:cNvSpPr/>
            <p:nvPr/>
          </p:nvSpPr>
          <p:spPr>
            <a:xfrm>
              <a:off x="1547002" y="3608513"/>
              <a:ext cx="258939" cy="155288"/>
            </a:xfrm>
            <a:custGeom>
              <a:avLst/>
              <a:gdLst/>
              <a:ahLst/>
              <a:cxnLst/>
              <a:rect l="0" t="0" r="0" b="0"/>
              <a:pathLst>
                <a:path w="258939" h="155288">
                  <a:moveTo>
                    <a:pt x="30338" y="56706"/>
                  </a:moveTo>
                  <a:lnTo>
                    <a:pt x="30338" y="63267"/>
                  </a:lnTo>
                  <a:lnTo>
                    <a:pt x="34383" y="68058"/>
                  </a:lnTo>
                  <a:lnTo>
                    <a:pt x="38626" y="70219"/>
                  </a:lnTo>
                  <a:lnTo>
                    <a:pt x="40943" y="70794"/>
                  </a:lnTo>
                  <a:lnTo>
                    <a:pt x="53256" y="77826"/>
                  </a:lnTo>
                  <a:lnTo>
                    <a:pt x="63369" y="79223"/>
                  </a:lnTo>
                  <a:lnTo>
                    <a:pt x="68443" y="77156"/>
                  </a:lnTo>
                  <a:lnTo>
                    <a:pt x="83678" y="66372"/>
                  </a:lnTo>
                  <a:lnTo>
                    <a:pt x="86218" y="65691"/>
                  </a:lnTo>
                  <a:lnTo>
                    <a:pt x="87911" y="63543"/>
                  </a:lnTo>
                  <a:lnTo>
                    <a:pt x="92887" y="50186"/>
                  </a:lnTo>
                  <a:lnTo>
                    <a:pt x="94897" y="47280"/>
                  </a:lnTo>
                  <a:lnTo>
                    <a:pt x="97726" y="35099"/>
                  </a:lnTo>
                  <a:lnTo>
                    <a:pt x="96130" y="27912"/>
                  </a:lnTo>
                  <a:lnTo>
                    <a:pt x="88207" y="16399"/>
                  </a:lnTo>
                  <a:lnTo>
                    <a:pt x="73469" y="856"/>
                  </a:lnTo>
                  <a:lnTo>
                    <a:pt x="70099" y="0"/>
                  </a:lnTo>
                  <a:lnTo>
                    <a:pt x="61838" y="1305"/>
                  </a:lnTo>
                  <a:lnTo>
                    <a:pt x="34622" y="17090"/>
                  </a:lnTo>
                  <a:lnTo>
                    <a:pt x="20789" y="29822"/>
                  </a:lnTo>
                  <a:lnTo>
                    <a:pt x="5352" y="54306"/>
                  </a:lnTo>
                  <a:lnTo>
                    <a:pt x="1486" y="69448"/>
                  </a:lnTo>
                  <a:lnTo>
                    <a:pt x="0" y="103935"/>
                  </a:lnTo>
                  <a:lnTo>
                    <a:pt x="2179" y="113821"/>
                  </a:lnTo>
                  <a:lnTo>
                    <a:pt x="10476" y="131112"/>
                  </a:lnTo>
                  <a:lnTo>
                    <a:pt x="19817" y="138600"/>
                  </a:lnTo>
                  <a:lnTo>
                    <a:pt x="47735" y="152126"/>
                  </a:lnTo>
                  <a:lnTo>
                    <a:pt x="73467" y="155287"/>
                  </a:lnTo>
                  <a:lnTo>
                    <a:pt x="88743" y="151579"/>
                  </a:lnTo>
                  <a:lnTo>
                    <a:pt x="124317" y="134503"/>
                  </a:lnTo>
                  <a:lnTo>
                    <a:pt x="153104" y="112438"/>
                  </a:lnTo>
                  <a:lnTo>
                    <a:pt x="171852" y="75420"/>
                  </a:lnTo>
                  <a:lnTo>
                    <a:pt x="174150" y="67143"/>
                  </a:lnTo>
                  <a:lnTo>
                    <a:pt x="174687" y="61910"/>
                  </a:lnTo>
                  <a:lnTo>
                    <a:pt x="175677" y="60175"/>
                  </a:lnTo>
                  <a:lnTo>
                    <a:pt x="177184" y="59019"/>
                  </a:lnTo>
                  <a:lnTo>
                    <a:pt x="181640" y="57163"/>
                  </a:lnTo>
                  <a:lnTo>
                    <a:pt x="176080" y="63307"/>
                  </a:lnTo>
                  <a:lnTo>
                    <a:pt x="175202" y="85449"/>
                  </a:lnTo>
                  <a:lnTo>
                    <a:pt x="177413" y="92906"/>
                  </a:lnTo>
                  <a:lnTo>
                    <a:pt x="180371" y="99888"/>
                  </a:lnTo>
                  <a:lnTo>
                    <a:pt x="182645" y="134041"/>
                  </a:lnTo>
                  <a:lnTo>
                    <a:pt x="180439" y="139902"/>
                  </a:lnTo>
                  <a:lnTo>
                    <a:pt x="175145" y="148104"/>
                  </a:lnTo>
                  <a:lnTo>
                    <a:pt x="175965" y="114740"/>
                  </a:lnTo>
                  <a:lnTo>
                    <a:pt x="182878" y="79376"/>
                  </a:lnTo>
                  <a:lnTo>
                    <a:pt x="186469" y="67911"/>
                  </a:lnTo>
                  <a:lnTo>
                    <a:pt x="210888" y="32214"/>
                  </a:lnTo>
                  <a:lnTo>
                    <a:pt x="233900" y="16520"/>
                  </a:lnTo>
                  <a:lnTo>
                    <a:pt x="258938" y="33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573"/>
            <p:cNvSpPr/>
            <p:nvPr/>
          </p:nvSpPr>
          <p:spPr>
            <a:xfrm>
              <a:off x="1851690" y="3627610"/>
              <a:ext cx="190230" cy="150262"/>
            </a:xfrm>
            <a:custGeom>
              <a:avLst/>
              <a:gdLst/>
              <a:ahLst/>
              <a:cxnLst/>
              <a:rect l="0" t="0" r="0" b="0"/>
              <a:pathLst>
                <a:path w="190230" h="150262">
                  <a:moveTo>
                    <a:pt x="45689" y="29990"/>
                  </a:moveTo>
                  <a:lnTo>
                    <a:pt x="39129" y="29990"/>
                  </a:lnTo>
                  <a:lnTo>
                    <a:pt x="37432" y="41310"/>
                  </a:lnTo>
                  <a:lnTo>
                    <a:pt x="32895" y="50747"/>
                  </a:lnTo>
                  <a:lnTo>
                    <a:pt x="24581" y="78511"/>
                  </a:lnTo>
                  <a:lnTo>
                    <a:pt x="9064" y="114855"/>
                  </a:lnTo>
                  <a:lnTo>
                    <a:pt x="0" y="129007"/>
                  </a:lnTo>
                  <a:lnTo>
                    <a:pt x="818" y="109966"/>
                  </a:lnTo>
                  <a:lnTo>
                    <a:pt x="15408" y="75633"/>
                  </a:lnTo>
                  <a:lnTo>
                    <a:pt x="36498" y="39192"/>
                  </a:lnTo>
                  <a:lnTo>
                    <a:pt x="43298" y="29000"/>
                  </a:lnTo>
                  <a:lnTo>
                    <a:pt x="61461" y="15557"/>
                  </a:lnTo>
                  <a:lnTo>
                    <a:pt x="74069" y="9626"/>
                  </a:lnTo>
                  <a:lnTo>
                    <a:pt x="77309" y="8794"/>
                  </a:lnTo>
                  <a:lnTo>
                    <a:pt x="85425" y="10127"/>
                  </a:lnTo>
                  <a:lnTo>
                    <a:pt x="97256" y="15638"/>
                  </a:lnTo>
                  <a:lnTo>
                    <a:pt x="108839" y="25085"/>
                  </a:lnTo>
                  <a:lnTo>
                    <a:pt x="116706" y="36627"/>
                  </a:lnTo>
                  <a:lnTo>
                    <a:pt x="120353" y="54816"/>
                  </a:lnTo>
                  <a:lnTo>
                    <a:pt x="121755" y="92181"/>
                  </a:lnTo>
                  <a:lnTo>
                    <a:pt x="117473" y="114743"/>
                  </a:lnTo>
                  <a:lnTo>
                    <a:pt x="119358" y="125281"/>
                  </a:lnTo>
                  <a:lnTo>
                    <a:pt x="114343" y="143829"/>
                  </a:lnTo>
                  <a:lnTo>
                    <a:pt x="114270" y="108241"/>
                  </a:lnTo>
                  <a:lnTo>
                    <a:pt x="122559" y="72719"/>
                  </a:lnTo>
                  <a:lnTo>
                    <a:pt x="134678" y="36683"/>
                  </a:lnTo>
                  <a:lnTo>
                    <a:pt x="147301" y="13927"/>
                  </a:lnTo>
                  <a:lnTo>
                    <a:pt x="154913" y="5099"/>
                  </a:lnTo>
                  <a:lnTo>
                    <a:pt x="162249" y="1994"/>
                  </a:lnTo>
                  <a:lnTo>
                    <a:pt x="176710" y="0"/>
                  </a:lnTo>
                  <a:lnTo>
                    <a:pt x="178757" y="683"/>
                  </a:lnTo>
                  <a:lnTo>
                    <a:pt x="180121" y="1985"/>
                  </a:lnTo>
                  <a:lnTo>
                    <a:pt x="187727" y="18619"/>
                  </a:lnTo>
                  <a:lnTo>
                    <a:pt x="190229" y="53970"/>
                  </a:lnTo>
                  <a:lnTo>
                    <a:pt x="188164" y="83551"/>
                  </a:lnTo>
                  <a:lnTo>
                    <a:pt x="181058" y="120780"/>
                  </a:lnTo>
                  <a:lnTo>
                    <a:pt x="176381" y="137576"/>
                  </a:lnTo>
                  <a:lnTo>
                    <a:pt x="175571" y="146346"/>
                  </a:lnTo>
                  <a:lnTo>
                    <a:pt x="176304" y="148200"/>
                  </a:lnTo>
                  <a:lnTo>
                    <a:pt x="177639" y="149436"/>
                  </a:lnTo>
                  <a:lnTo>
                    <a:pt x="179376" y="150261"/>
                  </a:lnTo>
                  <a:lnTo>
                    <a:pt x="180534" y="149964"/>
                  </a:lnTo>
                  <a:lnTo>
                    <a:pt x="181306" y="148919"/>
                  </a:lnTo>
                  <a:lnTo>
                    <a:pt x="182850" y="1442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SMARTInkShape-574"/>
            <p:cNvSpPr/>
            <p:nvPr/>
          </p:nvSpPr>
          <p:spPr>
            <a:xfrm>
              <a:off x="2225058" y="3505322"/>
              <a:ext cx="129522" cy="335159"/>
            </a:xfrm>
            <a:custGeom>
              <a:avLst/>
              <a:gdLst/>
              <a:ahLst/>
              <a:cxnLst/>
              <a:rect l="0" t="0" r="0" b="0"/>
              <a:pathLst>
                <a:path w="129522" h="335159">
                  <a:moveTo>
                    <a:pt x="129521" y="22737"/>
                  </a:moveTo>
                  <a:lnTo>
                    <a:pt x="129521" y="4604"/>
                  </a:lnTo>
                  <a:lnTo>
                    <a:pt x="128675" y="3029"/>
                  </a:lnTo>
                  <a:lnTo>
                    <a:pt x="127264" y="1979"/>
                  </a:lnTo>
                  <a:lnTo>
                    <a:pt x="123438" y="811"/>
                  </a:lnTo>
                  <a:lnTo>
                    <a:pt x="111609" y="0"/>
                  </a:lnTo>
                  <a:lnTo>
                    <a:pt x="85884" y="10494"/>
                  </a:lnTo>
                  <a:lnTo>
                    <a:pt x="50755" y="40842"/>
                  </a:lnTo>
                  <a:lnTo>
                    <a:pt x="25378" y="70005"/>
                  </a:lnTo>
                  <a:lnTo>
                    <a:pt x="8270" y="106761"/>
                  </a:lnTo>
                  <a:lnTo>
                    <a:pt x="2437" y="129478"/>
                  </a:lnTo>
                  <a:lnTo>
                    <a:pt x="467" y="159909"/>
                  </a:lnTo>
                  <a:lnTo>
                    <a:pt x="77" y="194770"/>
                  </a:lnTo>
                  <a:lnTo>
                    <a:pt x="0" y="224234"/>
                  </a:lnTo>
                  <a:lnTo>
                    <a:pt x="831" y="259935"/>
                  </a:lnTo>
                  <a:lnTo>
                    <a:pt x="7742" y="296231"/>
                  </a:lnTo>
                  <a:lnTo>
                    <a:pt x="14453" y="316859"/>
                  </a:lnTo>
                  <a:lnTo>
                    <a:pt x="15120" y="330009"/>
                  </a:lnTo>
                  <a:lnTo>
                    <a:pt x="16001" y="331725"/>
                  </a:lnTo>
                  <a:lnTo>
                    <a:pt x="17434" y="332870"/>
                  </a:lnTo>
                  <a:lnTo>
                    <a:pt x="22842" y="3351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SMARTInkShape-575"/>
            <p:cNvSpPr/>
            <p:nvPr/>
          </p:nvSpPr>
          <p:spPr>
            <a:xfrm>
              <a:off x="2331720" y="3612194"/>
              <a:ext cx="121921" cy="197807"/>
            </a:xfrm>
            <a:custGeom>
              <a:avLst/>
              <a:gdLst/>
              <a:ahLst/>
              <a:cxnLst/>
              <a:rect l="0" t="0" r="0" b="0"/>
              <a:pathLst>
                <a:path w="121921" h="197807">
                  <a:moveTo>
                    <a:pt x="121920" y="7306"/>
                  </a:moveTo>
                  <a:lnTo>
                    <a:pt x="117874" y="7306"/>
                  </a:lnTo>
                  <a:lnTo>
                    <a:pt x="116683" y="6459"/>
                  </a:lnTo>
                  <a:lnTo>
                    <a:pt x="115888" y="5048"/>
                  </a:lnTo>
                  <a:lnTo>
                    <a:pt x="115359" y="3260"/>
                  </a:lnTo>
                  <a:lnTo>
                    <a:pt x="114159" y="2069"/>
                  </a:lnTo>
                  <a:lnTo>
                    <a:pt x="110568" y="745"/>
                  </a:lnTo>
                  <a:lnTo>
                    <a:pt x="103787" y="0"/>
                  </a:lnTo>
                  <a:lnTo>
                    <a:pt x="73342" y="8311"/>
                  </a:lnTo>
                  <a:lnTo>
                    <a:pt x="38081" y="32111"/>
                  </a:lnTo>
                  <a:lnTo>
                    <a:pt x="25112" y="45982"/>
                  </a:lnTo>
                  <a:lnTo>
                    <a:pt x="7817" y="78194"/>
                  </a:lnTo>
                  <a:lnTo>
                    <a:pt x="2316" y="97171"/>
                  </a:lnTo>
                  <a:lnTo>
                    <a:pt x="135" y="134213"/>
                  </a:lnTo>
                  <a:lnTo>
                    <a:pt x="873" y="153761"/>
                  </a:lnTo>
                  <a:lnTo>
                    <a:pt x="6036" y="168910"/>
                  </a:lnTo>
                  <a:lnTo>
                    <a:pt x="7307" y="183914"/>
                  </a:lnTo>
                  <a:lnTo>
                    <a:pt x="5223" y="189656"/>
                  </a:lnTo>
                  <a:lnTo>
                    <a:pt x="0" y="1978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576"/>
            <p:cNvSpPr/>
            <p:nvPr/>
          </p:nvSpPr>
          <p:spPr>
            <a:xfrm>
              <a:off x="2286000" y="3718559"/>
              <a:ext cx="152401" cy="30482"/>
            </a:xfrm>
            <a:custGeom>
              <a:avLst/>
              <a:gdLst/>
              <a:ahLst/>
              <a:cxnLst/>
              <a:rect l="0" t="0" r="0" b="0"/>
              <a:pathLst>
                <a:path w="152401" h="30482">
                  <a:moveTo>
                    <a:pt x="0" y="30481"/>
                  </a:moveTo>
                  <a:lnTo>
                    <a:pt x="4045" y="30481"/>
                  </a:lnTo>
                  <a:lnTo>
                    <a:pt x="8288" y="28223"/>
                  </a:lnTo>
                  <a:lnTo>
                    <a:pt x="12997" y="25244"/>
                  </a:lnTo>
                  <a:lnTo>
                    <a:pt x="17912" y="23920"/>
                  </a:lnTo>
                  <a:lnTo>
                    <a:pt x="44817" y="20742"/>
                  </a:lnTo>
                  <a:lnTo>
                    <a:pt x="57172" y="17686"/>
                  </a:lnTo>
                  <a:lnTo>
                    <a:pt x="94348" y="11517"/>
                  </a:lnTo>
                  <a:lnTo>
                    <a:pt x="127665" y="8134"/>
                  </a:lnTo>
                  <a:lnTo>
                    <a:pt x="138020" y="7002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577"/>
            <p:cNvSpPr/>
            <p:nvPr/>
          </p:nvSpPr>
          <p:spPr>
            <a:xfrm>
              <a:off x="2438568" y="3695700"/>
              <a:ext cx="113639" cy="120774"/>
            </a:xfrm>
            <a:custGeom>
              <a:avLst/>
              <a:gdLst/>
              <a:ahLst/>
              <a:cxnLst/>
              <a:rect l="0" t="0" r="0" b="0"/>
              <a:pathLst>
                <a:path w="113639" h="120774">
                  <a:moveTo>
                    <a:pt x="91272" y="0"/>
                  </a:moveTo>
                  <a:lnTo>
                    <a:pt x="75875" y="0"/>
                  </a:lnTo>
                  <a:lnTo>
                    <a:pt x="69471" y="2257"/>
                  </a:lnTo>
                  <a:lnTo>
                    <a:pt x="31678" y="25439"/>
                  </a:lnTo>
                  <a:lnTo>
                    <a:pt x="13146" y="41651"/>
                  </a:lnTo>
                  <a:lnTo>
                    <a:pt x="6314" y="51249"/>
                  </a:lnTo>
                  <a:lnTo>
                    <a:pt x="1752" y="66173"/>
                  </a:lnTo>
                  <a:lnTo>
                    <a:pt x="0" y="92486"/>
                  </a:lnTo>
                  <a:lnTo>
                    <a:pt x="2164" y="98395"/>
                  </a:lnTo>
                  <a:lnTo>
                    <a:pt x="10452" y="109088"/>
                  </a:lnTo>
                  <a:lnTo>
                    <a:pt x="21793" y="116801"/>
                  </a:lnTo>
                  <a:lnTo>
                    <a:pt x="35878" y="120403"/>
                  </a:lnTo>
                  <a:lnTo>
                    <a:pt x="56654" y="120773"/>
                  </a:lnTo>
                  <a:lnTo>
                    <a:pt x="87685" y="111274"/>
                  </a:lnTo>
                  <a:lnTo>
                    <a:pt x="102761" y="101503"/>
                  </a:lnTo>
                  <a:lnTo>
                    <a:pt x="108514" y="96477"/>
                  </a:lnTo>
                  <a:lnTo>
                    <a:pt x="111635" y="89163"/>
                  </a:lnTo>
                  <a:lnTo>
                    <a:pt x="113638" y="70670"/>
                  </a:lnTo>
                  <a:lnTo>
                    <a:pt x="111655" y="63017"/>
                  </a:lnTo>
                  <a:lnTo>
                    <a:pt x="93715" y="33806"/>
                  </a:lnTo>
                  <a:lnTo>
                    <a:pt x="85316" y="25632"/>
                  </a:lnTo>
                  <a:lnTo>
                    <a:pt x="61261" y="9891"/>
                  </a:lnTo>
                  <a:lnTo>
                    <a:pt x="53172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578"/>
            <p:cNvSpPr/>
            <p:nvPr/>
          </p:nvSpPr>
          <p:spPr>
            <a:xfrm>
              <a:off x="2576852" y="3704379"/>
              <a:ext cx="101626" cy="90246"/>
            </a:xfrm>
            <a:custGeom>
              <a:avLst/>
              <a:gdLst/>
              <a:ahLst/>
              <a:cxnLst/>
              <a:rect l="0" t="0" r="0" b="0"/>
              <a:pathLst>
                <a:path w="101626" h="90246">
                  <a:moveTo>
                    <a:pt x="59667" y="6561"/>
                  </a:moveTo>
                  <a:lnTo>
                    <a:pt x="67195" y="6561"/>
                  </a:lnTo>
                  <a:lnTo>
                    <a:pt x="67260" y="2516"/>
                  </a:lnTo>
                  <a:lnTo>
                    <a:pt x="66423" y="1324"/>
                  </a:lnTo>
                  <a:lnTo>
                    <a:pt x="65017" y="529"/>
                  </a:lnTo>
                  <a:lnTo>
                    <a:pt x="63234" y="0"/>
                  </a:lnTo>
                  <a:lnTo>
                    <a:pt x="61199" y="493"/>
                  </a:lnTo>
                  <a:lnTo>
                    <a:pt x="54289" y="5233"/>
                  </a:lnTo>
                  <a:lnTo>
                    <a:pt x="19775" y="29442"/>
                  </a:lnTo>
                  <a:lnTo>
                    <a:pt x="15293" y="31975"/>
                  </a:lnTo>
                  <a:lnTo>
                    <a:pt x="12304" y="35357"/>
                  </a:lnTo>
                  <a:lnTo>
                    <a:pt x="646" y="65462"/>
                  </a:lnTo>
                  <a:lnTo>
                    <a:pt x="0" y="68688"/>
                  </a:lnTo>
                  <a:lnTo>
                    <a:pt x="416" y="71685"/>
                  </a:lnTo>
                  <a:lnTo>
                    <a:pt x="3136" y="77274"/>
                  </a:lnTo>
                  <a:lnTo>
                    <a:pt x="9427" y="85180"/>
                  </a:lnTo>
                  <a:lnTo>
                    <a:pt x="16454" y="88069"/>
                  </a:lnTo>
                  <a:lnTo>
                    <a:pt x="49654" y="90245"/>
                  </a:lnTo>
                  <a:lnTo>
                    <a:pt x="64791" y="86295"/>
                  </a:lnTo>
                  <a:lnTo>
                    <a:pt x="88670" y="72465"/>
                  </a:lnTo>
                  <a:lnTo>
                    <a:pt x="91703" y="69124"/>
                  </a:lnTo>
                  <a:lnTo>
                    <a:pt x="101014" y="46743"/>
                  </a:lnTo>
                  <a:lnTo>
                    <a:pt x="101625" y="42662"/>
                  </a:lnTo>
                  <a:lnTo>
                    <a:pt x="98443" y="27287"/>
                  </a:lnTo>
                  <a:lnTo>
                    <a:pt x="95810" y="21981"/>
                  </a:lnTo>
                  <a:lnTo>
                    <a:pt x="93922" y="19381"/>
                  </a:lnTo>
                  <a:lnTo>
                    <a:pt x="83176" y="11676"/>
                  </a:lnTo>
                  <a:lnTo>
                    <a:pt x="73312" y="8076"/>
                  </a:lnTo>
                  <a:lnTo>
                    <a:pt x="52048" y="65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MARTInkShape-579"/>
            <p:cNvSpPr/>
            <p:nvPr/>
          </p:nvSpPr>
          <p:spPr>
            <a:xfrm>
              <a:off x="2714329" y="3583078"/>
              <a:ext cx="204131" cy="218084"/>
            </a:xfrm>
            <a:custGeom>
              <a:avLst/>
              <a:gdLst/>
              <a:ahLst/>
              <a:cxnLst/>
              <a:rect l="0" t="0" r="0" b="0"/>
              <a:pathLst>
                <a:path w="204131" h="218084">
                  <a:moveTo>
                    <a:pt x="105071" y="127862"/>
                  </a:moveTo>
                  <a:lnTo>
                    <a:pt x="105071" y="123817"/>
                  </a:lnTo>
                  <a:lnTo>
                    <a:pt x="104224" y="122625"/>
                  </a:lnTo>
                  <a:lnTo>
                    <a:pt x="102813" y="121830"/>
                  </a:lnTo>
                  <a:lnTo>
                    <a:pt x="101025" y="121301"/>
                  </a:lnTo>
                  <a:lnTo>
                    <a:pt x="99834" y="120101"/>
                  </a:lnTo>
                  <a:lnTo>
                    <a:pt x="95663" y="112092"/>
                  </a:lnTo>
                  <a:lnTo>
                    <a:pt x="93719" y="109728"/>
                  </a:lnTo>
                  <a:lnTo>
                    <a:pt x="87043" y="107102"/>
                  </a:lnTo>
                  <a:lnTo>
                    <a:pt x="82892" y="106402"/>
                  </a:lnTo>
                  <a:lnTo>
                    <a:pt x="76023" y="107881"/>
                  </a:lnTo>
                  <a:lnTo>
                    <a:pt x="69300" y="110515"/>
                  </a:lnTo>
                  <a:lnTo>
                    <a:pt x="60668" y="111685"/>
                  </a:lnTo>
                  <a:lnTo>
                    <a:pt x="51187" y="116721"/>
                  </a:lnTo>
                  <a:lnTo>
                    <a:pt x="22699" y="141861"/>
                  </a:lnTo>
                  <a:lnTo>
                    <a:pt x="12272" y="156187"/>
                  </a:lnTo>
                  <a:lnTo>
                    <a:pt x="804" y="185026"/>
                  </a:lnTo>
                  <a:lnTo>
                    <a:pt x="0" y="188831"/>
                  </a:lnTo>
                  <a:lnTo>
                    <a:pt x="1363" y="197575"/>
                  </a:lnTo>
                  <a:lnTo>
                    <a:pt x="6892" y="209759"/>
                  </a:lnTo>
                  <a:lnTo>
                    <a:pt x="9138" y="212940"/>
                  </a:lnTo>
                  <a:lnTo>
                    <a:pt x="12329" y="215061"/>
                  </a:lnTo>
                  <a:lnTo>
                    <a:pt x="24910" y="218045"/>
                  </a:lnTo>
                  <a:lnTo>
                    <a:pt x="39362" y="218083"/>
                  </a:lnTo>
                  <a:lnTo>
                    <a:pt x="64475" y="208647"/>
                  </a:lnTo>
                  <a:lnTo>
                    <a:pt x="72352" y="201584"/>
                  </a:lnTo>
                  <a:lnTo>
                    <a:pt x="102846" y="164311"/>
                  </a:lnTo>
                  <a:lnTo>
                    <a:pt x="113818" y="142613"/>
                  </a:lnTo>
                  <a:lnTo>
                    <a:pt x="119875" y="111678"/>
                  </a:lnTo>
                  <a:lnTo>
                    <a:pt x="126088" y="76091"/>
                  </a:lnTo>
                  <a:lnTo>
                    <a:pt x="127567" y="44352"/>
                  </a:lnTo>
                  <a:lnTo>
                    <a:pt x="127012" y="20553"/>
                  </a:lnTo>
                  <a:lnTo>
                    <a:pt x="120621" y="0"/>
                  </a:lnTo>
                  <a:lnTo>
                    <a:pt x="119671" y="287"/>
                  </a:lnTo>
                  <a:lnTo>
                    <a:pt x="116358" y="2864"/>
                  </a:lnTo>
                  <a:lnTo>
                    <a:pt x="114320" y="6831"/>
                  </a:lnTo>
                  <a:lnTo>
                    <a:pt x="108741" y="38424"/>
                  </a:lnTo>
                  <a:lnTo>
                    <a:pt x="106158" y="59875"/>
                  </a:lnTo>
                  <a:lnTo>
                    <a:pt x="110522" y="90726"/>
                  </a:lnTo>
                  <a:lnTo>
                    <a:pt x="113741" y="117893"/>
                  </a:lnTo>
                  <a:lnTo>
                    <a:pt x="126884" y="150258"/>
                  </a:lnTo>
                  <a:lnTo>
                    <a:pt x="137498" y="171186"/>
                  </a:lnTo>
                  <a:lnTo>
                    <a:pt x="155970" y="192583"/>
                  </a:lnTo>
                  <a:lnTo>
                    <a:pt x="183195" y="208179"/>
                  </a:lnTo>
                  <a:lnTo>
                    <a:pt x="195887" y="210990"/>
                  </a:lnTo>
                  <a:lnTo>
                    <a:pt x="204130" y="211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SMARTInkShape-580"/>
            <p:cNvSpPr/>
            <p:nvPr/>
          </p:nvSpPr>
          <p:spPr>
            <a:xfrm>
              <a:off x="2933727" y="3490052"/>
              <a:ext cx="97802" cy="350429"/>
            </a:xfrm>
            <a:custGeom>
              <a:avLst/>
              <a:gdLst/>
              <a:ahLst/>
              <a:cxnLst/>
              <a:rect l="0" t="0" r="0" b="0"/>
              <a:pathLst>
                <a:path w="97802" h="350429">
                  <a:moveTo>
                    <a:pt x="7592" y="7528"/>
                  </a:moveTo>
                  <a:lnTo>
                    <a:pt x="66" y="0"/>
                  </a:lnTo>
                  <a:lnTo>
                    <a:pt x="0" y="3980"/>
                  </a:lnTo>
                  <a:lnTo>
                    <a:pt x="10581" y="28428"/>
                  </a:lnTo>
                  <a:lnTo>
                    <a:pt x="31180" y="61613"/>
                  </a:lnTo>
                  <a:lnTo>
                    <a:pt x="50916" y="95540"/>
                  </a:lnTo>
                  <a:lnTo>
                    <a:pt x="66055" y="124857"/>
                  </a:lnTo>
                  <a:lnTo>
                    <a:pt x="81265" y="154993"/>
                  </a:lnTo>
                  <a:lnTo>
                    <a:pt x="92451" y="189416"/>
                  </a:lnTo>
                  <a:lnTo>
                    <a:pt x="97082" y="222381"/>
                  </a:lnTo>
                  <a:lnTo>
                    <a:pt x="97801" y="258624"/>
                  </a:lnTo>
                  <a:lnTo>
                    <a:pt x="91988" y="286725"/>
                  </a:lnTo>
                  <a:lnTo>
                    <a:pt x="84331" y="303489"/>
                  </a:lnTo>
                  <a:lnTo>
                    <a:pt x="53161" y="339715"/>
                  </a:lnTo>
                  <a:lnTo>
                    <a:pt x="45692" y="3504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013"/>
            <a:ext cx="807720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6" descr="ANd9GcSwv8a7g-56rFMpzUtTWWV81JDhlpAkuCiNCneAJM3YbTQYH-WDQuOawih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8750"/>
            <a:ext cx="38100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germination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984625"/>
            <a:ext cx="36576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MARTInkShape-581"/>
          <p:cNvSpPr/>
          <p:nvPr/>
        </p:nvSpPr>
        <p:spPr>
          <a:xfrm>
            <a:off x="1935524" y="960120"/>
            <a:ext cx="1179387" cy="525177"/>
          </a:xfrm>
          <a:custGeom>
            <a:avLst/>
            <a:gdLst/>
            <a:ahLst/>
            <a:cxnLst/>
            <a:rect l="0" t="0" r="0" b="0"/>
            <a:pathLst>
              <a:path w="1179387" h="525177">
                <a:moveTo>
                  <a:pt x="1081995" y="15240"/>
                </a:moveTo>
                <a:lnTo>
                  <a:pt x="1049979" y="12982"/>
                </a:lnTo>
                <a:lnTo>
                  <a:pt x="1021427" y="9208"/>
                </a:lnTo>
                <a:lnTo>
                  <a:pt x="994963" y="8326"/>
                </a:lnTo>
                <a:lnTo>
                  <a:pt x="966268" y="7933"/>
                </a:lnTo>
                <a:lnTo>
                  <a:pt x="934323" y="7759"/>
                </a:lnTo>
                <a:lnTo>
                  <a:pt x="900370" y="8528"/>
                </a:lnTo>
                <a:lnTo>
                  <a:pt x="865524" y="11692"/>
                </a:lnTo>
                <a:lnTo>
                  <a:pt x="830282" y="13663"/>
                </a:lnTo>
                <a:lnTo>
                  <a:pt x="793169" y="15385"/>
                </a:lnTo>
                <a:lnTo>
                  <a:pt x="772605" y="17030"/>
                </a:lnTo>
                <a:lnTo>
                  <a:pt x="751275" y="18973"/>
                </a:lnTo>
                <a:lnTo>
                  <a:pt x="730282" y="20269"/>
                </a:lnTo>
                <a:lnTo>
                  <a:pt x="709513" y="21132"/>
                </a:lnTo>
                <a:lnTo>
                  <a:pt x="688894" y="21708"/>
                </a:lnTo>
                <a:lnTo>
                  <a:pt x="667528" y="22938"/>
                </a:lnTo>
                <a:lnTo>
                  <a:pt x="645664" y="24606"/>
                </a:lnTo>
                <a:lnTo>
                  <a:pt x="623468" y="26564"/>
                </a:lnTo>
                <a:lnTo>
                  <a:pt x="601050" y="28715"/>
                </a:lnTo>
                <a:lnTo>
                  <a:pt x="578485" y="30997"/>
                </a:lnTo>
                <a:lnTo>
                  <a:pt x="555822" y="33364"/>
                </a:lnTo>
                <a:lnTo>
                  <a:pt x="533940" y="36636"/>
                </a:lnTo>
                <a:lnTo>
                  <a:pt x="512578" y="40511"/>
                </a:lnTo>
                <a:lnTo>
                  <a:pt x="491564" y="44787"/>
                </a:lnTo>
                <a:lnTo>
                  <a:pt x="469935" y="48484"/>
                </a:lnTo>
                <a:lnTo>
                  <a:pt x="447895" y="51796"/>
                </a:lnTo>
                <a:lnTo>
                  <a:pt x="425582" y="54851"/>
                </a:lnTo>
                <a:lnTo>
                  <a:pt x="403933" y="57734"/>
                </a:lnTo>
                <a:lnTo>
                  <a:pt x="382727" y="60502"/>
                </a:lnTo>
                <a:lnTo>
                  <a:pt x="361817" y="63195"/>
                </a:lnTo>
                <a:lnTo>
                  <a:pt x="341103" y="65836"/>
                </a:lnTo>
                <a:lnTo>
                  <a:pt x="320521" y="68444"/>
                </a:lnTo>
                <a:lnTo>
                  <a:pt x="300025" y="71029"/>
                </a:lnTo>
                <a:lnTo>
                  <a:pt x="280435" y="73599"/>
                </a:lnTo>
                <a:lnTo>
                  <a:pt x="242864" y="78713"/>
                </a:lnTo>
                <a:lnTo>
                  <a:pt x="208668" y="81550"/>
                </a:lnTo>
                <a:lnTo>
                  <a:pt x="176537" y="83657"/>
                </a:lnTo>
                <a:lnTo>
                  <a:pt x="145323" y="87416"/>
                </a:lnTo>
                <a:lnTo>
                  <a:pt x="107280" y="90248"/>
                </a:lnTo>
                <a:lnTo>
                  <a:pt x="74559" y="91086"/>
                </a:lnTo>
                <a:lnTo>
                  <a:pt x="40092" y="91370"/>
                </a:lnTo>
                <a:lnTo>
                  <a:pt x="2491" y="91438"/>
                </a:lnTo>
                <a:lnTo>
                  <a:pt x="456" y="91439"/>
                </a:lnTo>
                <a:lnTo>
                  <a:pt x="0" y="102045"/>
                </a:lnTo>
                <a:lnTo>
                  <a:pt x="15395" y="139633"/>
                </a:lnTo>
                <a:lnTo>
                  <a:pt x="33158" y="176432"/>
                </a:lnTo>
                <a:lnTo>
                  <a:pt x="45210" y="214093"/>
                </a:lnTo>
                <a:lnTo>
                  <a:pt x="53158" y="244057"/>
                </a:lnTo>
                <a:lnTo>
                  <a:pt x="58617" y="274384"/>
                </a:lnTo>
                <a:lnTo>
                  <a:pt x="62492" y="307076"/>
                </a:lnTo>
                <a:lnTo>
                  <a:pt x="66745" y="341316"/>
                </a:lnTo>
                <a:lnTo>
                  <a:pt x="70263" y="372910"/>
                </a:lnTo>
                <a:lnTo>
                  <a:pt x="74409" y="403720"/>
                </a:lnTo>
                <a:lnTo>
                  <a:pt x="75810" y="440427"/>
                </a:lnTo>
                <a:lnTo>
                  <a:pt x="82141" y="477600"/>
                </a:lnTo>
                <a:lnTo>
                  <a:pt x="85549" y="494571"/>
                </a:lnTo>
                <a:lnTo>
                  <a:pt x="90490" y="505136"/>
                </a:lnTo>
                <a:lnTo>
                  <a:pt x="98331" y="515476"/>
                </a:lnTo>
                <a:lnTo>
                  <a:pt x="107460" y="521200"/>
                </a:lnTo>
                <a:lnTo>
                  <a:pt x="119702" y="523744"/>
                </a:lnTo>
                <a:lnTo>
                  <a:pt x="149548" y="525176"/>
                </a:lnTo>
                <a:lnTo>
                  <a:pt x="181063" y="524754"/>
                </a:lnTo>
                <a:lnTo>
                  <a:pt x="216835" y="518796"/>
                </a:lnTo>
                <a:lnTo>
                  <a:pt x="241691" y="511105"/>
                </a:lnTo>
                <a:lnTo>
                  <a:pt x="271365" y="502042"/>
                </a:lnTo>
                <a:lnTo>
                  <a:pt x="303462" y="492370"/>
                </a:lnTo>
                <a:lnTo>
                  <a:pt x="334661" y="482426"/>
                </a:lnTo>
                <a:lnTo>
                  <a:pt x="369975" y="472363"/>
                </a:lnTo>
                <a:lnTo>
                  <a:pt x="388875" y="467308"/>
                </a:lnTo>
                <a:lnTo>
                  <a:pt x="408249" y="463092"/>
                </a:lnTo>
                <a:lnTo>
                  <a:pt x="427938" y="459435"/>
                </a:lnTo>
                <a:lnTo>
                  <a:pt x="447837" y="456149"/>
                </a:lnTo>
                <a:lnTo>
                  <a:pt x="468723" y="452266"/>
                </a:lnTo>
                <a:lnTo>
                  <a:pt x="490267" y="447984"/>
                </a:lnTo>
                <a:lnTo>
                  <a:pt x="512250" y="443436"/>
                </a:lnTo>
                <a:lnTo>
                  <a:pt x="532832" y="439557"/>
                </a:lnTo>
                <a:lnTo>
                  <a:pt x="552480" y="436125"/>
                </a:lnTo>
                <a:lnTo>
                  <a:pt x="571505" y="432990"/>
                </a:lnTo>
                <a:lnTo>
                  <a:pt x="591808" y="430053"/>
                </a:lnTo>
                <a:lnTo>
                  <a:pt x="612964" y="427248"/>
                </a:lnTo>
                <a:lnTo>
                  <a:pt x="634688" y="424532"/>
                </a:lnTo>
                <a:lnTo>
                  <a:pt x="655944" y="421875"/>
                </a:lnTo>
                <a:lnTo>
                  <a:pt x="676888" y="419256"/>
                </a:lnTo>
                <a:lnTo>
                  <a:pt x="697624" y="416664"/>
                </a:lnTo>
                <a:lnTo>
                  <a:pt x="718221" y="414089"/>
                </a:lnTo>
                <a:lnTo>
                  <a:pt x="738726" y="411526"/>
                </a:lnTo>
                <a:lnTo>
                  <a:pt x="759169" y="408971"/>
                </a:lnTo>
                <a:lnTo>
                  <a:pt x="779571" y="407267"/>
                </a:lnTo>
                <a:lnTo>
                  <a:pt x="799946" y="406131"/>
                </a:lnTo>
                <a:lnTo>
                  <a:pt x="820302" y="405374"/>
                </a:lnTo>
                <a:lnTo>
                  <a:pt x="840647" y="404869"/>
                </a:lnTo>
                <a:lnTo>
                  <a:pt x="860983" y="404533"/>
                </a:lnTo>
                <a:lnTo>
                  <a:pt x="881314" y="404308"/>
                </a:lnTo>
                <a:lnTo>
                  <a:pt x="917450" y="404059"/>
                </a:lnTo>
                <a:lnTo>
                  <a:pt x="950444" y="403948"/>
                </a:lnTo>
                <a:lnTo>
                  <a:pt x="982042" y="403899"/>
                </a:lnTo>
                <a:lnTo>
                  <a:pt x="1010760" y="403877"/>
                </a:lnTo>
                <a:lnTo>
                  <a:pt x="1037635" y="403867"/>
                </a:lnTo>
                <a:lnTo>
                  <a:pt x="1074873" y="403862"/>
                </a:lnTo>
                <a:lnTo>
                  <a:pt x="1111068" y="401602"/>
                </a:lnTo>
                <a:lnTo>
                  <a:pt x="1144307" y="396099"/>
                </a:lnTo>
                <a:lnTo>
                  <a:pt x="1159537" y="390365"/>
                </a:lnTo>
                <a:lnTo>
                  <a:pt x="1166694" y="385727"/>
                </a:lnTo>
                <a:lnTo>
                  <a:pt x="1168941" y="382458"/>
                </a:lnTo>
                <a:lnTo>
                  <a:pt x="1178278" y="354435"/>
                </a:lnTo>
                <a:lnTo>
                  <a:pt x="1179386" y="334182"/>
                </a:lnTo>
                <a:lnTo>
                  <a:pt x="1174862" y="302325"/>
                </a:lnTo>
                <a:lnTo>
                  <a:pt x="1171600" y="273586"/>
                </a:lnTo>
                <a:lnTo>
                  <a:pt x="1165272" y="243622"/>
                </a:lnTo>
                <a:lnTo>
                  <a:pt x="1158034" y="211037"/>
                </a:lnTo>
                <a:lnTo>
                  <a:pt x="1150527" y="176829"/>
                </a:lnTo>
                <a:lnTo>
                  <a:pt x="1142941" y="142987"/>
                </a:lnTo>
                <a:lnTo>
                  <a:pt x="1137589" y="110664"/>
                </a:lnTo>
                <a:lnTo>
                  <a:pt x="1131735" y="76987"/>
                </a:lnTo>
                <a:lnTo>
                  <a:pt x="1122214" y="40461"/>
                </a:lnTo>
                <a:lnTo>
                  <a:pt x="1120191" y="29836"/>
                </a:lnTo>
                <a:lnTo>
                  <a:pt x="1114291" y="19094"/>
                </a:lnTo>
                <a:lnTo>
                  <a:pt x="1108028" y="10549"/>
                </a:lnTo>
                <a:lnTo>
                  <a:pt x="1105273" y="1556"/>
                </a:lnTo>
                <a:lnTo>
                  <a:pt x="1104287" y="1037"/>
                </a:lnTo>
                <a:lnTo>
                  <a:pt x="1097235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SMARTInkShape-Group135"/>
          <p:cNvGrpSpPr/>
          <p:nvPr/>
        </p:nvGrpSpPr>
        <p:grpSpPr>
          <a:xfrm>
            <a:off x="1371600" y="1699259"/>
            <a:ext cx="2682241" cy="746761"/>
            <a:chOff x="1371600" y="1699259"/>
            <a:chExt cx="2682241" cy="746761"/>
          </a:xfrm>
        </p:grpSpPr>
        <p:sp>
          <p:nvSpPr>
            <p:cNvPr id="6" name="SMARTInkShape-582"/>
            <p:cNvSpPr/>
            <p:nvPr/>
          </p:nvSpPr>
          <p:spPr>
            <a:xfrm>
              <a:off x="3992880" y="1699259"/>
              <a:ext cx="60961" cy="274321"/>
            </a:xfrm>
            <a:custGeom>
              <a:avLst/>
              <a:gdLst/>
              <a:ahLst/>
              <a:cxnLst/>
              <a:rect l="0" t="0" r="0" b="0"/>
              <a:pathLst>
                <a:path w="60961" h="274321">
                  <a:moveTo>
                    <a:pt x="60960" y="0"/>
                  </a:moveTo>
                  <a:lnTo>
                    <a:pt x="60960" y="10606"/>
                  </a:lnTo>
                  <a:lnTo>
                    <a:pt x="54046" y="47894"/>
                  </a:lnTo>
                  <a:lnTo>
                    <a:pt x="51221" y="84752"/>
                  </a:lnTo>
                  <a:lnTo>
                    <a:pt x="45092" y="116834"/>
                  </a:lnTo>
                  <a:lnTo>
                    <a:pt x="37914" y="150893"/>
                  </a:lnTo>
                  <a:lnTo>
                    <a:pt x="30424" y="182434"/>
                  </a:lnTo>
                  <a:lnTo>
                    <a:pt x="22843" y="213228"/>
                  </a:lnTo>
                  <a:lnTo>
                    <a:pt x="12696" y="249929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583"/>
            <p:cNvSpPr/>
            <p:nvPr/>
          </p:nvSpPr>
          <p:spPr>
            <a:xfrm>
              <a:off x="3584630" y="1920411"/>
              <a:ext cx="269735" cy="257260"/>
            </a:xfrm>
            <a:custGeom>
              <a:avLst/>
              <a:gdLst/>
              <a:ahLst/>
              <a:cxnLst/>
              <a:rect l="0" t="0" r="0" b="0"/>
              <a:pathLst>
                <a:path w="269735" h="257260">
                  <a:moveTo>
                    <a:pt x="4389" y="114129"/>
                  </a:moveTo>
                  <a:lnTo>
                    <a:pt x="4389" y="110083"/>
                  </a:lnTo>
                  <a:lnTo>
                    <a:pt x="2132" y="105840"/>
                  </a:lnTo>
                  <a:lnTo>
                    <a:pt x="344" y="103523"/>
                  </a:lnTo>
                  <a:lnTo>
                    <a:pt x="0" y="100285"/>
                  </a:lnTo>
                  <a:lnTo>
                    <a:pt x="3559" y="87637"/>
                  </a:lnTo>
                  <a:lnTo>
                    <a:pt x="18086" y="58153"/>
                  </a:lnTo>
                  <a:lnTo>
                    <a:pt x="37826" y="37909"/>
                  </a:lnTo>
                  <a:lnTo>
                    <a:pt x="74818" y="9705"/>
                  </a:lnTo>
                  <a:lnTo>
                    <a:pt x="89878" y="4218"/>
                  </a:lnTo>
                  <a:lnTo>
                    <a:pt x="127141" y="696"/>
                  </a:lnTo>
                  <a:lnTo>
                    <a:pt x="163069" y="0"/>
                  </a:lnTo>
                  <a:lnTo>
                    <a:pt x="179054" y="4420"/>
                  </a:lnTo>
                  <a:lnTo>
                    <a:pt x="216824" y="21443"/>
                  </a:lnTo>
                  <a:lnTo>
                    <a:pt x="245233" y="54008"/>
                  </a:lnTo>
                  <a:lnTo>
                    <a:pt x="264226" y="83814"/>
                  </a:lnTo>
                  <a:lnTo>
                    <a:pt x="269734" y="116419"/>
                  </a:lnTo>
                  <a:lnTo>
                    <a:pt x="268794" y="134620"/>
                  </a:lnTo>
                  <a:lnTo>
                    <a:pt x="262732" y="151176"/>
                  </a:lnTo>
                  <a:lnTo>
                    <a:pt x="238959" y="182500"/>
                  </a:lnTo>
                  <a:lnTo>
                    <a:pt x="207546" y="210890"/>
                  </a:lnTo>
                  <a:lnTo>
                    <a:pt x="178884" y="227747"/>
                  </a:lnTo>
                  <a:lnTo>
                    <a:pt x="148942" y="241209"/>
                  </a:lnTo>
                  <a:lnTo>
                    <a:pt x="112530" y="253343"/>
                  </a:lnTo>
                  <a:lnTo>
                    <a:pt x="88642" y="257259"/>
                  </a:lnTo>
                  <a:lnTo>
                    <a:pt x="65478" y="254375"/>
                  </a:lnTo>
                  <a:lnTo>
                    <a:pt x="50618" y="248158"/>
                  </a:lnTo>
                  <a:lnTo>
                    <a:pt x="43844" y="241148"/>
                  </a:lnTo>
                  <a:lnTo>
                    <a:pt x="27250" y="2208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584"/>
            <p:cNvSpPr/>
            <p:nvPr/>
          </p:nvSpPr>
          <p:spPr>
            <a:xfrm>
              <a:off x="3611880" y="2034540"/>
              <a:ext cx="53340" cy="341909"/>
            </a:xfrm>
            <a:custGeom>
              <a:avLst/>
              <a:gdLst/>
              <a:ahLst/>
              <a:cxnLst/>
              <a:rect l="0" t="0" r="0" b="0"/>
              <a:pathLst>
                <a:path w="53340" h="341909">
                  <a:moveTo>
                    <a:pt x="53339" y="0"/>
                  </a:moveTo>
                  <a:lnTo>
                    <a:pt x="53339" y="32563"/>
                  </a:lnTo>
                  <a:lnTo>
                    <a:pt x="52493" y="67454"/>
                  </a:lnTo>
                  <a:lnTo>
                    <a:pt x="48103" y="98632"/>
                  </a:lnTo>
                  <a:lnTo>
                    <a:pt x="46779" y="125116"/>
                  </a:lnTo>
                  <a:lnTo>
                    <a:pt x="43932" y="153820"/>
                  </a:lnTo>
                  <a:lnTo>
                    <a:pt x="39845" y="182664"/>
                  </a:lnTo>
                  <a:lnTo>
                    <a:pt x="35207" y="209595"/>
                  </a:lnTo>
                  <a:lnTo>
                    <a:pt x="30322" y="237933"/>
                  </a:lnTo>
                  <a:lnTo>
                    <a:pt x="25330" y="265768"/>
                  </a:lnTo>
                  <a:lnTo>
                    <a:pt x="17759" y="298785"/>
                  </a:lnTo>
                  <a:lnTo>
                    <a:pt x="3384" y="335375"/>
                  </a:lnTo>
                  <a:lnTo>
                    <a:pt x="445" y="341908"/>
                  </a:lnTo>
                  <a:lnTo>
                    <a:pt x="197" y="340201"/>
                  </a:lnTo>
                  <a:lnTo>
                    <a:pt x="0" y="3352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585"/>
            <p:cNvSpPr/>
            <p:nvPr/>
          </p:nvSpPr>
          <p:spPr>
            <a:xfrm>
              <a:off x="2910840" y="1952814"/>
              <a:ext cx="617220" cy="270260"/>
            </a:xfrm>
            <a:custGeom>
              <a:avLst/>
              <a:gdLst/>
              <a:ahLst/>
              <a:cxnLst/>
              <a:rect l="0" t="0" r="0" b="0"/>
              <a:pathLst>
                <a:path w="617220" h="270260">
                  <a:moveTo>
                    <a:pt x="0" y="142686"/>
                  </a:moveTo>
                  <a:lnTo>
                    <a:pt x="33529" y="142686"/>
                  </a:lnTo>
                  <a:lnTo>
                    <a:pt x="69907" y="132080"/>
                  </a:lnTo>
                  <a:lnTo>
                    <a:pt x="98475" y="121431"/>
                  </a:lnTo>
                  <a:lnTo>
                    <a:pt x="136195" y="99357"/>
                  </a:lnTo>
                  <a:lnTo>
                    <a:pt x="156949" y="76566"/>
                  </a:lnTo>
                  <a:lnTo>
                    <a:pt x="164096" y="64016"/>
                  </a:lnTo>
                  <a:lnTo>
                    <a:pt x="166589" y="53712"/>
                  </a:lnTo>
                  <a:lnTo>
                    <a:pt x="167501" y="34627"/>
                  </a:lnTo>
                  <a:lnTo>
                    <a:pt x="166701" y="32546"/>
                  </a:lnTo>
                  <a:lnTo>
                    <a:pt x="165320" y="31159"/>
                  </a:lnTo>
                  <a:lnTo>
                    <a:pt x="161529" y="29618"/>
                  </a:lnTo>
                  <a:lnTo>
                    <a:pt x="145678" y="28548"/>
                  </a:lnTo>
                  <a:lnTo>
                    <a:pt x="131593" y="32479"/>
                  </a:lnTo>
                  <a:lnTo>
                    <a:pt x="106615" y="52119"/>
                  </a:lnTo>
                  <a:lnTo>
                    <a:pt x="86347" y="75783"/>
                  </a:lnTo>
                  <a:lnTo>
                    <a:pt x="72120" y="105764"/>
                  </a:lnTo>
                  <a:lnTo>
                    <a:pt x="61157" y="141162"/>
                  </a:lnTo>
                  <a:lnTo>
                    <a:pt x="55656" y="167352"/>
                  </a:lnTo>
                  <a:lnTo>
                    <a:pt x="53797" y="202497"/>
                  </a:lnTo>
                  <a:lnTo>
                    <a:pt x="59513" y="233052"/>
                  </a:lnTo>
                  <a:lnTo>
                    <a:pt x="63986" y="245220"/>
                  </a:lnTo>
                  <a:lnTo>
                    <a:pt x="71053" y="254014"/>
                  </a:lnTo>
                  <a:lnTo>
                    <a:pt x="80686" y="260745"/>
                  </a:lnTo>
                  <a:lnTo>
                    <a:pt x="100389" y="268447"/>
                  </a:lnTo>
                  <a:lnTo>
                    <a:pt x="122313" y="270259"/>
                  </a:lnTo>
                  <a:lnTo>
                    <a:pt x="145743" y="264964"/>
                  </a:lnTo>
                  <a:lnTo>
                    <a:pt x="181313" y="248433"/>
                  </a:lnTo>
                  <a:lnTo>
                    <a:pt x="213050" y="224816"/>
                  </a:lnTo>
                  <a:lnTo>
                    <a:pt x="248168" y="195692"/>
                  </a:lnTo>
                  <a:lnTo>
                    <a:pt x="282677" y="157881"/>
                  </a:lnTo>
                  <a:lnTo>
                    <a:pt x="305816" y="119820"/>
                  </a:lnTo>
                  <a:lnTo>
                    <a:pt x="327080" y="82394"/>
                  </a:lnTo>
                  <a:lnTo>
                    <a:pt x="335137" y="66761"/>
                  </a:lnTo>
                  <a:lnTo>
                    <a:pt x="334430" y="100742"/>
                  </a:lnTo>
                  <a:lnTo>
                    <a:pt x="329248" y="130449"/>
                  </a:lnTo>
                  <a:lnTo>
                    <a:pt x="327973" y="164634"/>
                  </a:lnTo>
                  <a:lnTo>
                    <a:pt x="327701" y="201268"/>
                  </a:lnTo>
                  <a:lnTo>
                    <a:pt x="327660" y="226322"/>
                  </a:lnTo>
                  <a:lnTo>
                    <a:pt x="327660" y="193937"/>
                  </a:lnTo>
                  <a:lnTo>
                    <a:pt x="329353" y="159050"/>
                  </a:lnTo>
                  <a:lnTo>
                    <a:pt x="341980" y="121803"/>
                  </a:lnTo>
                  <a:lnTo>
                    <a:pt x="352878" y="89736"/>
                  </a:lnTo>
                  <a:lnTo>
                    <a:pt x="364671" y="70646"/>
                  </a:lnTo>
                  <a:lnTo>
                    <a:pt x="378890" y="58311"/>
                  </a:lnTo>
                  <a:lnTo>
                    <a:pt x="398864" y="47404"/>
                  </a:lnTo>
                  <a:lnTo>
                    <a:pt x="424191" y="44123"/>
                  </a:lnTo>
                  <a:lnTo>
                    <a:pt x="439423" y="47818"/>
                  </a:lnTo>
                  <a:lnTo>
                    <a:pt x="454660" y="58320"/>
                  </a:lnTo>
                  <a:lnTo>
                    <a:pt x="478579" y="93542"/>
                  </a:lnTo>
                  <a:lnTo>
                    <a:pt x="483634" y="108708"/>
                  </a:lnTo>
                  <a:lnTo>
                    <a:pt x="490926" y="141995"/>
                  </a:lnTo>
                  <a:lnTo>
                    <a:pt x="494916" y="173694"/>
                  </a:lnTo>
                  <a:lnTo>
                    <a:pt x="492871" y="179891"/>
                  </a:lnTo>
                  <a:lnTo>
                    <a:pt x="489987" y="185468"/>
                  </a:lnTo>
                  <a:lnTo>
                    <a:pt x="487769" y="195564"/>
                  </a:lnTo>
                  <a:lnTo>
                    <a:pt x="487681" y="160919"/>
                  </a:lnTo>
                  <a:lnTo>
                    <a:pt x="489938" y="126030"/>
                  </a:lnTo>
                  <a:lnTo>
                    <a:pt x="495969" y="96546"/>
                  </a:lnTo>
                  <a:lnTo>
                    <a:pt x="505591" y="60288"/>
                  </a:lnTo>
                  <a:lnTo>
                    <a:pt x="518177" y="23211"/>
                  </a:lnTo>
                  <a:lnTo>
                    <a:pt x="524094" y="12539"/>
                  </a:lnTo>
                  <a:lnTo>
                    <a:pt x="532368" y="4974"/>
                  </a:lnTo>
                  <a:lnTo>
                    <a:pt x="539432" y="1047"/>
                  </a:lnTo>
                  <a:lnTo>
                    <a:pt x="542501" y="0"/>
                  </a:lnTo>
                  <a:lnTo>
                    <a:pt x="550427" y="1094"/>
                  </a:lnTo>
                  <a:lnTo>
                    <a:pt x="558747" y="4403"/>
                  </a:lnTo>
                  <a:lnTo>
                    <a:pt x="565267" y="8695"/>
                  </a:lnTo>
                  <a:lnTo>
                    <a:pt x="584999" y="35168"/>
                  </a:lnTo>
                  <a:lnTo>
                    <a:pt x="588119" y="40527"/>
                  </a:lnTo>
                  <a:lnTo>
                    <a:pt x="593973" y="73462"/>
                  </a:lnTo>
                  <a:lnTo>
                    <a:pt x="599231" y="102607"/>
                  </a:lnTo>
                  <a:lnTo>
                    <a:pt x="601165" y="132692"/>
                  </a:lnTo>
                  <a:lnTo>
                    <a:pt x="601738" y="163055"/>
                  </a:lnTo>
                  <a:lnTo>
                    <a:pt x="601908" y="192653"/>
                  </a:lnTo>
                  <a:lnTo>
                    <a:pt x="601973" y="229283"/>
                  </a:lnTo>
                  <a:lnTo>
                    <a:pt x="601977" y="235642"/>
                  </a:lnTo>
                  <a:lnTo>
                    <a:pt x="604236" y="241291"/>
                  </a:lnTo>
                  <a:lnTo>
                    <a:pt x="606024" y="243982"/>
                  </a:lnTo>
                  <a:lnTo>
                    <a:pt x="608063" y="245776"/>
                  </a:lnTo>
                  <a:lnTo>
                    <a:pt x="617219" y="2493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586"/>
            <p:cNvSpPr/>
            <p:nvPr/>
          </p:nvSpPr>
          <p:spPr>
            <a:xfrm>
              <a:off x="2636519" y="1760220"/>
              <a:ext cx="403862" cy="76201"/>
            </a:xfrm>
            <a:custGeom>
              <a:avLst/>
              <a:gdLst/>
              <a:ahLst/>
              <a:cxnLst/>
              <a:rect l="0" t="0" r="0" b="0"/>
              <a:pathLst>
                <a:path w="403862" h="76201">
                  <a:moveTo>
                    <a:pt x="0" y="76200"/>
                  </a:moveTo>
                  <a:lnTo>
                    <a:pt x="12167" y="75353"/>
                  </a:lnTo>
                  <a:lnTo>
                    <a:pt x="48593" y="64049"/>
                  </a:lnTo>
                  <a:lnTo>
                    <a:pt x="81097" y="60182"/>
                  </a:lnTo>
                  <a:lnTo>
                    <a:pt x="118385" y="49910"/>
                  </a:lnTo>
                  <a:lnTo>
                    <a:pt x="146596" y="43913"/>
                  </a:lnTo>
                  <a:lnTo>
                    <a:pt x="176068" y="38426"/>
                  </a:lnTo>
                  <a:lnTo>
                    <a:pt x="205252" y="33165"/>
                  </a:lnTo>
                  <a:lnTo>
                    <a:pt x="232335" y="28004"/>
                  </a:lnTo>
                  <a:lnTo>
                    <a:pt x="260740" y="22888"/>
                  </a:lnTo>
                  <a:lnTo>
                    <a:pt x="288605" y="17792"/>
                  </a:lnTo>
                  <a:lnTo>
                    <a:pt x="324179" y="11010"/>
                  </a:lnTo>
                  <a:lnTo>
                    <a:pt x="358614" y="7777"/>
                  </a:lnTo>
                  <a:lnTo>
                    <a:pt x="396237" y="794"/>
                  </a:lnTo>
                  <a:lnTo>
                    <a:pt x="4038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587"/>
            <p:cNvSpPr/>
            <p:nvPr/>
          </p:nvSpPr>
          <p:spPr>
            <a:xfrm>
              <a:off x="2766059" y="1790700"/>
              <a:ext cx="106682" cy="411480"/>
            </a:xfrm>
            <a:custGeom>
              <a:avLst/>
              <a:gdLst/>
              <a:ahLst/>
              <a:cxnLst/>
              <a:rect l="0" t="0" r="0" b="0"/>
              <a:pathLst>
                <a:path w="106682" h="411480">
                  <a:moveTo>
                    <a:pt x="106681" y="0"/>
                  </a:moveTo>
                  <a:lnTo>
                    <a:pt x="106681" y="34399"/>
                  </a:lnTo>
                  <a:lnTo>
                    <a:pt x="104423" y="63992"/>
                  </a:lnTo>
                  <a:lnTo>
                    <a:pt x="98392" y="94596"/>
                  </a:lnTo>
                  <a:lnTo>
                    <a:pt x="91242" y="130475"/>
                  </a:lnTo>
                  <a:lnTo>
                    <a:pt x="81504" y="167916"/>
                  </a:lnTo>
                  <a:lnTo>
                    <a:pt x="73478" y="194009"/>
                  </a:lnTo>
                  <a:lnTo>
                    <a:pt x="67088" y="222539"/>
                  </a:lnTo>
                  <a:lnTo>
                    <a:pt x="59168" y="249895"/>
                  </a:lnTo>
                  <a:lnTo>
                    <a:pt x="45189" y="286838"/>
                  </a:lnTo>
                  <a:lnTo>
                    <a:pt x="32581" y="319233"/>
                  </a:lnTo>
                  <a:lnTo>
                    <a:pt x="20735" y="356475"/>
                  </a:lnTo>
                  <a:lnTo>
                    <a:pt x="5117" y="393107"/>
                  </a:lnTo>
                  <a:lnTo>
                    <a:pt x="1011" y="402582"/>
                  </a:lnTo>
                  <a:lnTo>
                    <a:pt x="0" y="411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588"/>
            <p:cNvSpPr/>
            <p:nvPr/>
          </p:nvSpPr>
          <p:spPr>
            <a:xfrm>
              <a:off x="2324100" y="223265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589"/>
            <p:cNvSpPr/>
            <p:nvPr/>
          </p:nvSpPr>
          <p:spPr>
            <a:xfrm>
              <a:off x="2316479" y="1722120"/>
              <a:ext cx="60962" cy="342901"/>
            </a:xfrm>
            <a:custGeom>
              <a:avLst/>
              <a:gdLst/>
              <a:ahLst/>
              <a:cxnLst/>
              <a:rect l="0" t="0" r="0" b="0"/>
              <a:pathLst>
                <a:path w="60962" h="342901">
                  <a:moveTo>
                    <a:pt x="60961" y="0"/>
                  </a:moveTo>
                  <a:lnTo>
                    <a:pt x="60961" y="33134"/>
                  </a:lnTo>
                  <a:lnTo>
                    <a:pt x="60961" y="65529"/>
                  </a:lnTo>
                  <a:lnTo>
                    <a:pt x="56915" y="94581"/>
                  </a:lnTo>
                  <a:lnTo>
                    <a:pt x="54400" y="128683"/>
                  </a:lnTo>
                  <a:lnTo>
                    <a:pt x="49296" y="155405"/>
                  </a:lnTo>
                  <a:lnTo>
                    <a:pt x="42229" y="183369"/>
                  </a:lnTo>
                  <a:lnTo>
                    <a:pt x="36267" y="209908"/>
                  </a:lnTo>
                  <a:lnTo>
                    <a:pt x="32195" y="244604"/>
                  </a:lnTo>
                  <a:lnTo>
                    <a:pt x="22898" y="280379"/>
                  </a:lnTo>
                  <a:lnTo>
                    <a:pt x="10670" y="317379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590"/>
            <p:cNvSpPr/>
            <p:nvPr/>
          </p:nvSpPr>
          <p:spPr>
            <a:xfrm>
              <a:off x="1963602" y="1874613"/>
              <a:ext cx="237960" cy="355095"/>
            </a:xfrm>
            <a:custGeom>
              <a:avLst/>
              <a:gdLst/>
              <a:ahLst/>
              <a:cxnLst/>
              <a:rect l="0" t="0" r="0" b="0"/>
              <a:pathLst>
                <a:path w="237960" h="355095">
                  <a:moveTo>
                    <a:pt x="185238" y="7527"/>
                  </a:moveTo>
                  <a:lnTo>
                    <a:pt x="185238" y="3481"/>
                  </a:lnTo>
                  <a:lnTo>
                    <a:pt x="183544" y="2290"/>
                  </a:lnTo>
                  <a:lnTo>
                    <a:pt x="168660" y="377"/>
                  </a:lnTo>
                  <a:lnTo>
                    <a:pt x="149413" y="0"/>
                  </a:lnTo>
                  <a:lnTo>
                    <a:pt x="130314" y="8024"/>
                  </a:lnTo>
                  <a:lnTo>
                    <a:pt x="101105" y="27600"/>
                  </a:lnTo>
                  <a:lnTo>
                    <a:pt x="70876" y="62323"/>
                  </a:lnTo>
                  <a:lnTo>
                    <a:pt x="50317" y="94036"/>
                  </a:lnTo>
                  <a:lnTo>
                    <a:pt x="33501" y="130243"/>
                  </a:lnTo>
                  <a:lnTo>
                    <a:pt x="22972" y="156047"/>
                  </a:lnTo>
                  <a:lnTo>
                    <a:pt x="12649" y="184449"/>
                  </a:lnTo>
                  <a:lnTo>
                    <a:pt x="4673" y="211748"/>
                  </a:lnTo>
                  <a:lnTo>
                    <a:pt x="0" y="237145"/>
                  </a:lnTo>
                  <a:lnTo>
                    <a:pt x="2129" y="269636"/>
                  </a:lnTo>
                  <a:lnTo>
                    <a:pt x="8969" y="295727"/>
                  </a:lnTo>
                  <a:lnTo>
                    <a:pt x="26022" y="325040"/>
                  </a:lnTo>
                  <a:lnTo>
                    <a:pt x="49742" y="347387"/>
                  </a:lnTo>
                  <a:lnTo>
                    <a:pt x="66315" y="353309"/>
                  </a:lnTo>
                  <a:lnTo>
                    <a:pt x="84123" y="355094"/>
                  </a:lnTo>
                  <a:lnTo>
                    <a:pt x="118509" y="349342"/>
                  </a:lnTo>
                  <a:lnTo>
                    <a:pt x="136954" y="343171"/>
                  </a:lnTo>
                  <a:lnTo>
                    <a:pt x="169491" y="318513"/>
                  </a:lnTo>
                  <a:lnTo>
                    <a:pt x="200377" y="285138"/>
                  </a:lnTo>
                  <a:lnTo>
                    <a:pt x="219263" y="255917"/>
                  </a:lnTo>
                  <a:lnTo>
                    <a:pt x="231538" y="225810"/>
                  </a:lnTo>
                  <a:lnTo>
                    <a:pt x="236492" y="191395"/>
                  </a:lnTo>
                  <a:lnTo>
                    <a:pt x="237959" y="158432"/>
                  </a:lnTo>
                  <a:lnTo>
                    <a:pt x="234349" y="127216"/>
                  </a:lnTo>
                  <a:lnTo>
                    <a:pt x="223872" y="100563"/>
                  </a:lnTo>
                  <a:lnTo>
                    <a:pt x="210043" y="80625"/>
                  </a:lnTo>
                  <a:lnTo>
                    <a:pt x="179128" y="55765"/>
                  </a:lnTo>
                  <a:lnTo>
                    <a:pt x="143497" y="34454"/>
                  </a:lnTo>
                  <a:lnTo>
                    <a:pt x="136206" y="31348"/>
                  </a:lnTo>
                  <a:lnTo>
                    <a:pt x="124277" y="227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591"/>
            <p:cNvSpPr/>
            <p:nvPr/>
          </p:nvSpPr>
          <p:spPr>
            <a:xfrm>
              <a:off x="1664713" y="2096399"/>
              <a:ext cx="286008" cy="344734"/>
            </a:xfrm>
            <a:custGeom>
              <a:avLst/>
              <a:gdLst/>
              <a:ahLst/>
              <a:cxnLst/>
              <a:rect l="0" t="0" r="0" b="0"/>
              <a:pathLst>
                <a:path w="286008" h="344734">
                  <a:moveTo>
                    <a:pt x="4066" y="105780"/>
                  </a:moveTo>
                  <a:lnTo>
                    <a:pt x="4066" y="99220"/>
                  </a:lnTo>
                  <a:lnTo>
                    <a:pt x="33016" y="64707"/>
                  </a:lnTo>
                  <a:lnTo>
                    <a:pt x="43971" y="46197"/>
                  </a:lnTo>
                  <a:lnTo>
                    <a:pt x="77832" y="9341"/>
                  </a:lnTo>
                  <a:lnTo>
                    <a:pt x="87933" y="3652"/>
                  </a:lnTo>
                  <a:lnTo>
                    <a:pt x="108216" y="0"/>
                  </a:lnTo>
                  <a:lnTo>
                    <a:pt x="116113" y="1758"/>
                  </a:lnTo>
                  <a:lnTo>
                    <a:pt x="123292" y="6208"/>
                  </a:lnTo>
                  <a:lnTo>
                    <a:pt x="132126" y="13831"/>
                  </a:lnTo>
                  <a:lnTo>
                    <a:pt x="137182" y="25121"/>
                  </a:lnTo>
                  <a:lnTo>
                    <a:pt x="144473" y="57110"/>
                  </a:lnTo>
                  <a:lnTo>
                    <a:pt x="143505" y="90137"/>
                  </a:lnTo>
                  <a:lnTo>
                    <a:pt x="142239" y="116608"/>
                  </a:lnTo>
                  <a:lnTo>
                    <a:pt x="139137" y="145306"/>
                  </a:lnTo>
                  <a:lnTo>
                    <a:pt x="129291" y="174994"/>
                  </a:lnTo>
                  <a:lnTo>
                    <a:pt x="118706" y="205122"/>
                  </a:lnTo>
                  <a:lnTo>
                    <a:pt x="107511" y="234599"/>
                  </a:lnTo>
                  <a:lnTo>
                    <a:pt x="94068" y="261811"/>
                  </a:lnTo>
                  <a:lnTo>
                    <a:pt x="76266" y="292841"/>
                  </a:lnTo>
                  <a:lnTo>
                    <a:pt x="55080" y="324388"/>
                  </a:lnTo>
                  <a:lnTo>
                    <a:pt x="34589" y="340528"/>
                  </a:lnTo>
                  <a:lnTo>
                    <a:pt x="29495" y="343559"/>
                  </a:lnTo>
                  <a:lnTo>
                    <a:pt x="25252" y="344733"/>
                  </a:lnTo>
                  <a:lnTo>
                    <a:pt x="21577" y="344669"/>
                  </a:lnTo>
                  <a:lnTo>
                    <a:pt x="15236" y="342340"/>
                  </a:lnTo>
                  <a:lnTo>
                    <a:pt x="9595" y="338482"/>
                  </a:lnTo>
                  <a:lnTo>
                    <a:pt x="6524" y="329430"/>
                  </a:lnTo>
                  <a:lnTo>
                    <a:pt x="0" y="294782"/>
                  </a:lnTo>
                  <a:lnTo>
                    <a:pt x="5270" y="259640"/>
                  </a:lnTo>
                  <a:lnTo>
                    <a:pt x="10528" y="244436"/>
                  </a:lnTo>
                  <a:lnTo>
                    <a:pt x="23008" y="227203"/>
                  </a:lnTo>
                  <a:lnTo>
                    <a:pt x="32523" y="219577"/>
                  </a:lnTo>
                  <a:lnTo>
                    <a:pt x="42396" y="215624"/>
                  </a:lnTo>
                  <a:lnTo>
                    <a:pt x="62532" y="213085"/>
                  </a:lnTo>
                  <a:lnTo>
                    <a:pt x="81785" y="216691"/>
                  </a:lnTo>
                  <a:lnTo>
                    <a:pt x="119559" y="240995"/>
                  </a:lnTo>
                  <a:lnTo>
                    <a:pt x="157630" y="270933"/>
                  </a:lnTo>
                  <a:lnTo>
                    <a:pt x="195728" y="290759"/>
                  </a:lnTo>
                  <a:lnTo>
                    <a:pt x="217771" y="294644"/>
                  </a:lnTo>
                  <a:lnTo>
                    <a:pt x="252365" y="289874"/>
                  </a:lnTo>
                  <a:lnTo>
                    <a:pt x="265692" y="285531"/>
                  </a:lnTo>
                  <a:lnTo>
                    <a:pt x="275002" y="278520"/>
                  </a:lnTo>
                  <a:lnTo>
                    <a:pt x="286007" y="2658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592"/>
            <p:cNvSpPr/>
            <p:nvPr/>
          </p:nvSpPr>
          <p:spPr>
            <a:xfrm>
              <a:off x="1371600" y="2125979"/>
              <a:ext cx="190501" cy="129542"/>
            </a:xfrm>
            <a:custGeom>
              <a:avLst/>
              <a:gdLst/>
              <a:ahLst/>
              <a:cxnLst/>
              <a:rect l="0" t="0" r="0" b="0"/>
              <a:pathLst>
                <a:path w="190501" h="129542">
                  <a:moveTo>
                    <a:pt x="0" y="129541"/>
                  </a:moveTo>
                  <a:lnTo>
                    <a:pt x="0" y="125495"/>
                  </a:lnTo>
                  <a:lnTo>
                    <a:pt x="2257" y="121252"/>
                  </a:lnTo>
                  <a:lnTo>
                    <a:pt x="28518" y="93495"/>
                  </a:lnTo>
                  <a:lnTo>
                    <a:pt x="59694" y="73565"/>
                  </a:lnTo>
                  <a:lnTo>
                    <a:pt x="93447" y="51064"/>
                  </a:lnTo>
                  <a:lnTo>
                    <a:pt x="122514" y="32064"/>
                  </a:lnTo>
                  <a:lnTo>
                    <a:pt x="158632" y="10473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593"/>
            <p:cNvSpPr/>
            <p:nvPr/>
          </p:nvSpPr>
          <p:spPr>
            <a:xfrm>
              <a:off x="1577340" y="1828800"/>
              <a:ext cx="38101" cy="502921"/>
            </a:xfrm>
            <a:custGeom>
              <a:avLst/>
              <a:gdLst/>
              <a:ahLst/>
              <a:cxnLst/>
              <a:rect l="0" t="0" r="0" b="0"/>
              <a:pathLst>
                <a:path w="38101" h="502921">
                  <a:moveTo>
                    <a:pt x="38100" y="0"/>
                  </a:moveTo>
                  <a:lnTo>
                    <a:pt x="38100" y="32784"/>
                  </a:lnTo>
                  <a:lnTo>
                    <a:pt x="38100" y="62113"/>
                  </a:lnTo>
                  <a:lnTo>
                    <a:pt x="38100" y="97614"/>
                  </a:lnTo>
                  <a:lnTo>
                    <a:pt x="38100" y="124664"/>
                  </a:lnTo>
                  <a:lnTo>
                    <a:pt x="37253" y="155313"/>
                  </a:lnTo>
                  <a:lnTo>
                    <a:pt x="34054" y="191512"/>
                  </a:lnTo>
                  <a:lnTo>
                    <a:pt x="29811" y="227921"/>
                  </a:lnTo>
                  <a:lnTo>
                    <a:pt x="25949" y="263011"/>
                  </a:lnTo>
                  <a:lnTo>
                    <a:pt x="24232" y="295540"/>
                  </a:lnTo>
                  <a:lnTo>
                    <a:pt x="21212" y="326931"/>
                  </a:lnTo>
                  <a:lnTo>
                    <a:pt x="17047" y="356969"/>
                  </a:lnTo>
                  <a:lnTo>
                    <a:pt x="12374" y="384430"/>
                  </a:lnTo>
                  <a:lnTo>
                    <a:pt x="9028" y="419646"/>
                  </a:lnTo>
                  <a:lnTo>
                    <a:pt x="7898" y="454956"/>
                  </a:lnTo>
                  <a:lnTo>
                    <a:pt x="6855" y="473562"/>
                  </a:lnTo>
                  <a:lnTo>
                    <a:pt x="0" y="502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594"/>
            <p:cNvSpPr/>
            <p:nvPr/>
          </p:nvSpPr>
          <p:spPr>
            <a:xfrm>
              <a:off x="1386840" y="1920240"/>
              <a:ext cx="53340" cy="525780"/>
            </a:xfrm>
            <a:custGeom>
              <a:avLst/>
              <a:gdLst/>
              <a:ahLst/>
              <a:cxnLst/>
              <a:rect l="0" t="0" r="0" b="0"/>
              <a:pathLst>
                <a:path w="53340" h="525780">
                  <a:moveTo>
                    <a:pt x="53339" y="0"/>
                  </a:moveTo>
                  <a:lnTo>
                    <a:pt x="52493" y="22101"/>
                  </a:lnTo>
                  <a:lnTo>
                    <a:pt x="46779" y="58288"/>
                  </a:lnTo>
                  <a:lnTo>
                    <a:pt x="41988" y="91119"/>
                  </a:lnTo>
                  <a:lnTo>
                    <a:pt x="39828" y="117544"/>
                  </a:lnTo>
                  <a:lnTo>
                    <a:pt x="38021" y="147068"/>
                  </a:lnTo>
                  <a:lnTo>
                    <a:pt x="34396" y="179946"/>
                  </a:lnTo>
                  <a:lnTo>
                    <a:pt x="29962" y="214313"/>
                  </a:lnTo>
                  <a:lnTo>
                    <a:pt x="25170" y="249343"/>
                  </a:lnTo>
                  <a:lnTo>
                    <a:pt x="20217" y="284668"/>
                  </a:lnTo>
                  <a:lnTo>
                    <a:pt x="17452" y="322381"/>
                  </a:lnTo>
                  <a:lnTo>
                    <a:pt x="16223" y="360027"/>
                  </a:lnTo>
                  <a:lnTo>
                    <a:pt x="15677" y="393692"/>
                  </a:lnTo>
                  <a:lnTo>
                    <a:pt x="13176" y="423329"/>
                  </a:lnTo>
                  <a:lnTo>
                    <a:pt x="10089" y="449766"/>
                  </a:lnTo>
                  <a:lnTo>
                    <a:pt x="8351" y="481996"/>
                  </a:lnTo>
                  <a:lnTo>
                    <a:pt x="5506" y="508915"/>
                  </a:lnTo>
                  <a:lnTo>
                    <a:pt x="0" y="525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SMARTInkShape-Group136"/>
          <p:cNvGrpSpPr/>
          <p:nvPr/>
        </p:nvGrpSpPr>
        <p:grpSpPr>
          <a:xfrm>
            <a:off x="4526280" y="1630679"/>
            <a:ext cx="3855721" cy="1013462"/>
            <a:chOff x="4526280" y="1630679"/>
            <a:chExt cx="3855721" cy="1013462"/>
          </a:xfrm>
        </p:grpSpPr>
        <p:sp>
          <p:nvSpPr>
            <p:cNvPr id="20" name="SMARTInkShape-595"/>
            <p:cNvSpPr/>
            <p:nvPr/>
          </p:nvSpPr>
          <p:spPr>
            <a:xfrm>
              <a:off x="8105446" y="2008610"/>
              <a:ext cx="276555" cy="221604"/>
            </a:xfrm>
            <a:custGeom>
              <a:avLst/>
              <a:gdLst/>
              <a:ahLst/>
              <a:cxnLst/>
              <a:rect l="0" t="0" r="0" b="0"/>
              <a:pathLst>
                <a:path w="276555" h="221604">
                  <a:moveTo>
                    <a:pt x="32714" y="147849"/>
                  </a:moveTo>
                  <a:lnTo>
                    <a:pt x="32714" y="151895"/>
                  </a:lnTo>
                  <a:lnTo>
                    <a:pt x="33561" y="153086"/>
                  </a:lnTo>
                  <a:lnTo>
                    <a:pt x="34971" y="153881"/>
                  </a:lnTo>
                  <a:lnTo>
                    <a:pt x="43320" y="155156"/>
                  </a:lnTo>
                  <a:lnTo>
                    <a:pt x="80907" y="146050"/>
                  </a:lnTo>
                  <a:lnTo>
                    <a:pt x="93926" y="141123"/>
                  </a:lnTo>
                  <a:lnTo>
                    <a:pt x="127339" y="119699"/>
                  </a:lnTo>
                  <a:lnTo>
                    <a:pt x="140810" y="111067"/>
                  </a:lnTo>
                  <a:lnTo>
                    <a:pt x="150747" y="99328"/>
                  </a:lnTo>
                  <a:lnTo>
                    <a:pt x="173306" y="62195"/>
                  </a:lnTo>
                  <a:lnTo>
                    <a:pt x="177125" y="26437"/>
                  </a:lnTo>
                  <a:lnTo>
                    <a:pt x="177248" y="21188"/>
                  </a:lnTo>
                  <a:lnTo>
                    <a:pt x="175636" y="16842"/>
                  </a:lnTo>
                  <a:lnTo>
                    <a:pt x="169331" y="9755"/>
                  </a:lnTo>
                  <a:lnTo>
                    <a:pt x="156260" y="1005"/>
                  </a:lnTo>
                  <a:lnTo>
                    <a:pt x="151484" y="0"/>
                  </a:lnTo>
                  <a:lnTo>
                    <a:pt x="115477" y="4382"/>
                  </a:lnTo>
                  <a:lnTo>
                    <a:pt x="93361" y="15970"/>
                  </a:lnTo>
                  <a:lnTo>
                    <a:pt x="60874" y="42213"/>
                  </a:lnTo>
                  <a:lnTo>
                    <a:pt x="43537" y="57720"/>
                  </a:lnTo>
                  <a:lnTo>
                    <a:pt x="18608" y="95270"/>
                  </a:lnTo>
                  <a:lnTo>
                    <a:pt x="4827" y="125215"/>
                  </a:lnTo>
                  <a:lnTo>
                    <a:pt x="0" y="147103"/>
                  </a:lnTo>
                  <a:lnTo>
                    <a:pt x="2889" y="184599"/>
                  </a:lnTo>
                  <a:lnTo>
                    <a:pt x="9862" y="201154"/>
                  </a:lnTo>
                  <a:lnTo>
                    <a:pt x="20864" y="211898"/>
                  </a:lnTo>
                  <a:lnTo>
                    <a:pt x="35067" y="218649"/>
                  </a:lnTo>
                  <a:lnTo>
                    <a:pt x="62950" y="221603"/>
                  </a:lnTo>
                  <a:lnTo>
                    <a:pt x="97647" y="217492"/>
                  </a:lnTo>
                  <a:lnTo>
                    <a:pt x="135585" y="210065"/>
                  </a:lnTo>
                  <a:lnTo>
                    <a:pt x="163948" y="202030"/>
                  </a:lnTo>
                  <a:lnTo>
                    <a:pt x="191228" y="190556"/>
                  </a:lnTo>
                  <a:lnTo>
                    <a:pt x="225871" y="174332"/>
                  </a:lnTo>
                  <a:lnTo>
                    <a:pt x="276554" y="1554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596"/>
            <p:cNvSpPr/>
            <p:nvPr/>
          </p:nvSpPr>
          <p:spPr>
            <a:xfrm>
              <a:off x="7767444" y="2156459"/>
              <a:ext cx="312177" cy="365522"/>
            </a:xfrm>
            <a:custGeom>
              <a:avLst/>
              <a:gdLst/>
              <a:ahLst/>
              <a:cxnLst/>
              <a:rect l="0" t="0" r="0" b="0"/>
              <a:pathLst>
                <a:path w="312177" h="365522">
                  <a:moveTo>
                    <a:pt x="142116" y="0"/>
                  </a:moveTo>
                  <a:lnTo>
                    <a:pt x="106070" y="0"/>
                  </a:lnTo>
                  <a:lnTo>
                    <a:pt x="87126" y="4046"/>
                  </a:lnTo>
                  <a:lnTo>
                    <a:pt x="49471" y="28519"/>
                  </a:lnTo>
                  <a:lnTo>
                    <a:pt x="31504" y="43352"/>
                  </a:lnTo>
                  <a:lnTo>
                    <a:pt x="6537" y="80236"/>
                  </a:lnTo>
                  <a:lnTo>
                    <a:pt x="1425" y="93234"/>
                  </a:lnTo>
                  <a:lnTo>
                    <a:pt x="0" y="106631"/>
                  </a:lnTo>
                  <a:lnTo>
                    <a:pt x="2188" y="118230"/>
                  </a:lnTo>
                  <a:lnTo>
                    <a:pt x="8241" y="126771"/>
                  </a:lnTo>
                  <a:lnTo>
                    <a:pt x="12226" y="130234"/>
                  </a:lnTo>
                  <a:lnTo>
                    <a:pt x="38060" y="135108"/>
                  </a:lnTo>
                  <a:lnTo>
                    <a:pt x="64436" y="132507"/>
                  </a:lnTo>
                  <a:lnTo>
                    <a:pt x="88336" y="122329"/>
                  </a:lnTo>
                  <a:lnTo>
                    <a:pt x="120787" y="98780"/>
                  </a:lnTo>
                  <a:lnTo>
                    <a:pt x="138053" y="83737"/>
                  </a:lnTo>
                  <a:lnTo>
                    <a:pt x="148531" y="66298"/>
                  </a:lnTo>
                  <a:lnTo>
                    <a:pt x="162613" y="30949"/>
                  </a:lnTo>
                  <a:lnTo>
                    <a:pt x="164935" y="1646"/>
                  </a:lnTo>
                  <a:lnTo>
                    <a:pt x="165819" y="13941"/>
                  </a:lnTo>
                  <a:lnTo>
                    <a:pt x="171007" y="31227"/>
                  </a:lnTo>
                  <a:lnTo>
                    <a:pt x="171536" y="36058"/>
                  </a:lnTo>
                  <a:lnTo>
                    <a:pt x="189034" y="69315"/>
                  </a:lnTo>
                  <a:lnTo>
                    <a:pt x="208392" y="99206"/>
                  </a:lnTo>
                  <a:lnTo>
                    <a:pt x="234606" y="134806"/>
                  </a:lnTo>
                  <a:lnTo>
                    <a:pt x="261985" y="169433"/>
                  </a:lnTo>
                  <a:lnTo>
                    <a:pt x="283950" y="204589"/>
                  </a:lnTo>
                  <a:lnTo>
                    <a:pt x="303749" y="235993"/>
                  </a:lnTo>
                  <a:lnTo>
                    <a:pt x="310755" y="251359"/>
                  </a:lnTo>
                  <a:lnTo>
                    <a:pt x="312176" y="266656"/>
                  </a:lnTo>
                  <a:lnTo>
                    <a:pt x="308215" y="287289"/>
                  </a:lnTo>
                  <a:lnTo>
                    <a:pt x="295246" y="313477"/>
                  </a:lnTo>
                  <a:lnTo>
                    <a:pt x="277234" y="331548"/>
                  </a:lnTo>
                  <a:lnTo>
                    <a:pt x="247721" y="343582"/>
                  </a:lnTo>
                  <a:lnTo>
                    <a:pt x="216209" y="356555"/>
                  </a:lnTo>
                  <a:lnTo>
                    <a:pt x="181379" y="363033"/>
                  </a:lnTo>
                  <a:lnTo>
                    <a:pt x="144248" y="364952"/>
                  </a:lnTo>
                  <a:lnTo>
                    <a:pt x="110480" y="365521"/>
                  </a:lnTo>
                  <a:lnTo>
                    <a:pt x="83071" y="361644"/>
                  </a:lnTo>
                  <a:lnTo>
                    <a:pt x="71282" y="355182"/>
                  </a:lnTo>
                  <a:lnTo>
                    <a:pt x="50675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597"/>
            <p:cNvSpPr/>
            <p:nvPr/>
          </p:nvSpPr>
          <p:spPr>
            <a:xfrm>
              <a:off x="7479978" y="2194873"/>
              <a:ext cx="315283" cy="166831"/>
            </a:xfrm>
            <a:custGeom>
              <a:avLst/>
              <a:gdLst/>
              <a:ahLst/>
              <a:cxnLst/>
              <a:rect l="0" t="0" r="0" b="0"/>
              <a:pathLst>
                <a:path w="315283" h="166831">
                  <a:moveTo>
                    <a:pt x="147641" y="7306"/>
                  </a:moveTo>
                  <a:lnTo>
                    <a:pt x="143596" y="3261"/>
                  </a:lnTo>
                  <a:lnTo>
                    <a:pt x="139353" y="1275"/>
                  </a:lnTo>
                  <a:lnTo>
                    <a:pt x="125684" y="0"/>
                  </a:lnTo>
                  <a:lnTo>
                    <a:pt x="111597" y="3824"/>
                  </a:lnTo>
                  <a:lnTo>
                    <a:pt x="77514" y="21652"/>
                  </a:lnTo>
                  <a:lnTo>
                    <a:pt x="39766" y="54676"/>
                  </a:lnTo>
                  <a:lnTo>
                    <a:pt x="17176" y="83832"/>
                  </a:lnTo>
                  <a:lnTo>
                    <a:pt x="869" y="121649"/>
                  </a:lnTo>
                  <a:lnTo>
                    <a:pt x="0" y="134608"/>
                  </a:lnTo>
                  <a:lnTo>
                    <a:pt x="2436" y="145165"/>
                  </a:lnTo>
                  <a:lnTo>
                    <a:pt x="8568" y="155868"/>
                  </a:lnTo>
                  <a:lnTo>
                    <a:pt x="13300" y="161669"/>
                  </a:lnTo>
                  <a:lnTo>
                    <a:pt x="20483" y="164812"/>
                  </a:lnTo>
                  <a:lnTo>
                    <a:pt x="38891" y="166830"/>
                  </a:lnTo>
                  <a:lnTo>
                    <a:pt x="46533" y="164848"/>
                  </a:lnTo>
                  <a:lnTo>
                    <a:pt x="57852" y="156714"/>
                  </a:lnTo>
                  <a:lnTo>
                    <a:pt x="69673" y="143580"/>
                  </a:lnTo>
                  <a:lnTo>
                    <a:pt x="83909" y="112866"/>
                  </a:lnTo>
                  <a:lnTo>
                    <a:pt x="96811" y="79784"/>
                  </a:lnTo>
                  <a:lnTo>
                    <a:pt x="108034" y="56156"/>
                  </a:lnTo>
                  <a:lnTo>
                    <a:pt x="109383" y="55113"/>
                  </a:lnTo>
                  <a:lnTo>
                    <a:pt x="113140" y="53954"/>
                  </a:lnTo>
                  <a:lnTo>
                    <a:pt x="114480" y="54491"/>
                  </a:lnTo>
                  <a:lnTo>
                    <a:pt x="115374" y="55696"/>
                  </a:lnTo>
                  <a:lnTo>
                    <a:pt x="116631" y="61438"/>
                  </a:lnTo>
                  <a:lnTo>
                    <a:pt x="117773" y="66925"/>
                  </a:lnTo>
                  <a:lnTo>
                    <a:pt x="135064" y="103972"/>
                  </a:lnTo>
                  <a:lnTo>
                    <a:pt x="144592" y="111793"/>
                  </a:lnTo>
                  <a:lnTo>
                    <a:pt x="177877" y="131634"/>
                  </a:lnTo>
                  <a:lnTo>
                    <a:pt x="189584" y="138199"/>
                  </a:lnTo>
                  <a:lnTo>
                    <a:pt x="213785" y="142609"/>
                  </a:lnTo>
                  <a:lnTo>
                    <a:pt x="246220" y="138016"/>
                  </a:lnTo>
                  <a:lnTo>
                    <a:pt x="281602" y="126698"/>
                  </a:lnTo>
                  <a:lnTo>
                    <a:pt x="315282" y="1139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598"/>
            <p:cNvSpPr/>
            <p:nvPr/>
          </p:nvSpPr>
          <p:spPr>
            <a:xfrm>
              <a:off x="6752000" y="2218171"/>
              <a:ext cx="677501" cy="340472"/>
            </a:xfrm>
            <a:custGeom>
              <a:avLst/>
              <a:gdLst/>
              <a:ahLst/>
              <a:cxnLst/>
              <a:rect l="0" t="0" r="0" b="0"/>
              <a:pathLst>
                <a:path w="677501" h="340472">
                  <a:moveTo>
                    <a:pt x="136480" y="166888"/>
                  </a:moveTo>
                  <a:lnTo>
                    <a:pt x="118568" y="166888"/>
                  </a:lnTo>
                  <a:lnTo>
                    <a:pt x="106995" y="170934"/>
                  </a:lnTo>
                  <a:lnTo>
                    <a:pt x="73719" y="194227"/>
                  </a:lnTo>
                  <a:lnTo>
                    <a:pt x="41228" y="224393"/>
                  </a:lnTo>
                  <a:lnTo>
                    <a:pt x="15500" y="256768"/>
                  </a:lnTo>
                  <a:lnTo>
                    <a:pt x="4490" y="280726"/>
                  </a:lnTo>
                  <a:lnTo>
                    <a:pt x="0" y="315183"/>
                  </a:lnTo>
                  <a:lnTo>
                    <a:pt x="1880" y="323955"/>
                  </a:lnTo>
                  <a:lnTo>
                    <a:pt x="3567" y="327479"/>
                  </a:lnTo>
                  <a:lnTo>
                    <a:pt x="9956" y="333653"/>
                  </a:lnTo>
                  <a:lnTo>
                    <a:pt x="18441" y="338373"/>
                  </a:lnTo>
                  <a:lnTo>
                    <a:pt x="27855" y="340471"/>
                  </a:lnTo>
                  <a:lnTo>
                    <a:pt x="46721" y="337606"/>
                  </a:lnTo>
                  <a:lnTo>
                    <a:pt x="81103" y="320614"/>
                  </a:lnTo>
                  <a:lnTo>
                    <a:pt x="92394" y="313104"/>
                  </a:lnTo>
                  <a:lnTo>
                    <a:pt x="122854" y="278263"/>
                  </a:lnTo>
                  <a:lnTo>
                    <a:pt x="140408" y="241295"/>
                  </a:lnTo>
                  <a:lnTo>
                    <a:pt x="144036" y="205200"/>
                  </a:lnTo>
                  <a:lnTo>
                    <a:pt x="144071" y="201696"/>
                  </a:lnTo>
                  <a:lnTo>
                    <a:pt x="146357" y="231281"/>
                  </a:lnTo>
                  <a:lnTo>
                    <a:pt x="154705" y="254961"/>
                  </a:lnTo>
                  <a:lnTo>
                    <a:pt x="166057" y="270784"/>
                  </a:lnTo>
                  <a:lnTo>
                    <a:pt x="185063" y="285217"/>
                  </a:lnTo>
                  <a:lnTo>
                    <a:pt x="200922" y="292730"/>
                  </a:lnTo>
                  <a:lnTo>
                    <a:pt x="235998" y="295942"/>
                  </a:lnTo>
                  <a:lnTo>
                    <a:pt x="250984" y="291697"/>
                  </a:lnTo>
                  <a:lnTo>
                    <a:pt x="288060" y="275642"/>
                  </a:lnTo>
                  <a:lnTo>
                    <a:pt x="305664" y="261671"/>
                  </a:lnTo>
                  <a:lnTo>
                    <a:pt x="331928" y="227285"/>
                  </a:lnTo>
                  <a:lnTo>
                    <a:pt x="349154" y="195706"/>
                  </a:lnTo>
                  <a:lnTo>
                    <a:pt x="354998" y="174016"/>
                  </a:lnTo>
                  <a:lnTo>
                    <a:pt x="357243" y="139292"/>
                  </a:lnTo>
                  <a:lnTo>
                    <a:pt x="357447" y="129403"/>
                  </a:lnTo>
                  <a:lnTo>
                    <a:pt x="357459" y="163898"/>
                  </a:lnTo>
                  <a:lnTo>
                    <a:pt x="357460" y="200382"/>
                  </a:lnTo>
                  <a:lnTo>
                    <a:pt x="357460" y="235865"/>
                  </a:lnTo>
                  <a:lnTo>
                    <a:pt x="357460" y="273414"/>
                  </a:lnTo>
                  <a:lnTo>
                    <a:pt x="357460" y="240428"/>
                  </a:lnTo>
                  <a:lnTo>
                    <a:pt x="357460" y="208038"/>
                  </a:lnTo>
                  <a:lnTo>
                    <a:pt x="365550" y="178987"/>
                  </a:lnTo>
                  <a:lnTo>
                    <a:pt x="374627" y="148930"/>
                  </a:lnTo>
                  <a:lnTo>
                    <a:pt x="386125" y="110973"/>
                  </a:lnTo>
                  <a:lnTo>
                    <a:pt x="408690" y="85437"/>
                  </a:lnTo>
                  <a:lnTo>
                    <a:pt x="416353" y="79888"/>
                  </a:lnTo>
                  <a:lnTo>
                    <a:pt x="423427" y="77422"/>
                  </a:lnTo>
                  <a:lnTo>
                    <a:pt x="446684" y="75708"/>
                  </a:lnTo>
                  <a:lnTo>
                    <a:pt x="450809" y="77315"/>
                  </a:lnTo>
                  <a:lnTo>
                    <a:pt x="466263" y="92638"/>
                  </a:lnTo>
                  <a:lnTo>
                    <a:pt x="478221" y="108764"/>
                  </a:lnTo>
                  <a:lnTo>
                    <a:pt x="483098" y="122429"/>
                  </a:lnTo>
                  <a:lnTo>
                    <a:pt x="486486" y="159435"/>
                  </a:lnTo>
                  <a:lnTo>
                    <a:pt x="486931" y="193345"/>
                  </a:lnTo>
                  <a:lnTo>
                    <a:pt x="486999" y="212426"/>
                  </a:lnTo>
                  <a:lnTo>
                    <a:pt x="487000" y="179467"/>
                  </a:lnTo>
                  <a:lnTo>
                    <a:pt x="491044" y="147078"/>
                  </a:lnTo>
                  <a:lnTo>
                    <a:pt x="493560" y="113982"/>
                  </a:lnTo>
                  <a:lnTo>
                    <a:pt x="498351" y="81409"/>
                  </a:lnTo>
                  <a:lnTo>
                    <a:pt x="509178" y="50309"/>
                  </a:lnTo>
                  <a:lnTo>
                    <a:pt x="528007" y="17237"/>
                  </a:lnTo>
                  <a:lnTo>
                    <a:pt x="537962" y="7808"/>
                  </a:lnTo>
                  <a:lnTo>
                    <a:pt x="548032" y="3053"/>
                  </a:lnTo>
                  <a:lnTo>
                    <a:pt x="568294" y="0"/>
                  </a:lnTo>
                  <a:lnTo>
                    <a:pt x="576188" y="1840"/>
                  </a:lnTo>
                  <a:lnTo>
                    <a:pt x="579479" y="3516"/>
                  </a:lnTo>
                  <a:lnTo>
                    <a:pt x="585392" y="9894"/>
                  </a:lnTo>
                  <a:lnTo>
                    <a:pt x="598672" y="34360"/>
                  </a:lnTo>
                  <a:lnTo>
                    <a:pt x="611160" y="66987"/>
                  </a:lnTo>
                  <a:lnTo>
                    <a:pt x="618382" y="83541"/>
                  </a:lnTo>
                  <a:lnTo>
                    <a:pt x="625276" y="119506"/>
                  </a:lnTo>
                  <a:lnTo>
                    <a:pt x="637007" y="157356"/>
                  </a:lnTo>
                  <a:lnTo>
                    <a:pt x="642006" y="166321"/>
                  </a:lnTo>
                  <a:lnTo>
                    <a:pt x="653624" y="176128"/>
                  </a:lnTo>
                  <a:lnTo>
                    <a:pt x="677500" y="1897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599"/>
            <p:cNvSpPr/>
            <p:nvPr/>
          </p:nvSpPr>
          <p:spPr>
            <a:xfrm>
              <a:off x="6379092" y="2225907"/>
              <a:ext cx="350467" cy="418234"/>
            </a:xfrm>
            <a:custGeom>
              <a:avLst/>
              <a:gdLst/>
              <a:ahLst/>
              <a:cxnLst/>
              <a:rect l="0" t="0" r="0" b="0"/>
              <a:pathLst>
                <a:path w="350467" h="418234">
                  <a:moveTo>
                    <a:pt x="14088" y="136293"/>
                  </a:moveTo>
                  <a:lnTo>
                    <a:pt x="14088" y="132247"/>
                  </a:lnTo>
                  <a:lnTo>
                    <a:pt x="11830" y="128004"/>
                  </a:lnTo>
                  <a:lnTo>
                    <a:pt x="8851" y="123295"/>
                  </a:lnTo>
                  <a:lnTo>
                    <a:pt x="0" y="92655"/>
                  </a:lnTo>
                  <a:lnTo>
                    <a:pt x="3875" y="82749"/>
                  </a:lnTo>
                  <a:lnTo>
                    <a:pt x="34702" y="47380"/>
                  </a:lnTo>
                  <a:lnTo>
                    <a:pt x="67799" y="27070"/>
                  </a:lnTo>
                  <a:lnTo>
                    <a:pt x="101216" y="12678"/>
                  </a:lnTo>
                  <a:lnTo>
                    <a:pt x="134636" y="3522"/>
                  </a:lnTo>
                  <a:lnTo>
                    <a:pt x="161645" y="1084"/>
                  </a:lnTo>
                  <a:lnTo>
                    <a:pt x="188324" y="0"/>
                  </a:lnTo>
                  <a:lnTo>
                    <a:pt x="214293" y="1211"/>
                  </a:lnTo>
                  <a:lnTo>
                    <a:pt x="239945" y="7394"/>
                  </a:lnTo>
                  <a:lnTo>
                    <a:pt x="265457" y="15787"/>
                  </a:lnTo>
                  <a:lnTo>
                    <a:pt x="289214" y="26854"/>
                  </a:lnTo>
                  <a:lnTo>
                    <a:pt x="325162" y="61554"/>
                  </a:lnTo>
                  <a:lnTo>
                    <a:pt x="339456" y="81909"/>
                  </a:lnTo>
                  <a:lnTo>
                    <a:pt x="348631" y="105066"/>
                  </a:lnTo>
                  <a:lnTo>
                    <a:pt x="350466" y="141904"/>
                  </a:lnTo>
                  <a:lnTo>
                    <a:pt x="347598" y="169266"/>
                  </a:lnTo>
                  <a:lnTo>
                    <a:pt x="341807" y="198361"/>
                  </a:lnTo>
                  <a:lnTo>
                    <a:pt x="330768" y="228225"/>
                  </a:lnTo>
                  <a:lnTo>
                    <a:pt x="317394" y="256174"/>
                  </a:lnTo>
                  <a:lnTo>
                    <a:pt x="293327" y="293451"/>
                  </a:lnTo>
                  <a:lnTo>
                    <a:pt x="262490" y="325944"/>
                  </a:lnTo>
                  <a:lnTo>
                    <a:pt x="228800" y="354763"/>
                  </a:lnTo>
                  <a:lnTo>
                    <a:pt x="197368" y="377131"/>
                  </a:lnTo>
                  <a:lnTo>
                    <a:pt x="160452" y="399860"/>
                  </a:lnTo>
                  <a:lnTo>
                    <a:pt x="125492" y="415227"/>
                  </a:lnTo>
                  <a:lnTo>
                    <a:pt x="113147" y="4182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600"/>
            <p:cNvSpPr/>
            <p:nvPr/>
          </p:nvSpPr>
          <p:spPr>
            <a:xfrm>
              <a:off x="6960289" y="1836420"/>
              <a:ext cx="271092" cy="60960"/>
            </a:xfrm>
            <a:custGeom>
              <a:avLst/>
              <a:gdLst/>
              <a:ahLst/>
              <a:cxnLst/>
              <a:rect l="0" t="0" r="0" b="0"/>
              <a:pathLst>
                <a:path w="271092" h="60960">
                  <a:moveTo>
                    <a:pt x="4391" y="60959"/>
                  </a:moveTo>
                  <a:lnTo>
                    <a:pt x="345" y="56914"/>
                  </a:lnTo>
                  <a:lnTo>
                    <a:pt x="0" y="55723"/>
                  </a:lnTo>
                  <a:lnTo>
                    <a:pt x="617" y="54928"/>
                  </a:lnTo>
                  <a:lnTo>
                    <a:pt x="3560" y="53199"/>
                  </a:lnTo>
                  <a:lnTo>
                    <a:pt x="11670" y="47465"/>
                  </a:lnTo>
                  <a:lnTo>
                    <a:pt x="47494" y="35455"/>
                  </a:lnTo>
                  <a:lnTo>
                    <a:pt x="84331" y="27908"/>
                  </a:lnTo>
                  <a:lnTo>
                    <a:pt x="114990" y="22846"/>
                  </a:lnTo>
                  <a:lnTo>
                    <a:pt x="147526" y="17773"/>
                  </a:lnTo>
                  <a:lnTo>
                    <a:pt x="178920" y="12697"/>
                  </a:lnTo>
                  <a:lnTo>
                    <a:pt x="214321" y="7618"/>
                  </a:lnTo>
                  <a:lnTo>
                    <a:pt x="245860" y="3386"/>
                  </a:lnTo>
                  <a:lnTo>
                    <a:pt x="27109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601"/>
            <p:cNvSpPr/>
            <p:nvPr/>
          </p:nvSpPr>
          <p:spPr>
            <a:xfrm>
              <a:off x="7034874" y="1661159"/>
              <a:ext cx="36487" cy="348797"/>
            </a:xfrm>
            <a:custGeom>
              <a:avLst/>
              <a:gdLst/>
              <a:ahLst/>
              <a:cxnLst/>
              <a:rect l="0" t="0" r="0" b="0"/>
              <a:pathLst>
                <a:path w="36487" h="348797">
                  <a:moveTo>
                    <a:pt x="13626" y="0"/>
                  </a:moveTo>
                  <a:lnTo>
                    <a:pt x="13626" y="4046"/>
                  </a:lnTo>
                  <a:lnTo>
                    <a:pt x="12779" y="5237"/>
                  </a:lnTo>
                  <a:lnTo>
                    <a:pt x="11367" y="6032"/>
                  </a:lnTo>
                  <a:lnTo>
                    <a:pt x="9581" y="6561"/>
                  </a:lnTo>
                  <a:lnTo>
                    <a:pt x="8389" y="8608"/>
                  </a:lnTo>
                  <a:lnTo>
                    <a:pt x="978" y="40483"/>
                  </a:lnTo>
                  <a:lnTo>
                    <a:pt x="0" y="68346"/>
                  </a:lnTo>
                  <a:lnTo>
                    <a:pt x="3850" y="103883"/>
                  </a:lnTo>
                  <a:lnTo>
                    <a:pt x="5048" y="131684"/>
                  </a:lnTo>
                  <a:lnTo>
                    <a:pt x="7837" y="160973"/>
                  </a:lnTo>
                  <a:lnTo>
                    <a:pt x="11053" y="191771"/>
                  </a:lnTo>
                  <a:lnTo>
                    <a:pt x="12483" y="225214"/>
                  </a:lnTo>
                  <a:lnTo>
                    <a:pt x="15375" y="253060"/>
                  </a:lnTo>
                  <a:lnTo>
                    <a:pt x="19506" y="287777"/>
                  </a:lnTo>
                  <a:lnTo>
                    <a:pt x="22988" y="314996"/>
                  </a:lnTo>
                  <a:lnTo>
                    <a:pt x="30607" y="341789"/>
                  </a:lnTo>
                  <a:lnTo>
                    <a:pt x="35325" y="348796"/>
                  </a:lnTo>
                  <a:lnTo>
                    <a:pt x="35711" y="348524"/>
                  </a:lnTo>
                  <a:lnTo>
                    <a:pt x="36486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602"/>
            <p:cNvSpPr/>
            <p:nvPr/>
          </p:nvSpPr>
          <p:spPr>
            <a:xfrm>
              <a:off x="6614741" y="1837479"/>
              <a:ext cx="319460" cy="187266"/>
            </a:xfrm>
            <a:custGeom>
              <a:avLst/>
              <a:gdLst/>
              <a:ahLst/>
              <a:cxnLst/>
              <a:rect l="0" t="0" r="0" b="0"/>
              <a:pathLst>
                <a:path w="319460" h="187266">
                  <a:moveTo>
                    <a:pt x="159439" y="6561"/>
                  </a:moveTo>
                  <a:lnTo>
                    <a:pt x="152877" y="6561"/>
                  </a:lnTo>
                  <a:lnTo>
                    <a:pt x="134745" y="0"/>
                  </a:lnTo>
                  <a:lnTo>
                    <a:pt x="104210" y="9640"/>
                  </a:lnTo>
                  <a:lnTo>
                    <a:pt x="66773" y="34994"/>
                  </a:lnTo>
                  <a:lnTo>
                    <a:pt x="38026" y="68255"/>
                  </a:lnTo>
                  <a:lnTo>
                    <a:pt x="13032" y="105717"/>
                  </a:lnTo>
                  <a:lnTo>
                    <a:pt x="3828" y="129356"/>
                  </a:lnTo>
                  <a:lnTo>
                    <a:pt x="290" y="162739"/>
                  </a:lnTo>
                  <a:lnTo>
                    <a:pt x="0" y="169100"/>
                  </a:lnTo>
                  <a:lnTo>
                    <a:pt x="2346" y="174187"/>
                  </a:lnTo>
                  <a:lnTo>
                    <a:pt x="11726" y="182097"/>
                  </a:lnTo>
                  <a:lnTo>
                    <a:pt x="22104" y="186177"/>
                  </a:lnTo>
                  <a:lnTo>
                    <a:pt x="27242" y="187265"/>
                  </a:lnTo>
                  <a:lnTo>
                    <a:pt x="37466" y="186216"/>
                  </a:lnTo>
                  <a:lnTo>
                    <a:pt x="74232" y="176316"/>
                  </a:lnTo>
                  <a:lnTo>
                    <a:pt x="97221" y="168148"/>
                  </a:lnTo>
                  <a:lnTo>
                    <a:pt x="125918" y="145798"/>
                  </a:lnTo>
                  <a:lnTo>
                    <a:pt x="152810" y="109179"/>
                  </a:lnTo>
                  <a:lnTo>
                    <a:pt x="169462" y="71209"/>
                  </a:lnTo>
                  <a:lnTo>
                    <a:pt x="173648" y="56051"/>
                  </a:lnTo>
                  <a:lnTo>
                    <a:pt x="174543" y="46328"/>
                  </a:lnTo>
                  <a:lnTo>
                    <a:pt x="176931" y="62422"/>
                  </a:lnTo>
                  <a:lnTo>
                    <a:pt x="179913" y="72028"/>
                  </a:lnTo>
                  <a:lnTo>
                    <a:pt x="183285" y="90869"/>
                  </a:lnTo>
                  <a:lnTo>
                    <a:pt x="202994" y="128457"/>
                  </a:lnTo>
                  <a:lnTo>
                    <a:pt x="225863" y="156083"/>
                  </a:lnTo>
                  <a:lnTo>
                    <a:pt x="244878" y="167515"/>
                  </a:lnTo>
                  <a:lnTo>
                    <a:pt x="262553" y="172220"/>
                  </a:lnTo>
                  <a:lnTo>
                    <a:pt x="282560" y="169568"/>
                  </a:lnTo>
                  <a:lnTo>
                    <a:pt x="305145" y="161087"/>
                  </a:lnTo>
                  <a:lnTo>
                    <a:pt x="319459" y="1513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603"/>
            <p:cNvSpPr/>
            <p:nvPr/>
          </p:nvSpPr>
          <p:spPr>
            <a:xfrm>
              <a:off x="6364849" y="1844040"/>
              <a:ext cx="188073" cy="196433"/>
            </a:xfrm>
            <a:custGeom>
              <a:avLst/>
              <a:gdLst/>
              <a:ahLst/>
              <a:cxnLst/>
              <a:rect l="0" t="0" r="0" b="0"/>
              <a:pathLst>
                <a:path w="188073" h="196433">
                  <a:moveTo>
                    <a:pt x="150251" y="0"/>
                  </a:moveTo>
                  <a:lnTo>
                    <a:pt x="142160" y="0"/>
                  </a:lnTo>
                  <a:lnTo>
                    <a:pt x="135931" y="2257"/>
                  </a:lnTo>
                  <a:lnTo>
                    <a:pt x="133084" y="4045"/>
                  </a:lnTo>
                  <a:lnTo>
                    <a:pt x="100118" y="11351"/>
                  </a:lnTo>
                  <a:lnTo>
                    <a:pt x="74026" y="21401"/>
                  </a:lnTo>
                  <a:lnTo>
                    <a:pt x="57015" y="34939"/>
                  </a:lnTo>
                  <a:lnTo>
                    <a:pt x="30969" y="69167"/>
                  </a:lnTo>
                  <a:lnTo>
                    <a:pt x="11416" y="105259"/>
                  </a:lnTo>
                  <a:lnTo>
                    <a:pt x="781" y="142743"/>
                  </a:lnTo>
                  <a:lnTo>
                    <a:pt x="0" y="158268"/>
                  </a:lnTo>
                  <a:lnTo>
                    <a:pt x="2475" y="170812"/>
                  </a:lnTo>
                  <a:lnTo>
                    <a:pt x="8654" y="179774"/>
                  </a:lnTo>
                  <a:lnTo>
                    <a:pt x="26420" y="192426"/>
                  </a:lnTo>
                  <a:lnTo>
                    <a:pt x="41217" y="196432"/>
                  </a:lnTo>
                  <a:lnTo>
                    <a:pt x="64415" y="193574"/>
                  </a:lnTo>
                  <a:lnTo>
                    <a:pt x="97359" y="178940"/>
                  </a:lnTo>
                  <a:lnTo>
                    <a:pt x="133343" y="159743"/>
                  </a:lnTo>
                  <a:lnTo>
                    <a:pt x="148663" y="148890"/>
                  </a:lnTo>
                  <a:lnTo>
                    <a:pt x="177647" y="113837"/>
                  </a:lnTo>
                  <a:lnTo>
                    <a:pt x="183594" y="98854"/>
                  </a:lnTo>
                  <a:lnTo>
                    <a:pt x="187724" y="61779"/>
                  </a:lnTo>
                  <a:lnTo>
                    <a:pt x="188072" y="49753"/>
                  </a:lnTo>
                  <a:lnTo>
                    <a:pt x="183711" y="38763"/>
                  </a:lnTo>
                  <a:lnTo>
                    <a:pt x="176129" y="29081"/>
                  </a:lnTo>
                  <a:lnTo>
                    <a:pt x="152519" y="13184"/>
                  </a:lnTo>
                  <a:lnTo>
                    <a:pt x="137470" y="9268"/>
                  </a:lnTo>
                  <a:lnTo>
                    <a:pt x="129612" y="10610"/>
                  </a:lnTo>
                  <a:lnTo>
                    <a:pt x="120428" y="13868"/>
                  </a:lnTo>
                  <a:lnTo>
                    <a:pt x="112151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604"/>
            <p:cNvSpPr/>
            <p:nvPr/>
          </p:nvSpPr>
          <p:spPr>
            <a:xfrm>
              <a:off x="6068644" y="1630679"/>
              <a:ext cx="202617" cy="441962"/>
            </a:xfrm>
            <a:custGeom>
              <a:avLst/>
              <a:gdLst/>
              <a:ahLst/>
              <a:cxnLst/>
              <a:rect l="0" t="0" r="0" b="0"/>
              <a:pathLst>
                <a:path w="202617" h="441962">
                  <a:moveTo>
                    <a:pt x="202616" y="0"/>
                  </a:moveTo>
                  <a:lnTo>
                    <a:pt x="188296" y="6032"/>
                  </a:lnTo>
                  <a:lnTo>
                    <a:pt x="185449" y="6561"/>
                  </a:lnTo>
                  <a:lnTo>
                    <a:pt x="169307" y="15397"/>
                  </a:lnTo>
                  <a:lnTo>
                    <a:pt x="133662" y="52776"/>
                  </a:lnTo>
                  <a:lnTo>
                    <a:pt x="111065" y="80549"/>
                  </a:lnTo>
                  <a:lnTo>
                    <a:pt x="88283" y="115589"/>
                  </a:lnTo>
                  <a:lnTo>
                    <a:pt x="73061" y="141120"/>
                  </a:lnTo>
                  <a:lnTo>
                    <a:pt x="57829" y="169400"/>
                  </a:lnTo>
                  <a:lnTo>
                    <a:pt x="42593" y="196645"/>
                  </a:lnTo>
                  <a:lnTo>
                    <a:pt x="28201" y="223711"/>
                  </a:lnTo>
                  <a:lnTo>
                    <a:pt x="16160" y="252674"/>
                  </a:lnTo>
                  <a:lnTo>
                    <a:pt x="7422" y="280222"/>
                  </a:lnTo>
                  <a:lnTo>
                    <a:pt x="0" y="317273"/>
                  </a:lnTo>
                  <a:lnTo>
                    <a:pt x="59" y="349701"/>
                  </a:lnTo>
                  <a:lnTo>
                    <a:pt x="1538" y="360134"/>
                  </a:lnTo>
                  <a:lnTo>
                    <a:pt x="9954" y="376242"/>
                  </a:lnTo>
                  <a:lnTo>
                    <a:pt x="38924" y="410164"/>
                  </a:lnTo>
                  <a:lnTo>
                    <a:pt x="72100" y="425457"/>
                  </a:lnTo>
                  <a:lnTo>
                    <a:pt x="108507" y="438407"/>
                  </a:lnTo>
                  <a:lnTo>
                    <a:pt x="118795" y="441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605"/>
            <p:cNvSpPr/>
            <p:nvPr/>
          </p:nvSpPr>
          <p:spPr>
            <a:xfrm>
              <a:off x="5509840" y="1686061"/>
              <a:ext cx="258500" cy="373701"/>
            </a:xfrm>
            <a:custGeom>
              <a:avLst/>
              <a:gdLst/>
              <a:ahLst/>
              <a:cxnLst/>
              <a:rect l="0" t="0" r="0" b="0"/>
              <a:pathLst>
                <a:path w="258500" h="373701">
                  <a:moveTo>
                    <a:pt x="136579" y="188459"/>
                  </a:moveTo>
                  <a:lnTo>
                    <a:pt x="136579" y="184413"/>
                  </a:lnTo>
                  <a:lnTo>
                    <a:pt x="134322" y="180170"/>
                  </a:lnTo>
                  <a:lnTo>
                    <a:pt x="132534" y="177853"/>
                  </a:lnTo>
                  <a:lnTo>
                    <a:pt x="128291" y="175278"/>
                  </a:lnTo>
                  <a:lnTo>
                    <a:pt x="118883" y="173829"/>
                  </a:lnTo>
                  <a:lnTo>
                    <a:pt x="110088" y="174336"/>
                  </a:lnTo>
                  <a:lnTo>
                    <a:pt x="85636" y="183860"/>
                  </a:lnTo>
                  <a:lnTo>
                    <a:pt x="60195" y="205801"/>
                  </a:lnTo>
                  <a:lnTo>
                    <a:pt x="32750" y="242075"/>
                  </a:lnTo>
                  <a:lnTo>
                    <a:pt x="13028" y="278417"/>
                  </a:lnTo>
                  <a:lnTo>
                    <a:pt x="2359" y="315950"/>
                  </a:lnTo>
                  <a:lnTo>
                    <a:pt x="0" y="344029"/>
                  </a:lnTo>
                  <a:lnTo>
                    <a:pt x="3636" y="360613"/>
                  </a:lnTo>
                  <a:lnTo>
                    <a:pt x="10042" y="368829"/>
                  </a:lnTo>
                  <a:lnTo>
                    <a:pt x="14122" y="372206"/>
                  </a:lnTo>
                  <a:lnTo>
                    <a:pt x="17687" y="373610"/>
                  </a:lnTo>
                  <a:lnTo>
                    <a:pt x="20911" y="373700"/>
                  </a:lnTo>
                  <a:lnTo>
                    <a:pt x="46120" y="364719"/>
                  </a:lnTo>
                  <a:lnTo>
                    <a:pt x="76919" y="338816"/>
                  </a:lnTo>
                  <a:lnTo>
                    <a:pt x="100273" y="308282"/>
                  </a:lnTo>
                  <a:lnTo>
                    <a:pt x="116038" y="275232"/>
                  </a:lnTo>
                  <a:lnTo>
                    <a:pt x="131434" y="238628"/>
                  </a:lnTo>
                  <a:lnTo>
                    <a:pt x="141630" y="213579"/>
                  </a:lnTo>
                  <a:lnTo>
                    <a:pt x="149548" y="186076"/>
                  </a:lnTo>
                  <a:lnTo>
                    <a:pt x="155890" y="157766"/>
                  </a:lnTo>
                  <a:lnTo>
                    <a:pt x="161531" y="131073"/>
                  </a:lnTo>
                  <a:lnTo>
                    <a:pt x="164602" y="105098"/>
                  </a:lnTo>
                  <a:lnTo>
                    <a:pt x="166332" y="68933"/>
                  </a:lnTo>
                  <a:lnTo>
                    <a:pt x="166916" y="34462"/>
                  </a:lnTo>
                  <a:lnTo>
                    <a:pt x="160486" y="4850"/>
                  </a:lnTo>
                  <a:lnTo>
                    <a:pt x="159290" y="2552"/>
                  </a:lnTo>
                  <a:lnTo>
                    <a:pt x="157647" y="1021"/>
                  </a:lnTo>
                  <a:lnTo>
                    <a:pt x="155704" y="0"/>
                  </a:lnTo>
                  <a:lnTo>
                    <a:pt x="154410" y="166"/>
                  </a:lnTo>
                  <a:lnTo>
                    <a:pt x="153546" y="1124"/>
                  </a:lnTo>
                  <a:lnTo>
                    <a:pt x="151740" y="4445"/>
                  </a:lnTo>
                  <a:lnTo>
                    <a:pt x="148115" y="8744"/>
                  </a:lnTo>
                  <a:lnTo>
                    <a:pt x="145360" y="24014"/>
                  </a:lnTo>
                  <a:lnTo>
                    <a:pt x="144429" y="53623"/>
                  </a:lnTo>
                  <a:lnTo>
                    <a:pt x="144267" y="87359"/>
                  </a:lnTo>
                  <a:lnTo>
                    <a:pt x="144229" y="114739"/>
                  </a:lnTo>
                  <a:lnTo>
                    <a:pt x="144213" y="143841"/>
                  </a:lnTo>
                  <a:lnTo>
                    <a:pt x="145052" y="173708"/>
                  </a:lnTo>
                  <a:lnTo>
                    <a:pt x="148247" y="203916"/>
                  </a:lnTo>
                  <a:lnTo>
                    <a:pt x="150232" y="232017"/>
                  </a:lnTo>
                  <a:lnTo>
                    <a:pt x="152808" y="258618"/>
                  </a:lnTo>
                  <a:lnTo>
                    <a:pt x="163777" y="295700"/>
                  </a:lnTo>
                  <a:lnTo>
                    <a:pt x="182655" y="329587"/>
                  </a:lnTo>
                  <a:lnTo>
                    <a:pt x="193464" y="340929"/>
                  </a:lnTo>
                  <a:lnTo>
                    <a:pt x="206735" y="348792"/>
                  </a:lnTo>
                  <a:lnTo>
                    <a:pt x="235104" y="354655"/>
                  </a:lnTo>
                  <a:lnTo>
                    <a:pt x="258499" y="3560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606"/>
            <p:cNvSpPr/>
            <p:nvPr/>
          </p:nvSpPr>
          <p:spPr>
            <a:xfrm>
              <a:off x="5214135" y="1821656"/>
              <a:ext cx="211305" cy="250363"/>
            </a:xfrm>
            <a:custGeom>
              <a:avLst/>
              <a:gdLst/>
              <a:ahLst/>
              <a:cxnLst/>
              <a:rect l="0" t="0" r="0" b="0"/>
              <a:pathLst>
                <a:path w="211305" h="250363">
                  <a:moveTo>
                    <a:pt x="5565" y="113823"/>
                  </a:moveTo>
                  <a:lnTo>
                    <a:pt x="25142" y="112977"/>
                  </a:lnTo>
                  <a:lnTo>
                    <a:pt x="61267" y="104416"/>
                  </a:lnTo>
                  <a:lnTo>
                    <a:pt x="97316" y="93268"/>
                  </a:lnTo>
                  <a:lnTo>
                    <a:pt x="119110" y="84967"/>
                  </a:lnTo>
                  <a:lnTo>
                    <a:pt x="152595" y="57640"/>
                  </a:lnTo>
                  <a:lnTo>
                    <a:pt x="174201" y="36549"/>
                  </a:lnTo>
                  <a:lnTo>
                    <a:pt x="177881" y="28397"/>
                  </a:lnTo>
                  <a:lnTo>
                    <a:pt x="178862" y="23853"/>
                  </a:lnTo>
                  <a:lnTo>
                    <a:pt x="178669" y="19976"/>
                  </a:lnTo>
                  <a:lnTo>
                    <a:pt x="176197" y="13411"/>
                  </a:lnTo>
                  <a:lnTo>
                    <a:pt x="170046" y="4955"/>
                  </a:lnTo>
                  <a:lnTo>
                    <a:pt x="163052" y="1938"/>
                  </a:lnTo>
                  <a:lnTo>
                    <a:pt x="140719" y="0"/>
                  </a:lnTo>
                  <a:lnTo>
                    <a:pt x="126593" y="4251"/>
                  </a:lnTo>
                  <a:lnTo>
                    <a:pt x="89267" y="26393"/>
                  </a:lnTo>
                  <a:lnTo>
                    <a:pt x="67336" y="47278"/>
                  </a:lnTo>
                  <a:lnTo>
                    <a:pt x="42068" y="84247"/>
                  </a:lnTo>
                  <a:lnTo>
                    <a:pt x="22590" y="116349"/>
                  </a:lnTo>
                  <a:lnTo>
                    <a:pt x="8352" y="150414"/>
                  </a:lnTo>
                  <a:lnTo>
                    <a:pt x="0" y="188220"/>
                  </a:lnTo>
                  <a:lnTo>
                    <a:pt x="2598" y="212349"/>
                  </a:lnTo>
                  <a:lnTo>
                    <a:pt x="8762" y="225628"/>
                  </a:lnTo>
                  <a:lnTo>
                    <a:pt x="17146" y="236328"/>
                  </a:lnTo>
                  <a:lnTo>
                    <a:pt x="26516" y="243905"/>
                  </a:lnTo>
                  <a:lnTo>
                    <a:pt x="38583" y="247838"/>
                  </a:lnTo>
                  <a:lnTo>
                    <a:pt x="71071" y="250362"/>
                  </a:lnTo>
                  <a:lnTo>
                    <a:pt x="100139" y="246754"/>
                  </a:lnTo>
                  <a:lnTo>
                    <a:pt x="134246" y="240323"/>
                  </a:lnTo>
                  <a:lnTo>
                    <a:pt x="167117" y="229010"/>
                  </a:lnTo>
                  <a:lnTo>
                    <a:pt x="211304" y="2128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607"/>
            <p:cNvSpPr/>
            <p:nvPr/>
          </p:nvSpPr>
          <p:spPr>
            <a:xfrm>
              <a:off x="4861559" y="1860795"/>
              <a:ext cx="297181" cy="245436"/>
            </a:xfrm>
            <a:custGeom>
              <a:avLst/>
              <a:gdLst/>
              <a:ahLst/>
              <a:cxnLst/>
              <a:rect l="0" t="0" r="0" b="0"/>
              <a:pathLst>
                <a:path w="297181" h="245436">
                  <a:moveTo>
                    <a:pt x="0" y="74684"/>
                  </a:moveTo>
                  <a:lnTo>
                    <a:pt x="6561" y="74684"/>
                  </a:lnTo>
                  <a:lnTo>
                    <a:pt x="11352" y="78730"/>
                  </a:lnTo>
                  <a:lnTo>
                    <a:pt x="18028" y="80716"/>
                  </a:lnTo>
                  <a:lnTo>
                    <a:pt x="25793" y="82445"/>
                  </a:lnTo>
                  <a:lnTo>
                    <a:pt x="36617" y="87332"/>
                  </a:lnTo>
                  <a:lnTo>
                    <a:pt x="72349" y="94934"/>
                  </a:lnTo>
                  <a:lnTo>
                    <a:pt x="97543" y="95924"/>
                  </a:lnTo>
                  <a:lnTo>
                    <a:pt x="131499" y="89103"/>
                  </a:lnTo>
                  <a:lnTo>
                    <a:pt x="166522" y="79602"/>
                  </a:lnTo>
                  <a:lnTo>
                    <a:pt x="197900" y="69572"/>
                  </a:lnTo>
                  <a:lnTo>
                    <a:pt x="220069" y="61128"/>
                  </a:lnTo>
                  <a:lnTo>
                    <a:pt x="236891" y="48278"/>
                  </a:lnTo>
                  <a:lnTo>
                    <a:pt x="255306" y="24799"/>
                  </a:lnTo>
                  <a:lnTo>
                    <a:pt x="257403" y="19211"/>
                  </a:lnTo>
                  <a:lnTo>
                    <a:pt x="257116" y="16536"/>
                  </a:lnTo>
                  <a:lnTo>
                    <a:pt x="254538" y="11305"/>
                  </a:lnTo>
                  <a:lnTo>
                    <a:pt x="248327" y="3600"/>
                  </a:lnTo>
                  <a:lnTo>
                    <a:pt x="241319" y="758"/>
                  </a:lnTo>
                  <a:lnTo>
                    <a:pt x="237079" y="0"/>
                  </a:lnTo>
                  <a:lnTo>
                    <a:pt x="227854" y="1416"/>
                  </a:lnTo>
                  <a:lnTo>
                    <a:pt x="204088" y="13269"/>
                  </a:lnTo>
                  <a:lnTo>
                    <a:pt x="174087" y="32763"/>
                  </a:lnTo>
                  <a:lnTo>
                    <a:pt x="138685" y="60195"/>
                  </a:lnTo>
                  <a:lnTo>
                    <a:pt x="111027" y="90073"/>
                  </a:lnTo>
                  <a:lnTo>
                    <a:pt x="90104" y="126517"/>
                  </a:lnTo>
                  <a:lnTo>
                    <a:pt x="79198" y="164071"/>
                  </a:lnTo>
                  <a:lnTo>
                    <a:pt x="76793" y="196199"/>
                  </a:lnTo>
                  <a:lnTo>
                    <a:pt x="80979" y="209406"/>
                  </a:lnTo>
                  <a:lnTo>
                    <a:pt x="89331" y="220921"/>
                  </a:lnTo>
                  <a:lnTo>
                    <a:pt x="101510" y="231683"/>
                  </a:lnTo>
                  <a:lnTo>
                    <a:pt x="115389" y="237595"/>
                  </a:lnTo>
                  <a:lnTo>
                    <a:pt x="149040" y="245435"/>
                  </a:lnTo>
                  <a:lnTo>
                    <a:pt x="182355" y="244563"/>
                  </a:lnTo>
                  <a:lnTo>
                    <a:pt x="214992" y="238943"/>
                  </a:lnTo>
                  <a:lnTo>
                    <a:pt x="246111" y="231915"/>
                  </a:lnTo>
                  <a:lnTo>
                    <a:pt x="280567" y="215658"/>
                  </a:lnTo>
                  <a:lnTo>
                    <a:pt x="297180" y="2118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608"/>
            <p:cNvSpPr/>
            <p:nvPr/>
          </p:nvSpPr>
          <p:spPr>
            <a:xfrm>
              <a:off x="4526280" y="1737673"/>
              <a:ext cx="289561" cy="364981"/>
            </a:xfrm>
            <a:custGeom>
              <a:avLst/>
              <a:gdLst/>
              <a:ahLst/>
              <a:cxnLst/>
              <a:rect l="0" t="0" r="0" b="0"/>
              <a:pathLst>
                <a:path w="289561" h="364981">
                  <a:moveTo>
                    <a:pt x="289560" y="7306"/>
                  </a:moveTo>
                  <a:lnTo>
                    <a:pt x="285515" y="3261"/>
                  </a:lnTo>
                  <a:lnTo>
                    <a:pt x="281271" y="1275"/>
                  </a:lnTo>
                  <a:lnTo>
                    <a:pt x="267602" y="0"/>
                  </a:lnTo>
                  <a:lnTo>
                    <a:pt x="233077" y="8017"/>
                  </a:lnTo>
                  <a:lnTo>
                    <a:pt x="202551" y="17395"/>
                  </a:lnTo>
                  <a:lnTo>
                    <a:pt x="166695" y="28640"/>
                  </a:lnTo>
                  <a:lnTo>
                    <a:pt x="129260" y="39592"/>
                  </a:lnTo>
                  <a:lnTo>
                    <a:pt x="93615" y="53562"/>
                  </a:lnTo>
                  <a:lnTo>
                    <a:pt x="61604" y="70683"/>
                  </a:lnTo>
                  <a:lnTo>
                    <a:pt x="28538" y="91133"/>
                  </a:lnTo>
                  <a:lnTo>
                    <a:pt x="15135" y="104581"/>
                  </a:lnTo>
                  <a:lnTo>
                    <a:pt x="10960" y="112064"/>
                  </a:lnTo>
                  <a:lnTo>
                    <a:pt x="9846" y="115245"/>
                  </a:lnTo>
                  <a:lnTo>
                    <a:pt x="9950" y="118212"/>
                  </a:lnTo>
                  <a:lnTo>
                    <a:pt x="12325" y="123767"/>
                  </a:lnTo>
                  <a:lnTo>
                    <a:pt x="22466" y="131654"/>
                  </a:lnTo>
                  <a:lnTo>
                    <a:pt x="40241" y="135308"/>
                  </a:lnTo>
                  <a:lnTo>
                    <a:pt x="75086" y="137389"/>
                  </a:lnTo>
                  <a:lnTo>
                    <a:pt x="105409" y="142840"/>
                  </a:lnTo>
                  <a:lnTo>
                    <a:pt x="140828" y="149817"/>
                  </a:lnTo>
                  <a:lnTo>
                    <a:pt x="177287" y="158093"/>
                  </a:lnTo>
                  <a:lnTo>
                    <a:pt x="209915" y="170894"/>
                  </a:lnTo>
                  <a:lnTo>
                    <a:pt x="240185" y="185411"/>
                  </a:lnTo>
                  <a:lnTo>
                    <a:pt x="264770" y="201283"/>
                  </a:lnTo>
                  <a:lnTo>
                    <a:pt x="277413" y="214592"/>
                  </a:lnTo>
                  <a:lnTo>
                    <a:pt x="284161" y="231231"/>
                  </a:lnTo>
                  <a:lnTo>
                    <a:pt x="286313" y="249068"/>
                  </a:lnTo>
                  <a:lnTo>
                    <a:pt x="280797" y="281216"/>
                  </a:lnTo>
                  <a:lnTo>
                    <a:pt x="278638" y="288973"/>
                  </a:lnTo>
                  <a:lnTo>
                    <a:pt x="267208" y="302107"/>
                  </a:lnTo>
                  <a:lnTo>
                    <a:pt x="236320" y="328382"/>
                  </a:lnTo>
                  <a:lnTo>
                    <a:pt x="209344" y="342423"/>
                  </a:lnTo>
                  <a:lnTo>
                    <a:pt x="179902" y="351945"/>
                  </a:lnTo>
                  <a:lnTo>
                    <a:pt x="145685" y="360129"/>
                  </a:lnTo>
                  <a:lnTo>
                    <a:pt x="108735" y="363871"/>
                  </a:lnTo>
                  <a:lnTo>
                    <a:pt x="75021" y="364980"/>
                  </a:lnTo>
                  <a:lnTo>
                    <a:pt x="40219" y="364508"/>
                  </a:lnTo>
                  <a:lnTo>
                    <a:pt x="22546" y="359336"/>
                  </a:lnTo>
                  <a:lnTo>
                    <a:pt x="8561" y="350003"/>
                  </a:lnTo>
                  <a:lnTo>
                    <a:pt x="0" y="3425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SMARTInkShape-609"/>
          <p:cNvSpPr/>
          <p:nvPr/>
        </p:nvSpPr>
        <p:spPr>
          <a:xfrm>
            <a:off x="6454453" y="2346959"/>
            <a:ext cx="21774" cy="304801"/>
          </a:xfrm>
          <a:custGeom>
            <a:avLst/>
            <a:gdLst/>
            <a:ahLst/>
            <a:cxnLst/>
            <a:rect l="0" t="0" r="0" b="0"/>
            <a:pathLst>
              <a:path w="21774" h="304801">
                <a:moveTo>
                  <a:pt x="7307" y="0"/>
                </a:moveTo>
                <a:lnTo>
                  <a:pt x="3261" y="0"/>
                </a:lnTo>
                <a:lnTo>
                  <a:pt x="2070" y="847"/>
                </a:lnTo>
                <a:lnTo>
                  <a:pt x="1275" y="2258"/>
                </a:lnTo>
                <a:lnTo>
                  <a:pt x="0" y="10606"/>
                </a:lnTo>
                <a:lnTo>
                  <a:pt x="6275" y="46652"/>
                </a:lnTo>
                <a:lnTo>
                  <a:pt x="12339" y="83315"/>
                </a:lnTo>
                <a:lnTo>
                  <a:pt x="15007" y="118196"/>
                </a:lnTo>
                <a:lnTo>
                  <a:pt x="19936" y="155342"/>
                </a:lnTo>
                <a:lnTo>
                  <a:pt x="21773" y="193159"/>
                </a:lnTo>
                <a:lnTo>
                  <a:pt x="21471" y="230329"/>
                </a:lnTo>
                <a:lnTo>
                  <a:pt x="17241" y="261474"/>
                </a:lnTo>
                <a:lnTo>
                  <a:pt x="15017" y="298971"/>
                </a:lnTo>
                <a:lnTo>
                  <a:pt x="14927" y="3048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SMARTInkShape-Group138"/>
          <p:cNvGrpSpPr/>
          <p:nvPr/>
        </p:nvGrpSpPr>
        <p:grpSpPr>
          <a:xfrm>
            <a:off x="2202475" y="3025140"/>
            <a:ext cx="4289765" cy="388620"/>
            <a:chOff x="2202475" y="3025140"/>
            <a:chExt cx="4289765" cy="388620"/>
          </a:xfrm>
        </p:grpSpPr>
        <p:sp>
          <p:nvSpPr>
            <p:cNvPr id="36" name="SMARTInkShape-610"/>
            <p:cNvSpPr/>
            <p:nvPr/>
          </p:nvSpPr>
          <p:spPr>
            <a:xfrm>
              <a:off x="6324600" y="3261359"/>
              <a:ext cx="167640" cy="152401"/>
            </a:xfrm>
            <a:custGeom>
              <a:avLst/>
              <a:gdLst/>
              <a:ahLst/>
              <a:cxnLst/>
              <a:rect l="0" t="0" r="0" b="0"/>
              <a:pathLst>
                <a:path w="167640" h="152401">
                  <a:moveTo>
                    <a:pt x="0" y="0"/>
                  </a:moveTo>
                  <a:lnTo>
                    <a:pt x="846" y="12167"/>
                  </a:lnTo>
                  <a:lnTo>
                    <a:pt x="4045" y="21213"/>
                  </a:lnTo>
                  <a:lnTo>
                    <a:pt x="28518" y="54924"/>
                  </a:lnTo>
                  <a:lnTo>
                    <a:pt x="60541" y="78896"/>
                  </a:lnTo>
                  <a:lnTo>
                    <a:pt x="89528" y="99013"/>
                  </a:lnTo>
                  <a:lnTo>
                    <a:pt x="127406" y="121409"/>
                  </a:lnTo>
                  <a:lnTo>
                    <a:pt x="167639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611"/>
            <p:cNvSpPr/>
            <p:nvPr/>
          </p:nvSpPr>
          <p:spPr>
            <a:xfrm>
              <a:off x="6241226" y="3078480"/>
              <a:ext cx="220535" cy="311777"/>
            </a:xfrm>
            <a:custGeom>
              <a:avLst/>
              <a:gdLst/>
              <a:ahLst/>
              <a:cxnLst/>
              <a:rect l="0" t="0" r="0" b="0"/>
              <a:pathLst>
                <a:path w="220535" h="311777">
                  <a:moveTo>
                    <a:pt x="68134" y="0"/>
                  </a:moveTo>
                  <a:lnTo>
                    <a:pt x="64088" y="0"/>
                  </a:lnTo>
                  <a:lnTo>
                    <a:pt x="62897" y="846"/>
                  </a:lnTo>
                  <a:lnTo>
                    <a:pt x="62102" y="2257"/>
                  </a:lnTo>
                  <a:lnTo>
                    <a:pt x="60827" y="10605"/>
                  </a:lnTo>
                  <a:lnTo>
                    <a:pt x="62813" y="41754"/>
                  </a:lnTo>
                  <a:lnTo>
                    <a:pt x="64922" y="60044"/>
                  </a:lnTo>
                  <a:lnTo>
                    <a:pt x="62196" y="90227"/>
                  </a:lnTo>
                  <a:lnTo>
                    <a:pt x="60166" y="126452"/>
                  </a:lnTo>
                  <a:lnTo>
                    <a:pt x="56690" y="154414"/>
                  </a:lnTo>
                  <a:lnTo>
                    <a:pt x="50065" y="183775"/>
                  </a:lnTo>
                  <a:lnTo>
                    <a:pt x="42323" y="212911"/>
                  </a:lnTo>
                  <a:lnTo>
                    <a:pt x="36060" y="239971"/>
                  </a:lnTo>
                  <a:lnTo>
                    <a:pt x="27774" y="270916"/>
                  </a:lnTo>
                  <a:lnTo>
                    <a:pt x="14830" y="301424"/>
                  </a:lnTo>
                  <a:lnTo>
                    <a:pt x="9730" y="307533"/>
                  </a:lnTo>
                  <a:lnTo>
                    <a:pt x="1061" y="311776"/>
                  </a:lnTo>
                  <a:lnTo>
                    <a:pt x="559" y="311144"/>
                  </a:lnTo>
                  <a:lnTo>
                    <a:pt x="0" y="308184"/>
                  </a:lnTo>
                  <a:lnTo>
                    <a:pt x="13424" y="272073"/>
                  </a:lnTo>
                  <a:lnTo>
                    <a:pt x="30766" y="235274"/>
                  </a:lnTo>
                  <a:lnTo>
                    <a:pt x="47749" y="205459"/>
                  </a:lnTo>
                  <a:lnTo>
                    <a:pt x="71124" y="177434"/>
                  </a:lnTo>
                  <a:lnTo>
                    <a:pt x="105319" y="149254"/>
                  </a:lnTo>
                  <a:lnTo>
                    <a:pt x="141769" y="128228"/>
                  </a:lnTo>
                  <a:lnTo>
                    <a:pt x="166434" y="118803"/>
                  </a:lnTo>
                  <a:lnTo>
                    <a:pt x="193008" y="112931"/>
                  </a:lnTo>
                  <a:lnTo>
                    <a:pt x="203911" y="108532"/>
                  </a:lnTo>
                  <a:lnTo>
                    <a:pt x="220534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612"/>
            <p:cNvSpPr/>
            <p:nvPr/>
          </p:nvSpPr>
          <p:spPr>
            <a:xfrm>
              <a:off x="5982250" y="3193093"/>
              <a:ext cx="189951" cy="181835"/>
            </a:xfrm>
            <a:custGeom>
              <a:avLst/>
              <a:gdLst/>
              <a:ahLst/>
              <a:cxnLst/>
              <a:rect l="0" t="0" r="0" b="0"/>
              <a:pathLst>
                <a:path w="189951" h="181835">
                  <a:moveTo>
                    <a:pt x="121369" y="7307"/>
                  </a:moveTo>
                  <a:lnTo>
                    <a:pt x="117324" y="7307"/>
                  </a:lnTo>
                  <a:lnTo>
                    <a:pt x="113081" y="5049"/>
                  </a:lnTo>
                  <a:lnTo>
                    <a:pt x="110764" y="3261"/>
                  </a:lnTo>
                  <a:lnTo>
                    <a:pt x="103674" y="1275"/>
                  </a:lnTo>
                  <a:lnTo>
                    <a:pt x="85324" y="0"/>
                  </a:lnTo>
                  <a:lnTo>
                    <a:pt x="70425" y="3825"/>
                  </a:lnTo>
                  <a:lnTo>
                    <a:pt x="50222" y="13549"/>
                  </a:lnTo>
                  <a:lnTo>
                    <a:pt x="35848" y="26184"/>
                  </a:lnTo>
                  <a:lnTo>
                    <a:pt x="12289" y="61746"/>
                  </a:lnTo>
                  <a:lnTo>
                    <a:pt x="3630" y="83832"/>
                  </a:lnTo>
                  <a:lnTo>
                    <a:pt x="0" y="121649"/>
                  </a:lnTo>
                  <a:lnTo>
                    <a:pt x="3658" y="140434"/>
                  </a:lnTo>
                  <a:lnTo>
                    <a:pt x="14149" y="156725"/>
                  </a:lnTo>
                  <a:lnTo>
                    <a:pt x="27982" y="168230"/>
                  </a:lnTo>
                  <a:lnTo>
                    <a:pt x="46850" y="177002"/>
                  </a:lnTo>
                  <a:lnTo>
                    <a:pt x="83491" y="181834"/>
                  </a:lnTo>
                  <a:lnTo>
                    <a:pt x="117838" y="178377"/>
                  </a:lnTo>
                  <a:lnTo>
                    <a:pt x="143183" y="167873"/>
                  </a:lnTo>
                  <a:lnTo>
                    <a:pt x="179251" y="139212"/>
                  </a:lnTo>
                  <a:lnTo>
                    <a:pt x="189950" y="1292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613"/>
            <p:cNvSpPr/>
            <p:nvPr/>
          </p:nvSpPr>
          <p:spPr>
            <a:xfrm>
              <a:off x="5639700" y="3177668"/>
              <a:ext cx="303901" cy="182752"/>
            </a:xfrm>
            <a:custGeom>
              <a:avLst/>
              <a:gdLst/>
              <a:ahLst/>
              <a:cxnLst/>
              <a:rect l="0" t="0" r="0" b="0"/>
              <a:pathLst>
                <a:path w="303901" h="182752">
                  <a:moveTo>
                    <a:pt x="174360" y="22732"/>
                  </a:moveTo>
                  <a:lnTo>
                    <a:pt x="170315" y="18686"/>
                  </a:lnTo>
                  <a:lnTo>
                    <a:pt x="168328" y="14442"/>
                  </a:lnTo>
                  <a:lnTo>
                    <a:pt x="167799" y="12126"/>
                  </a:lnTo>
                  <a:lnTo>
                    <a:pt x="162695" y="7293"/>
                  </a:lnTo>
                  <a:lnTo>
                    <a:pt x="154782" y="3170"/>
                  </a:lnTo>
                  <a:lnTo>
                    <a:pt x="120914" y="65"/>
                  </a:lnTo>
                  <a:lnTo>
                    <a:pt x="115869" y="0"/>
                  </a:lnTo>
                  <a:lnTo>
                    <a:pt x="78893" y="17050"/>
                  </a:lnTo>
                  <a:lnTo>
                    <a:pt x="52491" y="39860"/>
                  </a:lnTo>
                  <a:lnTo>
                    <a:pt x="30091" y="71082"/>
                  </a:lnTo>
                  <a:lnTo>
                    <a:pt x="9361" y="105566"/>
                  </a:lnTo>
                  <a:lnTo>
                    <a:pt x="2140" y="129120"/>
                  </a:lnTo>
                  <a:lnTo>
                    <a:pt x="0" y="148140"/>
                  </a:lnTo>
                  <a:lnTo>
                    <a:pt x="1394" y="152904"/>
                  </a:lnTo>
                  <a:lnTo>
                    <a:pt x="7456" y="160455"/>
                  </a:lnTo>
                  <a:lnTo>
                    <a:pt x="15796" y="164375"/>
                  </a:lnTo>
                  <a:lnTo>
                    <a:pt x="47205" y="167236"/>
                  </a:lnTo>
                  <a:lnTo>
                    <a:pt x="54030" y="167328"/>
                  </a:lnTo>
                  <a:lnTo>
                    <a:pt x="75771" y="159367"/>
                  </a:lnTo>
                  <a:lnTo>
                    <a:pt x="107430" y="136628"/>
                  </a:lnTo>
                  <a:lnTo>
                    <a:pt x="126871" y="119414"/>
                  </a:lnTo>
                  <a:lnTo>
                    <a:pt x="156706" y="81894"/>
                  </a:lnTo>
                  <a:lnTo>
                    <a:pt x="173871" y="53891"/>
                  </a:lnTo>
                  <a:lnTo>
                    <a:pt x="174215" y="57458"/>
                  </a:lnTo>
                  <a:lnTo>
                    <a:pt x="174317" y="63877"/>
                  </a:lnTo>
                  <a:lnTo>
                    <a:pt x="183765" y="99149"/>
                  </a:lnTo>
                  <a:lnTo>
                    <a:pt x="199635" y="135462"/>
                  </a:lnTo>
                  <a:lnTo>
                    <a:pt x="222938" y="161378"/>
                  </a:lnTo>
                  <a:lnTo>
                    <a:pt x="245260" y="174421"/>
                  </a:lnTo>
                  <a:lnTo>
                    <a:pt x="266487" y="180284"/>
                  </a:lnTo>
                  <a:lnTo>
                    <a:pt x="303900" y="182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614"/>
            <p:cNvSpPr/>
            <p:nvPr/>
          </p:nvSpPr>
          <p:spPr>
            <a:xfrm>
              <a:off x="5494019" y="3147059"/>
              <a:ext cx="121921" cy="220392"/>
            </a:xfrm>
            <a:custGeom>
              <a:avLst/>
              <a:gdLst/>
              <a:ahLst/>
              <a:cxnLst/>
              <a:rect l="0" t="0" r="0" b="0"/>
              <a:pathLst>
                <a:path w="121921" h="220392">
                  <a:moveTo>
                    <a:pt x="15241" y="45721"/>
                  </a:moveTo>
                  <a:lnTo>
                    <a:pt x="11196" y="49766"/>
                  </a:lnTo>
                  <a:lnTo>
                    <a:pt x="9209" y="54009"/>
                  </a:lnTo>
                  <a:lnTo>
                    <a:pt x="7683" y="85853"/>
                  </a:lnTo>
                  <a:lnTo>
                    <a:pt x="7629" y="122188"/>
                  </a:lnTo>
                  <a:lnTo>
                    <a:pt x="1590" y="160056"/>
                  </a:lnTo>
                  <a:lnTo>
                    <a:pt x="140" y="197455"/>
                  </a:lnTo>
                  <a:lnTo>
                    <a:pt x="3" y="220391"/>
                  </a:lnTo>
                  <a:lnTo>
                    <a:pt x="0" y="183611"/>
                  </a:lnTo>
                  <a:lnTo>
                    <a:pt x="6084" y="146462"/>
                  </a:lnTo>
                  <a:lnTo>
                    <a:pt x="13181" y="108769"/>
                  </a:lnTo>
                  <a:lnTo>
                    <a:pt x="18879" y="72568"/>
                  </a:lnTo>
                  <a:lnTo>
                    <a:pt x="30625" y="39294"/>
                  </a:lnTo>
                  <a:lnTo>
                    <a:pt x="36472" y="29318"/>
                  </a:lnTo>
                  <a:lnTo>
                    <a:pt x="54829" y="13216"/>
                  </a:lnTo>
                  <a:lnTo>
                    <a:pt x="62751" y="10108"/>
                  </a:lnTo>
                  <a:lnTo>
                    <a:pt x="100670" y="1205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615"/>
            <p:cNvSpPr/>
            <p:nvPr/>
          </p:nvSpPr>
          <p:spPr>
            <a:xfrm>
              <a:off x="5175630" y="3155023"/>
              <a:ext cx="165990" cy="190158"/>
            </a:xfrm>
            <a:custGeom>
              <a:avLst/>
              <a:gdLst/>
              <a:ahLst/>
              <a:cxnLst/>
              <a:rect l="0" t="0" r="0" b="0"/>
              <a:pathLst>
                <a:path w="165990" h="190158">
                  <a:moveTo>
                    <a:pt x="143130" y="22517"/>
                  </a:moveTo>
                  <a:lnTo>
                    <a:pt x="149690" y="15956"/>
                  </a:lnTo>
                  <a:lnTo>
                    <a:pt x="150657" y="8429"/>
                  </a:lnTo>
                  <a:lnTo>
                    <a:pt x="146676" y="3573"/>
                  </a:lnTo>
                  <a:lnTo>
                    <a:pt x="142448" y="1397"/>
                  </a:lnTo>
                  <a:lnTo>
                    <a:pt x="124745" y="0"/>
                  </a:lnTo>
                  <a:lnTo>
                    <a:pt x="93149" y="7991"/>
                  </a:lnTo>
                  <a:lnTo>
                    <a:pt x="67925" y="17366"/>
                  </a:lnTo>
                  <a:lnTo>
                    <a:pt x="40691" y="35704"/>
                  </a:lnTo>
                  <a:lnTo>
                    <a:pt x="19852" y="61717"/>
                  </a:lnTo>
                  <a:lnTo>
                    <a:pt x="3920" y="98861"/>
                  </a:lnTo>
                  <a:lnTo>
                    <a:pt x="0" y="117574"/>
                  </a:lnTo>
                  <a:lnTo>
                    <a:pt x="2884" y="137889"/>
                  </a:lnTo>
                  <a:lnTo>
                    <a:pt x="13145" y="155949"/>
                  </a:lnTo>
                  <a:lnTo>
                    <a:pt x="30956" y="172025"/>
                  </a:lnTo>
                  <a:lnTo>
                    <a:pt x="52319" y="183467"/>
                  </a:lnTo>
                  <a:lnTo>
                    <a:pt x="83140" y="188835"/>
                  </a:lnTo>
                  <a:lnTo>
                    <a:pt x="120963" y="189895"/>
                  </a:lnTo>
                  <a:lnTo>
                    <a:pt x="157301" y="190122"/>
                  </a:lnTo>
                  <a:lnTo>
                    <a:pt x="165989" y="1901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616"/>
            <p:cNvSpPr/>
            <p:nvPr/>
          </p:nvSpPr>
          <p:spPr>
            <a:xfrm>
              <a:off x="4877235" y="3025140"/>
              <a:ext cx="29732" cy="320041"/>
            </a:xfrm>
            <a:custGeom>
              <a:avLst/>
              <a:gdLst/>
              <a:ahLst/>
              <a:cxnLst/>
              <a:rect l="0" t="0" r="0" b="0"/>
              <a:pathLst>
                <a:path w="29732" h="320041">
                  <a:moveTo>
                    <a:pt x="22425" y="0"/>
                  </a:moveTo>
                  <a:lnTo>
                    <a:pt x="26470" y="0"/>
                  </a:lnTo>
                  <a:lnTo>
                    <a:pt x="27661" y="846"/>
                  </a:lnTo>
                  <a:lnTo>
                    <a:pt x="28456" y="2257"/>
                  </a:lnTo>
                  <a:lnTo>
                    <a:pt x="29731" y="10605"/>
                  </a:lnTo>
                  <a:lnTo>
                    <a:pt x="29136" y="27338"/>
                  </a:lnTo>
                  <a:lnTo>
                    <a:pt x="24001" y="56482"/>
                  </a:lnTo>
                  <a:lnTo>
                    <a:pt x="22892" y="84750"/>
                  </a:lnTo>
                  <a:lnTo>
                    <a:pt x="20305" y="116833"/>
                  </a:lnTo>
                  <a:lnTo>
                    <a:pt x="14176" y="153150"/>
                  </a:lnTo>
                  <a:lnTo>
                    <a:pt x="6998" y="188464"/>
                  </a:lnTo>
                  <a:lnTo>
                    <a:pt x="1767" y="220376"/>
                  </a:lnTo>
                  <a:lnTo>
                    <a:pt x="0" y="257455"/>
                  </a:lnTo>
                  <a:lnTo>
                    <a:pt x="497" y="288392"/>
                  </a:lnTo>
                  <a:lnTo>
                    <a:pt x="5673" y="305394"/>
                  </a:lnTo>
                  <a:lnTo>
                    <a:pt x="10182" y="312966"/>
                  </a:lnTo>
                  <a:lnTo>
                    <a:pt x="15008" y="316896"/>
                  </a:lnTo>
                  <a:lnTo>
                    <a:pt x="22425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617"/>
            <p:cNvSpPr/>
            <p:nvPr/>
          </p:nvSpPr>
          <p:spPr>
            <a:xfrm>
              <a:off x="4777740" y="3063240"/>
              <a:ext cx="53341" cy="297180"/>
            </a:xfrm>
            <a:custGeom>
              <a:avLst/>
              <a:gdLst/>
              <a:ahLst/>
              <a:cxnLst/>
              <a:rect l="0" t="0" r="0" b="0"/>
              <a:pathLst>
                <a:path w="53341" h="297180">
                  <a:moveTo>
                    <a:pt x="53340" y="0"/>
                  </a:moveTo>
                  <a:lnTo>
                    <a:pt x="53340" y="10605"/>
                  </a:lnTo>
                  <a:lnTo>
                    <a:pt x="51082" y="15438"/>
                  </a:lnTo>
                  <a:lnTo>
                    <a:pt x="49294" y="17912"/>
                  </a:lnTo>
                  <a:lnTo>
                    <a:pt x="41988" y="54243"/>
                  </a:lnTo>
                  <a:lnTo>
                    <a:pt x="38021" y="90081"/>
                  </a:lnTo>
                  <a:lnTo>
                    <a:pt x="33090" y="119730"/>
                  </a:lnTo>
                  <a:lnTo>
                    <a:pt x="31253" y="150810"/>
                  </a:lnTo>
                  <a:lnTo>
                    <a:pt x="29862" y="185607"/>
                  </a:lnTo>
                  <a:lnTo>
                    <a:pt x="24464" y="216896"/>
                  </a:lnTo>
                  <a:lnTo>
                    <a:pt x="17313" y="250653"/>
                  </a:lnTo>
                  <a:lnTo>
                    <a:pt x="13596" y="271823"/>
                  </a:lnTo>
                  <a:lnTo>
                    <a:pt x="9429" y="281677"/>
                  </a:lnTo>
                  <a:lnTo>
                    <a:pt x="3170" y="288070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618"/>
            <p:cNvSpPr/>
            <p:nvPr/>
          </p:nvSpPr>
          <p:spPr>
            <a:xfrm>
              <a:off x="4503419" y="3174239"/>
              <a:ext cx="152401" cy="185561"/>
            </a:xfrm>
            <a:custGeom>
              <a:avLst/>
              <a:gdLst/>
              <a:ahLst/>
              <a:cxnLst/>
              <a:rect l="0" t="0" r="0" b="0"/>
              <a:pathLst>
                <a:path w="152401" h="185561">
                  <a:moveTo>
                    <a:pt x="0" y="79501"/>
                  </a:moveTo>
                  <a:lnTo>
                    <a:pt x="0" y="83546"/>
                  </a:lnTo>
                  <a:lnTo>
                    <a:pt x="847" y="84738"/>
                  </a:lnTo>
                  <a:lnTo>
                    <a:pt x="2258" y="85532"/>
                  </a:lnTo>
                  <a:lnTo>
                    <a:pt x="24473" y="93588"/>
                  </a:lnTo>
                  <a:lnTo>
                    <a:pt x="55210" y="84033"/>
                  </a:lnTo>
                  <a:lnTo>
                    <a:pt x="92664" y="69292"/>
                  </a:lnTo>
                  <a:lnTo>
                    <a:pt x="110618" y="57661"/>
                  </a:lnTo>
                  <a:lnTo>
                    <a:pt x="125771" y="38560"/>
                  </a:lnTo>
                  <a:lnTo>
                    <a:pt x="134660" y="20739"/>
                  </a:lnTo>
                  <a:lnTo>
                    <a:pt x="135493" y="17466"/>
                  </a:lnTo>
                  <a:lnTo>
                    <a:pt x="135202" y="14438"/>
                  </a:lnTo>
                  <a:lnTo>
                    <a:pt x="132622" y="8815"/>
                  </a:lnTo>
                  <a:lnTo>
                    <a:pt x="126408" y="889"/>
                  </a:lnTo>
                  <a:lnTo>
                    <a:pt x="123219" y="0"/>
                  </a:lnTo>
                  <a:lnTo>
                    <a:pt x="115160" y="1269"/>
                  </a:lnTo>
                  <a:lnTo>
                    <a:pt x="86213" y="13728"/>
                  </a:lnTo>
                  <a:lnTo>
                    <a:pt x="49306" y="45891"/>
                  </a:lnTo>
                  <a:lnTo>
                    <a:pt x="28994" y="78851"/>
                  </a:lnTo>
                  <a:lnTo>
                    <a:pt x="15950" y="115716"/>
                  </a:lnTo>
                  <a:lnTo>
                    <a:pt x="12169" y="132003"/>
                  </a:lnTo>
                  <a:lnTo>
                    <a:pt x="13311" y="147708"/>
                  </a:lnTo>
                  <a:lnTo>
                    <a:pt x="18898" y="160897"/>
                  </a:lnTo>
                  <a:lnTo>
                    <a:pt x="27026" y="171557"/>
                  </a:lnTo>
                  <a:lnTo>
                    <a:pt x="36283" y="179117"/>
                  </a:lnTo>
                  <a:lnTo>
                    <a:pt x="48300" y="183041"/>
                  </a:lnTo>
                  <a:lnTo>
                    <a:pt x="76710" y="185560"/>
                  </a:lnTo>
                  <a:lnTo>
                    <a:pt x="114368" y="177810"/>
                  </a:lnTo>
                  <a:lnTo>
                    <a:pt x="152400" y="163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619"/>
            <p:cNvSpPr/>
            <p:nvPr/>
          </p:nvSpPr>
          <p:spPr>
            <a:xfrm>
              <a:off x="4259676" y="3040380"/>
              <a:ext cx="152305" cy="320040"/>
            </a:xfrm>
            <a:custGeom>
              <a:avLst/>
              <a:gdLst/>
              <a:ahLst/>
              <a:cxnLst/>
              <a:rect l="0" t="0" r="0" b="0"/>
              <a:pathLst>
                <a:path w="152305" h="320040">
                  <a:moveTo>
                    <a:pt x="15143" y="0"/>
                  </a:moveTo>
                  <a:lnTo>
                    <a:pt x="15143" y="33308"/>
                  </a:lnTo>
                  <a:lnTo>
                    <a:pt x="20380" y="67601"/>
                  </a:lnTo>
                  <a:lnTo>
                    <a:pt x="22057" y="97829"/>
                  </a:lnTo>
                  <a:lnTo>
                    <a:pt x="22554" y="133220"/>
                  </a:lnTo>
                  <a:lnTo>
                    <a:pt x="21855" y="170517"/>
                  </a:lnTo>
                  <a:lnTo>
                    <a:pt x="16662" y="207533"/>
                  </a:lnTo>
                  <a:lnTo>
                    <a:pt x="10607" y="240325"/>
                  </a:lnTo>
                  <a:lnTo>
                    <a:pt x="8132" y="277232"/>
                  </a:lnTo>
                  <a:lnTo>
                    <a:pt x="5446" y="295785"/>
                  </a:lnTo>
                  <a:lnTo>
                    <a:pt x="0" y="319437"/>
                  </a:lnTo>
                  <a:lnTo>
                    <a:pt x="3977" y="315816"/>
                  </a:lnTo>
                  <a:lnTo>
                    <a:pt x="5948" y="311671"/>
                  </a:lnTo>
                  <a:lnTo>
                    <a:pt x="9643" y="278278"/>
                  </a:lnTo>
                  <a:lnTo>
                    <a:pt x="18102" y="240576"/>
                  </a:lnTo>
                  <a:lnTo>
                    <a:pt x="25428" y="210605"/>
                  </a:lnTo>
                  <a:lnTo>
                    <a:pt x="41571" y="177067"/>
                  </a:lnTo>
                  <a:lnTo>
                    <a:pt x="56088" y="159614"/>
                  </a:lnTo>
                  <a:lnTo>
                    <a:pt x="77178" y="142855"/>
                  </a:lnTo>
                  <a:lnTo>
                    <a:pt x="80207" y="141803"/>
                  </a:lnTo>
                  <a:lnTo>
                    <a:pt x="83072" y="141949"/>
                  </a:lnTo>
                  <a:lnTo>
                    <a:pt x="101575" y="150490"/>
                  </a:lnTo>
                  <a:lnTo>
                    <a:pt x="108026" y="155220"/>
                  </a:lnTo>
                  <a:lnTo>
                    <a:pt x="116418" y="170733"/>
                  </a:lnTo>
                  <a:lnTo>
                    <a:pt x="123370" y="206147"/>
                  </a:lnTo>
                  <a:lnTo>
                    <a:pt x="128244" y="240345"/>
                  </a:lnTo>
                  <a:lnTo>
                    <a:pt x="129206" y="272783"/>
                  </a:lnTo>
                  <a:lnTo>
                    <a:pt x="130269" y="305288"/>
                  </a:lnTo>
                  <a:lnTo>
                    <a:pt x="131687" y="307665"/>
                  </a:lnTo>
                  <a:lnTo>
                    <a:pt x="142439" y="317030"/>
                  </a:lnTo>
                  <a:lnTo>
                    <a:pt x="152304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620"/>
            <p:cNvSpPr/>
            <p:nvPr/>
          </p:nvSpPr>
          <p:spPr>
            <a:xfrm>
              <a:off x="4025441" y="3177853"/>
              <a:ext cx="193919" cy="189502"/>
            </a:xfrm>
            <a:custGeom>
              <a:avLst/>
              <a:gdLst/>
              <a:ahLst/>
              <a:cxnLst/>
              <a:rect l="0" t="0" r="0" b="0"/>
              <a:pathLst>
                <a:path w="193919" h="189502">
                  <a:moveTo>
                    <a:pt x="142699" y="7306"/>
                  </a:moveTo>
                  <a:lnTo>
                    <a:pt x="142699" y="3261"/>
                  </a:lnTo>
                  <a:lnTo>
                    <a:pt x="141852" y="2069"/>
                  </a:lnTo>
                  <a:lnTo>
                    <a:pt x="140441" y="1275"/>
                  </a:lnTo>
                  <a:lnTo>
                    <a:pt x="132092" y="0"/>
                  </a:lnTo>
                  <a:lnTo>
                    <a:pt x="115360" y="595"/>
                  </a:lnTo>
                  <a:lnTo>
                    <a:pt x="81149" y="6255"/>
                  </a:lnTo>
                  <a:lnTo>
                    <a:pt x="43561" y="15457"/>
                  </a:lnTo>
                  <a:lnTo>
                    <a:pt x="8458" y="24182"/>
                  </a:lnTo>
                  <a:lnTo>
                    <a:pt x="4945" y="26177"/>
                  </a:lnTo>
                  <a:lnTo>
                    <a:pt x="2603" y="28354"/>
                  </a:lnTo>
                  <a:lnTo>
                    <a:pt x="0" y="33030"/>
                  </a:lnTo>
                  <a:lnTo>
                    <a:pt x="153" y="35462"/>
                  </a:lnTo>
                  <a:lnTo>
                    <a:pt x="2581" y="40422"/>
                  </a:lnTo>
                  <a:lnTo>
                    <a:pt x="12752" y="47975"/>
                  </a:lnTo>
                  <a:lnTo>
                    <a:pt x="45331" y="63189"/>
                  </a:lnTo>
                  <a:lnTo>
                    <a:pt x="80537" y="73347"/>
                  </a:lnTo>
                  <a:lnTo>
                    <a:pt x="110075" y="81813"/>
                  </a:lnTo>
                  <a:lnTo>
                    <a:pt x="148139" y="99415"/>
                  </a:lnTo>
                  <a:lnTo>
                    <a:pt x="185301" y="127027"/>
                  </a:lnTo>
                  <a:lnTo>
                    <a:pt x="188880" y="130300"/>
                  </a:lnTo>
                  <a:lnTo>
                    <a:pt x="192857" y="138453"/>
                  </a:lnTo>
                  <a:lnTo>
                    <a:pt x="193918" y="142997"/>
                  </a:lnTo>
                  <a:lnTo>
                    <a:pt x="192838" y="152563"/>
                  </a:lnTo>
                  <a:lnTo>
                    <a:pt x="191365" y="157484"/>
                  </a:lnTo>
                  <a:lnTo>
                    <a:pt x="185212" y="165209"/>
                  </a:lnTo>
                  <a:lnTo>
                    <a:pt x="175987" y="171466"/>
                  </a:lnTo>
                  <a:lnTo>
                    <a:pt x="142065" y="184982"/>
                  </a:lnTo>
                  <a:lnTo>
                    <a:pt x="104515" y="189501"/>
                  </a:lnTo>
                  <a:lnTo>
                    <a:pt x="70057" y="186006"/>
                  </a:lnTo>
                  <a:lnTo>
                    <a:pt x="37568" y="177162"/>
                  </a:lnTo>
                  <a:lnTo>
                    <a:pt x="16224" y="167262"/>
                  </a:lnTo>
                  <a:lnTo>
                    <a:pt x="5539" y="1597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621"/>
            <p:cNvSpPr/>
            <p:nvPr/>
          </p:nvSpPr>
          <p:spPr>
            <a:xfrm>
              <a:off x="3545259" y="3083884"/>
              <a:ext cx="264742" cy="297647"/>
            </a:xfrm>
            <a:custGeom>
              <a:avLst/>
              <a:gdLst/>
              <a:ahLst/>
              <a:cxnLst/>
              <a:rect l="0" t="0" r="0" b="0"/>
              <a:pathLst>
                <a:path w="264742" h="297647">
                  <a:moveTo>
                    <a:pt x="150441" y="146996"/>
                  </a:moveTo>
                  <a:lnTo>
                    <a:pt x="146395" y="142950"/>
                  </a:lnTo>
                  <a:lnTo>
                    <a:pt x="142151" y="140964"/>
                  </a:lnTo>
                  <a:lnTo>
                    <a:pt x="123949" y="135195"/>
                  </a:lnTo>
                  <a:lnTo>
                    <a:pt x="99497" y="138658"/>
                  </a:lnTo>
                  <a:lnTo>
                    <a:pt x="89417" y="143572"/>
                  </a:lnTo>
                  <a:lnTo>
                    <a:pt x="52964" y="172481"/>
                  </a:lnTo>
                  <a:lnTo>
                    <a:pt x="26189" y="209148"/>
                  </a:lnTo>
                  <a:lnTo>
                    <a:pt x="7959" y="242277"/>
                  </a:lnTo>
                  <a:lnTo>
                    <a:pt x="2449" y="255383"/>
                  </a:lnTo>
                  <a:lnTo>
                    <a:pt x="0" y="269674"/>
                  </a:lnTo>
                  <a:lnTo>
                    <a:pt x="1169" y="279977"/>
                  </a:lnTo>
                  <a:lnTo>
                    <a:pt x="6587" y="290537"/>
                  </a:lnTo>
                  <a:lnTo>
                    <a:pt x="8818" y="293490"/>
                  </a:lnTo>
                  <a:lnTo>
                    <a:pt x="15813" y="296771"/>
                  </a:lnTo>
                  <a:lnTo>
                    <a:pt x="20049" y="297646"/>
                  </a:lnTo>
                  <a:lnTo>
                    <a:pt x="31528" y="294102"/>
                  </a:lnTo>
                  <a:lnTo>
                    <a:pt x="68473" y="272224"/>
                  </a:lnTo>
                  <a:lnTo>
                    <a:pt x="104118" y="237021"/>
                  </a:lnTo>
                  <a:lnTo>
                    <a:pt x="121569" y="208477"/>
                  </a:lnTo>
                  <a:lnTo>
                    <a:pt x="137465" y="174431"/>
                  </a:lnTo>
                  <a:lnTo>
                    <a:pt x="152052" y="141672"/>
                  </a:lnTo>
                  <a:lnTo>
                    <a:pt x="162113" y="106377"/>
                  </a:lnTo>
                  <a:lnTo>
                    <a:pt x="169609" y="74941"/>
                  </a:lnTo>
                  <a:lnTo>
                    <a:pt x="172571" y="41134"/>
                  </a:lnTo>
                  <a:lnTo>
                    <a:pt x="173236" y="5214"/>
                  </a:lnTo>
                  <a:lnTo>
                    <a:pt x="173258" y="1674"/>
                  </a:lnTo>
                  <a:lnTo>
                    <a:pt x="172426" y="162"/>
                  </a:lnTo>
                  <a:lnTo>
                    <a:pt x="171024" y="0"/>
                  </a:lnTo>
                  <a:lnTo>
                    <a:pt x="166736" y="1778"/>
                  </a:lnTo>
                  <a:lnTo>
                    <a:pt x="165742" y="34268"/>
                  </a:lnTo>
                  <a:lnTo>
                    <a:pt x="165693" y="65744"/>
                  </a:lnTo>
                  <a:lnTo>
                    <a:pt x="167942" y="96674"/>
                  </a:lnTo>
                  <a:lnTo>
                    <a:pt x="171712" y="130392"/>
                  </a:lnTo>
                  <a:lnTo>
                    <a:pt x="172830" y="164089"/>
                  </a:lnTo>
                  <a:lnTo>
                    <a:pt x="175419" y="198627"/>
                  </a:lnTo>
                  <a:lnTo>
                    <a:pt x="180169" y="218203"/>
                  </a:lnTo>
                  <a:lnTo>
                    <a:pt x="192363" y="238744"/>
                  </a:lnTo>
                  <a:lnTo>
                    <a:pt x="201810" y="250144"/>
                  </a:lnTo>
                  <a:lnTo>
                    <a:pt x="220695" y="262036"/>
                  </a:lnTo>
                  <a:lnTo>
                    <a:pt x="257768" y="273750"/>
                  </a:lnTo>
                  <a:lnTo>
                    <a:pt x="264741" y="2765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622"/>
            <p:cNvSpPr/>
            <p:nvPr/>
          </p:nvSpPr>
          <p:spPr>
            <a:xfrm>
              <a:off x="3334667" y="3201913"/>
              <a:ext cx="147493" cy="188988"/>
            </a:xfrm>
            <a:custGeom>
              <a:avLst/>
              <a:gdLst/>
              <a:ahLst/>
              <a:cxnLst/>
              <a:rect l="0" t="0" r="0" b="0"/>
              <a:pathLst>
                <a:path w="147493" h="188988">
                  <a:moveTo>
                    <a:pt x="10513" y="36587"/>
                  </a:moveTo>
                  <a:lnTo>
                    <a:pt x="6467" y="36587"/>
                  </a:lnTo>
                  <a:lnTo>
                    <a:pt x="5276" y="37433"/>
                  </a:lnTo>
                  <a:lnTo>
                    <a:pt x="4481" y="38844"/>
                  </a:lnTo>
                  <a:lnTo>
                    <a:pt x="3206" y="47192"/>
                  </a:lnTo>
                  <a:lnTo>
                    <a:pt x="2985" y="54499"/>
                  </a:lnTo>
                  <a:lnTo>
                    <a:pt x="4648" y="56995"/>
                  </a:lnTo>
                  <a:lnTo>
                    <a:pt x="11010" y="62026"/>
                  </a:lnTo>
                  <a:lnTo>
                    <a:pt x="20068" y="65573"/>
                  </a:lnTo>
                  <a:lnTo>
                    <a:pt x="57498" y="66979"/>
                  </a:lnTo>
                  <a:lnTo>
                    <a:pt x="78621" y="66194"/>
                  </a:lnTo>
                  <a:lnTo>
                    <a:pt x="110681" y="56457"/>
                  </a:lnTo>
                  <a:lnTo>
                    <a:pt x="128716" y="49154"/>
                  </a:lnTo>
                  <a:lnTo>
                    <a:pt x="137271" y="41890"/>
                  </a:lnTo>
                  <a:lnTo>
                    <a:pt x="143050" y="33863"/>
                  </a:lnTo>
                  <a:lnTo>
                    <a:pt x="146303" y="24585"/>
                  </a:lnTo>
                  <a:lnTo>
                    <a:pt x="147492" y="11278"/>
                  </a:lnTo>
                  <a:lnTo>
                    <a:pt x="145859" y="8708"/>
                  </a:lnTo>
                  <a:lnTo>
                    <a:pt x="139529" y="3594"/>
                  </a:lnTo>
                  <a:lnTo>
                    <a:pt x="133329" y="757"/>
                  </a:lnTo>
                  <a:lnTo>
                    <a:pt x="130490" y="0"/>
                  </a:lnTo>
                  <a:lnTo>
                    <a:pt x="100693" y="6975"/>
                  </a:lnTo>
                  <a:lnTo>
                    <a:pt x="87000" y="12419"/>
                  </a:lnTo>
                  <a:lnTo>
                    <a:pt x="55099" y="34543"/>
                  </a:lnTo>
                  <a:lnTo>
                    <a:pt x="26272" y="67801"/>
                  </a:lnTo>
                  <a:lnTo>
                    <a:pt x="9580" y="97691"/>
                  </a:lnTo>
                  <a:lnTo>
                    <a:pt x="829" y="120450"/>
                  </a:lnTo>
                  <a:lnTo>
                    <a:pt x="0" y="133408"/>
                  </a:lnTo>
                  <a:lnTo>
                    <a:pt x="6367" y="155524"/>
                  </a:lnTo>
                  <a:lnTo>
                    <a:pt x="17374" y="171075"/>
                  </a:lnTo>
                  <a:lnTo>
                    <a:pt x="31360" y="182362"/>
                  </a:lnTo>
                  <a:lnTo>
                    <a:pt x="54319" y="187024"/>
                  </a:lnTo>
                  <a:lnTo>
                    <a:pt x="89565" y="188728"/>
                  </a:lnTo>
                  <a:lnTo>
                    <a:pt x="101952" y="1889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623"/>
            <p:cNvSpPr/>
            <p:nvPr/>
          </p:nvSpPr>
          <p:spPr>
            <a:xfrm>
              <a:off x="3108959" y="3178015"/>
              <a:ext cx="151820" cy="188994"/>
            </a:xfrm>
            <a:custGeom>
              <a:avLst/>
              <a:gdLst/>
              <a:ahLst/>
              <a:cxnLst/>
              <a:rect l="0" t="0" r="0" b="0"/>
              <a:pathLst>
                <a:path w="151820" h="188994">
                  <a:moveTo>
                    <a:pt x="0" y="60485"/>
                  </a:moveTo>
                  <a:lnTo>
                    <a:pt x="0" y="64530"/>
                  </a:lnTo>
                  <a:lnTo>
                    <a:pt x="847" y="65721"/>
                  </a:lnTo>
                  <a:lnTo>
                    <a:pt x="2258" y="66516"/>
                  </a:lnTo>
                  <a:lnTo>
                    <a:pt x="6561" y="67791"/>
                  </a:lnTo>
                  <a:lnTo>
                    <a:pt x="13495" y="73279"/>
                  </a:lnTo>
                  <a:lnTo>
                    <a:pt x="18134" y="74638"/>
                  </a:lnTo>
                  <a:lnTo>
                    <a:pt x="43658" y="75629"/>
                  </a:lnTo>
                  <a:lnTo>
                    <a:pt x="76932" y="69681"/>
                  </a:lnTo>
                  <a:lnTo>
                    <a:pt x="97020" y="66314"/>
                  </a:lnTo>
                  <a:lnTo>
                    <a:pt x="118977" y="57591"/>
                  </a:lnTo>
                  <a:lnTo>
                    <a:pt x="145780" y="36113"/>
                  </a:lnTo>
                  <a:lnTo>
                    <a:pt x="149458" y="28204"/>
                  </a:lnTo>
                  <a:lnTo>
                    <a:pt x="151819" y="13374"/>
                  </a:lnTo>
                  <a:lnTo>
                    <a:pt x="149885" y="7655"/>
                  </a:lnTo>
                  <a:lnTo>
                    <a:pt x="148183" y="4945"/>
                  </a:lnTo>
                  <a:lnTo>
                    <a:pt x="146202" y="3138"/>
                  </a:lnTo>
                  <a:lnTo>
                    <a:pt x="141744" y="1131"/>
                  </a:lnTo>
                  <a:lnTo>
                    <a:pt x="130428" y="0"/>
                  </a:lnTo>
                  <a:lnTo>
                    <a:pt x="112306" y="3711"/>
                  </a:lnTo>
                  <a:lnTo>
                    <a:pt x="90849" y="14218"/>
                  </a:lnTo>
                  <a:lnTo>
                    <a:pt x="59294" y="46176"/>
                  </a:lnTo>
                  <a:lnTo>
                    <a:pt x="28725" y="83467"/>
                  </a:lnTo>
                  <a:lnTo>
                    <a:pt x="6689" y="121461"/>
                  </a:lnTo>
                  <a:lnTo>
                    <a:pt x="1322" y="145844"/>
                  </a:lnTo>
                  <a:lnTo>
                    <a:pt x="588" y="156560"/>
                  </a:lnTo>
                  <a:lnTo>
                    <a:pt x="2085" y="160942"/>
                  </a:lnTo>
                  <a:lnTo>
                    <a:pt x="8265" y="168067"/>
                  </a:lnTo>
                  <a:lnTo>
                    <a:pt x="42401" y="184801"/>
                  </a:lnTo>
                  <a:lnTo>
                    <a:pt x="69430" y="188993"/>
                  </a:lnTo>
                  <a:lnTo>
                    <a:pt x="90846" y="188872"/>
                  </a:lnTo>
                  <a:lnTo>
                    <a:pt x="114300" y="1824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624"/>
            <p:cNvSpPr/>
            <p:nvPr/>
          </p:nvSpPr>
          <p:spPr>
            <a:xfrm>
              <a:off x="2805839" y="3177540"/>
              <a:ext cx="216129" cy="193970"/>
            </a:xfrm>
            <a:custGeom>
              <a:avLst/>
              <a:gdLst/>
              <a:ahLst/>
              <a:cxnLst/>
              <a:rect l="0" t="0" r="0" b="0"/>
              <a:pathLst>
                <a:path w="216129" h="193970">
                  <a:moveTo>
                    <a:pt x="188820" y="0"/>
                  </a:moveTo>
                  <a:lnTo>
                    <a:pt x="155355" y="0"/>
                  </a:lnTo>
                  <a:lnTo>
                    <a:pt x="123226" y="4045"/>
                  </a:lnTo>
                  <a:lnTo>
                    <a:pt x="94220" y="10605"/>
                  </a:lnTo>
                  <a:lnTo>
                    <a:pt x="60162" y="20408"/>
                  </a:lnTo>
                  <a:lnTo>
                    <a:pt x="25342" y="33031"/>
                  </a:lnTo>
                  <a:lnTo>
                    <a:pt x="6823" y="43463"/>
                  </a:lnTo>
                  <a:lnTo>
                    <a:pt x="3989" y="44216"/>
                  </a:lnTo>
                  <a:lnTo>
                    <a:pt x="2100" y="45563"/>
                  </a:lnTo>
                  <a:lnTo>
                    <a:pt x="840" y="47309"/>
                  </a:lnTo>
                  <a:lnTo>
                    <a:pt x="0" y="49319"/>
                  </a:lnTo>
                  <a:lnTo>
                    <a:pt x="287" y="51506"/>
                  </a:lnTo>
                  <a:lnTo>
                    <a:pt x="2863" y="56194"/>
                  </a:lnTo>
                  <a:lnTo>
                    <a:pt x="4736" y="57782"/>
                  </a:lnTo>
                  <a:lnTo>
                    <a:pt x="9074" y="59547"/>
                  </a:lnTo>
                  <a:lnTo>
                    <a:pt x="46222" y="66113"/>
                  </a:lnTo>
                  <a:lnTo>
                    <a:pt x="83073" y="70350"/>
                  </a:lnTo>
                  <a:lnTo>
                    <a:pt x="118920" y="79089"/>
                  </a:lnTo>
                  <a:lnTo>
                    <a:pt x="155696" y="95052"/>
                  </a:lnTo>
                  <a:lnTo>
                    <a:pt x="192047" y="119521"/>
                  </a:lnTo>
                  <a:lnTo>
                    <a:pt x="212161" y="134491"/>
                  </a:lnTo>
                  <a:lnTo>
                    <a:pt x="216128" y="143311"/>
                  </a:lnTo>
                  <a:lnTo>
                    <a:pt x="215632" y="152876"/>
                  </a:lnTo>
                  <a:lnTo>
                    <a:pt x="208416" y="172814"/>
                  </a:lnTo>
                  <a:lnTo>
                    <a:pt x="199223" y="180663"/>
                  </a:lnTo>
                  <a:lnTo>
                    <a:pt x="187517" y="186128"/>
                  </a:lnTo>
                  <a:lnTo>
                    <a:pt x="152953" y="193969"/>
                  </a:lnTo>
                  <a:lnTo>
                    <a:pt x="120681" y="192063"/>
                  </a:lnTo>
                  <a:lnTo>
                    <a:pt x="89848" y="188551"/>
                  </a:lnTo>
                  <a:lnTo>
                    <a:pt x="52337" y="175088"/>
                  </a:lnTo>
                  <a:lnTo>
                    <a:pt x="3642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625"/>
            <p:cNvSpPr/>
            <p:nvPr/>
          </p:nvSpPr>
          <p:spPr>
            <a:xfrm>
              <a:off x="2202475" y="3101340"/>
              <a:ext cx="448789" cy="251461"/>
            </a:xfrm>
            <a:custGeom>
              <a:avLst/>
              <a:gdLst/>
              <a:ahLst/>
              <a:cxnLst/>
              <a:rect l="0" t="0" r="0" b="0"/>
              <a:pathLst>
                <a:path w="448789" h="251461">
                  <a:moveTo>
                    <a:pt x="37804" y="0"/>
                  </a:moveTo>
                  <a:lnTo>
                    <a:pt x="36958" y="34251"/>
                  </a:lnTo>
                  <a:lnTo>
                    <a:pt x="30044" y="72141"/>
                  </a:lnTo>
                  <a:lnTo>
                    <a:pt x="22035" y="105627"/>
                  </a:lnTo>
                  <a:lnTo>
                    <a:pt x="12300" y="136952"/>
                  </a:lnTo>
                  <a:lnTo>
                    <a:pt x="3070" y="171988"/>
                  </a:lnTo>
                  <a:lnTo>
                    <a:pt x="0" y="207770"/>
                  </a:lnTo>
                  <a:lnTo>
                    <a:pt x="639" y="222522"/>
                  </a:lnTo>
                  <a:lnTo>
                    <a:pt x="3788" y="229567"/>
                  </a:lnTo>
                  <a:lnTo>
                    <a:pt x="14367" y="238294"/>
                  </a:lnTo>
                  <a:lnTo>
                    <a:pt x="23437" y="241375"/>
                  </a:lnTo>
                  <a:lnTo>
                    <a:pt x="55379" y="243623"/>
                  </a:lnTo>
                  <a:lnTo>
                    <a:pt x="76596" y="241517"/>
                  </a:lnTo>
                  <a:lnTo>
                    <a:pt x="110566" y="233221"/>
                  </a:lnTo>
                  <a:lnTo>
                    <a:pt x="143805" y="222582"/>
                  </a:lnTo>
                  <a:lnTo>
                    <a:pt x="178450" y="204247"/>
                  </a:lnTo>
                  <a:lnTo>
                    <a:pt x="215511" y="177720"/>
                  </a:lnTo>
                  <a:lnTo>
                    <a:pt x="236947" y="158640"/>
                  </a:lnTo>
                  <a:lnTo>
                    <a:pt x="240612" y="150658"/>
                  </a:lnTo>
                  <a:lnTo>
                    <a:pt x="243088" y="142312"/>
                  </a:lnTo>
                  <a:lnTo>
                    <a:pt x="249318" y="130056"/>
                  </a:lnTo>
                  <a:lnTo>
                    <a:pt x="251132" y="114754"/>
                  </a:lnTo>
                  <a:lnTo>
                    <a:pt x="251164" y="149198"/>
                  </a:lnTo>
                  <a:lnTo>
                    <a:pt x="251165" y="184804"/>
                  </a:lnTo>
                  <a:lnTo>
                    <a:pt x="252011" y="199630"/>
                  </a:lnTo>
                  <a:lnTo>
                    <a:pt x="257196" y="214912"/>
                  </a:lnTo>
                  <a:lnTo>
                    <a:pt x="258776" y="228529"/>
                  </a:lnTo>
                  <a:lnTo>
                    <a:pt x="258782" y="224534"/>
                  </a:lnTo>
                  <a:lnTo>
                    <a:pt x="252224" y="196034"/>
                  </a:lnTo>
                  <a:lnTo>
                    <a:pt x="251374" y="166381"/>
                  </a:lnTo>
                  <a:lnTo>
                    <a:pt x="251206" y="131047"/>
                  </a:lnTo>
                  <a:lnTo>
                    <a:pt x="251173" y="99357"/>
                  </a:lnTo>
                  <a:lnTo>
                    <a:pt x="250319" y="74722"/>
                  </a:lnTo>
                  <a:lnTo>
                    <a:pt x="243637" y="53616"/>
                  </a:lnTo>
                  <a:lnTo>
                    <a:pt x="250114" y="53364"/>
                  </a:lnTo>
                  <a:lnTo>
                    <a:pt x="284258" y="68779"/>
                  </a:lnTo>
                  <a:lnTo>
                    <a:pt x="305279" y="74001"/>
                  </a:lnTo>
                  <a:lnTo>
                    <a:pt x="342706" y="81147"/>
                  </a:lnTo>
                  <a:lnTo>
                    <a:pt x="380718" y="83467"/>
                  </a:lnTo>
                  <a:lnTo>
                    <a:pt x="416549" y="83773"/>
                  </a:lnTo>
                  <a:lnTo>
                    <a:pt x="427115" y="84646"/>
                  </a:lnTo>
                  <a:lnTo>
                    <a:pt x="443627" y="90377"/>
                  </a:lnTo>
                  <a:lnTo>
                    <a:pt x="445512" y="91578"/>
                  </a:lnTo>
                  <a:lnTo>
                    <a:pt x="446770" y="93225"/>
                  </a:lnTo>
                  <a:lnTo>
                    <a:pt x="448167" y="97313"/>
                  </a:lnTo>
                  <a:lnTo>
                    <a:pt x="448788" y="101952"/>
                  </a:lnTo>
                  <a:lnTo>
                    <a:pt x="447260" y="104375"/>
                  </a:lnTo>
                  <a:lnTo>
                    <a:pt x="409402" y="139120"/>
                  </a:lnTo>
                  <a:lnTo>
                    <a:pt x="372849" y="169486"/>
                  </a:lnTo>
                  <a:lnTo>
                    <a:pt x="335800" y="199053"/>
                  </a:lnTo>
                  <a:lnTo>
                    <a:pt x="302259" y="223312"/>
                  </a:lnTo>
                  <a:lnTo>
                    <a:pt x="287659" y="232019"/>
                  </a:lnTo>
                  <a:lnTo>
                    <a:pt x="280649" y="234352"/>
                  </a:lnTo>
                  <a:lnTo>
                    <a:pt x="278441" y="235822"/>
                  </a:lnTo>
                  <a:lnTo>
                    <a:pt x="276969" y="237648"/>
                  </a:lnTo>
                  <a:lnTo>
                    <a:pt x="274197" y="243477"/>
                  </a:lnTo>
                  <a:lnTo>
                    <a:pt x="274025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SMARTInkShape-626"/>
          <p:cNvSpPr/>
          <p:nvPr/>
        </p:nvSpPr>
        <p:spPr>
          <a:xfrm>
            <a:off x="6676445" y="3177626"/>
            <a:ext cx="195024" cy="234749"/>
          </a:xfrm>
          <a:custGeom>
            <a:avLst/>
            <a:gdLst/>
            <a:ahLst/>
            <a:cxnLst/>
            <a:rect l="0" t="0" r="0" b="0"/>
            <a:pathLst>
              <a:path w="195024" h="234749">
                <a:moveTo>
                  <a:pt x="135835" y="30393"/>
                </a:moveTo>
                <a:lnTo>
                  <a:pt x="135835" y="26348"/>
                </a:lnTo>
                <a:lnTo>
                  <a:pt x="134988" y="25157"/>
                </a:lnTo>
                <a:lnTo>
                  <a:pt x="133577" y="24362"/>
                </a:lnTo>
                <a:lnTo>
                  <a:pt x="131789" y="23833"/>
                </a:lnTo>
                <a:lnTo>
                  <a:pt x="120396" y="14624"/>
                </a:lnTo>
                <a:lnTo>
                  <a:pt x="117923" y="12261"/>
                </a:lnTo>
                <a:lnTo>
                  <a:pt x="102305" y="4889"/>
                </a:lnTo>
                <a:lnTo>
                  <a:pt x="79509" y="896"/>
                </a:lnTo>
                <a:lnTo>
                  <a:pt x="42596" y="0"/>
                </a:lnTo>
                <a:lnTo>
                  <a:pt x="26834" y="786"/>
                </a:lnTo>
                <a:lnTo>
                  <a:pt x="16552" y="3970"/>
                </a:lnTo>
                <a:lnTo>
                  <a:pt x="13133" y="6004"/>
                </a:lnTo>
                <a:lnTo>
                  <a:pt x="3150" y="17827"/>
                </a:lnTo>
                <a:lnTo>
                  <a:pt x="664" y="25090"/>
                </a:lnTo>
                <a:lnTo>
                  <a:pt x="0" y="29398"/>
                </a:lnTo>
                <a:lnTo>
                  <a:pt x="1522" y="36442"/>
                </a:lnTo>
                <a:lnTo>
                  <a:pt x="3113" y="39506"/>
                </a:lnTo>
                <a:lnTo>
                  <a:pt x="13442" y="47863"/>
                </a:lnTo>
                <a:lnTo>
                  <a:pt x="46081" y="67432"/>
                </a:lnTo>
                <a:lnTo>
                  <a:pt x="76055" y="86566"/>
                </a:lnTo>
                <a:lnTo>
                  <a:pt x="111451" y="106651"/>
                </a:lnTo>
                <a:lnTo>
                  <a:pt x="143154" y="126925"/>
                </a:lnTo>
                <a:lnTo>
                  <a:pt x="172181" y="152473"/>
                </a:lnTo>
                <a:lnTo>
                  <a:pt x="184610" y="170235"/>
                </a:lnTo>
                <a:lnTo>
                  <a:pt x="192808" y="190361"/>
                </a:lnTo>
                <a:lnTo>
                  <a:pt x="195023" y="201961"/>
                </a:lnTo>
                <a:lnTo>
                  <a:pt x="193749" y="210504"/>
                </a:lnTo>
                <a:lnTo>
                  <a:pt x="186033" y="226932"/>
                </a:lnTo>
                <a:lnTo>
                  <a:pt x="182000" y="229999"/>
                </a:lnTo>
                <a:lnTo>
                  <a:pt x="170746" y="233407"/>
                </a:lnTo>
                <a:lnTo>
                  <a:pt x="142825" y="234748"/>
                </a:lnTo>
                <a:lnTo>
                  <a:pt x="110593" y="227738"/>
                </a:lnTo>
                <a:lnTo>
                  <a:pt x="84046" y="218406"/>
                </a:lnTo>
                <a:lnTo>
                  <a:pt x="62352" y="209432"/>
                </a:lnTo>
                <a:lnTo>
                  <a:pt x="29155" y="198033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SMARTInkShape-Group140"/>
          <p:cNvGrpSpPr/>
          <p:nvPr/>
        </p:nvGrpSpPr>
        <p:grpSpPr>
          <a:xfrm>
            <a:off x="2234191" y="3491019"/>
            <a:ext cx="4456170" cy="379941"/>
            <a:chOff x="2234191" y="3491019"/>
            <a:chExt cx="4456170" cy="379941"/>
          </a:xfrm>
        </p:grpSpPr>
        <p:sp>
          <p:nvSpPr>
            <p:cNvPr id="54" name="SMARTInkShape-627"/>
            <p:cNvSpPr/>
            <p:nvPr/>
          </p:nvSpPr>
          <p:spPr>
            <a:xfrm>
              <a:off x="6509811" y="3589468"/>
              <a:ext cx="180550" cy="182433"/>
            </a:xfrm>
            <a:custGeom>
              <a:avLst/>
              <a:gdLst/>
              <a:ahLst/>
              <a:cxnLst/>
              <a:rect l="0" t="0" r="0" b="0"/>
              <a:pathLst>
                <a:path w="180550" h="182433">
                  <a:moveTo>
                    <a:pt x="51008" y="68132"/>
                  </a:moveTo>
                  <a:lnTo>
                    <a:pt x="77500" y="67285"/>
                  </a:lnTo>
                  <a:lnTo>
                    <a:pt x="112032" y="58724"/>
                  </a:lnTo>
                  <a:lnTo>
                    <a:pt x="137377" y="46730"/>
                  </a:lnTo>
                  <a:lnTo>
                    <a:pt x="166156" y="25637"/>
                  </a:lnTo>
                  <a:lnTo>
                    <a:pt x="169919" y="20176"/>
                  </a:lnTo>
                  <a:lnTo>
                    <a:pt x="172036" y="12341"/>
                  </a:lnTo>
                  <a:lnTo>
                    <a:pt x="172664" y="4658"/>
                  </a:lnTo>
                  <a:lnTo>
                    <a:pt x="170213" y="2956"/>
                  </a:lnTo>
                  <a:lnTo>
                    <a:pt x="149178" y="0"/>
                  </a:lnTo>
                  <a:lnTo>
                    <a:pt x="111221" y="10197"/>
                  </a:lnTo>
                  <a:lnTo>
                    <a:pt x="80495" y="31288"/>
                  </a:lnTo>
                  <a:lnTo>
                    <a:pt x="47205" y="52638"/>
                  </a:lnTo>
                  <a:lnTo>
                    <a:pt x="9470" y="89381"/>
                  </a:lnTo>
                  <a:lnTo>
                    <a:pt x="2913" y="100435"/>
                  </a:lnTo>
                  <a:lnTo>
                    <a:pt x="0" y="110993"/>
                  </a:lnTo>
                  <a:lnTo>
                    <a:pt x="962" y="121330"/>
                  </a:lnTo>
                  <a:lnTo>
                    <a:pt x="8479" y="141763"/>
                  </a:lnTo>
                  <a:lnTo>
                    <a:pt x="23732" y="157023"/>
                  </a:lnTo>
                  <a:lnTo>
                    <a:pt x="52488" y="171266"/>
                  </a:lnTo>
                  <a:lnTo>
                    <a:pt x="89903" y="179975"/>
                  </a:lnTo>
                  <a:lnTo>
                    <a:pt x="125860" y="181946"/>
                  </a:lnTo>
                  <a:lnTo>
                    <a:pt x="162873" y="182368"/>
                  </a:lnTo>
                  <a:lnTo>
                    <a:pt x="180549" y="1824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628"/>
            <p:cNvSpPr/>
            <p:nvPr/>
          </p:nvSpPr>
          <p:spPr>
            <a:xfrm>
              <a:off x="6339839" y="3634740"/>
              <a:ext cx="114301" cy="1"/>
            </a:xfrm>
            <a:custGeom>
              <a:avLst/>
              <a:gdLst/>
              <a:ahLst/>
              <a:cxnLst/>
              <a:rect l="0" t="0" r="0" b="0"/>
              <a:pathLst>
                <a:path w="114301" h="1">
                  <a:moveTo>
                    <a:pt x="0" y="0"/>
                  </a:moveTo>
                  <a:lnTo>
                    <a:pt x="32564" y="0"/>
                  </a:lnTo>
                  <a:lnTo>
                    <a:pt x="68855" y="0"/>
                  </a:lnTo>
                  <a:lnTo>
                    <a:pt x="103778" y="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629"/>
            <p:cNvSpPr/>
            <p:nvPr/>
          </p:nvSpPr>
          <p:spPr>
            <a:xfrm>
              <a:off x="6385560" y="3491019"/>
              <a:ext cx="11954" cy="250401"/>
            </a:xfrm>
            <a:custGeom>
              <a:avLst/>
              <a:gdLst/>
              <a:ahLst/>
              <a:cxnLst/>
              <a:rect l="0" t="0" r="0" b="0"/>
              <a:pathLst>
                <a:path w="11954" h="250401">
                  <a:moveTo>
                    <a:pt x="7620" y="6561"/>
                  </a:moveTo>
                  <a:lnTo>
                    <a:pt x="7620" y="0"/>
                  </a:lnTo>
                  <a:lnTo>
                    <a:pt x="3574" y="3299"/>
                  </a:lnTo>
                  <a:lnTo>
                    <a:pt x="1588" y="7369"/>
                  </a:lnTo>
                  <a:lnTo>
                    <a:pt x="1058" y="9640"/>
                  </a:lnTo>
                  <a:lnTo>
                    <a:pt x="6976" y="41603"/>
                  </a:lnTo>
                  <a:lnTo>
                    <a:pt x="9750" y="74285"/>
                  </a:lnTo>
                  <a:lnTo>
                    <a:pt x="11953" y="90847"/>
                  </a:lnTo>
                  <a:lnTo>
                    <a:pt x="9280" y="120058"/>
                  </a:lnTo>
                  <a:lnTo>
                    <a:pt x="7265" y="154301"/>
                  </a:lnTo>
                  <a:lnTo>
                    <a:pt x="1686" y="192126"/>
                  </a:lnTo>
                  <a:lnTo>
                    <a:pt x="221" y="226201"/>
                  </a:lnTo>
                  <a:lnTo>
                    <a:pt x="0" y="250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630"/>
            <p:cNvSpPr/>
            <p:nvPr/>
          </p:nvSpPr>
          <p:spPr>
            <a:xfrm>
              <a:off x="6081313" y="3619500"/>
              <a:ext cx="220427" cy="106681"/>
            </a:xfrm>
            <a:custGeom>
              <a:avLst/>
              <a:gdLst/>
              <a:ahLst/>
              <a:cxnLst/>
              <a:rect l="0" t="0" r="0" b="0"/>
              <a:pathLst>
                <a:path w="220427" h="106681">
                  <a:moveTo>
                    <a:pt x="121367" y="0"/>
                  </a:moveTo>
                  <a:lnTo>
                    <a:pt x="96607" y="0"/>
                  </a:lnTo>
                  <a:lnTo>
                    <a:pt x="91171" y="2257"/>
                  </a:lnTo>
                  <a:lnTo>
                    <a:pt x="65124" y="15437"/>
                  </a:lnTo>
                  <a:lnTo>
                    <a:pt x="52344" y="21254"/>
                  </a:lnTo>
                  <a:lnTo>
                    <a:pt x="36475" y="34049"/>
                  </a:lnTo>
                  <a:lnTo>
                    <a:pt x="5742" y="69654"/>
                  </a:lnTo>
                  <a:lnTo>
                    <a:pt x="2244" y="75548"/>
                  </a:lnTo>
                  <a:lnTo>
                    <a:pt x="690" y="81837"/>
                  </a:lnTo>
                  <a:lnTo>
                    <a:pt x="0" y="90276"/>
                  </a:lnTo>
                  <a:lnTo>
                    <a:pt x="1950" y="97414"/>
                  </a:lnTo>
                  <a:lnTo>
                    <a:pt x="3656" y="100502"/>
                  </a:lnTo>
                  <a:lnTo>
                    <a:pt x="6486" y="102561"/>
                  </a:lnTo>
                  <a:lnTo>
                    <a:pt x="17713" y="105459"/>
                  </a:lnTo>
                  <a:lnTo>
                    <a:pt x="36241" y="106519"/>
                  </a:lnTo>
                  <a:lnTo>
                    <a:pt x="50613" y="102587"/>
                  </a:lnTo>
                  <a:lnTo>
                    <a:pt x="61550" y="96060"/>
                  </a:lnTo>
                  <a:lnTo>
                    <a:pt x="87559" y="70952"/>
                  </a:lnTo>
                  <a:lnTo>
                    <a:pt x="102671" y="43788"/>
                  </a:lnTo>
                  <a:lnTo>
                    <a:pt x="105445" y="31101"/>
                  </a:lnTo>
                  <a:lnTo>
                    <a:pt x="106115" y="23002"/>
                  </a:lnTo>
                  <a:lnTo>
                    <a:pt x="110168" y="26947"/>
                  </a:lnTo>
                  <a:lnTo>
                    <a:pt x="112156" y="33425"/>
                  </a:lnTo>
                  <a:lnTo>
                    <a:pt x="115533" y="46592"/>
                  </a:lnTo>
                  <a:lnTo>
                    <a:pt x="120467" y="56267"/>
                  </a:lnTo>
                  <a:lnTo>
                    <a:pt x="132765" y="70387"/>
                  </a:lnTo>
                  <a:lnTo>
                    <a:pt x="167159" y="97279"/>
                  </a:lnTo>
                  <a:lnTo>
                    <a:pt x="177279" y="102502"/>
                  </a:lnTo>
                  <a:lnTo>
                    <a:pt x="202651" y="106129"/>
                  </a:lnTo>
                  <a:lnTo>
                    <a:pt x="220426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631"/>
            <p:cNvSpPr/>
            <p:nvPr/>
          </p:nvSpPr>
          <p:spPr>
            <a:xfrm>
              <a:off x="5920739" y="3596640"/>
              <a:ext cx="137162" cy="164081"/>
            </a:xfrm>
            <a:custGeom>
              <a:avLst/>
              <a:gdLst/>
              <a:ahLst/>
              <a:cxnLst/>
              <a:rect l="0" t="0" r="0" b="0"/>
              <a:pathLst>
                <a:path w="137162" h="164081">
                  <a:moveTo>
                    <a:pt x="0" y="15240"/>
                  </a:moveTo>
                  <a:lnTo>
                    <a:pt x="0" y="29890"/>
                  </a:lnTo>
                  <a:lnTo>
                    <a:pt x="2258" y="36709"/>
                  </a:lnTo>
                  <a:lnTo>
                    <a:pt x="15438" y="69795"/>
                  </a:lnTo>
                  <a:lnTo>
                    <a:pt x="27120" y="101603"/>
                  </a:lnTo>
                  <a:lnTo>
                    <a:pt x="35423" y="138073"/>
                  </a:lnTo>
                  <a:lnTo>
                    <a:pt x="37748" y="154391"/>
                  </a:lnTo>
                  <a:lnTo>
                    <a:pt x="38712" y="156267"/>
                  </a:lnTo>
                  <a:lnTo>
                    <a:pt x="40201" y="157518"/>
                  </a:lnTo>
                  <a:lnTo>
                    <a:pt x="42041" y="158352"/>
                  </a:lnTo>
                  <a:lnTo>
                    <a:pt x="43267" y="159754"/>
                  </a:lnTo>
                  <a:lnTo>
                    <a:pt x="44993" y="164080"/>
                  </a:lnTo>
                  <a:lnTo>
                    <a:pt x="45236" y="163573"/>
                  </a:lnTo>
                  <a:lnTo>
                    <a:pt x="45397" y="162389"/>
                  </a:lnTo>
                  <a:lnTo>
                    <a:pt x="46352" y="161599"/>
                  </a:lnTo>
                  <a:lnTo>
                    <a:pt x="49670" y="160722"/>
                  </a:lnTo>
                  <a:lnTo>
                    <a:pt x="53967" y="155816"/>
                  </a:lnTo>
                  <a:lnTo>
                    <a:pt x="57852" y="147991"/>
                  </a:lnTo>
                  <a:lnTo>
                    <a:pt x="61733" y="134066"/>
                  </a:lnTo>
                  <a:lnTo>
                    <a:pt x="80791" y="98854"/>
                  </a:lnTo>
                  <a:lnTo>
                    <a:pt x="96478" y="61008"/>
                  </a:lnTo>
                  <a:lnTo>
                    <a:pt x="114298" y="23011"/>
                  </a:lnTo>
                  <a:lnTo>
                    <a:pt x="119379" y="14460"/>
                  </a:lnTo>
                  <a:lnTo>
                    <a:pt x="1371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632"/>
            <p:cNvSpPr/>
            <p:nvPr/>
          </p:nvSpPr>
          <p:spPr>
            <a:xfrm>
              <a:off x="5814152" y="3550919"/>
              <a:ext cx="7529" cy="1"/>
            </a:xfrm>
            <a:custGeom>
              <a:avLst/>
              <a:gdLst/>
              <a:ahLst/>
              <a:cxnLst/>
              <a:rect l="0" t="0" r="0" b="0"/>
              <a:pathLst>
                <a:path w="7529" h="1">
                  <a:moveTo>
                    <a:pt x="7528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633"/>
            <p:cNvSpPr/>
            <p:nvPr/>
          </p:nvSpPr>
          <p:spPr>
            <a:xfrm>
              <a:off x="5799263" y="3688080"/>
              <a:ext cx="37657" cy="91440"/>
            </a:xfrm>
            <a:custGeom>
              <a:avLst/>
              <a:gdLst/>
              <a:ahLst/>
              <a:cxnLst/>
              <a:rect l="0" t="0" r="0" b="0"/>
              <a:pathLst>
                <a:path w="37657" h="91440">
                  <a:moveTo>
                    <a:pt x="37656" y="0"/>
                  </a:moveTo>
                  <a:lnTo>
                    <a:pt x="33611" y="4045"/>
                  </a:lnTo>
                  <a:lnTo>
                    <a:pt x="31626" y="8288"/>
                  </a:lnTo>
                  <a:lnTo>
                    <a:pt x="19523" y="42605"/>
                  </a:lnTo>
                  <a:lnTo>
                    <a:pt x="2923" y="77859"/>
                  </a:lnTo>
                  <a:lnTo>
                    <a:pt x="0" y="89483"/>
                  </a:lnTo>
                  <a:lnTo>
                    <a:pt x="699" y="90136"/>
                  </a:lnTo>
                  <a:lnTo>
                    <a:pt x="7176" y="914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634"/>
            <p:cNvSpPr/>
            <p:nvPr/>
          </p:nvSpPr>
          <p:spPr>
            <a:xfrm>
              <a:off x="5585460" y="3672840"/>
              <a:ext cx="137160" cy="7620"/>
            </a:xfrm>
            <a:custGeom>
              <a:avLst/>
              <a:gdLst/>
              <a:ahLst/>
              <a:cxnLst/>
              <a:rect l="0" t="0" r="0" b="0"/>
              <a:pathLst>
                <a:path w="137160" h="7620">
                  <a:moveTo>
                    <a:pt x="0" y="7619"/>
                  </a:moveTo>
                  <a:lnTo>
                    <a:pt x="0" y="3574"/>
                  </a:lnTo>
                  <a:lnTo>
                    <a:pt x="846" y="2383"/>
                  </a:lnTo>
                  <a:lnTo>
                    <a:pt x="2257" y="1588"/>
                  </a:lnTo>
                  <a:lnTo>
                    <a:pt x="10546" y="471"/>
                  </a:lnTo>
                  <a:lnTo>
                    <a:pt x="42872" y="41"/>
                  </a:lnTo>
                  <a:lnTo>
                    <a:pt x="79682" y="8"/>
                  </a:lnTo>
                  <a:lnTo>
                    <a:pt x="113544" y="2"/>
                  </a:lnTo>
                  <a:lnTo>
                    <a:pt x="137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635"/>
            <p:cNvSpPr/>
            <p:nvPr/>
          </p:nvSpPr>
          <p:spPr>
            <a:xfrm>
              <a:off x="5635197" y="3498639"/>
              <a:ext cx="64564" cy="296121"/>
            </a:xfrm>
            <a:custGeom>
              <a:avLst/>
              <a:gdLst/>
              <a:ahLst/>
              <a:cxnLst/>
              <a:rect l="0" t="0" r="0" b="0"/>
              <a:pathLst>
                <a:path w="64564" h="296121">
                  <a:moveTo>
                    <a:pt x="64563" y="6561"/>
                  </a:moveTo>
                  <a:lnTo>
                    <a:pt x="60518" y="6561"/>
                  </a:lnTo>
                  <a:lnTo>
                    <a:pt x="56274" y="4303"/>
                  </a:lnTo>
                  <a:lnTo>
                    <a:pt x="51565" y="1324"/>
                  </a:lnTo>
                  <a:lnTo>
                    <a:pt x="46650" y="0"/>
                  </a:lnTo>
                  <a:lnTo>
                    <a:pt x="45001" y="493"/>
                  </a:lnTo>
                  <a:lnTo>
                    <a:pt x="43901" y="1669"/>
                  </a:lnTo>
                  <a:lnTo>
                    <a:pt x="43169" y="3299"/>
                  </a:lnTo>
                  <a:lnTo>
                    <a:pt x="36552" y="34058"/>
                  </a:lnTo>
                  <a:lnTo>
                    <a:pt x="32313" y="68938"/>
                  </a:lnTo>
                  <a:lnTo>
                    <a:pt x="25938" y="98421"/>
                  </a:lnTo>
                  <a:lnTo>
                    <a:pt x="18687" y="130863"/>
                  </a:lnTo>
                  <a:lnTo>
                    <a:pt x="11176" y="165028"/>
                  </a:lnTo>
                  <a:lnTo>
                    <a:pt x="5847" y="196601"/>
                  </a:lnTo>
                  <a:lnTo>
                    <a:pt x="0" y="233564"/>
                  </a:lnTo>
                  <a:lnTo>
                    <a:pt x="2543" y="268535"/>
                  </a:lnTo>
                  <a:lnTo>
                    <a:pt x="3393" y="282487"/>
                  </a:lnTo>
                  <a:lnTo>
                    <a:pt x="5767" y="288086"/>
                  </a:lnTo>
                  <a:lnTo>
                    <a:pt x="11222" y="296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636"/>
            <p:cNvSpPr/>
            <p:nvPr/>
          </p:nvSpPr>
          <p:spPr>
            <a:xfrm>
              <a:off x="5389189" y="3657913"/>
              <a:ext cx="104831" cy="144468"/>
            </a:xfrm>
            <a:custGeom>
              <a:avLst/>
              <a:gdLst/>
              <a:ahLst/>
              <a:cxnLst/>
              <a:rect l="0" t="0" r="0" b="0"/>
              <a:pathLst>
                <a:path w="104831" h="144468">
                  <a:moveTo>
                    <a:pt x="97211" y="7306"/>
                  </a:moveTo>
                  <a:lnTo>
                    <a:pt x="97211" y="3261"/>
                  </a:lnTo>
                  <a:lnTo>
                    <a:pt x="96364" y="2070"/>
                  </a:lnTo>
                  <a:lnTo>
                    <a:pt x="94953" y="1276"/>
                  </a:lnTo>
                  <a:lnTo>
                    <a:pt x="86605" y="0"/>
                  </a:lnTo>
                  <a:lnTo>
                    <a:pt x="70719" y="595"/>
                  </a:lnTo>
                  <a:lnTo>
                    <a:pt x="57094" y="5788"/>
                  </a:lnTo>
                  <a:lnTo>
                    <a:pt x="37689" y="21646"/>
                  </a:lnTo>
                  <a:lnTo>
                    <a:pt x="10927" y="56509"/>
                  </a:lnTo>
                  <a:lnTo>
                    <a:pt x="2312" y="76072"/>
                  </a:lnTo>
                  <a:lnTo>
                    <a:pt x="0" y="87540"/>
                  </a:lnTo>
                  <a:lnTo>
                    <a:pt x="1230" y="98281"/>
                  </a:lnTo>
                  <a:lnTo>
                    <a:pt x="11256" y="123239"/>
                  </a:lnTo>
                  <a:lnTo>
                    <a:pt x="16111" y="130234"/>
                  </a:lnTo>
                  <a:lnTo>
                    <a:pt x="27649" y="138933"/>
                  </a:lnTo>
                  <a:lnTo>
                    <a:pt x="41792" y="142827"/>
                  </a:lnTo>
                  <a:lnTo>
                    <a:pt x="78412" y="144323"/>
                  </a:lnTo>
                  <a:lnTo>
                    <a:pt x="104830" y="1444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637"/>
            <p:cNvSpPr/>
            <p:nvPr/>
          </p:nvSpPr>
          <p:spPr>
            <a:xfrm>
              <a:off x="5042353" y="3642704"/>
              <a:ext cx="268787" cy="144437"/>
            </a:xfrm>
            <a:custGeom>
              <a:avLst/>
              <a:gdLst/>
              <a:ahLst/>
              <a:cxnLst/>
              <a:rect l="0" t="0" r="0" b="0"/>
              <a:pathLst>
                <a:path w="268787" h="144437">
                  <a:moveTo>
                    <a:pt x="169727" y="22515"/>
                  </a:moveTo>
                  <a:lnTo>
                    <a:pt x="169727" y="18470"/>
                  </a:lnTo>
                  <a:lnTo>
                    <a:pt x="168880" y="17279"/>
                  </a:lnTo>
                  <a:lnTo>
                    <a:pt x="167469" y="16485"/>
                  </a:lnTo>
                  <a:lnTo>
                    <a:pt x="165681" y="15955"/>
                  </a:lnTo>
                  <a:lnTo>
                    <a:pt x="164490" y="14755"/>
                  </a:lnTo>
                  <a:lnTo>
                    <a:pt x="163165" y="11164"/>
                  </a:lnTo>
                  <a:lnTo>
                    <a:pt x="161966" y="9868"/>
                  </a:lnTo>
                  <a:lnTo>
                    <a:pt x="148324" y="2266"/>
                  </a:lnTo>
                  <a:lnTo>
                    <a:pt x="122024" y="0"/>
                  </a:lnTo>
                  <a:lnTo>
                    <a:pt x="107886" y="4324"/>
                  </a:lnTo>
                  <a:lnTo>
                    <a:pt x="70551" y="25670"/>
                  </a:lnTo>
                  <a:lnTo>
                    <a:pt x="32551" y="54582"/>
                  </a:lnTo>
                  <a:lnTo>
                    <a:pt x="5012" y="83015"/>
                  </a:lnTo>
                  <a:lnTo>
                    <a:pt x="1496" y="88249"/>
                  </a:lnTo>
                  <a:lnTo>
                    <a:pt x="0" y="93431"/>
                  </a:lnTo>
                  <a:lnTo>
                    <a:pt x="594" y="103705"/>
                  </a:lnTo>
                  <a:lnTo>
                    <a:pt x="2785" y="107968"/>
                  </a:lnTo>
                  <a:lnTo>
                    <a:pt x="9735" y="114963"/>
                  </a:lnTo>
                  <a:lnTo>
                    <a:pt x="18468" y="118637"/>
                  </a:lnTo>
                  <a:lnTo>
                    <a:pt x="50165" y="121318"/>
                  </a:lnTo>
                  <a:lnTo>
                    <a:pt x="71365" y="119241"/>
                  </a:lnTo>
                  <a:lnTo>
                    <a:pt x="85370" y="114612"/>
                  </a:lnTo>
                  <a:lnTo>
                    <a:pt x="117486" y="93053"/>
                  </a:lnTo>
                  <a:lnTo>
                    <a:pt x="140153" y="78437"/>
                  </a:lnTo>
                  <a:lnTo>
                    <a:pt x="164437" y="51930"/>
                  </a:lnTo>
                  <a:lnTo>
                    <a:pt x="183354" y="39070"/>
                  </a:lnTo>
                  <a:lnTo>
                    <a:pt x="183891" y="39479"/>
                  </a:lnTo>
                  <a:lnTo>
                    <a:pt x="184489" y="42190"/>
                  </a:lnTo>
                  <a:lnTo>
                    <a:pt x="185495" y="43252"/>
                  </a:lnTo>
                  <a:lnTo>
                    <a:pt x="188870" y="44432"/>
                  </a:lnTo>
                  <a:lnTo>
                    <a:pt x="190109" y="46440"/>
                  </a:lnTo>
                  <a:lnTo>
                    <a:pt x="196306" y="66505"/>
                  </a:lnTo>
                  <a:lnTo>
                    <a:pt x="213822" y="98779"/>
                  </a:lnTo>
                  <a:lnTo>
                    <a:pt x="246129" y="127313"/>
                  </a:lnTo>
                  <a:lnTo>
                    <a:pt x="268786" y="1444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638"/>
            <p:cNvSpPr/>
            <p:nvPr/>
          </p:nvSpPr>
          <p:spPr>
            <a:xfrm>
              <a:off x="4594859" y="3619821"/>
              <a:ext cx="167126" cy="159496"/>
            </a:xfrm>
            <a:custGeom>
              <a:avLst/>
              <a:gdLst/>
              <a:ahLst/>
              <a:cxnLst/>
              <a:rect l="0" t="0" r="0" b="0"/>
              <a:pathLst>
                <a:path w="167126" h="159496">
                  <a:moveTo>
                    <a:pt x="114300" y="14919"/>
                  </a:moveTo>
                  <a:lnTo>
                    <a:pt x="114300" y="10874"/>
                  </a:lnTo>
                  <a:lnTo>
                    <a:pt x="113454" y="9682"/>
                  </a:lnTo>
                  <a:lnTo>
                    <a:pt x="112043" y="8887"/>
                  </a:lnTo>
                  <a:lnTo>
                    <a:pt x="107740" y="7612"/>
                  </a:lnTo>
                  <a:lnTo>
                    <a:pt x="102949" y="3346"/>
                  </a:lnTo>
                  <a:lnTo>
                    <a:pt x="96274" y="1309"/>
                  </a:lnTo>
                  <a:lnTo>
                    <a:pt x="78190" y="0"/>
                  </a:lnTo>
                  <a:lnTo>
                    <a:pt x="52258" y="6267"/>
                  </a:lnTo>
                  <a:lnTo>
                    <a:pt x="46368" y="9098"/>
                  </a:lnTo>
                  <a:lnTo>
                    <a:pt x="35688" y="17814"/>
                  </a:lnTo>
                  <a:lnTo>
                    <a:pt x="32795" y="22696"/>
                  </a:lnTo>
                  <a:lnTo>
                    <a:pt x="30938" y="28684"/>
                  </a:lnTo>
                  <a:lnTo>
                    <a:pt x="32941" y="31761"/>
                  </a:lnTo>
                  <a:lnTo>
                    <a:pt x="37501" y="35951"/>
                  </a:lnTo>
                  <a:lnTo>
                    <a:pt x="71101" y="55318"/>
                  </a:lnTo>
                  <a:lnTo>
                    <a:pt x="106166" y="72638"/>
                  </a:lnTo>
                  <a:lnTo>
                    <a:pt x="143823" y="93754"/>
                  </a:lnTo>
                  <a:lnTo>
                    <a:pt x="155692" y="103941"/>
                  </a:lnTo>
                  <a:lnTo>
                    <a:pt x="161765" y="112622"/>
                  </a:lnTo>
                  <a:lnTo>
                    <a:pt x="165900" y="127029"/>
                  </a:lnTo>
                  <a:lnTo>
                    <a:pt x="167125" y="137977"/>
                  </a:lnTo>
                  <a:lnTo>
                    <a:pt x="165603" y="140985"/>
                  </a:lnTo>
                  <a:lnTo>
                    <a:pt x="159398" y="146583"/>
                  </a:lnTo>
                  <a:lnTo>
                    <a:pt x="146383" y="154495"/>
                  </a:lnTo>
                  <a:lnTo>
                    <a:pt x="127758" y="158157"/>
                  </a:lnTo>
                  <a:lnTo>
                    <a:pt x="93463" y="159495"/>
                  </a:lnTo>
                  <a:lnTo>
                    <a:pt x="60223" y="158825"/>
                  </a:lnTo>
                  <a:lnTo>
                    <a:pt x="26809" y="149089"/>
                  </a:lnTo>
                  <a:lnTo>
                    <a:pt x="11442" y="139290"/>
                  </a:lnTo>
                  <a:lnTo>
                    <a:pt x="0" y="129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639"/>
            <p:cNvSpPr/>
            <p:nvPr/>
          </p:nvSpPr>
          <p:spPr>
            <a:xfrm>
              <a:off x="4366745" y="3623590"/>
              <a:ext cx="120959" cy="155930"/>
            </a:xfrm>
            <a:custGeom>
              <a:avLst/>
              <a:gdLst/>
              <a:ahLst/>
              <a:cxnLst/>
              <a:rect l="0" t="0" r="0" b="0"/>
              <a:pathLst>
                <a:path w="120959" h="155930">
                  <a:moveTo>
                    <a:pt x="7135" y="56869"/>
                  </a:moveTo>
                  <a:lnTo>
                    <a:pt x="7135" y="67476"/>
                  </a:lnTo>
                  <a:lnTo>
                    <a:pt x="7981" y="69020"/>
                  </a:lnTo>
                  <a:lnTo>
                    <a:pt x="9392" y="70050"/>
                  </a:lnTo>
                  <a:lnTo>
                    <a:pt x="31607" y="78549"/>
                  </a:lnTo>
                  <a:lnTo>
                    <a:pt x="68257" y="79684"/>
                  </a:lnTo>
                  <a:lnTo>
                    <a:pt x="77480" y="78863"/>
                  </a:lnTo>
                  <a:lnTo>
                    <a:pt x="97103" y="69121"/>
                  </a:lnTo>
                  <a:lnTo>
                    <a:pt x="104412" y="62032"/>
                  </a:lnTo>
                  <a:lnTo>
                    <a:pt x="117813" y="39613"/>
                  </a:lnTo>
                  <a:lnTo>
                    <a:pt x="120361" y="28990"/>
                  </a:lnTo>
                  <a:lnTo>
                    <a:pt x="120958" y="20208"/>
                  </a:lnTo>
                  <a:lnTo>
                    <a:pt x="118965" y="12918"/>
                  </a:lnTo>
                  <a:lnTo>
                    <a:pt x="117248" y="9788"/>
                  </a:lnTo>
                  <a:lnTo>
                    <a:pt x="115257" y="7702"/>
                  </a:lnTo>
                  <a:lnTo>
                    <a:pt x="99465" y="34"/>
                  </a:lnTo>
                  <a:lnTo>
                    <a:pt x="90221" y="0"/>
                  </a:lnTo>
                  <a:lnTo>
                    <a:pt x="55351" y="13929"/>
                  </a:lnTo>
                  <a:lnTo>
                    <a:pt x="24910" y="39556"/>
                  </a:lnTo>
                  <a:lnTo>
                    <a:pt x="5040" y="76171"/>
                  </a:lnTo>
                  <a:lnTo>
                    <a:pt x="606" y="97308"/>
                  </a:lnTo>
                  <a:lnTo>
                    <a:pt x="0" y="107580"/>
                  </a:lnTo>
                  <a:lnTo>
                    <a:pt x="4245" y="117790"/>
                  </a:lnTo>
                  <a:lnTo>
                    <a:pt x="16724" y="134096"/>
                  </a:lnTo>
                  <a:lnTo>
                    <a:pt x="28790" y="142781"/>
                  </a:lnTo>
                  <a:lnTo>
                    <a:pt x="64613" y="151869"/>
                  </a:lnTo>
                  <a:lnTo>
                    <a:pt x="83335" y="1559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640"/>
            <p:cNvSpPr/>
            <p:nvPr/>
          </p:nvSpPr>
          <p:spPr>
            <a:xfrm>
              <a:off x="3977670" y="3627119"/>
              <a:ext cx="304771" cy="175122"/>
            </a:xfrm>
            <a:custGeom>
              <a:avLst/>
              <a:gdLst/>
              <a:ahLst/>
              <a:cxnLst/>
              <a:rect l="0" t="0" r="0" b="0"/>
              <a:pathLst>
                <a:path w="304771" h="175122">
                  <a:moveTo>
                    <a:pt x="22830" y="0"/>
                  </a:moveTo>
                  <a:lnTo>
                    <a:pt x="23676" y="12167"/>
                  </a:lnTo>
                  <a:lnTo>
                    <a:pt x="28861" y="33135"/>
                  </a:lnTo>
                  <a:lnTo>
                    <a:pt x="28897" y="46900"/>
                  </a:lnTo>
                  <a:lnTo>
                    <a:pt x="24279" y="78691"/>
                  </a:lnTo>
                  <a:lnTo>
                    <a:pt x="23116" y="113287"/>
                  </a:lnTo>
                  <a:lnTo>
                    <a:pt x="16836" y="147752"/>
                  </a:lnTo>
                  <a:lnTo>
                    <a:pt x="15086" y="155414"/>
                  </a:lnTo>
                  <a:lnTo>
                    <a:pt x="9321" y="167232"/>
                  </a:lnTo>
                  <a:lnTo>
                    <a:pt x="8744" y="169908"/>
                  </a:lnTo>
                  <a:lnTo>
                    <a:pt x="7513" y="171692"/>
                  </a:lnTo>
                  <a:lnTo>
                    <a:pt x="5845" y="172882"/>
                  </a:lnTo>
                  <a:lnTo>
                    <a:pt x="313" y="175121"/>
                  </a:lnTo>
                  <a:lnTo>
                    <a:pt x="0" y="164642"/>
                  </a:lnTo>
                  <a:lnTo>
                    <a:pt x="10578" y="131124"/>
                  </a:lnTo>
                  <a:lnTo>
                    <a:pt x="21225" y="98527"/>
                  </a:lnTo>
                  <a:lnTo>
                    <a:pt x="41014" y="62611"/>
                  </a:lnTo>
                  <a:lnTo>
                    <a:pt x="69131" y="34852"/>
                  </a:lnTo>
                  <a:lnTo>
                    <a:pt x="98298" y="14755"/>
                  </a:lnTo>
                  <a:lnTo>
                    <a:pt x="115840" y="9734"/>
                  </a:lnTo>
                  <a:lnTo>
                    <a:pt x="126539" y="8560"/>
                  </a:lnTo>
                  <a:lnTo>
                    <a:pt x="134680" y="10296"/>
                  </a:lnTo>
                  <a:lnTo>
                    <a:pt x="144024" y="16033"/>
                  </a:lnTo>
                  <a:lnTo>
                    <a:pt x="149507" y="21519"/>
                  </a:lnTo>
                  <a:lnTo>
                    <a:pt x="154766" y="29602"/>
                  </a:lnTo>
                  <a:lnTo>
                    <a:pt x="158442" y="47718"/>
                  </a:lnTo>
                  <a:lnTo>
                    <a:pt x="159785" y="81826"/>
                  </a:lnTo>
                  <a:lnTo>
                    <a:pt x="157672" y="100727"/>
                  </a:lnTo>
                  <a:lnTo>
                    <a:pt x="149372" y="125824"/>
                  </a:lnTo>
                  <a:lnTo>
                    <a:pt x="137167" y="152254"/>
                  </a:lnTo>
                  <a:lnTo>
                    <a:pt x="137141" y="148312"/>
                  </a:lnTo>
                  <a:lnTo>
                    <a:pt x="141178" y="137736"/>
                  </a:lnTo>
                  <a:lnTo>
                    <a:pt x="165648" y="105003"/>
                  </a:lnTo>
                  <a:lnTo>
                    <a:pt x="185504" y="70632"/>
                  </a:lnTo>
                  <a:lnTo>
                    <a:pt x="210805" y="34796"/>
                  </a:lnTo>
                  <a:lnTo>
                    <a:pt x="231959" y="13898"/>
                  </a:lnTo>
                  <a:lnTo>
                    <a:pt x="245316" y="6742"/>
                  </a:lnTo>
                  <a:lnTo>
                    <a:pt x="250740" y="5341"/>
                  </a:lnTo>
                  <a:lnTo>
                    <a:pt x="259026" y="6043"/>
                  </a:lnTo>
                  <a:lnTo>
                    <a:pt x="276480" y="13392"/>
                  </a:lnTo>
                  <a:lnTo>
                    <a:pt x="283165" y="18088"/>
                  </a:lnTo>
                  <a:lnTo>
                    <a:pt x="294356" y="34085"/>
                  </a:lnTo>
                  <a:lnTo>
                    <a:pt x="301307" y="49422"/>
                  </a:lnTo>
                  <a:lnTo>
                    <a:pt x="304314" y="84308"/>
                  </a:lnTo>
                  <a:lnTo>
                    <a:pt x="298679" y="115954"/>
                  </a:lnTo>
                  <a:lnTo>
                    <a:pt x="297189" y="152047"/>
                  </a:lnTo>
                  <a:lnTo>
                    <a:pt x="297176" y="154705"/>
                  </a:lnTo>
                  <a:lnTo>
                    <a:pt x="298014" y="156477"/>
                  </a:lnTo>
                  <a:lnTo>
                    <a:pt x="299419" y="157658"/>
                  </a:lnTo>
                  <a:lnTo>
                    <a:pt x="30477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641"/>
            <p:cNvSpPr/>
            <p:nvPr/>
          </p:nvSpPr>
          <p:spPr>
            <a:xfrm>
              <a:off x="3794759" y="3619500"/>
              <a:ext cx="106682" cy="251460"/>
            </a:xfrm>
            <a:custGeom>
              <a:avLst/>
              <a:gdLst/>
              <a:ahLst/>
              <a:cxnLst/>
              <a:rect l="0" t="0" r="0" b="0"/>
              <a:pathLst>
                <a:path w="106682" h="251460">
                  <a:moveTo>
                    <a:pt x="106681" y="0"/>
                  </a:moveTo>
                  <a:lnTo>
                    <a:pt x="102636" y="0"/>
                  </a:lnTo>
                  <a:lnTo>
                    <a:pt x="101444" y="846"/>
                  </a:lnTo>
                  <a:lnTo>
                    <a:pt x="100649" y="2257"/>
                  </a:lnTo>
                  <a:lnTo>
                    <a:pt x="90515" y="34252"/>
                  </a:lnTo>
                  <a:lnTo>
                    <a:pt x="81195" y="54457"/>
                  </a:lnTo>
                  <a:lnTo>
                    <a:pt x="74929" y="86298"/>
                  </a:lnTo>
                  <a:lnTo>
                    <a:pt x="65789" y="120904"/>
                  </a:lnTo>
                  <a:lnTo>
                    <a:pt x="49747" y="157436"/>
                  </a:lnTo>
                  <a:lnTo>
                    <a:pt x="32530" y="192247"/>
                  </a:lnTo>
                  <a:lnTo>
                    <a:pt x="15420" y="229004"/>
                  </a:lnTo>
                  <a:lnTo>
                    <a:pt x="0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642"/>
            <p:cNvSpPr/>
            <p:nvPr/>
          </p:nvSpPr>
          <p:spPr>
            <a:xfrm>
              <a:off x="3726180" y="3672840"/>
              <a:ext cx="106680" cy="76201"/>
            </a:xfrm>
            <a:custGeom>
              <a:avLst/>
              <a:gdLst/>
              <a:ahLst/>
              <a:cxnLst/>
              <a:rect l="0" t="0" r="0" b="0"/>
              <a:pathLst>
                <a:path w="106680" h="76201">
                  <a:moveTo>
                    <a:pt x="0" y="0"/>
                  </a:moveTo>
                  <a:lnTo>
                    <a:pt x="0" y="10605"/>
                  </a:lnTo>
                  <a:lnTo>
                    <a:pt x="2257" y="15437"/>
                  </a:lnTo>
                  <a:lnTo>
                    <a:pt x="21254" y="40804"/>
                  </a:lnTo>
                  <a:lnTo>
                    <a:pt x="53543" y="60821"/>
                  </a:lnTo>
                  <a:lnTo>
                    <a:pt x="78766" y="72794"/>
                  </a:lnTo>
                  <a:lnTo>
                    <a:pt x="106679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643"/>
            <p:cNvSpPr/>
            <p:nvPr/>
          </p:nvSpPr>
          <p:spPr>
            <a:xfrm>
              <a:off x="3436619" y="3681167"/>
              <a:ext cx="173613" cy="113584"/>
            </a:xfrm>
            <a:custGeom>
              <a:avLst/>
              <a:gdLst/>
              <a:ahLst/>
              <a:cxnLst/>
              <a:rect l="0" t="0" r="0" b="0"/>
              <a:pathLst>
                <a:path w="173613" h="113584">
                  <a:moveTo>
                    <a:pt x="0" y="22152"/>
                  </a:moveTo>
                  <a:lnTo>
                    <a:pt x="0" y="14846"/>
                  </a:lnTo>
                  <a:lnTo>
                    <a:pt x="11321" y="9358"/>
                  </a:lnTo>
                  <a:lnTo>
                    <a:pt x="24846" y="7395"/>
                  </a:lnTo>
                  <a:lnTo>
                    <a:pt x="61804" y="6955"/>
                  </a:lnTo>
                  <a:lnTo>
                    <a:pt x="84070" y="4667"/>
                  </a:lnTo>
                  <a:lnTo>
                    <a:pt x="121107" y="0"/>
                  </a:lnTo>
                  <a:lnTo>
                    <a:pt x="153799" y="202"/>
                  </a:lnTo>
                  <a:lnTo>
                    <a:pt x="171551" y="7058"/>
                  </a:lnTo>
                  <a:lnTo>
                    <a:pt x="172787" y="8703"/>
                  </a:lnTo>
                  <a:lnTo>
                    <a:pt x="173612" y="10646"/>
                  </a:lnTo>
                  <a:lnTo>
                    <a:pt x="173314" y="12788"/>
                  </a:lnTo>
                  <a:lnTo>
                    <a:pt x="170727" y="17426"/>
                  </a:lnTo>
                  <a:lnTo>
                    <a:pt x="164510" y="24797"/>
                  </a:lnTo>
                  <a:lnTo>
                    <a:pt x="128597" y="43987"/>
                  </a:lnTo>
                  <a:lnTo>
                    <a:pt x="97347" y="62041"/>
                  </a:lnTo>
                  <a:lnTo>
                    <a:pt x="61479" y="88632"/>
                  </a:lnTo>
                  <a:lnTo>
                    <a:pt x="40082" y="104344"/>
                  </a:lnTo>
                  <a:lnTo>
                    <a:pt x="38981" y="107507"/>
                  </a:lnTo>
                  <a:lnTo>
                    <a:pt x="38688" y="109535"/>
                  </a:lnTo>
                  <a:lnTo>
                    <a:pt x="40185" y="110888"/>
                  </a:lnTo>
                  <a:lnTo>
                    <a:pt x="50383" y="112791"/>
                  </a:lnTo>
                  <a:lnTo>
                    <a:pt x="85011" y="113522"/>
                  </a:lnTo>
                  <a:lnTo>
                    <a:pt x="122077" y="113583"/>
                  </a:lnTo>
                  <a:lnTo>
                    <a:pt x="159299" y="107560"/>
                  </a:lnTo>
                  <a:lnTo>
                    <a:pt x="167640" y="105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644"/>
            <p:cNvSpPr/>
            <p:nvPr/>
          </p:nvSpPr>
          <p:spPr>
            <a:xfrm>
              <a:off x="2896153" y="3654293"/>
              <a:ext cx="462409" cy="184540"/>
            </a:xfrm>
            <a:custGeom>
              <a:avLst/>
              <a:gdLst/>
              <a:ahLst/>
              <a:cxnLst/>
              <a:rect l="0" t="0" r="0" b="0"/>
              <a:pathLst>
                <a:path w="462409" h="184540">
                  <a:moveTo>
                    <a:pt x="22306" y="49026"/>
                  </a:moveTo>
                  <a:lnTo>
                    <a:pt x="22306" y="53072"/>
                  </a:lnTo>
                  <a:lnTo>
                    <a:pt x="21460" y="54263"/>
                  </a:lnTo>
                  <a:lnTo>
                    <a:pt x="20049" y="55058"/>
                  </a:lnTo>
                  <a:lnTo>
                    <a:pt x="18261" y="55587"/>
                  </a:lnTo>
                  <a:lnTo>
                    <a:pt x="17916" y="56787"/>
                  </a:lnTo>
                  <a:lnTo>
                    <a:pt x="24233" y="72043"/>
                  </a:lnTo>
                  <a:lnTo>
                    <a:pt x="26131" y="74531"/>
                  </a:lnTo>
                  <a:lnTo>
                    <a:pt x="40937" y="82078"/>
                  </a:lnTo>
                  <a:lnTo>
                    <a:pt x="62613" y="86129"/>
                  </a:lnTo>
                  <a:lnTo>
                    <a:pt x="78088" y="85984"/>
                  </a:lnTo>
                  <a:lnTo>
                    <a:pt x="103573" y="76482"/>
                  </a:lnTo>
                  <a:lnTo>
                    <a:pt x="120696" y="64203"/>
                  </a:lnTo>
                  <a:lnTo>
                    <a:pt x="131394" y="54094"/>
                  </a:lnTo>
                  <a:lnTo>
                    <a:pt x="134290" y="46763"/>
                  </a:lnTo>
                  <a:lnTo>
                    <a:pt x="136149" y="28259"/>
                  </a:lnTo>
                  <a:lnTo>
                    <a:pt x="134146" y="20606"/>
                  </a:lnTo>
                  <a:lnTo>
                    <a:pt x="132426" y="17379"/>
                  </a:lnTo>
                  <a:lnTo>
                    <a:pt x="121915" y="8793"/>
                  </a:lnTo>
                  <a:lnTo>
                    <a:pt x="108076" y="887"/>
                  </a:lnTo>
                  <a:lnTo>
                    <a:pt x="103193" y="0"/>
                  </a:lnTo>
                  <a:lnTo>
                    <a:pt x="78135" y="2703"/>
                  </a:lnTo>
                  <a:lnTo>
                    <a:pt x="58886" y="11218"/>
                  </a:lnTo>
                  <a:lnTo>
                    <a:pt x="41141" y="24465"/>
                  </a:lnTo>
                  <a:lnTo>
                    <a:pt x="16260" y="60741"/>
                  </a:lnTo>
                  <a:lnTo>
                    <a:pt x="5745" y="84765"/>
                  </a:lnTo>
                  <a:lnTo>
                    <a:pt x="276" y="118884"/>
                  </a:lnTo>
                  <a:lnTo>
                    <a:pt x="0" y="126078"/>
                  </a:lnTo>
                  <a:lnTo>
                    <a:pt x="4208" y="138587"/>
                  </a:lnTo>
                  <a:lnTo>
                    <a:pt x="12569" y="149791"/>
                  </a:lnTo>
                  <a:lnTo>
                    <a:pt x="31557" y="164772"/>
                  </a:lnTo>
                  <a:lnTo>
                    <a:pt x="68241" y="180628"/>
                  </a:lnTo>
                  <a:lnTo>
                    <a:pt x="94995" y="184539"/>
                  </a:lnTo>
                  <a:lnTo>
                    <a:pt x="124371" y="181653"/>
                  </a:lnTo>
                  <a:lnTo>
                    <a:pt x="159401" y="172246"/>
                  </a:lnTo>
                  <a:lnTo>
                    <a:pt x="195798" y="157217"/>
                  </a:lnTo>
                  <a:lnTo>
                    <a:pt x="212020" y="149605"/>
                  </a:lnTo>
                  <a:lnTo>
                    <a:pt x="246758" y="120848"/>
                  </a:lnTo>
                  <a:lnTo>
                    <a:pt x="278705" y="83168"/>
                  </a:lnTo>
                  <a:lnTo>
                    <a:pt x="292208" y="62794"/>
                  </a:lnTo>
                  <a:lnTo>
                    <a:pt x="298012" y="49739"/>
                  </a:lnTo>
                  <a:lnTo>
                    <a:pt x="303015" y="43052"/>
                  </a:lnTo>
                  <a:lnTo>
                    <a:pt x="303426" y="43351"/>
                  </a:lnTo>
                  <a:lnTo>
                    <a:pt x="304084" y="49912"/>
                  </a:lnTo>
                  <a:lnTo>
                    <a:pt x="303379" y="68773"/>
                  </a:lnTo>
                  <a:lnTo>
                    <a:pt x="292094" y="105145"/>
                  </a:lnTo>
                  <a:lnTo>
                    <a:pt x="285368" y="136787"/>
                  </a:lnTo>
                  <a:lnTo>
                    <a:pt x="272135" y="170233"/>
                  </a:lnTo>
                  <a:lnTo>
                    <a:pt x="266250" y="178422"/>
                  </a:lnTo>
                  <a:lnTo>
                    <a:pt x="266177" y="174478"/>
                  </a:lnTo>
                  <a:lnTo>
                    <a:pt x="273909" y="138228"/>
                  </a:lnTo>
                  <a:lnTo>
                    <a:pt x="284174" y="101423"/>
                  </a:lnTo>
                  <a:lnTo>
                    <a:pt x="302257" y="65585"/>
                  </a:lnTo>
                  <a:lnTo>
                    <a:pt x="333210" y="28598"/>
                  </a:lnTo>
                  <a:lnTo>
                    <a:pt x="345059" y="17934"/>
                  </a:lnTo>
                  <a:lnTo>
                    <a:pt x="376759" y="1355"/>
                  </a:lnTo>
                  <a:lnTo>
                    <a:pt x="387556" y="463"/>
                  </a:lnTo>
                  <a:lnTo>
                    <a:pt x="408285" y="6790"/>
                  </a:lnTo>
                  <a:lnTo>
                    <a:pt x="423597" y="17791"/>
                  </a:lnTo>
                  <a:lnTo>
                    <a:pt x="447543" y="50688"/>
                  </a:lnTo>
                  <a:lnTo>
                    <a:pt x="457994" y="72379"/>
                  </a:lnTo>
                  <a:lnTo>
                    <a:pt x="462408" y="98937"/>
                  </a:lnTo>
                  <a:lnTo>
                    <a:pt x="457991" y="131726"/>
                  </a:lnTo>
                  <a:lnTo>
                    <a:pt x="456653" y="169396"/>
                  </a:lnTo>
                  <a:lnTo>
                    <a:pt x="456647" y="1709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645"/>
            <p:cNvSpPr/>
            <p:nvPr/>
          </p:nvSpPr>
          <p:spPr>
            <a:xfrm>
              <a:off x="2234191" y="3520440"/>
              <a:ext cx="424363" cy="335280"/>
            </a:xfrm>
            <a:custGeom>
              <a:avLst/>
              <a:gdLst/>
              <a:ahLst/>
              <a:cxnLst/>
              <a:rect l="0" t="0" r="0" b="0"/>
              <a:pathLst>
                <a:path w="424363" h="335280">
                  <a:moveTo>
                    <a:pt x="51809" y="0"/>
                  </a:moveTo>
                  <a:lnTo>
                    <a:pt x="51809" y="4045"/>
                  </a:lnTo>
                  <a:lnTo>
                    <a:pt x="50962" y="5236"/>
                  </a:lnTo>
                  <a:lnTo>
                    <a:pt x="49551" y="6031"/>
                  </a:lnTo>
                  <a:lnTo>
                    <a:pt x="47763" y="6560"/>
                  </a:lnTo>
                  <a:lnTo>
                    <a:pt x="46572" y="7760"/>
                  </a:lnTo>
                  <a:lnTo>
                    <a:pt x="45248" y="11351"/>
                  </a:lnTo>
                  <a:lnTo>
                    <a:pt x="51379" y="48222"/>
                  </a:lnTo>
                  <a:lnTo>
                    <a:pt x="51724" y="80739"/>
                  </a:lnTo>
                  <a:lnTo>
                    <a:pt x="51783" y="109812"/>
                  </a:lnTo>
                  <a:lnTo>
                    <a:pt x="47756" y="139875"/>
                  </a:lnTo>
                  <a:lnTo>
                    <a:pt x="41200" y="170232"/>
                  </a:lnTo>
                  <a:lnTo>
                    <a:pt x="29851" y="200675"/>
                  </a:lnTo>
                  <a:lnTo>
                    <a:pt x="16928" y="235219"/>
                  </a:lnTo>
                  <a:lnTo>
                    <a:pt x="6223" y="261986"/>
                  </a:lnTo>
                  <a:lnTo>
                    <a:pt x="1915" y="270531"/>
                  </a:lnTo>
                  <a:lnTo>
                    <a:pt x="0" y="279973"/>
                  </a:lnTo>
                  <a:lnTo>
                    <a:pt x="1407" y="287557"/>
                  </a:lnTo>
                  <a:lnTo>
                    <a:pt x="6959" y="296586"/>
                  </a:lnTo>
                  <a:lnTo>
                    <a:pt x="16421" y="307222"/>
                  </a:lnTo>
                  <a:lnTo>
                    <a:pt x="23663" y="310110"/>
                  </a:lnTo>
                  <a:lnTo>
                    <a:pt x="57025" y="312284"/>
                  </a:lnTo>
                  <a:lnTo>
                    <a:pt x="89402" y="311546"/>
                  </a:lnTo>
                  <a:lnTo>
                    <a:pt x="126152" y="306383"/>
                  </a:lnTo>
                  <a:lnTo>
                    <a:pt x="154834" y="305269"/>
                  </a:lnTo>
                  <a:lnTo>
                    <a:pt x="183370" y="302681"/>
                  </a:lnTo>
                  <a:lnTo>
                    <a:pt x="218868" y="291821"/>
                  </a:lnTo>
                  <a:lnTo>
                    <a:pt x="255108" y="274303"/>
                  </a:lnTo>
                  <a:lnTo>
                    <a:pt x="271271" y="260111"/>
                  </a:lnTo>
                  <a:lnTo>
                    <a:pt x="276348" y="250789"/>
                  </a:lnTo>
                  <a:lnTo>
                    <a:pt x="286083" y="218663"/>
                  </a:lnTo>
                  <a:lnTo>
                    <a:pt x="287915" y="182155"/>
                  </a:lnTo>
                  <a:lnTo>
                    <a:pt x="288025" y="168133"/>
                  </a:lnTo>
                  <a:lnTo>
                    <a:pt x="292073" y="171831"/>
                  </a:lnTo>
                  <a:lnTo>
                    <a:pt x="294059" y="175993"/>
                  </a:lnTo>
                  <a:lnTo>
                    <a:pt x="295335" y="189609"/>
                  </a:lnTo>
                  <a:lnTo>
                    <a:pt x="289576" y="221866"/>
                  </a:lnTo>
                  <a:lnTo>
                    <a:pt x="284289" y="255680"/>
                  </a:lnTo>
                  <a:lnTo>
                    <a:pt x="278662" y="288443"/>
                  </a:lnTo>
                  <a:lnTo>
                    <a:pt x="266572" y="316964"/>
                  </a:lnTo>
                  <a:lnTo>
                    <a:pt x="257899" y="327266"/>
                  </a:lnTo>
                  <a:lnTo>
                    <a:pt x="257558" y="295086"/>
                  </a:lnTo>
                  <a:lnTo>
                    <a:pt x="258397" y="265439"/>
                  </a:lnTo>
                  <a:lnTo>
                    <a:pt x="263580" y="227849"/>
                  </a:lnTo>
                  <a:lnTo>
                    <a:pt x="268900" y="191857"/>
                  </a:lnTo>
                  <a:lnTo>
                    <a:pt x="280565" y="154836"/>
                  </a:lnTo>
                  <a:lnTo>
                    <a:pt x="285558" y="145016"/>
                  </a:lnTo>
                  <a:lnTo>
                    <a:pt x="290599" y="140651"/>
                  </a:lnTo>
                  <a:lnTo>
                    <a:pt x="295662" y="138711"/>
                  </a:lnTo>
                  <a:lnTo>
                    <a:pt x="305811" y="137466"/>
                  </a:lnTo>
                  <a:lnTo>
                    <a:pt x="310890" y="139554"/>
                  </a:lnTo>
                  <a:lnTo>
                    <a:pt x="344206" y="163656"/>
                  </a:lnTo>
                  <a:lnTo>
                    <a:pt x="381744" y="198184"/>
                  </a:lnTo>
                  <a:lnTo>
                    <a:pt x="398487" y="213378"/>
                  </a:lnTo>
                  <a:lnTo>
                    <a:pt x="406548" y="222681"/>
                  </a:lnTo>
                  <a:lnTo>
                    <a:pt x="418913" y="233525"/>
                  </a:lnTo>
                  <a:lnTo>
                    <a:pt x="424362" y="248763"/>
                  </a:lnTo>
                  <a:lnTo>
                    <a:pt x="423791" y="250509"/>
                  </a:lnTo>
                  <a:lnTo>
                    <a:pt x="410465" y="265874"/>
                  </a:lnTo>
                  <a:lnTo>
                    <a:pt x="396649" y="275862"/>
                  </a:lnTo>
                  <a:lnTo>
                    <a:pt x="365490" y="287669"/>
                  </a:lnTo>
                  <a:lnTo>
                    <a:pt x="333998" y="303172"/>
                  </a:lnTo>
                  <a:lnTo>
                    <a:pt x="303318" y="314638"/>
                  </a:lnTo>
                  <a:lnTo>
                    <a:pt x="269691" y="327617"/>
                  </a:lnTo>
                  <a:lnTo>
                    <a:pt x="258888" y="333009"/>
                  </a:lnTo>
                  <a:lnTo>
                    <a:pt x="251698" y="334831"/>
                  </a:lnTo>
                  <a:lnTo>
                    <a:pt x="251955" y="334981"/>
                  </a:lnTo>
                  <a:lnTo>
                    <a:pt x="257549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0913"/>
            <a:ext cx="9144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0" y="1981200"/>
            <a:ext cx="91440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635" name="Picture 6" descr="BigR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MARTInkShape-Group141"/>
          <p:cNvGrpSpPr/>
          <p:nvPr/>
        </p:nvGrpSpPr>
        <p:grpSpPr>
          <a:xfrm>
            <a:off x="1626289" y="754822"/>
            <a:ext cx="1147392" cy="555819"/>
            <a:chOff x="1626289" y="754822"/>
            <a:chExt cx="1147392" cy="555819"/>
          </a:xfrm>
        </p:grpSpPr>
        <p:sp>
          <p:nvSpPr>
            <p:cNvPr id="5" name="SMARTInkShape-646"/>
            <p:cNvSpPr/>
            <p:nvPr/>
          </p:nvSpPr>
          <p:spPr>
            <a:xfrm>
              <a:off x="1675605" y="899160"/>
              <a:ext cx="61285" cy="411481"/>
            </a:xfrm>
            <a:custGeom>
              <a:avLst/>
              <a:gdLst/>
              <a:ahLst/>
              <a:cxnLst/>
              <a:rect l="0" t="0" r="0" b="0"/>
              <a:pathLst>
                <a:path w="61285" h="411481">
                  <a:moveTo>
                    <a:pt x="54135" y="0"/>
                  </a:moveTo>
                  <a:lnTo>
                    <a:pt x="54981" y="19080"/>
                  </a:lnTo>
                  <a:lnTo>
                    <a:pt x="60166" y="42872"/>
                  </a:lnTo>
                  <a:lnTo>
                    <a:pt x="61284" y="72251"/>
                  </a:lnTo>
                  <a:lnTo>
                    <a:pt x="59357" y="110025"/>
                  </a:lnTo>
                  <a:lnTo>
                    <a:pt x="55609" y="139493"/>
                  </a:lnTo>
                  <a:lnTo>
                    <a:pt x="51121" y="172346"/>
                  </a:lnTo>
                  <a:lnTo>
                    <a:pt x="46304" y="206702"/>
                  </a:lnTo>
                  <a:lnTo>
                    <a:pt x="41341" y="241727"/>
                  </a:lnTo>
                  <a:lnTo>
                    <a:pt x="36313" y="277050"/>
                  </a:lnTo>
                  <a:lnTo>
                    <a:pt x="28998" y="310246"/>
                  </a:lnTo>
                  <a:lnTo>
                    <a:pt x="20949" y="339394"/>
                  </a:lnTo>
                  <a:lnTo>
                    <a:pt x="10812" y="370083"/>
                  </a:lnTo>
                  <a:lnTo>
                    <a:pt x="0" y="393570"/>
                  </a:lnTo>
                  <a:lnTo>
                    <a:pt x="795" y="411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647"/>
            <p:cNvSpPr/>
            <p:nvPr/>
          </p:nvSpPr>
          <p:spPr>
            <a:xfrm>
              <a:off x="1626289" y="764179"/>
              <a:ext cx="431112" cy="477137"/>
            </a:xfrm>
            <a:custGeom>
              <a:avLst/>
              <a:gdLst/>
              <a:ahLst/>
              <a:cxnLst/>
              <a:rect l="0" t="0" r="0" b="0"/>
              <a:pathLst>
                <a:path w="431112" h="477137">
                  <a:moveTo>
                    <a:pt x="4390" y="218800"/>
                  </a:moveTo>
                  <a:lnTo>
                    <a:pt x="4390" y="214755"/>
                  </a:lnTo>
                  <a:lnTo>
                    <a:pt x="2133" y="210511"/>
                  </a:lnTo>
                  <a:lnTo>
                    <a:pt x="345" y="208194"/>
                  </a:lnTo>
                  <a:lnTo>
                    <a:pt x="0" y="204957"/>
                  </a:lnTo>
                  <a:lnTo>
                    <a:pt x="9977" y="171754"/>
                  </a:lnTo>
                  <a:lnTo>
                    <a:pt x="21988" y="140081"/>
                  </a:lnTo>
                  <a:lnTo>
                    <a:pt x="37827" y="113632"/>
                  </a:lnTo>
                  <a:lnTo>
                    <a:pt x="65935" y="77894"/>
                  </a:lnTo>
                  <a:lnTo>
                    <a:pt x="102029" y="45152"/>
                  </a:lnTo>
                  <a:lnTo>
                    <a:pt x="132569" y="26991"/>
                  </a:lnTo>
                  <a:lnTo>
                    <a:pt x="167205" y="11732"/>
                  </a:lnTo>
                  <a:lnTo>
                    <a:pt x="199294" y="2319"/>
                  </a:lnTo>
                  <a:lnTo>
                    <a:pt x="230250" y="0"/>
                  </a:lnTo>
                  <a:lnTo>
                    <a:pt x="260024" y="5145"/>
                  </a:lnTo>
                  <a:lnTo>
                    <a:pt x="277179" y="12647"/>
                  </a:lnTo>
                  <a:lnTo>
                    <a:pt x="291012" y="26141"/>
                  </a:lnTo>
                  <a:lnTo>
                    <a:pt x="301111" y="43428"/>
                  </a:lnTo>
                  <a:lnTo>
                    <a:pt x="306797" y="73893"/>
                  </a:lnTo>
                  <a:lnTo>
                    <a:pt x="308127" y="100210"/>
                  </a:lnTo>
                  <a:lnTo>
                    <a:pt x="304202" y="128841"/>
                  </a:lnTo>
                  <a:lnTo>
                    <a:pt x="295967" y="157652"/>
                  </a:lnTo>
                  <a:lnTo>
                    <a:pt x="283840" y="184568"/>
                  </a:lnTo>
                  <a:lnTo>
                    <a:pt x="267726" y="212899"/>
                  </a:lnTo>
                  <a:lnTo>
                    <a:pt x="250122" y="240731"/>
                  </a:lnTo>
                  <a:lnTo>
                    <a:pt x="225084" y="274593"/>
                  </a:lnTo>
                  <a:lnTo>
                    <a:pt x="188970" y="311478"/>
                  </a:lnTo>
                  <a:lnTo>
                    <a:pt x="172786" y="328570"/>
                  </a:lnTo>
                  <a:lnTo>
                    <a:pt x="146215" y="348700"/>
                  </a:lnTo>
                  <a:lnTo>
                    <a:pt x="138544" y="356967"/>
                  </a:lnTo>
                  <a:lnTo>
                    <a:pt x="132312" y="360641"/>
                  </a:lnTo>
                  <a:lnTo>
                    <a:pt x="130312" y="360774"/>
                  </a:lnTo>
                  <a:lnTo>
                    <a:pt x="128978" y="360016"/>
                  </a:lnTo>
                  <a:lnTo>
                    <a:pt x="128089" y="358664"/>
                  </a:lnTo>
                  <a:lnTo>
                    <a:pt x="126837" y="352716"/>
                  </a:lnTo>
                  <a:lnTo>
                    <a:pt x="128355" y="351258"/>
                  </a:lnTo>
                  <a:lnTo>
                    <a:pt x="157207" y="342480"/>
                  </a:lnTo>
                  <a:lnTo>
                    <a:pt x="188329" y="341799"/>
                  </a:lnTo>
                  <a:lnTo>
                    <a:pt x="202981" y="344869"/>
                  </a:lnTo>
                  <a:lnTo>
                    <a:pt x="234641" y="364461"/>
                  </a:lnTo>
                  <a:lnTo>
                    <a:pt x="270461" y="395180"/>
                  </a:lnTo>
                  <a:lnTo>
                    <a:pt x="302658" y="432308"/>
                  </a:lnTo>
                  <a:lnTo>
                    <a:pt x="327029" y="455739"/>
                  </a:lnTo>
                  <a:lnTo>
                    <a:pt x="362873" y="472226"/>
                  </a:lnTo>
                  <a:lnTo>
                    <a:pt x="398418" y="477136"/>
                  </a:lnTo>
                  <a:lnTo>
                    <a:pt x="409807" y="476703"/>
                  </a:lnTo>
                  <a:lnTo>
                    <a:pt x="431111" y="470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648"/>
            <p:cNvSpPr/>
            <p:nvPr/>
          </p:nvSpPr>
          <p:spPr>
            <a:xfrm>
              <a:off x="2028925" y="1060239"/>
              <a:ext cx="202475" cy="232945"/>
            </a:xfrm>
            <a:custGeom>
              <a:avLst/>
              <a:gdLst/>
              <a:ahLst/>
              <a:cxnLst/>
              <a:rect l="0" t="0" r="0" b="0"/>
              <a:pathLst>
                <a:path w="202475" h="232945">
                  <a:moveTo>
                    <a:pt x="112295" y="6561"/>
                  </a:moveTo>
                  <a:lnTo>
                    <a:pt x="118855" y="6561"/>
                  </a:lnTo>
                  <a:lnTo>
                    <a:pt x="119208" y="5714"/>
                  </a:lnTo>
                  <a:lnTo>
                    <a:pt x="119601" y="2515"/>
                  </a:lnTo>
                  <a:lnTo>
                    <a:pt x="118859" y="1324"/>
                  </a:lnTo>
                  <a:lnTo>
                    <a:pt x="117517" y="529"/>
                  </a:lnTo>
                  <a:lnTo>
                    <a:pt x="115777" y="0"/>
                  </a:lnTo>
                  <a:lnTo>
                    <a:pt x="113769" y="493"/>
                  </a:lnTo>
                  <a:lnTo>
                    <a:pt x="106052" y="6080"/>
                  </a:lnTo>
                  <a:lnTo>
                    <a:pt x="71720" y="39567"/>
                  </a:lnTo>
                  <a:lnTo>
                    <a:pt x="41006" y="77167"/>
                  </a:lnTo>
                  <a:lnTo>
                    <a:pt x="21745" y="109419"/>
                  </a:lnTo>
                  <a:lnTo>
                    <a:pt x="9924" y="140801"/>
                  </a:lnTo>
                  <a:lnTo>
                    <a:pt x="1905" y="171548"/>
                  </a:lnTo>
                  <a:lnTo>
                    <a:pt x="0" y="200414"/>
                  </a:lnTo>
                  <a:lnTo>
                    <a:pt x="2555" y="214355"/>
                  </a:lnTo>
                  <a:lnTo>
                    <a:pt x="6115" y="219597"/>
                  </a:lnTo>
                  <a:lnTo>
                    <a:pt x="16843" y="227679"/>
                  </a:lnTo>
                  <a:lnTo>
                    <a:pt x="37164" y="232944"/>
                  </a:lnTo>
                  <a:lnTo>
                    <a:pt x="59271" y="230458"/>
                  </a:lnTo>
                  <a:lnTo>
                    <a:pt x="95580" y="215950"/>
                  </a:lnTo>
                  <a:lnTo>
                    <a:pt x="124464" y="200023"/>
                  </a:lnTo>
                  <a:lnTo>
                    <a:pt x="157408" y="167417"/>
                  </a:lnTo>
                  <a:lnTo>
                    <a:pt x="184330" y="136266"/>
                  </a:lnTo>
                  <a:lnTo>
                    <a:pt x="196668" y="109244"/>
                  </a:lnTo>
                  <a:lnTo>
                    <a:pt x="202339" y="76703"/>
                  </a:lnTo>
                  <a:lnTo>
                    <a:pt x="202474" y="59423"/>
                  </a:lnTo>
                  <a:lnTo>
                    <a:pt x="199506" y="51786"/>
                  </a:lnTo>
                  <a:lnTo>
                    <a:pt x="195835" y="49411"/>
                  </a:lnTo>
                  <a:lnTo>
                    <a:pt x="173952" y="45599"/>
                  </a:lnTo>
                  <a:lnTo>
                    <a:pt x="147100" y="45631"/>
                  </a:lnTo>
                  <a:lnTo>
                    <a:pt x="115906" y="55283"/>
                  </a:lnTo>
                  <a:lnTo>
                    <a:pt x="103957" y="62578"/>
                  </a:lnTo>
                  <a:lnTo>
                    <a:pt x="100122" y="67581"/>
                  </a:lnTo>
                  <a:lnTo>
                    <a:pt x="97054" y="75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649"/>
            <p:cNvSpPr/>
            <p:nvPr/>
          </p:nvSpPr>
          <p:spPr>
            <a:xfrm>
              <a:off x="2256136" y="1043939"/>
              <a:ext cx="170065" cy="217062"/>
            </a:xfrm>
            <a:custGeom>
              <a:avLst/>
              <a:gdLst/>
              <a:ahLst/>
              <a:cxnLst/>
              <a:rect l="0" t="0" r="0" b="0"/>
              <a:pathLst>
                <a:path w="170065" h="217062">
                  <a:moveTo>
                    <a:pt x="144164" y="0"/>
                  </a:moveTo>
                  <a:lnTo>
                    <a:pt x="122206" y="0"/>
                  </a:lnTo>
                  <a:lnTo>
                    <a:pt x="104073" y="8091"/>
                  </a:lnTo>
                  <a:lnTo>
                    <a:pt x="67702" y="30877"/>
                  </a:lnTo>
                  <a:lnTo>
                    <a:pt x="37432" y="54924"/>
                  </a:lnTo>
                  <a:lnTo>
                    <a:pt x="18653" y="76670"/>
                  </a:lnTo>
                  <a:lnTo>
                    <a:pt x="6410" y="103245"/>
                  </a:lnTo>
                  <a:lnTo>
                    <a:pt x="1465" y="132568"/>
                  </a:lnTo>
                  <a:lnTo>
                    <a:pt x="0" y="158660"/>
                  </a:lnTo>
                  <a:lnTo>
                    <a:pt x="4173" y="174656"/>
                  </a:lnTo>
                  <a:lnTo>
                    <a:pt x="12519" y="189385"/>
                  </a:lnTo>
                  <a:lnTo>
                    <a:pt x="24695" y="201576"/>
                  </a:lnTo>
                  <a:lnTo>
                    <a:pt x="38573" y="208123"/>
                  </a:lnTo>
                  <a:lnTo>
                    <a:pt x="76574" y="217061"/>
                  </a:lnTo>
                  <a:lnTo>
                    <a:pt x="94932" y="215569"/>
                  </a:lnTo>
                  <a:lnTo>
                    <a:pt x="109865" y="209827"/>
                  </a:lnTo>
                  <a:lnTo>
                    <a:pt x="143817" y="186648"/>
                  </a:lnTo>
                  <a:lnTo>
                    <a:pt x="155581" y="173548"/>
                  </a:lnTo>
                  <a:lnTo>
                    <a:pt x="161938" y="159260"/>
                  </a:lnTo>
                  <a:lnTo>
                    <a:pt x="170064" y="125345"/>
                  </a:lnTo>
                  <a:lnTo>
                    <a:pt x="169241" y="100075"/>
                  </a:lnTo>
                  <a:lnTo>
                    <a:pt x="163635" y="80546"/>
                  </a:lnTo>
                  <a:lnTo>
                    <a:pt x="156769" y="71641"/>
                  </a:lnTo>
                  <a:lnTo>
                    <a:pt x="138563" y="59025"/>
                  </a:lnTo>
                  <a:lnTo>
                    <a:pt x="123689" y="55025"/>
                  </a:lnTo>
                  <a:lnTo>
                    <a:pt x="97395" y="53488"/>
                  </a:lnTo>
                  <a:lnTo>
                    <a:pt x="95204" y="54286"/>
                  </a:lnTo>
                  <a:lnTo>
                    <a:pt x="93744" y="55664"/>
                  </a:lnTo>
                  <a:lnTo>
                    <a:pt x="90823" y="60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650"/>
            <p:cNvSpPr/>
            <p:nvPr/>
          </p:nvSpPr>
          <p:spPr>
            <a:xfrm>
              <a:off x="2537459" y="754822"/>
              <a:ext cx="53342" cy="439694"/>
            </a:xfrm>
            <a:custGeom>
              <a:avLst/>
              <a:gdLst/>
              <a:ahLst/>
              <a:cxnLst/>
              <a:rect l="0" t="0" r="0" b="0"/>
              <a:pathLst>
                <a:path w="53342" h="439694">
                  <a:moveTo>
                    <a:pt x="53341" y="30038"/>
                  </a:moveTo>
                  <a:lnTo>
                    <a:pt x="53341" y="25992"/>
                  </a:lnTo>
                  <a:lnTo>
                    <a:pt x="51083" y="21749"/>
                  </a:lnTo>
                  <a:lnTo>
                    <a:pt x="48104" y="17040"/>
                  </a:lnTo>
                  <a:lnTo>
                    <a:pt x="46192" y="7119"/>
                  </a:lnTo>
                  <a:lnTo>
                    <a:pt x="46035" y="4598"/>
                  </a:lnTo>
                  <a:lnTo>
                    <a:pt x="45083" y="2918"/>
                  </a:lnTo>
                  <a:lnTo>
                    <a:pt x="43602" y="1798"/>
                  </a:lnTo>
                  <a:lnTo>
                    <a:pt x="39187" y="0"/>
                  </a:lnTo>
                  <a:lnTo>
                    <a:pt x="38196" y="20808"/>
                  </a:lnTo>
                  <a:lnTo>
                    <a:pt x="38119" y="53395"/>
                  </a:lnTo>
                  <a:lnTo>
                    <a:pt x="38106" y="87570"/>
                  </a:lnTo>
                  <a:lnTo>
                    <a:pt x="38102" y="125354"/>
                  </a:lnTo>
                  <a:lnTo>
                    <a:pt x="38101" y="153680"/>
                  </a:lnTo>
                  <a:lnTo>
                    <a:pt x="40358" y="185461"/>
                  </a:lnTo>
                  <a:lnTo>
                    <a:pt x="43337" y="219341"/>
                  </a:lnTo>
                  <a:lnTo>
                    <a:pt x="44661" y="254155"/>
                  </a:lnTo>
                  <a:lnTo>
                    <a:pt x="47508" y="287125"/>
                  </a:lnTo>
                  <a:lnTo>
                    <a:pt x="50748" y="317865"/>
                  </a:lnTo>
                  <a:lnTo>
                    <a:pt x="52189" y="345639"/>
                  </a:lnTo>
                  <a:lnTo>
                    <a:pt x="48954" y="381030"/>
                  </a:lnTo>
                  <a:lnTo>
                    <a:pt x="41122" y="415552"/>
                  </a:lnTo>
                  <a:lnTo>
                    <a:pt x="38149" y="428932"/>
                  </a:lnTo>
                  <a:lnTo>
                    <a:pt x="34453" y="435360"/>
                  </a:lnTo>
                  <a:lnTo>
                    <a:pt x="31436" y="437412"/>
                  </a:lnTo>
                  <a:lnTo>
                    <a:pt x="23567" y="439693"/>
                  </a:lnTo>
                  <a:lnTo>
                    <a:pt x="20792" y="439454"/>
                  </a:lnTo>
                  <a:lnTo>
                    <a:pt x="18941" y="438449"/>
                  </a:lnTo>
                  <a:lnTo>
                    <a:pt x="0" y="4186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651"/>
            <p:cNvSpPr/>
            <p:nvPr/>
          </p:nvSpPr>
          <p:spPr>
            <a:xfrm>
              <a:off x="2446019" y="960120"/>
              <a:ext cx="327662" cy="83820"/>
            </a:xfrm>
            <a:custGeom>
              <a:avLst/>
              <a:gdLst/>
              <a:ahLst/>
              <a:cxnLst/>
              <a:rect l="0" t="0" r="0" b="0"/>
              <a:pathLst>
                <a:path w="327662" h="83820">
                  <a:moveTo>
                    <a:pt x="0" y="83819"/>
                  </a:moveTo>
                  <a:lnTo>
                    <a:pt x="4046" y="83819"/>
                  </a:lnTo>
                  <a:lnTo>
                    <a:pt x="42029" y="70822"/>
                  </a:lnTo>
                  <a:lnTo>
                    <a:pt x="79622" y="62565"/>
                  </a:lnTo>
                  <a:lnTo>
                    <a:pt x="108201" y="54335"/>
                  </a:lnTo>
                  <a:lnTo>
                    <a:pt x="140094" y="45033"/>
                  </a:lnTo>
                  <a:lnTo>
                    <a:pt x="173178" y="36101"/>
                  </a:lnTo>
                  <a:lnTo>
                    <a:pt x="204815" y="29309"/>
                  </a:lnTo>
                  <a:lnTo>
                    <a:pt x="235809" y="21210"/>
                  </a:lnTo>
                  <a:lnTo>
                    <a:pt x="266518" y="12813"/>
                  </a:lnTo>
                  <a:lnTo>
                    <a:pt x="297099" y="6259"/>
                  </a:lnTo>
                  <a:lnTo>
                    <a:pt x="3276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MARTInkShape-652"/>
          <p:cNvSpPr/>
          <p:nvPr/>
        </p:nvSpPr>
        <p:spPr>
          <a:xfrm>
            <a:off x="5657946" y="4588253"/>
            <a:ext cx="735032" cy="1042622"/>
          </a:xfrm>
          <a:custGeom>
            <a:avLst/>
            <a:gdLst/>
            <a:ahLst/>
            <a:cxnLst/>
            <a:rect l="0" t="0" r="0" b="0"/>
            <a:pathLst>
              <a:path w="735032" h="1042622">
                <a:moveTo>
                  <a:pt x="598073" y="349507"/>
                </a:moveTo>
                <a:lnTo>
                  <a:pt x="582635" y="331810"/>
                </a:lnTo>
                <a:lnTo>
                  <a:pt x="564871" y="296376"/>
                </a:lnTo>
                <a:lnTo>
                  <a:pt x="550561" y="259864"/>
                </a:lnTo>
                <a:lnTo>
                  <a:pt x="531680" y="227942"/>
                </a:lnTo>
                <a:lnTo>
                  <a:pt x="511644" y="197177"/>
                </a:lnTo>
                <a:lnTo>
                  <a:pt x="491379" y="166640"/>
                </a:lnTo>
                <a:lnTo>
                  <a:pt x="471071" y="136149"/>
                </a:lnTo>
                <a:lnTo>
                  <a:pt x="443415" y="100305"/>
                </a:lnTo>
                <a:lnTo>
                  <a:pt x="405787" y="65507"/>
                </a:lnTo>
                <a:lnTo>
                  <a:pt x="376741" y="40725"/>
                </a:lnTo>
                <a:lnTo>
                  <a:pt x="341307" y="25607"/>
                </a:lnTo>
                <a:lnTo>
                  <a:pt x="306713" y="14467"/>
                </a:lnTo>
                <a:lnTo>
                  <a:pt x="271563" y="4114"/>
                </a:lnTo>
                <a:lnTo>
                  <a:pt x="234924" y="0"/>
                </a:lnTo>
                <a:lnTo>
                  <a:pt x="202349" y="1444"/>
                </a:lnTo>
                <a:lnTo>
                  <a:pt x="171455" y="9632"/>
                </a:lnTo>
                <a:lnTo>
                  <a:pt x="135657" y="20249"/>
                </a:lnTo>
                <a:lnTo>
                  <a:pt x="105506" y="37774"/>
                </a:lnTo>
                <a:lnTo>
                  <a:pt x="82993" y="61587"/>
                </a:lnTo>
                <a:lnTo>
                  <a:pt x="57124" y="98263"/>
                </a:lnTo>
                <a:lnTo>
                  <a:pt x="32510" y="136175"/>
                </a:lnTo>
                <a:lnTo>
                  <a:pt x="19624" y="168890"/>
                </a:lnTo>
                <a:lnTo>
                  <a:pt x="11532" y="197777"/>
                </a:lnTo>
                <a:lnTo>
                  <a:pt x="6030" y="227785"/>
                </a:lnTo>
                <a:lnTo>
                  <a:pt x="4400" y="258126"/>
                </a:lnTo>
                <a:lnTo>
                  <a:pt x="1659" y="290822"/>
                </a:lnTo>
                <a:lnTo>
                  <a:pt x="0" y="325063"/>
                </a:lnTo>
                <a:lnTo>
                  <a:pt x="2613" y="358915"/>
                </a:lnTo>
                <a:lnTo>
                  <a:pt x="3388" y="393498"/>
                </a:lnTo>
                <a:lnTo>
                  <a:pt x="5874" y="427453"/>
                </a:lnTo>
                <a:lnTo>
                  <a:pt x="11974" y="464323"/>
                </a:lnTo>
                <a:lnTo>
                  <a:pt x="19143" y="502060"/>
                </a:lnTo>
                <a:lnTo>
                  <a:pt x="26630" y="537794"/>
                </a:lnTo>
                <a:lnTo>
                  <a:pt x="34210" y="572089"/>
                </a:lnTo>
                <a:lnTo>
                  <a:pt x="41818" y="609061"/>
                </a:lnTo>
                <a:lnTo>
                  <a:pt x="49435" y="644570"/>
                </a:lnTo>
                <a:lnTo>
                  <a:pt x="59312" y="678797"/>
                </a:lnTo>
                <a:lnTo>
                  <a:pt x="70705" y="713491"/>
                </a:lnTo>
                <a:lnTo>
                  <a:pt x="83958" y="745220"/>
                </a:lnTo>
                <a:lnTo>
                  <a:pt x="99456" y="776071"/>
                </a:lnTo>
                <a:lnTo>
                  <a:pt x="111668" y="806660"/>
                </a:lnTo>
                <a:lnTo>
                  <a:pt x="130965" y="843292"/>
                </a:lnTo>
                <a:lnTo>
                  <a:pt x="151930" y="874987"/>
                </a:lnTo>
                <a:lnTo>
                  <a:pt x="179652" y="905708"/>
                </a:lnTo>
                <a:lnTo>
                  <a:pt x="205542" y="936235"/>
                </a:lnTo>
                <a:lnTo>
                  <a:pt x="238283" y="965878"/>
                </a:lnTo>
                <a:lnTo>
                  <a:pt x="270088" y="988917"/>
                </a:lnTo>
                <a:lnTo>
                  <a:pt x="304874" y="1009774"/>
                </a:lnTo>
                <a:lnTo>
                  <a:pt x="338275" y="1024117"/>
                </a:lnTo>
                <a:lnTo>
                  <a:pt x="371589" y="1035103"/>
                </a:lnTo>
                <a:lnTo>
                  <a:pt x="406486" y="1041381"/>
                </a:lnTo>
                <a:lnTo>
                  <a:pt x="443922" y="1042621"/>
                </a:lnTo>
                <a:lnTo>
                  <a:pt x="473847" y="1041990"/>
                </a:lnTo>
                <a:lnTo>
                  <a:pt x="503316" y="1036816"/>
                </a:lnTo>
                <a:lnTo>
                  <a:pt x="538716" y="1027484"/>
                </a:lnTo>
                <a:lnTo>
                  <a:pt x="565811" y="1017749"/>
                </a:lnTo>
                <a:lnTo>
                  <a:pt x="597721" y="999288"/>
                </a:lnTo>
                <a:lnTo>
                  <a:pt x="627637" y="978489"/>
                </a:lnTo>
                <a:lnTo>
                  <a:pt x="656039" y="943409"/>
                </a:lnTo>
                <a:lnTo>
                  <a:pt x="681114" y="911603"/>
                </a:lnTo>
                <a:lnTo>
                  <a:pt x="693704" y="879179"/>
                </a:lnTo>
                <a:lnTo>
                  <a:pt x="706936" y="847747"/>
                </a:lnTo>
                <a:lnTo>
                  <a:pt x="716595" y="816139"/>
                </a:lnTo>
                <a:lnTo>
                  <a:pt x="724819" y="779492"/>
                </a:lnTo>
                <a:lnTo>
                  <a:pt x="730040" y="751431"/>
                </a:lnTo>
                <a:lnTo>
                  <a:pt x="732925" y="724284"/>
                </a:lnTo>
                <a:lnTo>
                  <a:pt x="734208" y="698108"/>
                </a:lnTo>
                <a:lnTo>
                  <a:pt x="734778" y="672363"/>
                </a:lnTo>
                <a:lnTo>
                  <a:pt x="735031" y="644552"/>
                </a:lnTo>
                <a:lnTo>
                  <a:pt x="734297" y="616104"/>
                </a:lnTo>
                <a:lnTo>
                  <a:pt x="731148" y="589350"/>
                </a:lnTo>
                <a:lnTo>
                  <a:pt x="726927" y="563348"/>
                </a:lnTo>
                <a:lnTo>
                  <a:pt x="722228" y="536834"/>
                </a:lnTo>
                <a:lnTo>
                  <a:pt x="717318" y="508116"/>
                </a:lnTo>
                <a:lnTo>
                  <a:pt x="710055" y="480677"/>
                </a:lnTo>
                <a:lnTo>
                  <a:pt x="702030" y="453525"/>
                </a:lnTo>
                <a:lnTo>
                  <a:pt x="695641" y="424523"/>
                </a:lnTo>
                <a:lnTo>
                  <a:pt x="687721" y="396958"/>
                </a:lnTo>
                <a:lnTo>
                  <a:pt x="678557" y="370596"/>
                </a:lnTo>
                <a:lnTo>
                  <a:pt x="668839" y="344769"/>
                </a:lnTo>
                <a:lnTo>
                  <a:pt x="656618" y="319178"/>
                </a:lnTo>
                <a:lnTo>
                  <a:pt x="635459" y="283229"/>
                </a:lnTo>
                <a:lnTo>
                  <a:pt x="613102" y="248871"/>
                </a:lnTo>
                <a:lnTo>
                  <a:pt x="590391" y="214137"/>
                </a:lnTo>
                <a:lnTo>
                  <a:pt x="555916" y="176105"/>
                </a:lnTo>
                <a:lnTo>
                  <a:pt x="526504" y="147892"/>
                </a:lnTo>
                <a:lnTo>
                  <a:pt x="491461" y="114948"/>
                </a:lnTo>
                <a:lnTo>
                  <a:pt x="457321" y="93514"/>
                </a:lnTo>
                <a:lnTo>
                  <a:pt x="438054" y="82806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SMARTInkShape-Group143"/>
          <p:cNvGrpSpPr/>
          <p:nvPr/>
        </p:nvGrpSpPr>
        <p:grpSpPr>
          <a:xfrm>
            <a:off x="7091455" y="723900"/>
            <a:ext cx="1381985" cy="601980"/>
            <a:chOff x="7091455" y="723900"/>
            <a:chExt cx="1381985" cy="601980"/>
          </a:xfrm>
        </p:grpSpPr>
        <p:sp>
          <p:nvSpPr>
            <p:cNvPr id="13" name="SMARTInkShape-653"/>
            <p:cNvSpPr/>
            <p:nvPr/>
          </p:nvSpPr>
          <p:spPr>
            <a:xfrm>
              <a:off x="7091455" y="845820"/>
              <a:ext cx="283983" cy="480060"/>
            </a:xfrm>
            <a:custGeom>
              <a:avLst/>
              <a:gdLst/>
              <a:ahLst/>
              <a:cxnLst/>
              <a:rect l="0" t="0" r="0" b="0"/>
              <a:pathLst>
                <a:path w="283983" h="480060">
                  <a:moveTo>
                    <a:pt x="261845" y="0"/>
                  </a:moveTo>
                  <a:lnTo>
                    <a:pt x="225236" y="4045"/>
                  </a:lnTo>
                  <a:lnTo>
                    <a:pt x="192712" y="12997"/>
                  </a:lnTo>
                  <a:lnTo>
                    <a:pt x="163561" y="22101"/>
                  </a:lnTo>
                  <a:lnTo>
                    <a:pt x="129336" y="39286"/>
                  </a:lnTo>
                  <a:lnTo>
                    <a:pt x="97370" y="56325"/>
                  </a:lnTo>
                  <a:lnTo>
                    <a:pt x="67297" y="76237"/>
                  </a:lnTo>
                  <a:lnTo>
                    <a:pt x="33950" y="98565"/>
                  </a:lnTo>
                  <a:lnTo>
                    <a:pt x="15109" y="114153"/>
                  </a:lnTo>
                  <a:lnTo>
                    <a:pt x="1157" y="130545"/>
                  </a:lnTo>
                  <a:lnTo>
                    <a:pt x="0" y="133597"/>
                  </a:lnTo>
                  <a:lnTo>
                    <a:pt x="75" y="136478"/>
                  </a:lnTo>
                  <a:lnTo>
                    <a:pt x="971" y="139245"/>
                  </a:lnTo>
                  <a:lnTo>
                    <a:pt x="3263" y="141090"/>
                  </a:lnTo>
                  <a:lnTo>
                    <a:pt x="30348" y="149692"/>
                  </a:lnTo>
                  <a:lnTo>
                    <a:pt x="65159" y="154122"/>
                  </a:lnTo>
                  <a:lnTo>
                    <a:pt x="96888" y="158272"/>
                  </a:lnTo>
                  <a:lnTo>
                    <a:pt x="133099" y="161760"/>
                  </a:lnTo>
                  <a:lnTo>
                    <a:pt x="168382" y="168155"/>
                  </a:lnTo>
                  <a:lnTo>
                    <a:pt x="200285" y="177670"/>
                  </a:lnTo>
                  <a:lnTo>
                    <a:pt x="228929" y="193471"/>
                  </a:lnTo>
                  <a:lnTo>
                    <a:pt x="261363" y="221566"/>
                  </a:lnTo>
                  <a:lnTo>
                    <a:pt x="276472" y="248059"/>
                  </a:lnTo>
                  <a:lnTo>
                    <a:pt x="282265" y="277357"/>
                  </a:lnTo>
                  <a:lnTo>
                    <a:pt x="283982" y="307487"/>
                  </a:lnTo>
                  <a:lnTo>
                    <a:pt x="276400" y="337863"/>
                  </a:lnTo>
                  <a:lnTo>
                    <a:pt x="252584" y="372385"/>
                  </a:lnTo>
                  <a:lnTo>
                    <a:pt x="221162" y="403663"/>
                  </a:lnTo>
                  <a:lnTo>
                    <a:pt x="190242" y="426661"/>
                  </a:lnTo>
                  <a:lnTo>
                    <a:pt x="154269" y="447304"/>
                  </a:lnTo>
                  <a:lnTo>
                    <a:pt x="119057" y="464145"/>
                  </a:lnTo>
                  <a:lnTo>
                    <a:pt x="97630" y="472987"/>
                  </a:lnTo>
                  <a:lnTo>
                    <a:pt x="60795" y="478662"/>
                  </a:lnTo>
                  <a:lnTo>
                    <a:pt x="25625" y="480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654"/>
            <p:cNvSpPr/>
            <p:nvPr/>
          </p:nvSpPr>
          <p:spPr>
            <a:xfrm>
              <a:off x="7513319" y="723900"/>
              <a:ext cx="365762" cy="586741"/>
            </a:xfrm>
            <a:custGeom>
              <a:avLst/>
              <a:gdLst/>
              <a:ahLst/>
              <a:cxnLst/>
              <a:rect l="0" t="0" r="0" b="0"/>
              <a:pathLst>
                <a:path w="365762" h="586741">
                  <a:moveTo>
                    <a:pt x="0" y="0"/>
                  </a:moveTo>
                  <a:lnTo>
                    <a:pt x="0" y="6560"/>
                  </a:lnTo>
                  <a:lnTo>
                    <a:pt x="12998" y="40482"/>
                  </a:lnTo>
                  <a:lnTo>
                    <a:pt x="21255" y="69191"/>
                  </a:lnTo>
                  <a:lnTo>
                    <a:pt x="29485" y="95098"/>
                  </a:lnTo>
                  <a:lnTo>
                    <a:pt x="38787" y="125803"/>
                  </a:lnTo>
                  <a:lnTo>
                    <a:pt x="47719" y="159206"/>
                  </a:lnTo>
                  <a:lnTo>
                    <a:pt x="54511" y="193807"/>
                  </a:lnTo>
                  <a:lnTo>
                    <a:pt x="57508" y="213024"/>
                  </a:lnTo>
                  <a:lnTo>
                    <a:pt x="60352" y="233456"/>
                  </a:lnTo>
                  <a:lnTo>
                    <a:pt x="63095" y="254697"/>
                  </a:lnTo>
                  <a:lnTo>
                    <a:pt x="66616" y="274785"/>
                  </a:lnTo>
                  <a:lnTo>
                    <a:pt x="70658" y="294103"/>
                  </a:lnTo>
                  <a:lnTo>
                    <a:pt x="78817" y="331372"/>
                  </a:lnTo>
                  <a:lnTo>
                    <a:pt x="85266" y="367692"/>
                  </a:lnTo>
                  <a:lnTo>
                    <a:pt x="90954" y="401332"/>
                  </a:lnTo>
                  <a:lnTo>
                    <a:pt x="95458" y="431523"/>
                  </a:lnTo>
                  <a:lnTo>
                    <a:pt x="98840" y="466713"/>
                  </a:lnTo>
                  <a:lnTo>
                    <a:pt x="107139" y="497273"/>
                  </a:lnTo>
                  <a:lnTo>
                    <a:pt x="112886" y="507919"/>
                  </a:lnTo>
                  <a:lnTo>
                    <a:pt x="114021" y="514412"/>
                  </a:lnTo>
                  <a:lnTo>
                    <a:pt x="114176" y="512825"/>
                  </a:lnTo>
                  <a:lnTo>
                    <a:pt x="115064" y="512063"/>
                  </a:lnTo>
                  <a:lnTo>
                    <a:pt x="118309" y="511217"/>
                  </a:lnTo>
                  <a:lnTo>
                    <a:pt x="119513" y="508451"/>
                  </a:lnTo>
                  <a:lnTo>
                    <a:pt x="121604" y="478781"/>
                  </a:lnTo>
                  <a:lnTo>
                    <a:pt x="121827" y="444685"/>
                  </a:lnTo>
                  <a:lnTo>
                    <a:pt x="124137" y="416924"/>
                  </a:lnTo>
                  <a:lnTo>
                    <a:pt x="127985" y="387653"/>
                  </a:lnTo>
                  <a:lnTo>
                    <a:pt x="132518" y="357710"/>
                  </a:lnTo>
                  <a:lnTo>
                    <a:pt x="143875" y="320383"/>
                  </a:lnTo>
                  <a:lnTo>
                    <a:pt x="153919" y="287874"/>
                  </a:lnTo>
                  <a:lnTo>
                    <a:pt x="162258" y="268928"/>
                  </a:lnTo>
                  <a:lnTo>
                    <a:pt x="165745" y="265645"/>
                  </a:lnTo>
                  <a:lnTo>
                    <a:pt x="174136" y="261998"/>
                  </a:lnTo>
                  <a:lnTo>
                    <a:pt x="192426" y="263989"/>
                  </a:lnTo>
                  <a:lnTo>
                    <a:pt x="209886" y="273987"/>
                  </a:lnTo>
                  <a:lnTo>
                    <a:pt x="218308" y="287436"/>
                  </a:lnTo>
                  <a:lnTo>
                    <a:pt x="238703" y="323665"/>
                  </a:lnTo>
                  <a:lnTo>
                    <a:pt x="251726" y="357426"/>
                  </a:lnTo>
                  <a:lnTo>
                    <a:pt x="260328" y="386327"/>
                  </a:lnTo>
                  <a:lnTo>
                    <a:pt x="268948" y="418927"/>
                  </a:lnTo>
                  <a:lnTo>
                    <a:pt x="275602" y="453172"/>
                  </a:lnTo>
                  <a:lnTo>
                    <a:pt x="283639" y="483632"/>
                  </a:lnTo>
                  <a:lnTo>
                    <a:pt x="292855" y="510434"/>
                  </a:lnTo>
                  <a:lnTo>
                    <a:pt x="306718" y="543716"/>
                  </a:lnTo>
                  <a:lnTo>
                    <a:pt x="317410" y="568348"/>
                  </a:lnTo>
                  <a:lnTo>
                    <a:pt x="326209" y="578001"/>
                  </a:lnTo>
                  <a:lnTo>
                    <a:pt x="335764" y="582856"/>
                  </a:lnTo>
                  <a:lnTo>
                    <a:pt x="365761" y="586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655"/>
            <p:cNvSpPr/>
            <p:nvPr/>
          </p:nvSpPr>
          <p:spPr>
            <a:xfrm>
              <a:off x="7875785" y="1021079"/>
              <a:ext cx="184193" cy="293641"/>
            </a:xfrm>
            <a:custGeom>
              <a:avLst/>
              <a:gdLst/>
              <a:ahLst/>
              <a:cxnLst/>
              <a:rect l="0" t="0" r="0" b="0"/>
              <a:pathLst>
                <a:path w="184193" h="293641">
                  <a:moveTo>
                    <a:pt x="94734" y="0"/>
                  </a:moveTo>
                  <a:lnTo>
                    <a:pt x="74807" y="847"/>
                  </a:lnTo>
                  <a:lnTo>
                    <a:pt x="44823" y="10607"/>
                  </a:lnTo>
                  <a:lnTo>
                    <a:pt x="28958" y="26003"/>
                  </a:lnTo>
                  <a:lnTo>
                    <a:pt x="14510" y="54808"/>
                  </a:lnTo>
                  <a:lnTo>
                    <a:pt x="6147" y="83315"/>
                  </a:lnTo>
                  <a:lnTo>
                    <a:pt x="0" y="119042"/>
                  </a:lnTo>
                  <a:lnTo>
                    <a:pt x="1266" y="146888"/>
                  </a:lnTo>
                  <a:lnTo>
                    <a:pt x="4651" y="173939"/>
                  </a:lnTo>
                  <a:lnTo>
                    <a:pt x="10670" y="200073"/>
                  </a:lnTo>
                  <a:lnTo>
                    <a:pt x="27493" y="237740"/>
                  </a:lnTo>
                  <a:lnTo>
                    <a:pt x="43578" y="269032"/>
                  </a:lnTo>
                  <a:lnTo>
                    <a:pt x="53937" y="283541"/>
                  </a:lnTo>
                  <a:lnTo>
                    <a:pt x="66443" y="291119"/>
                  </a:lnTo>
                  <a:lnTo>
                    <a:pt x="80467" y="293640"/>
                  </a:lnTo>
                  <a:lnTo>
                    <a:pt x="95167" y="291938"/>
                  </a:lnTo>
                  <a:lnTo>
                    <a:pt x="107909" y="283844"/>
                  </a:lnTo>
                  <a:lnTo>
                    <a:pt x="133932" y="253906"/>
                  </a:lnTo>
                  <a:lnTo>
                    <a:pt x="151974" y="225280"/>
                  </a:lnTo>
                  <a:lnTo>
                    <a:pt x="168045" y="191304"/>
                  </a:lnTo>
                  <a:lnTo>
                    <a:pt x="179486" y="154426"/>
                  </a:lnTo>
                  <a:lnTo>
                    <a:pt x="184192" y="116688"/>
                  </a:lnTo>
                  <a:lnTo>
                    <a:pt x="181542" y="82741"/>
                  </a:lnTo>
                  <a:lnTo>
                    <a:pt x="175394" y="55278"/>
                  </a:lnTo>
                  <a:lnTo>
                    <a:pt x="168401" y="43477"/>
                  </a:lnTo>
                  <a:lnTo>
                    <a:pt x="164166" y="39145"/>
                  </a:lnTo>
                  <a:lnTo>
                    <a:pt x="154944" y="34331"/>
                  </a:lnTo>
                  <a:lnTo>
                    <a:pt x="150114" y="33048"/>
                  </a:lnTo>
                  <a:lnTo>
                    <a:pt x="131181" y="35286"/>
                  </a:lnTo>
                  <a:lnTo>
                    <a:pt x="113530" y="45357"/>
                  </a:lnTo>
                  <a:lnTo>
                    <a:pt x="79495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656"/>
            <p:cNvSpPr/>
            <p:nvPr/>
          </p:nvSpPr>
          <p:spPr>
            <a:xfrm>
              <a:off x="8126465" y="982979"/>
              <a:ext cx="137411" cy="278733"/>
            </a:xfrm>
            <a:custGeom>
              <a:avLst/>
              <a:gdLst/>
              <a:ahLst/>
              <a:cxnLst/>
              <a:rect l="0" t="0" r="0" b="0"/>
              <a:pathLst>
                <a:path w="137411" h="278733">
                  <a:moveTo>
                    <a:pt x="80274" y="45721"/>
                  </a:moveTo>
                  <a:lnTo>
                    <a:pt x="73714" y="45721"/>
                  </a:lnTo>
                  <a:lnTo>
                    <a:pt x="73360" y="44874"/>
                  </a:lnTo>
                  <a:lnTo>
                    <a:pt x="72968" y="41675"/>
                  </a:lnTo>
                  <a:lnTo>
                    <a:pt x="72017" y="40484"/>
                  </a:lnTo>
                  <a:lnTo>
                    <a:pt x="68702" y="39160"/>
                  </a:lnTo>
                  <a:lnTo>
                    <a:pt x="47218" y="38128"/>
                  </a:lnTo>
                  <a:lnTo>
                    <a:pt x="44690" y="39812"/>
                  </a:lnTo>
                  <a:lnTo>
                    <a:pt x="32292" y="52424"/>
                  </a:lnTo>
                  <a:lnTo>
                    <a:pt x="27965" y="55270"/>
                  </a:lnTo>
                  <a:lnTo>
                    <a:pt x="20902" y="65205"/>
                  </a:lnTo>
                  <a:lnTo>
                    <a:pt x="7670" y="95229"/>
                  </a:lnTo>
                  <a:lnTo>
                    <a:pt x="2527" y="130791"/>
                  </a:lnTo>
                  <a:lnTo>
                    <a:pt x="0" y="150416"/>
                  </a:lnTo>
                  <a:lnTo>
                    <a:pt x="2491" y="181352"/>
                  </a:lnTo>
                  <a:lnTo>
                    <a:pt x="4452" y="215259"/>
                  </a:lnTo>
                  <a:lnTo>
                    <a:pt x="10866" y="241299"/>
                  </a:lnTo>
                  <a:lnTo>
                    <a:pt x="27775" y="265697"/>
                  </a:lnTo>
                  <a:lnTo>
                    <a:pt x="37467" y="274721"/>
                  </a:lnTo>
                  <a:lnTo>
                    <a:pt x="47420" y="278732"/>
                  </a:lnTo>
                  <a:lnTo>
                    <a:pt x="57488" y="278257"/>
                  </a:lnTo>
                  <a:lnTo>
                    <a:pt x="77748" y="271053"/>
                  </a:lnTo>
                  <a:lnTo>
                    <a:pt x="92979" y="259900"/>
                  </a:lnTo>
                  <a:lnTo>
                    <a:pt x="118375" y="227705"/>
                  </a:lnTo>
                  <a:lnTo>
                    <a:pt x="126842" y="212116"/>
                  </a:lnTo>
                  <a:lnTo>
                    <a:pt x="132454" y="183452"/>
                  </a:lnTo>
                  <a:lnTo>
                    <a:pt x="137410" y="149371"/>
                  </a:lnTo>
                  <a:lnTo>
                    <a:pt x="134269" y="117448"/>
                  </a:lnTo>
                  <a:lnTo>
                    <a:pt x="127129" y="86540"/>
                  </a:lnTo>
                  <a:lnTo>
                    <a:pt x="114666" y="56780"/>
                  </a:lnTo>
                  <a:lnTo>
                    <a:pt x="100248" y="33193"/>
                  </a:lnTo>
                  <a:lnTo>
                    <a:pt x="80206" y="16780"/>
                  </a:lnTo>
                  <a:lnTo>
                    <a:pt x="67272" y="10334"/>
                  </a:lnTo>
                  <a:lnTo>
                    <a:pt x="60949" y="7980"/>
                  </a:lnTo>
                  <a:lnTo>
                    <a:pt x="52629" y="2741"/>
                  </a:lnTo>
                  <a:lnTo>
                    <a:pt x="4217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657"/>
            <p:cNvSpPr/>
            <p:nvPr/>
          </p:nvSpPr>
          <p:spPr>
            <a:xfrm>
              <a:off x="8351519" y="739139"/>
              <a:ext cx="68582" cy="419101"/>
            </a:xfrm>
            <a:custGeom>
              <a:avLst/>
              <a:gdLst/>
              <a:ahLst/>
              <a:cxnLst/>
              <a:rect l="0" t="0" r="0" b="0"/>
              <a:pathLst>
                <a:path w="68582" h="419101">
                  <a:moveTo>
                    <a:pt x="0" y="0"/>
                  </a:moveTo>
                  <a:lnTo>
                    <a:pt x="847" y="19928"/>
                  </a:lnTo>
                  <a:lnTo>
                    <a:pt x="6562" y="58003"/>
                  </a:lnTo>
                  <a:lnTo>
                    <a:pt x="11351" y="91035"/>
                  </a:lnTo>
                  <a:lnTo>
                    <a:pt x="15770" y="117507"/>
                  </a:lnTo>
                  <a:lnTo>
                    <a:pt x="20556" y="146205"/>
                  </a:lnTo>
                  <a:lnTo>
                    <a:pt x="25506" y="175894"/>
                  </a:lnTo>
                  <a:lnTo>
                    <a:pt x="30527" y="208280"/>
                  </a:lnTo>
                  <a:lnTo>
                    <a:pt x="36427" y="241582"/>
                  </a:lnTo>
                  <a:lnTo>
                    <a:pt x="44695" y="273317"/>
                  </a:lnTo>
                  <a:lnTo>
                    <a:pt x="49499" y="304354"/>
                  </a:lnTo>
                  <a:lnTo>
                    <a:pt x="52480" y="333389"/>
                  </a:lnTo>
                  <a:lnTo>
                    <a:pt x="58918" y="367928"/>
                  </a:lnTo>
                  <a:lnTo>
                    <a:pt x="66421" y="400526"/>
                  </a:lnTo>
                  <a:lnTo>
                    <a:pt x="68581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658"/>
            <p:cNvSpPr/>
            <p:nvPr/>
          </p:nvSpPr>
          <p:spPr>
            <a:xfrm>
              <a:off x="8313419" y="937260"/>
              <a:ext cx="160021" cy="68580"/>
            </a:xfrm>
            <a:custGeom>
              <a:avLst/>
              <a:gdLst/>
              <a:ahLst/>
              <a:cxnLst/>
              <a:rect l="0" t="0" r="0" b="0"/>
              <a:pathLst>
                <a:path w="160021" h="68580">
                  <a:moveTo>
                    <a:pt x="0" y="68579"/>
                  </a:moveTo>
                  <a:lnTo>
                    <a:pt x="6931" y="62496"/>
                  </a:lnTo>
                  <a:lnTo>
                    <a:pt x="42873" y="39629"/>
                  </a:lnTo>
                  <a:lnTo>
                    <a:pt x="79684" y="28242"/>
                  </a:lnTo>
                  <a:lnTo>
                    <a:pt x="109500" y="20409"/>
                  </a:lnTo>
                  <a:lnTo>
                    <a:pt x="143479" y="7631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SMARTInkShape-659"/>
          <p:cNvSpPr/>
          <p:nvPr/>
        </p:nvSpPr>
        <p:spPr>
          <a:xfrm>
            <a:off x="5189228" y="4314006"/>
            <a:ext cx="655312" cy="547512"/>
          </a:xfrm>
          <a:custGeom>
            <a:avLst/>
            <a:gdLst/>
            <a:ahLst/>
            <a:cxnLst/>
            <a:rect l="0" t="0" r="0" b="0"/>
            <a:pathLst>
              <a:path w="655312" h="547512">
                <a:moveTo>
                  <a:pt x="655311" y="14153"/>
                </a:moveTo>
                <a:lnTo>
                  <a:pt x="655311" y="7593"/>
                </a:lnTo>
                <a:lnTo>
                  <a:pt x="654465" y="7240"/>
                </a:lnTo>
                <a:lnTo>
                  <a:pt x="651266" y="6848"/>
                </a:lnTo>
                <a:lnTo>
                  <a:pt x="647023" y="4415"/>
                </a:lnTo>
                <a:lnTo>
                  <a:pt x="644705" y="2581"/>
                </a:lnTo>
                <a:lnTo>
                  <a:pt x="637615" y="543"/>
                </a:lnTo>
                <a:lnTo>
                  <a:pt x="633354" y="0"/>
                </a:lnTo>
                <a:lnTo>
                  <a:pt x="596278" y="5570"/>
                </a:lnTo>
                <a:lnTo>
                  <a:pt x="568017" y="10293"/>
                </a:lnTo>
                <a:lnTo>
                  <a:pt x="534149" y="17055"/>
                </a:lnTo>
                <a:lnTo>
                  <a:pt x="497303" y="24421"/>
                </a:lnTo>
                <a:lnTo>
                  <a:pt x="469939" y="29441"/>
                </a:lnTo>
                <a:lnTo>
                  <a:pt x="441691" y="34495"/>
                </a:lnTo>
                <a:lnTo>
                  <a:pt x="415024" y="39563"/>
                </a:lnTo>
                <a:lnTo>
                  <a:pt x="386804" y="44638"/>
                </a:lnTo>
                <a:lnTo>
                  <a:pt x="357328" y="48869"/>
                </a:lnTo>
                <a:lnTo>
                  <a:pt x="327294" y="50749"/>
                </a:lnTo>
                <a:lnTo>
                  <a:pt x="297013" y="53842"/>
                </a:lnTo>
                <a:lnTo>
                  <a:pt x="267467" y="57193"/>
                </a:lnTo>
                <a:lnTo>
                  <a:pt x="240225" y="58682"/>
                </a:lnTo>
                <a:lnTo>
                  <a:pt x="214007" y="61602"/>
                </a:lnTo>
                <a:lnTo>
                  <a:pt x="188242" y="64875"/>
                </a:lnTo>
                <a:lnTo>
                  <a:pt x="150784" y="66718"/>
                </a:lnTo>
                <a:lnTo>
                  <a:pt x="117860" y="67264"/>
                </a:lnTo>
                <a:lnTo>
                  <a:pt x="87503" y="67425"/>
                </a:lnTo>
                <a:lnTo>
                  <a:pt x="56318" y="65222"/>
                </a:lnTo>
                <a:lnTo>
                  <a:pt x="25372" y="60343"/>
                </a:lnTo>
                <a:lnTo>
                  <a:pt x="15407" y="59882"/>
                </a:lnTo>
                <a:lnTo>
                  <a:pt x="15236" y="92437"/>
                </a:lnTo>
                <a:lnTo>
                  <a:pt x="15232" y="127329"/>
                </a:lnTo>
                <a:lnTo>
                  <a:pt x="15232" y="157659"/>
                </a:lnTo>
                <a:lnTo>
                  <a:pt x="15232" y="192234"/>
                </a:lnTo>
                <a:lnTo>
                  <a:pt x="15232" y="225151"/>
                </a:lnTo>
                <a:lnTo>
                  <a:pt x="14385" y="261339"/>
                </a:lnTo>
                <a:lnTo>
                  <a:pt x="9995" y="298025"/>
                </a:lnTo>
                <a:lnTo>
                  <a:pt x="7471" y="331567"/>
                </a:lnTo>
                <a:lnTo>
                  <a:pt x="2584" y="366247"/>
                </a:lnTo>
                <a:lnTo>
                  <a:pt x="504" y="401579"/>
                </a:lnTo>
                <a:lnTo>
                  <a:pt x="59" y="434633"/>
                </a:lnTo>
                <a:lnTo>
                  <a:pt x="0" y="456995"/>
                </a:lnTo>
                <a:lnTo>
                  <a:pt x="2253" y="462996"/>
                </a:lnTo>
                <a:lnTo>
                  <a:pt x="4039" y="465782"/>
                </a:lnTo>
                <a:lnTo>
                  <a:pt x="6923" y="467639"/>
                </a:lnTo>
                <a:lnTo>
                  <a:pt x="21461" y="470620"/>
                </a:lnTo>
                <a:lnTo>
                  <a:pt x="55201" y="471310"/>
                </a:lnTo>
                <a:lnTo>
                  <a:pt x="87904" y="471348"/>
                </a:lnTo>
                <a:lnTo>
                  <a:pt x="125260" y="471352"/>
                </a:lnTo>
                <a:lnTo>
                  <a:pt x="159216" y="471353"/>
                </a:lnTo>
                <a:lnTo>
                  <a:pt x="196089" y="471353"/>
                </a:lnTo>
                <a:lnTo>
                  <a:pt x="233825" y="475398"/>
                </a:lnTo>
                <a:lnTo>
                  <a:pt x="271817" y="481960"/>
                </a:lnTo>
                <a:lnTo>
                  <a:pt x="309885" y="489265"/>
                </a:lnTo>
                <a:lnTo>
                  <a:pt x="347975" y="500838"/>
                </a:lnTo>
                <a:lnTo>
                  <a:pt x="382028" y="510946"/>
                </a:lnTo>
                <a:lnTo>
                  <a:pt x="417791" y="527183"/>
                </a:lnTo>
                <a:lnTo>
                  <a:pt x="451573" y="539422"/>
                </a:lnTo>
                <a:lnTo>
                  <a:pt x="488468" y="546482"/>
                </a:lnTo>
                <a:lnTo>
                  <a:pt x="523412" y="547491"/>
                </a:lnTo>
                <a:lnTo>
                  <a:pt x="526738" y="547511"/>
                </a:lnTo>
                <a:lnTo>
                  <a:pt x="529803" y="545833"/>
                </a:lnTo>
                <a:lnTo>
                  <a:pt x="538161" y="535378"/>
                </a:lnTo>
                <a:lnTo>
                  <a:pt x="543413" y="526338"/>
                </a:lnTo>
                <a:lnTo>
                  <a:pt x="550202" y="493427"/>
                </a:lnTo>
                <a:lnTo>
                  <a:pt x="555057" y="459533"/>
                </a:lnTo>
                <a:lnTo>
                  <a:pt x="559943" y="430222"/>
                </a:lnTo>
                <a:lnTo>
                  <a:pt x="562708" y="400088"/>
                </a:lnTo>
                <a:lnTo>
                  <a:pt x="567572" y="369710"/>
                </a:lnTo>
                <a:lnTo>
                  <a:pt x="574375" y="335216"/>
                </a:lnTo>
                <a:lnTo>
                  <a:pt x="581753" y="302229"/>
                </a:lnTo>
                <a:lnTo>
                  <a:pt x="589301" y="266961"/>
                </a:lnTo>
                <a:lnTo>
                  <a:pt x="600945" y="233745"/>
                </a:lnTo>
                <a:lnTo>
                  <a:pt x="611075" y="198410"/>
                </a:lnTo>
                <a:lnTo>
                  <a:pt x="619439" y="169219"/>
                </a:lnTo>
                <a:lnTo>
                  <a:pt x="629850" y="131363"/>
                </a:lnTo>
                <a:lnTo>
                  <a:pt x="642603" y="94782"/>
                </a:lnTo>
                <a:lnTo>
                  <a:pt x="646686" y="78184"/>
                </a:lnTo>
                <a:lnTo>
                  <a:pt x="647691" y="44634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http://plantphys.info/plants_human/seeds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1000" y="2133600"/>
            <a:ext cx="3348038" cy="44577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0658" name="Picture 6" descr="seed_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"/>
            <a:ext cx="444341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306763"/>
            <a:ext cx="56388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MARTInkShape-660"/>
          <p:cNvSpPr/>
          <p:nvPr/>
        </p:nvSpPr>
        <p:spPr>
          <a:xfrm>
            <a:off x="3992880" y="1493520"/>
            <a:ext cx="1889760" cy="68581"/>
          </a:xfrm>
          <a:custGeom>
            <a:avLst/>
            <a:gdLst/>
            <a:ahLst/>
            <a:cxnLst/>
            <a:rect l="0" t="0" r="0" b="0"/>
            <a:pathLst>
              <a:path w="1889760" h="68581">
                <a:moveTo>
                  <a:pt x="0" y="68580"/>
                </a:moveTo>
                <a:lnTo>
                  <a:pt x="4045" y="68580"/>
                </a:lnTo>
                <a:lnTo>
                  <a:pt x="8288" y="66322"/>
                </a:lnTo>
                <a:lnTo>
                  <a:pt x="10605" y="64534"/>
                </a:lnTo>
                <a:lnTo>
                  <a:pt x="26002" y="62019"/>
                </a:lnTo>
                <a:lnTo>
                  <a:pt x="63631" y="58841"/>
                </a:lnTo>
                <a:lnTo>
                  <a:pt x="92231" y="54970"/>
                </a:lnTo>
                <a:lnTo>
                  <a:pt x="124412" y="51565"/>
                </a:lnTo>
                <a:lnTo>
                  <a:pt x="149274" y="47471"/>
                </a:lnTo>
                <a:lnTo>
                  <a:pt x="177257" y="42829"/>
                </a:lnTo>
                <a:lnTo>
                  <a:pt x="206628" y="40201"/>
                </a:lnTo>
                <a:lnTo>
                  <a:pt x="237461" y="38187"/>
                </a:lnTo>
                <a:lnTo>
                  <a:pt x="270920" y="34470"/>
                </a:lnTo>
                <a:lnTo>
                  <a:pt x="305547" y="32253"/>
                </a:lnTo>
                <a:lnTo>
                  <a:pt x="340691" y="30421"/>
                </a:lnTo>
                <a:lnTo>
                  <a:pt x="376067" y="26785"/>
                </a:lnTo>
                <a:lnTo>
                  <a:pt x="411545" y="24604"/>
                </a:lnTo>
                <a:lnTo>
                  <a:pt x="447915" y="23635"/>
                </a:lnTo>
                <a:lnTo>
                  <a:pt x="467097" y="23376"/>
                </a:lnTo>
                <a:lnTo>
                  <a:pt x="486657" y="23204"/>
                </a:lnTo>
                <a:lnTo>
                  <a:pt x="524196" y="23013"/>
                </a:lnTo>
                <a:lnTo>
                  <a:pt x="561483" y="22081"/>
                </a:lnTo>
                <a:lnTo>
                  <a:pt x="580909" y="20647"/>
                </a:lnTo>
                <a:lnTo>
                  <a:pt x="600632" y="18845"/>
                </a:lnTo>
                <a:lnTo>
                  <a:pt x="620555" y="17643"/>
                </a:lnTo>
                <a:lnTo>
                  <a:pt x="640610" y="16842"/>
                </a:lnTo>
                <a:lnTo>
                  <a:pt x="660753" y="16308"/>
                </a:lnTo>
                <a:lnTo>
                  <a:pt x="680108" y="15952"/>
                </a:lnTo>
                <a:lnTo>
                  <a:pt x="717419" y="15556"/>
                </a:lnTo>
                <a:lnTo>
                  <a:pt x="736513" y="14604"/>
                </a:lnTo>
                <a:lnTo>
                  <a:pt x="756015" y="13122"/>
                </a:lnTo>
                <a:lnTo>
                  <a:pt x="775790" y="11288"/>
                </a:lnTo>
                <a:lnTo>
                  <a:pt x="795747" y="10065"/>
                </a:lnTo>
                <a:lnTo>
                  <a:pt x="815824" y="9250"/>
                </a:lnTo>
                <a:lnTo>
                  <a:pt x="835983" y="8707"/>
                </a:lnTo>
                <a:lnTo>
                  <a:pt x="855348" y="8344"/>
                </a:lnTo>
                <a:lnTo>
                  <a:pt x="892670" y="7942"/>
                </a:lnTo>
                <a:lnTo>
                  <a:pt x="911767" y="7834"/>
                </a:lnTo>
                <a:lnTo>
                  <a:pt x="931271" y="7763"/>
                </a:lnTo>
                <a:lnTo>
                  <a:pt x="951047" y="7715"/>
                </a:lnTo>
                <a:lnTo>
                  <a:pt x="971004" y="7683"/>
                </a:lnTo>
                <a:lnTo>
                  <a:pt x="991083" y="7662"/>
                </a:lnTo>
                <a:lnTo>
                  <a:pt x="1011242" y="7648"/>
                </a:lnTo>
                <a:lnTo>
                  <a:pt x="1031454" y="6792"/>
                </a:lnTo>
                <a:lnTo>
                  <a:pt x="1051702" y="5374"/>
                </a:lnTo>
                <a:lnTo>
                  <a:pt x="1071975" y="3583"/>
                </a:lnTo>
                <a:lnTo>
                  <a:pt x="1092263" y="2388"/>
                </a:lnTo>
                <a:lnTo>
                  <a:pt x="1112562" y="1592"/>
                </a:lnTo>
                <a:lnTo>
                  <a:pt x="1132868" y="1061"/>
                </a:lnTo>
                <a:lnTo>
                  <a:pt x="1152332" y="707"/>
                </a:lnTo>
                <a:lnTo>
                  <a:pt x="1189762" y="314"/>
                </a:lnTo>
                <a:lnTo>
                  <a:pt x="1208888" y="209"/>
                </a:lnTo>
                <a:lnTo>
                  <a:pt x="1228412" y="139"/>
                </a:lnTo>
                <a:lnTo>
                  <a:pt x="1248201" y="93"/>
                </a:lnTo>
                <a:lnTo>
                  <a:pt x="1285994" y="41"/>
                </a:lnTo>
                <a:lnTo>
                  <a:pt x="1322545" y="18"/>
                </a:lnTo>
                <a:lnTo>
                  <a:pt x="1358547" y="8"/>
                </a:lnTo>
                <a:lnTo>
                  <a:pt x="1394303" y="3"/>
                </a:lnTo>
                <a:lnTo>
                  <a:pt x="1429950" y="1"/>
                </a:lnTo>
                <a:lnTo>
                  <a:pt x="1465548" y="0"/>
                </a:lnTo>
                <a:lnTo>
                  <a:pt x="1503383" y="0"/>
                </a:lnTo>
                <a:lnTo>
                  <a:pt x="1522956" y="0"/>
                </a:lnTo>
                <a:lnTo>
                  <a:pt x="1560507" y="0"/>
                </a:lnTo>
                <a:lnTo>
                  <a:pt x="1596105" y="0"/>
                </a:lnTo>
                <a:lnTo>
                  <a:pt x="1628859" y="0"/>
                </a:lnTo>
                <a:lnTo>
                  <a:pt x="1662608" y="2257"/>
                </a:lnTo>
                <a:lnTo>
                  <a:pt x="1696517" y="5236"/>
                </a:lnTo>
                <a:lnTo>
                  <a:pt x="1728520" y="6560"/>
                </a:lnTo>
                <a:lnTo>
                  <a:pt x="1757420" y="7149"/>
                </a:lnTo>
                <a:lnTo>
                  <a:pt x="1784375" y="6564"/>
                </a:lnTo>
                <a:lnTo>
                  <a:pt x="1821658" y="2321"/>
                </a:lnTo>
                <a:lnTo>
                  <a:pt x="1855611" y="458"/>
                </a:lnTo>
                <a:lnTo>
                  <a:pt x="1889759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SMARTInkShape-Group146"/>
          <p:cNvGrpSpPr/>
          <p:nvPr/>
        </p:nvGrpSpPr>
        <p:grpSpPr>
          <a:xfrm>
            <a:off x="4411980" y="975360"/>
            <a:ext cx="1461121" cy="335281"/>
            <a:chOff x="4411980" y="975360"/>
            <a:chExt cx="1461121" cy="335281"/>
          </a:xfrm>
        </p:grpSpPr>
        <p:sp>
          <p:nvSpPr>
            <p:cNvPr id="5" name="SMARTInkShape-661"/>
            <p:cNvSpPr/>
            <p:nvPr/>
          </p:nvSpPr>
          <p:spPr>
            <a:xfrm>
              <a:off x="5676918" y="1075358"/>
              <a:ext cx="196183" cy="185946"/>
            </a:xfrm>
            <a:custGeom>
              <a:avLst/>
              <a:gdLst/>
              <a:ahLst/>
              <a:cxnLst/>
              <a:rect l="0" t="0" r="0" b="0"/>
              <a:pathLst>
                <a:path w="196183" h="185946">
                  <a:moveTo>
                    <a:pt x="7601" y="52402"/>
                  </a:moveTo>
                  <a:lnTo>
                    <a:pt x="7601" y="85807"/>
                  </a:lnTo>
                  <a:lnTo>
                    <a:pt x="7601" y="121172"/>
                  </a:lnTo>
                  <a:lnTo>
                    <a:pt x="6755" y="138065"/>
                  </a:lnTo>
                  <a:lnTo>
                    <a:pt x="295" y="175329"/>
                  </a:lnTo>
                  <a:lnTo>
                    <a:pt x="0" y="185945"/>
                  </a:lnTo>
                  <a:lnTo>
                    <a:pt x="829" y="149407"/>
                  </a:lnTo>
                  <a:lnTo>
                    <a:pt x="6542" y="113091"/>
                  </a:lnTo>
                  <a:lnTo>
                    <a:pt x="13476" y="77591"/>
                  </a:lnTo>
                  <a:lnTo>
                    <a:pt x="21441" y="41514"/>
                  </a:lnTo>
                  <a:lnTo>
                    <a:pt x="24477" y="32604"/>
                  </a:lnTo>
                  <a:lnTo>
                    <a:pt x="33324" y="19987"/>
                  </a:lnTo>
                  <a:lnTo>
                    <a:pt x="40483" y="16828"/>
                  </a:lnTo>
                  <a:lnTo>
                    <a:pt x="44762" y="15986"/>
                  </a:lnTo>
                  <a:lnTo>
                    <a:pt x="48462" y="16271"/>
                  </a:lnTo>
                  <a:lnTo>
                    <a:pt x="54830" y="18846"/>
                  </a:lnTo>
                  <a:lnTo>
                    <a:pt x="63176" y="25055"/>
                  </a:lnTo>
                  <a:lnTo>
                    <a:pt x="71011" y="36303"/>
                  </a:lnTo>
                  <a:lnTo>
                    <a:pt x="80397" y="60510"/>
                  </a:lnTo>
                  <a:lnTo>
                    <a:pt x="87893" y="98098"/>
                  </a:lnTo>
                  <a:lnTo>
                    <a:pt x="84115" y="133814"/>
                  </a:lnTo>
                  <a:lnTo>
                    <a:pt x="84010" y="137156"/>
                  </a:lnTo>
                  <a:lnTo>
                    <a:pt x="81637" y="143128"/>
                  </a:lnTo>
                  <a:lnTo>
                    <a:pt x="76276" y="151317"/>
                  </a:lnTo>
                  <a:lnTo>
                    <a:pt x="76209" y="147374"/>
                  </a:lnTo>
                  <a:lnTo>
                    <a:pt x="83944" y="111970"/>
                  </a:lnTo>
                  <a:lnTo>
                    <a:pt x="91951" y="80349"/>
                  </a:lnTo>
                  <a:lnTo>
                    <a:pt x="101686" y="45786"/>
                  </a:lnTo>
                  <a:lnTo>
                    <a:pt x="123391" y="9756"/>
                  </a:lnTo>
                  <a:lnTo>
                    <a:pt x="127128" y="6191"/>
                  </a:lnTo>
                  <a:lnTo>
                    <a:pt x="135795" y="2230"/>
                  </a:lnTo>
                  <a:lnTo>
                    <a:pt x="150196" y="0"/>
                  </a:lnTo>
                  <a:lnTo>
                    <a:pt x="154311" y="1381"/>
                  </a:lnTo>
                  <a:lnTo>
                    <a:pt x="177662" y="19874"/>
                  </a:lnTo>
                  <a:lnTo>
                    <a:pt x="184220" y="28349"/>
                  </a:lnTo>
                  <a:lnTo>
                    <a:pt x="194481" y="58908"/>
                  </a:lnTo>
                  <a:lnTo>
                    <a:pt x="196182" y="82552"/>
                  </a:lnTo>
                  <a:lnTo>
                    <a:pt x="191859" y="113296"/>
                  </a:lnTo>
                  <a:lnTo>
                    <a:pt x="188632" y="133944"/>
                  </a:lnTo>
                  <a:lnTo>
                    <a:pt x="183621" y="155238"/>
                  </a:lnTo>
                  <a:lnTo>
                    <a:pt x="182862" y="1667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662"/>
            <p:cNvSpPr/>
            <p:nvPr/>
          </p:nvSpPr>
          <p:spPr>
            <a:xfrm>
              <a:off x="5486780" y="1112520"/>
              <a:ext cx="121149" cy="152226"/>
            </a:xfrm>
            <a:custGeom>
              <a:avLst/>
              <a:gdLst/>
              <a:ahLst/>
              <a:cxnLst/>
              <a:rect l="0" t="0" r="0" b="0"/>
              <a:pathLst>
                <a:path w="121149" h="152226">
                  <a:moveTo>
                    <a:pt x="60580" y="0"/>
                  </a:moveTo>
                  <a:lnTo>
                    <a:pt x="56535" y="0"/>
                  </a:lnTo>
                  <a:lnTo>
                    <a:pt x="52291" y="2257"/>
                  </a:lnTo>
                  <a:lnTo>
                    <a:pt x="35141" y="17912"/>
                  </a:lnTo>
                  <a:lnTo>
                    <a:pt x="13007" y="48565"/>
                  </a:lnTo>
                  <a:lnTo>
                    <a:pt x="2509" y="84850"/>
                  </a:lnTo>
                  <a:lnTo>
                    <a:pt x="0" y="118010"/>
                  </a:lnTo>
                  <a:lnTo>
                    <a:pt x="3777" y="134214"/>
                  </a:lnTo>
                  <a:lnTo>
                    <a:pt x="10259" y="145694"/>
                  </a:lnTo>
                  <a:lnTo>
                    <a:pt x="15073" y="149419"/>
                  </a:lnTo>
                  <a:lnTo>
                    <a:pt x="20881" y="151075"/>
                  </a:lnTo>
                  <a:lnTo>
                    <a:pt x="43258" y="152225"/>
                  </a:lnTo>
                  <a:lnTo>
                    <a:pt x="58175" y="148303"/>
                  </a:lnTo>
                  <a:lnTo>
                    <a:pt x="93608" y="123381"/>
                  </a:lnTo>
                  <a:lnTo>
                    <a:pt x="107149" y="105701"/>
                  </a:lnTo>
                  <a:lnTo>
                    <a:pt x="119554" y="68671"/>
                  </a:lnTo>
                  <a:lnTo>
                    <a:pt x="121148" y="52323"/>
                  </a:lnTo>
                  <a:lnTo>
                    <a:pt x="119108" y="46396"/>
                  </a:lnTo>
                  <a:lnTo>
                    <a:pt x="110900" y="35693"/>
                  </a:lnTo>
                  <a:lnTo>
                    <a:pt x="106086" y="32797"/>
                  </a:lnTo>
                  <a:lnTo>
                    <a:pt x="92552" y="30615"/>
                  </a:lnTo>
                  <a:lnTo>
                    <a:pt x="83439" y="30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663"/>
            <p:cNvSpPr/>
            <p:nvPr/>
          </p:nvSpPr>
          <p:spPr>
            <a:xfrm>
              <a:off x="5280660" y="1097279"/>
              <a:ext cx="152401" cy="68582"/>
            </a:xfrm>
            <a:custGeom>
              <a:avLst/>
              <a:gdLst/>
              <a:ahLst/>
              <a:cxnLst/>
              <a:rect l="0" t="0" r="0" b="0"/>
              <a:pathLst>
                <a:path w="152401" h="68582">
                  <a:moveTo>
                    <a:pt x="0" y="68581"/>
                  </a:moveTo>
                  <a:lnTo>
                    <a:pt x="4045" y="68581"/>
                  </a:lnTo>
                  <a:lnTo>
                    <a:pt x="8288" y="66323"/>
                  </a:lnTo>
                  <a:lnTo>
                    <a:pt x="10606" y="64535"/>
                  </a:lnTo>
                  <a:lnTo>
                    <a:pt x="17696" y="62549"/>
                  </a:lnTo>
                  <a:lnTo>
                    <a:pt x="21957" y="62020"/>
                  </a:lnTo>
                  <a:lnTo>
                    <a:pt x="31207" y="56916"/>
                  </a:lnTo>
                  <a:lnTo>
                    <a:pt x="42656" y="49850"/>
                  </a:lnTo>
                  <a:lnTo>
                    <a:pt x="75344" y="36157"/>
                  </a:lnTo>
                  <a:lnTo>
                    <a:pt x="113340" y="18528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664"/>
            <p:cNvSpPr/>
            <p:nvPr/>
          </p:nvSpPr>
          <p:spPr>
            <a:xfrm>
              <a:off x="5433200" y="975360"/>
              <a:ext cx="22720" cy="281941"/>
            </a:xfrm>
            <a:custGeom>
              <a:avLst/>
              <a:gdLst/>
              <a:ahLst/>
              <a:cxnLst/>
              <a:rect l="0" t="0" r="0" b="0"/>
              <a:pathLst>
                <a:path w="22720" h="281941">
                  <a:moveTo>
                    <a:pt x="22719" y="0"/>
                  </a:moveTo>
                  <a:lnTo>
                    <a:pt x="22719" y="4045"/>
                  </a:lnTo>
                  <a:lnTo>
                    <a:pt x="20462" y="8288"/>
                  </a:lnTo>
                  <a:lnTo>
                    <a:pt x="18674" y="10605"/>
                  </a:lnTo>
                  <a:lnTo>
                    <a:pt x="13312" y="41754"/>
                  </a:lnTo>
                  <a:lnTo>
                    <a:pt x="8631" y="79461"/>
                  </a:lnTo>
                  <a:lnTo>
                    <a:pt x="7821" y="113479"/>
                  </a:lnTo>
                  <a:lnTo>
                    <a:pt x="7581" y="150369"/>
                  </a:lnTo>
                  <a:lnTo>
                    <a:pt x="3464" y="188111"/>
                  </a:lnTo>
                  <a:lnTo>
                    <a:pt x="927" y="222059"/>
                  </a:lnTo>
                  <a:lnTo>
                    <a:pt x="0" y="257549"/>
                  </a:lnTo>
                  <a:lnTo>
                    <a:pt x="769" y="266866"/>
                  </a:lnTo>
                  <a:lnTo>
                    <a:pt x="2159" y="269350"/>
                  </a:lnTo>
                  <a:lnTo>
                    <a:pt x="3932" y="271007"/>
                  </a:lnTo>
                  <a:lnTo>
                    <a:pt x="5903" y="275105"/>
                  </a:lnTo>
                  <a:lnTo>
                    <a:pt x="748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665"/>
            <p:cNvSpPr/>
            <p:nvPr/>
          </p:nvSpPr>
          <p:spPr>
            <a:xfrm>
              <a:off x="5341658" y="1013460"/>
              <a:ext cx="30443" cy="258347"/>
            </a:xfrm>
            <a:custGeom>
              <a:avLst/>
              <a:gdLst/>
              <a:ahLst/>
              <a:cxnLst/>
              <a:rect l="0" t="0" r="0" b="0"/>
              <a:pathLst>
                <a:path w="30443" h="258347">
                  <a:moveTo>
                    <a:pt x="30442" y="0"/>
                  </a:moveTo>
                  <a:lnTo>
                    <a:pt x="30442" y="11351"/>
                  </a:lnTo>
                  <a:lnTo>
                    <a:pt x="23881" y="44200"/>
                  </a:lnTo>
                  <a:lnTo>
                    <a:pt x="23136" y="72175"/>
                  </a:lnTo>
                  <a:lnTo>
                    <a:pt x="18869" y="105957"/>
                  </a:lnTo>
                  <a:lnTo>
                    <a:pt x="12243" y="142778"/>
                  </a:lnTo>
                  <a:lnTo>
                    <a:pt x="4917" y="180499"/>
                  </a:lnTo>
                  <a:lnTo>
                    <a:pt x="1430" y="210396"/>
                  </a:lnTo>
                  <a:lnTo>
                    <a:pt x="155" y="246554"/>
                  </a:lnTo>
                  <a:lnTo>
                    <a:pt x="0" y="256605"/>
                  </a:lnTo>
                  <a:lnTo>
                    <a:pt x="833" y="257430"/>
                  </a:lnTo>
                  <a:lnTo>
                    <a:pt x="4018" y="258346"/>
                  </a:lnTo>
                  <a:lnTo>
                    <a:pt x="5206" y="257744"/>
                  </a:lnTo>
                  <a:lnTo>
                    <a:pt x="5998" y="256496"/>
                  </a:lnTo>
                  <a:lnTo>
                    <a:pt x="7581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666"/>
            <p:cNvSpPr/>
            <p:nvPr/>
          </p:nvSpPr>
          <p:spPr>
            <a:xfrm>
              <a:off x="5197074" y="1150620"/>
              <a:ext cx="91063" cy="127582"/>
            </a:xfrm>
            <a:custGeom>
              <a:avLst/>
              <a:gdLst/>
              <a:ahLst/>
              <a:cxnLst/>
              <a:rect l="0" t="0" r="0" b="0"/>
              <a:pathLst>
                <a:path w="91063" h="127582">
                  <a:moveTo>
                    <a:pt x="75965" y="15240"/>
                  </a:moveTo>
                  <a:lnTo>
                    <a:pt x="75965" y="11194"/>
                  </a:lnTo>
                  <a:lnTo>
                    <a:pt x="75119" y="10003"/>
                  </a:lnTo>
                  <a:lnTo>
                    <a:pt x="73708" y="9208"/>
                  </a:lnTo>
                  <a:lnTo>
                    <a:pt x="68205" y="7829"/>
                  </a:lnTo>
                  <a:lnTo>
                    <a:pt x="64614" y="7712"/>
                  </a:lnTo>
                  <a:lnTo>
                    <a:pt x="53788" y="11692"/>
                  </a:lnTo>
                  <a:lnTo>
                    <a:pt x="40195" y="21469"/>
                  </a:lnTo>
                  <a:lnTo>
                    <a:pt x="24340" y="38828"/>
                  </a:lnTo>
                  <a:lnTo>
                    <a:pt x="5761" y="68832"/>
                  </a:lnTo>
                  <a:lnTo>
                    <a:pt x="950" y="90988"/>
                  </a:lnTo>
                  <a:lnTo>
                    <a:pt x="0" y="111670"/>
                  </a:lnTo>
                  <a:lnTo>
                    <a:pt x="1614" y="115933"/>
                  </a:lnTo>
                  <a:lnTo>
                    <a:pt x="7925" y="122928"/>
                  </a:lnTo>
                  <a:lnTo>
                    <a:pt x="14116" y="126601"/>
                  </a:lnTo>
                  <a:lnTo>
                    <a:pt x="16953" y="127581"/>
                  </a:lnTo>
                  <a:lnTo>
                    <a:pt x="19690" y="127387"/>
                  </a:lnTo>
                  <a:lnTo>
                    <a:pt x="50996" y="111576"/>
                  </a:lnTo>
                  <a:lnTo>
                    <a:pt x="65933" y="100040"/>
                  </a:lnTo>
                  <a:lnTo>
                    <a:pt x="82933" y="75994"/>
                  </a:lnTo>
                  <a:lnTo>
                    <a:pt x="87529" y="65948"/>
                  </a:lnTo>
                  <a:lnTo>
                    <a:pt x="91062" y="29441"/>
                  </a:lnTo>
                  <a:lnTo>
                    <a:pt x="88883" y="23527"/>
                  </a:lnTo>
                  <a:lnTo>
                    <a:pt x="80587" y="12831"/>
                  </a:lnTo>
                  <a:lnTo>
                    <a:pt x="75762" y="9936"/>
                  </a:lnTo>
                  <a:lnTo>
                    <a:pt x="69810" y="8077"/>
                  </a:lnTo>
                  <a:lnTo>
                    <a:pt x="607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667"/>
            <p:cNvSpPr/>
            <p:nvPr/>
          </p:nvSpPr>
          <p:spPr>
            <a:xfrm>
              <a:off x="5052060" y="1043939"/>
              <a:ext cx="97544" cy="243841"/>
            </a:xfrm>
            <a:custGeom>
              <a:avLst/>
              <a:gdLst/>
              <a:ahLst/>
              <a:cxnLst/>
              <a:rect l="0" t="0" r="0" b="0"/>
              <a:pathLst>
                <a:path w="97544" h="243841">
                  <a:moveTo>
                    <a:pt x="0" y="0"/>
                  </a:moveTo>
                  <a:lnTo>
                    <a:pt x="0" y="35724"/>
                  </a:lnTo>
                  <a:lnTo>
                    <a:pt x="0" y="68111"/>
                  </a:lnTo>
                  <a:lnTo>
                    <a:pt x="0" y="99392"/>
                  </a:lnTo>
                  <a:lnTo>
                    <a:pt x="0" y="131426"/>
                  </a:lnTo>
                  <a:lnTo>
                    <a:pt x="0" y="162367"/>
                  </a:lnTo>
                  <a:lnTo>
                    <a:pt x="0" y="196232"/>
                  </a:lnTo>
                  <a:lnTo>
                    <a:pt x="0" y="228414"/>
                  </a:lnTo>
                  <a:lnTo>
                    <a:pt x="0" y="196032"/>
                  </a:lnTo>
                  <a:lnTo>
                    <a:pt x="0" y="159745"/>
                  </a:lnTo>
                  <a:lnTo>
                    <a:pt x="846" y="145505"/>
                  </a:lnTo>
                  <a:lnTo>
                    <a:pt x="6083" y="128814"/>
                  </a:lnTo>
                  <a:lnTo>
                    <a:pt x="17911" y="112334"/>
                  </a:lnTo>
                  <a:lnTo>
                    <a:pt x="29484" y="104310"/>
                  </a:lnTo>
                  <a:lnTo>
                    <a:pt x="34049" y="103407"/>
                  </a:lnTo>
                  <a:lnTo>
                    <a:pt x="62743" y="107128"/>
                  </a:lnTo>
                  <a:lnTo>
                    <a:pt x="72683" y="112646"/>
                  </a:lnTo>
                  <a:lnTo>
                    <a:pt x="80990" y="120489"/>
                  </a:lnTo>
                  <a:lnTo>
                    <a:pt x="93942" y="142721"/>
                  </a:lnTo>
                  <a:lnTo>
                    <a:pt x="97543" y="157623"/>
                  </a:lnTo>
                  <a:lnTo>
                    <a:pt x="96128" y="167704"/>
                  </a:lnTo>
                  <a:lnTo>
                    <a:pt x="81108" y="203204"/>
                  </a:lnTo>
                  <a:lnTo>
                    <a:pt x="73865" y="211104"/>
                  </a:lnTo>
                  <a:lnTo>
                    <a:pt x="40503" y="231009"/>
                  </a:lnTo>
                  <a:lnTo>
                    <a:pt x="3007" y="242646"/>
                  </a:lnTo>
                  <a:lnTo>
                    <a:pt x="0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668"/>
            <p:cNvSpPr/>
            <p:nvPr/>
          </p:nvSpPr>
          <p:spPr>
            <a:xfrm>
              <a:off x="4922519" y="998220"/>
              <a:ext cx="83821" cy="312421"/>
            </a:xfrm>
            <a:custGeom>
              <a:avLst/>
              <a:gdLst/>
              <a:ahLst/>
              <a:cxnLst/>
              <a:rect l="0" t="0" r="0" b="0"/>
              <a:pathLst>
                <a:path w="83821" h="312421">
                  <a:moveTo>
                    <a:pt x="83820" y="0"/>
                  </a:moveTo>
                  <a:lnTo>
                    <a:pt x="83820" y="4045"/>
                  </a:lnTo>
                  <a:lnTo>
                    <a:pt x="82974" y="5236"/>
                  </a:lnTo>
                  <a:lnTo>
                    <a:pt x="81563" y="6031"/>
                  </a:lnTo>
                  <a:lnTo>
                    <a:pt x="79775" y="6560"/>
                  </a:lnTo>
                  <a:lnTo>
                    <a:pt x="78584" y="8607"/>
                  </a:lnTo>
                  <a:lnTo>
                    <a:pt x="74082" y="40712"/>
                  </a:lnTo>
                  <a:lnTo>
                    <a:pt x="63222" y="77390"/>
                  </a:lnTo>
                  <a:lnTo>
                    <a:pt x="55798" y="106092"/>
                  </a:lnTo>
                  <a:lnTo>
                    <a:pt x="47390" y="141031"/>
                  </a:lnTo>
                  <a:lnTo>
                    <a:pt x="35396" y="177347"/>
                  </a:lnTo>
                  <a:lnTo>
                    <a:pt x="25258" y="209933"/>
                  </a:lnTo>
                  <a:lnTo>
                    <a:pt x="13599" y="241037"/>
                  </a:lnTo>
                  <a:lnTo>
                    <a:pt x="6544" y="277372"/>
                  </a:lnTo>
                  <a:lnTo>
                    <a:pt x="862" y="300655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669"/>
            <p:cNvSpPr/>
            <p:nvPr/>
          </p:nvSpPr>
          <p:spPr>
            <a:xfrm>
              <a:off x="4747259" y="1067245"/>
              <a:ext cx="121693" cy="136716"/>
            </a:xfrm>
            <a:custGeom>
              <a:avLst/>
              <a:gdLst/>
              <a:ahLst/>
              <a:cxnLst/>
              <a:rect l="0" t="0" r="0" b="0"/>
              <a:pathLst>
                <a:path w="121693" h="136716">
                  <a:moveTo>
                    <a:pt x="0" y="60515"/>
                  </a:moveTo>
                  <a:lnTo>
                    <a:pt x="0" y="49163"/>
                  </a:lnTo>
                  <a:lnTo>
                    <a:pt x="2258" y="44745"/>
                  </a:lnTo>
                  <a:lnTo>
                    <a:pt x="17912" y="27463"/>
                  </a:lnTo>
                  <a:lnTo>
                    <a:pt x="51995" y="4634"/>
                  </a:lnTo>
                  <a:lnTo>
                    <a:pt x="66394" y="1059"/>
                  </a:lnTo>
                  <a:lnTo>
                    <a:pt x="81385" y="0"/>
                  </a:lnTo>
                  <a:lnTo>
                    <a:pt x="89229" y="2010"/>
                  </a:lnTo>
                  <a:lnTo>
                    <a:pt x="113136" y="17478"/>
                  </a:lnTo>
                  <a:lnTo>
                    <a:pt x="116064" y="21664"/>
                  </a:lnTo>
                  <a:lnTo>
                    <a:pt x="120185" y="38843"/>
                  </a:lnTo>
                  <a:lnTo>
                    <a:pt x="121692" y="65417"/>
                  </a:lnTo>
                  <a:lnTo>
                    <a:pt x="113762" y="84827"/>
                  </a:lnTo>
                  <a:lnTo>
                    <a:pt x="93251" y="116042"/>
                  </a:lnTo>
                  <a:lnTo>
                    <a:pt x="84908" y="122729"/>
                  </a:lnTo>
                  <a:lnTo>
                    <a:pt x="75555" y="126265"/>
                  </a:lnTo>
                  <a:lnTo>
                    <a:pt x="66600" y="128684"/>
                  </a:lnTo>
                  <a:lnTo>
                    <a:pt x="53953" y="134877"/>
                  </a:lnTo>
                  <a:lnTo>
                    <a:pt x="45721" y="1367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670"/>
            <p:cNvSpPr/>
            <p:nvPr/>
          </p:nvSpPr>
          <p:spPr>
            <a:xfrm>
              <a:off x="4770119" y="1112520"/>
              <a:ext cx="38063" cy="144781"/>
            </a:xfrm>
            <a:custGeom>
              <a:avLst/>
              <a:gdLst/>
              <a:ahLst/>
              <a:cxnLst/>
              <a:rect l="0" t="0" r="0" b="0"/>
              <a:pathLst>
                <a:path w="38063" h="144781">
                  <a:moveTo>
                    <a:pt x="0" y="0"/>
                  </a:moveTo>
                  <a:lnTo>
                    <a:pt x="0" y="10606"/>
                  </a:lnTo>
                  <a:lnTo>
                    <a:pt x="2258" y="15438"/>
                  </a:lnTo>
                  <a:lnTo>
                    <a:pt x="10607" y="29484"/>
                  </a:lnTo>
                  <a:lnTo>
                    <a:pt x="18879" y="65116"/>
                  </a:lnTo>
                  <a:lnTo>
                    <a:pt x="33117" y="102999"/>
                  </a:lnTo>
                  <a:lnTo>
                    <a:pt x="37444" y="127132"/>
                  </a:lnTo>
                  <a:lnTo>
                    <a:pt x="38062" y="143133"/>
                  </a:lnTo>
                  <a:lnTo>
                    <a:pt x="37228" y="143682"/>
                  </a:lnTo>
                  <a:lnTo>
                    <a:pt x="30481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671"/>
            <p:cNvSpPr/>
            <p:nvPr/>
          </p:nvSpPr>
          <p:spPr>
            <a:xfrm>
              <a:off x="4587666" y="1127760"/>
              <a:ext cx="113411" cy="121340"/>
            </a:xfrm>
            <a:custGeom>
              <a:avLst/>
              <a:gdLst/>
              <a:ahLst/>
              <a:cxnLst/>
              <a:rect l="0" t="0" r="0" b="0"/>
              <a:pathLst>
                <a:path w="113411" h="121340">
                  <a:moveTo>
                    <a:pt x="52914" y="0"/>
                  </a:moveTo>
                  <a:lnTo>
                    <a:pt x="42307" y="0"/>
                  </a:lnTo>
                  <a:lnTo>
                    <a:pt x="37476" y="2257"/>
                  </a:lnTo>
                  <a:lnTo>
                    <a:pt x="23430" y="14651"/>
                  </a:lnTo>
                  <a:lnTo>
                    <a:pt x="18643" y="21469"/>
                  </a:lnTo>
                  <a:lnTo>
                    <a:pt x="4431" y="55209"/>
                  </a:lnTo>
                  <a:lnTo>
                    <a:pt x="0" y="88618"/>
                  </a:lnTo>
                  <a:lnTo>
                    <a:pt x="3745" y="104056"/>
                  </a:lnTo>
                  <a:lnTo>
                    <a:pt x="10217" y="115310"/>
                  </a:lnTo>
                  <a:lnTo>
                    <a:pt x="13443" y="117513"/>
                  </a:lnTo>
                  <a:lnTo>
                    <a:pt x="26072" y="120614"/>
                  </a:lnTo>
                  <a:lnTo>
                    <a:pt x="35622" y="121339"/>
                  </a:lnTo>
                  <a:lnTo>
                    <a:pt x="50518" y="117702"/>
                  </a:lnTo>
                  <a:lnTo>
                    <a:pt x="58340" y="111296"/>
                  </a:lnTo>
                  <a:lnTo>
                    <a:pt x="61611" y="107217"/>
                  </a:lnTo>
                  <a:lnTo>
                    <a:pt x="87643" y="89587"/>
                  </a:lnTo>
                  <a:lnTo>
                    <a:pt x="108596" y="55771"/>
                  </a:lnTo>
                  <a:lnTo>
                    <a:pt x="112310" y="44653"/>
                  </a:lnTo>
                  <a:lnTo>
                    <a:pt x="113410" y="31951"/>
                  </a:lnTo>
                  <a:lnTo>
                    <a:pt x="111410" y="24642"/>
                  </a:lnTo>
                  <a:lnTo>
                    <a:pt x="109691" y="21508"/>
                  </a:lnTo>
                  <a:lnTo>
                    <a:pt x="107699" y="19419"/>
                  </a:lnTo>
                  <a:lnTo>
                    <a:pt x="103227" y="17097"/>
                  </a:lnTo>
                  <a:lnTo>
                    <a:pt x="88691" y="15484"/>
                  </a:lnTo>
                  <a:lnTo>
                    <a:pt x="60534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672"/>
            <p:cNvSpPr/>
            <p:nvPr/>
          </p:nvSpPr>
          <p:spPr>
            <a:xfrm>
              <a:off x="4434840" y="1181100"/>
              <a:ext cx="114301" cy="68580"/>
            </a:xfrm>
            <a:custGeom>
              <a:avLst/>
              <a:gdLst/>
              <a:ahLst/>
              <a:cxnLst/>
              <a:rect l="0" t="0" r="0" b="0"/>
              <a:pathLst>
                <a:path w="114301" h="68580">
                  <a:moveTo>
                    <a:pt x="0" y="68579"/>
                  </a:moveTo>
                  <a:lnTo>
                    <a:pt x="4045" y="68579"/>
                  </a:lnTo>
                  <a:lnTo>
                    <a:pt x="8288" y="66322"/>
                  </a:lnTo>
                  <a:lnTo>
                    <a:pt x="12997" y="63343"/>
                  </a:lnTo>
                  <a:lnTo>
                    <a:pt x="17912" y="62019"/>
                  </a:lnTo>
                  <a:lnTo>
                    <a:pt x="55801" y="36156"/>
                  </a:lnTo>
                  <a:lnTo>
                    <a:pt x="90987" y="15738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673"/>
            <p:cNvSpPr/>
            <p:nvPr/>
          </p:nvSpPr>
          <p:spPr>
            <a:xfrm>
              <a:off x="4411980" y="1074420"/>
              <a:ext cx="99061" cy="220981"/>
            </a:xfrm>
            <a:custGeom>
              <a:avLst/>
              <a:gdLst/>
              <a:ahLst/>
              <a:cxnLst/>
              <a:rect l="0" t="0" r="0" b="0"/>
              <a:pathLst>
                <a:path w="99061" h="220981">
                  <a:moveTo>
                    <a:pt x="0" y="0"/>
                  </a:moveTo>
                  <a:lnTo>
                    <a:pt x="0" y="6560"/>
                  </a:lnTo>
                  <a:lnTo>
                    <a:pt x="12997" y="27485"/>
                  </a:lnTo>
                  <a:lnTo>
                    <a:pt x="25176" y="56511"/>
                  </a:lnTo>
                  <a:lnTo>
                    <a:pt x="39592" y="94606"/>
                  </a:lnTo>
                  <a:lnTo>
                    <a:pt x="47949" y="124645"/>
                  </a:lnTo>
                  <a:lnTo>
                    <a:pt x="59833" y="154994"/>
                  </a:lnTo>
                  <a:lnTo>
                    <a:pt x="75717" y="192942"/>
                  </a:lnTo>
                  <a:lnTo>
                    <a:pt x="89906" y="218112"/>
                  </a:lnTo>
                  <a:lnTo>
                    <a:pt x="91264" y="219068"/>
                  </a:lnTo>
                  <a:lnTo>
                    <a:pt x="99060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MARTInkShape-674"/>
          <p:cNvSpPr/>
          <p:nvPr/>
        </p:nvSpPr>
        <p:spPr>
          <a:xfrm>
            <a:off x="3864522" y="2438400"/>
            <a:ext cx="2863213" cy="411481"/>
          </a:xfrm>
          <a:custGeom>
            <a:avLst/>
            <a:gdLst/>
            <a:ahLst/>
            <a:cxnLst/>
            <a:rect l="0" t="0" r="0" b="0"/>
            <a:pathLst>
              <a:path w="2863213" h="411481">
                <a:moveTo>
                  <a:pt x="745578" y="22859"/>
                </a:moveTo>
                <a:lnTo>
                  <a:pt x="710479" y="23706"/>
                </a:lnTo>
                <a:lnTo>
                  <a:pt x="673325" y="28891"/>
                </a:lnTo>
                <a:lnTo>
                  <a:pt x="642325" y="30009"/>
                </a:lnTo>
                <a:lnTo>
                  <a:pt x="612538" y="30340"/>
                </a:lnTo>
                <a:lnTo>
                  <a:pt x="576901" y="30438"/>
                </a:lnTo>
                <a:lnTo>
                  <a:pt x="539530" y="30467"/>
                </a:lnTo>
                <a:lnTo>
                  <a:pt x="501647" y="32734"/>
                </a:lnTo>
                <a:lnTo>
                  <a:pt x="463611" y="36509"/>
                </a:lnTo>
                <a:lnTo>
                  <a:pt x="425530" y="37628"/>
                </a:lnTo>
                <a:lnTo>
                  <a:pt x="387435" y="37960"/>
                </a:lnTo>
                <a:lnTo>
                  <a:pt x="351595" y="38058"/>
                </a:lnTo>
                <a:lnTo>
                  <a:pt x="319526" y="38087"/>
                </a:lnTo>
                <a:lnTo>
                  <a:pt x="286318" y="38096"/>
                </a:lnTo>
                <a:lnTo>
                  <a:pt x="254183" y="38098"/>
                </a:lnTo>
                <a:lnTo>
                  <a:pt x="224059" y="38099"/>
                </a:lnTo>
                <a:lnTo>
                  <a:pt x="192838" y="38100"/>
                </a:lnTo>
                <a:lnTo>
                  <a:pt x="159533" y="42145"/>
                </a:lnTo>
                <a:lnTo>
                  <a:pt x="126860" y="45249"/>
                </a:lnTo>
                <a:lnTo>
                  <a:pt x="92097" y="45692"/>
                </a:lnTo>
                <a:lnTo>
                  <a:pt x="81395" y="45711"/>
                </a:lnTo>
                <a:lnTo>
                  <a:pt x="75594" y="47974"/>
                </a:lnTo>
                <a:lnTo>
                  <a:pt x="70194" y="50955"/>
                </a:lnTo>
                <a:lnTo>
                  <a:pt x="64971" y="52279"/>
                </a:lnTo>
                <a:lnTo>
                  <a:pt x="63240" y="53479"/>
                </a:lnTo>
                <a:lnTo>
                  <a:pt x="62086" y="55126"/>
                </a:lnTo>
                <a:lnTo>
                  <a:pt x="60804" y="59214"/>
                </a:lnTo>
                <a:lnTo>
                  <a:pt x="60234" y="63852"/>
                </a:lnTo>
                <a:lnTo>
                  <a:pt x="57723" y="68736"/>
                </a:lnTo>
                <a:lnTo>
                  <a:pt x="55868" y="71224"/>
                </a:lnTo>
                <a:lnTo>
                  <a:pt x="53806" y="78504"/>
                </a:lnTo>
                <a:lnTo>
                  <a:pt x="50388" y="92122"/>
                </a:lnTo>
                <a:lnTo>
                  <a:pt x="46271" y="106882"/>
                </a:lnTo>
                <a:lnTo>
                  <a:pt x="42432" y="143209"/>
                </a:lnTo>
                <a:lnTo>
                  <a:pt x="38551" y="161812"/>
                </a:lnTo>
                <a:lnTo>
                  <a:pt x="37061" y="199866"/>
                </a:lnTo>
                <a:lnTo>
                  <a:pt x="34702" y="221497"/>
                </a:lnTo>
                <a:lnTo>
                  <a:pt x="29162" y="253911"/>
                </a:lnTo>
                <a:lnTo>
                  <a:pt x="22830" y="285837"/>
                </a:lnTo>
                <a:lnTo>
                  <a:pt x="13540" y="318295"/>
                </a:lnTo>
                <a:lnTo>
                  <a:pt x="591" y="352533"/>
                </a:lnTo>
                <a:lnTo>
                  <a:pt x="0" y="356942"/>
                </a:lnTo>
                <a:lnTo>
                  <a:pt x="1600" y="364099"/>
                </a:lnTo>
                <a:lnTo>
                  <a:pt x="4288" y="370101"/>
                </a:lnTo>
                <a:lnTo>
                  <a:pt x="6154" y="379397"/>
                </a:lnTo>
                <a:lnTo>
                  <a:pt x="7095" y="379931"/>
                </a:lnTo>
                <a:lnTo>
                  <a:pt x="12465" y="381530"/>
                </a:lnTo>
                <a:lnTo>
                  <a:pt x="19418" y="386143"/>
                </a:lnTo>
                <a:lnTo>
                  <a:pt x="26841" y="387886"/>
                </a:lnTo>
                <a:lnTo>
                  <a:pt x="35249" y="389249"/>
                </a:lnTo>
                <a:lnTo>
                  <a:pt x="52831" y="394608"/>
                </a:lnTo>
                <a:lnTo>
                  <a:pt x="87757" y="396144"/>
                </a:lnTo>
                <a:lnTo>
                  <a:pt x="113282" y="395374"/>
                </a:lnTo>
                <a:lnTo>
                  <a:pt x="144790" y="389676"/>
                </a:lnTo>
                <a:lnTo>
                  <a:pt x="181855" y="388759"/>
                </a:lnTo>
                <a:lnTo>
                  <a:pt x="204604" y="386403"/>
                </a:lnTo>
                <a:lnTo>
                  <a:pt x="235047" y="382067"/>
                </a:lnTo>
                <a:lnTo>
                  <a:pt x="270756" y="381210"/>
                </a:lnTo>
                <a:lnTo>
                  <a:pt x="303147" y="381041"/>
                </a:lnTo>
                <a:lnTo>
                  <a:pt x="334005" y="381008"/>
                </a:lnTo>
                <a:lnTo>
                  <a:pt x="370643" y="381001"/>
                </a:lnTo>
                <a:lnTo>
                  <a:pt x="408234" y="381000"/>
                </a:lnTo>
                <a:lnTo>
                  <a:pt x="444415" y="381000"/>
                </a:lnTo>
                <a:lnTo>
                  <a:pt x="474123" y="381000"/>
                </a:lnTo>
                <a:lnTo>
                  <a:pt x="509265" y="381000"/>
                </a:lnTo>
                <a:lnTo>
                  <a:pt x="545683" y="383257"/>
                </a:lnTo>
                <a:lnTo>
                  <a:pt x="581632" y="387560"/>
                </a:lnTo>
                <a:lnTo>
                  <a:pt x="611300" y="388306"/>
                </a:lnTo>
                <a:lnTo>
                  <a:pt x="646429" y="388558"/>
                </a:lnTo>
                <a:lnTo>
                  <a:pt x="675183" y="388601"/>
                </a:lnTo>
                <a:lnTo>
                  <a:pt x="705153" y="388614"/>
                </a:lnTo>
                <a:lnTo>
                  <a:pt x="735481" y="388618"/>
                </a:lnTo>
                <a:lnTo>
                  <a:pt x="765917" y="388619"/>
                </a:lnTo>
                <a:lnTo>
                  <a:pt x="795536" y="388619"/>
                </a:lnTo>
                <a:lnTo>
                  <a:pt x="830987" y="388619"/>
                </a:lnTo>
                <a:lnTo>
                  <a:pt x="860349" y="388619"/>
                </a:lnTo>
                <a:lnTo>
                  <a:pt x="890497" y="388619"/>
                </a:lnTo>
                <a:lnTo>
                  <a:pt x="920879" y="390877"/>
                </a:lnTo>
                <a:lnTo>
                  <a:pt x="951330" y="394651"/>
                </a:lnTo>
                <a:lnTo>
                  <a:pt x="981801" y="395769"/>
                </a:lnTo>
                <a:lnTo>
                  <a:pt x="1012279" y="396100"/>
                </a:lnTo>
                <a:lnTo>
                  <a:pt x="1045016" y="396198"/>
                </a:lnTo>
                <a:lnTo>
                  <a:pt x="1079269" y="398485"/>
                </a:lnTo>
                <a:lnTo>
                  <a:pt x="1113125" y="402267"/>
                </a:lnTo>
                <a:lnTo>
                  <a:pt x="1147710" y="403388"/>
                </a:lnTo>
                <a:lnTo>
                  <a:pt x="1179405" y="403720"/>
                </a:lnTo>
                <a:lnTo>
                  <a:pt x="1212504" y="403818"/>
                </a:lnTo>
                <a:lnTo>
                  <a:pt x="1246864" y="403847"/>
                </a:lnTo>
                <a:lnTo>
                  <a:pt x="1280751" y="403856"/>
                </a:lnTo>
                <a:lnTo>
                  <a:pt x="1315345" y="403859"/>
                </a:lnTo>
                <a:lnTo>
                  <a:pt x="1349302" y="403859"/>
                </a:lnTo>
                <a:lnTo>
                  <a:pt x="1383916" y="403859"/>
                </a:lnTo>
                <a:lnTo>
                  <a:pt x="1417879" y="403859"/>
                </a:lnTo>
                <a:lnTo>
                  <a:pt x="1454754" y="403859"/>
                </a:lnTo>
                <a:lnTo>
                  <a:pt x="1490233" y="403859"/>
                </a:lnTo>
                <a:lnTo>
                  <a:pt x="1524452" y="406117"/>
                </a:lnTo>
                <a:lnTo>
                  <a:pt x="1561401" y="409891"/>
                </a:lnTo>
                <a:lnTo>
                  <a:pt x="1596903" y="411009"/>
                </a:lnTo>
                <a:lnTo>
                  <a:pt x="1631129" y="411340"/>
                </a:lnTo>
                <a:lnTo>
                  <a:pt x="1668080" y="411438"/>
                </a:lnTo>
                <a:lnTo>
                  <a:pt x="1705841" y="411467"/>
                </a:lnTo>
                <a:lnTo>
                  <a:pt x="1741582" y="411476"/>
                </a:lnTo>
                <a:lnTo>
                  <a:pt x="1775879" y="411478"/>
                </a:lnTo>
                <a:lnTo>
                  <a:pt x="1810594" y="411479"/>
                </a:lnTo>
                <a:lnTo>
                  <a:pt x="1844586" y="411480"/>
                </a:lnTo>
                <a:lnTo>
                  <a:pt x="1879212" y="409222"/>
                </a:lnTo>
                <a:lnTo>
                  <a:pt x="1913178" y="405448"/>
                </a:lnTo>
                <a:lnTo>
                  <a:pt x="1947796" y="404330"/>
                </a:lnTo>
                <a:lnTo>
                  <a:pt x="1979501" y="403999"/>
                </a:lnTo>
                <a:lnTo>
                  <a:pt x="2010344" y="403901"/>
                </a:lnTo>
                <a:lnTo>
                  <a:pt x="2040932" y="403872"/>
                </a:lnTo>
                <a:lnTo>
                  <a:pt x="2071444" y="403863"/>
                </a:lnTo>
                <a:lnTo>
                  <a:pt x="2101933" y="403861"/>
                </a:lnTo>
                <a:lnTo>
                  <a:pt x="2132416" y="401602"/>
                </a:lnTo>
                <a:lnTo>
                  <a:pt x="2162897" y="397828"/>
                </a:lnTo>
                <a:lnTo>
                  <a:pt x="2193378" y="396711"/>
                </a:lnTo>
                <a:lnTo>
                  <a:pt x="2223858" y="396379"/>
                </a:lnTo>
                <a:lnTo>
                  <a:pt x="2254338" y="396281"/>
                </a:lnTo>
                <a:lnTo>
                  <a:pt x="2284817" y="396252"/>
                </a:lnTo>
                <a:lnTo>
                  <a:pt x="2317555" y="396243"/>
                </a:lnTo>
                <a:lnTo>
                  <a:pt x="2351809" y="396240"/>
                </a:lnTo>
                <a:lnTo>
                  <a:pt x="2383407" y="396240"/>
                </a:lnTo>
                <a:lnTo>
                  <a:pt x="2414218" y="396240"/>
                </a:lnTo>
                <a:lnTo>
                  <a:pt x="2444796" y="396240"/>
                </a:lnTo>
                <a:lnTo>
                  <a:pt x="2475305" y="396240"/>
                </a:lnTo>
                <a:lnTo>
                  <a:pt x="2505794" y="396240"/>
                </a:lnTo>
                <a:lnTo>
                  <a:pt x="2536277" y="396240"/>
                </a:lnTo>
                <a:lnTo>
                  <a:pt x="2566758" y="396240"/>
                </a:lnTo>
                <a:lnTo>
                  <a:pt x="2597238" y="396240"/>
                </a:lnTo>
                <a:lnTo>
                  <a:pt x="2627717" y="396240"/>
                </a:lnTo>
                <a:lnTo>
                  <a:pt x="2658197" y="396240"/>
                </a:lnTo>
                <a:lnTo>
                  <a:pt x="2694792" y="396240"/>
                </a:lnTo>
                <a:lnTo>
                  <a:pt x="2726481" y="396240"/>
                </a:lnTo>
                <a:lnTo>
                  <a:pt x="2760792" y="396240"/>
                </a:lnTo>
                <a:lnTo>
                  <a:pt x="2797807" y="396240"/>
                </a:lnTo>
                <a:lnTo>
                  <a:pt x="2823882" y="396240"/>
                </a:lnTo>
                <a:lnTo>
                  <a:pt x="2832227" y="389679"/>
                </a:lnTo>
                <a:lnTo>
                  <a:pt x="2832910" y="386832"/>
                </a:lnTo>
                <a:lnTo>
                  <a:pt x="2833349" y="378107"/>
                </a:lnTo>
                <a:lnTo>
                  <a:pt x="2835667" y="373223"/>
                </a:lnTo>
                <a:lnTo>
                  <a:pt x="2837471" y="370735"/>
                </a:lnTo>
                <a:lnTo>
                  <a:pt x="2840009" y="359143"/>
                </a:lnTo>
                <a:lnTo>
                  <a:pt x="2843194" y="335077"/>
                </a:lnTo>
                <a:lnTo>
                  <a:pt x="2847067" y="319980"/>
                </a:lnTo>
                <a:lnTo>
                  <a:pt x="2850472" y="304782"/>
                </a:lnTo>
                <a:lnTo>
                  <a:pt x="2853719" y="293785"/>
                </a:lnTo>
                <a:lnTo>
                  <a:pt x="2856935" y="257245"/>
                </a:lnTo>
                <a:lnTo>
                  <a:pt x="2863212" y="225275"/>
                </a:lnTo>
                <a:lnTo>
                  <a:pt x="2863027" y="187824"/>
                </a:lnTo>
                <a:lnTo>
                  <a:pt x="2857018" y="150628"/>
                </a:lnTo>
                <a:lnTo>
                  <a:pt x="2854101" y="118118"/>
                </a:lnTo>
                <a:lnTo>
                  <a:pt x="2849172" y="90186"/>
                </a:lnTo>
                <a:lnTo>
                  <a:pt x="2848062" y="81569"/>
                </a:lnTo>
                <a:lnTo>
                  <a:pt x="2842164" y="66412"/>
                </a:lnTo>
                <a:lnTo>
                  <a:pt x="2840446" y="50717"/>
                </a:lnTo>
                <a:lnTo>
                  <a:pt x="2834545" y="35883"/>
                </a:lnTo>
                <a:lnTo>
                  <a:pt x="2832825" y="25463"/>
                </a:lnTo>
                <a:lnTo>
                  <a:pt x="2825716" y="15402"/>
                </a:lnTo>
                <a:lnTo>
                  <a:pt x="2822114" y="11643"/>
                </a:lnTo>
                <a:lnTo>
                  <a:pt x="2817691" y="9408"/>
                </a:lnTo>
                <a:lnTo>
                  <a:pt x="2783679" y="517"/>
                </a:lnTo>
                <a:lnTo>
                  <a:pt x="2749103" y="68"/>
                </a:lnTo>
                <a:lnTo>
                  <a:pt x="2711467" y="8"/>
                </a:lnTo>
                <a:lnTo>
                  <a:pt x="2675807" y="4391"/>
                </a:lnTo>
                <a:lnTo>
                  <a:pt x="2638910" y="1118"/>
                </a:lnTo>
                <a:lnTo>
                  <a:pt x="2605916" y="331"/>
                </a:lnTo>
                <a:lnTo>
                  <a:pt x="2572433" y="98"/>
                </a:lnTo>
                <a:lnTo>
                  <a:pt x="2535702" y="29"/>
                </a:lnTo>
                <a:lnTo>
                  <a:pt x="2509774" y="13"/>
                </a:lnTo>
                <a:lnTo>
                  <a:pt x="2481319" y="5"/>
                </a:lnTo>
                <a:lnTo>
                  <a:pt x="2451738" y="2"/>
                </a:lnTo>
                <a:lnTo>
                  <a:pt x="2422504" y="1"/>
                </a:lnTo>
                <a:lnTo>
                  <a:pt x="2395401" y="0"/>
                </a:lnTo>
                <a:lnTo>
                  <a:pt x="2366986" y="0"/>
                </a:lnTo>
                <a:lnTo>
                  <a:pt x="2337423" y="0"/>
                </a:lnTo>
                <a:lnTo>
                  <a:pt x="2307351" y="0"/>
                </a:lnTo>
                <a:lnTo>
                  <a:pt x="2277053" y="0"/>
                </a:lnTo>
                <a:lnTo>
                  <a:pt x="2245806" y="0"/>
                </a:lnTo>
                <a:lnTo>
                  <a:pt x="2212164" y="0"/>
                </a:lnTo>
                <a:lnTo>
                  <a:pt x="2179713" y="0"/>
                </a:lnTo>
                <a:lnTo>
                  <a:pt x="2147511" y="0"/>
                </a:lnTo>
                <a:lnTo>
                  <a:pt x="2113444" y="0"/>
                </a:lnTo>
                <a:lnTo>
                  <a:pt x="2080805" y="0"/>
                </a:lnTo>
                <a:lnTo>
                  <a:pt x="2048518" y="0"/>
                </a:lnTo>
                <a:lnTo>
                  <a:pt x="2014413" y="0"/>
                </a:lnTo>
                <a:lnTo>
                  <a:pt x="1979501" y="0"/>
                </a:lnTo>
                <a:lnTo>
                  <a:pt x="1944228" y="0"/>
                </a:lnTo>
                <a:lnTo>
                  <a:pt x="1908796" y="0"/>
                </a:lnTo>
                <a:lnTo>
                  <a:pt x="1873292" y="0"/>
                </a:lnTo>
                <a:lnTo>
                  <a:pt x="1836911" y="0"/>
                </a:lnTo>
                <a:lnTo>
                  <a:pt x="1817726" y="0"/>
                </a:lnTo>
                <a:lnTo>
                  <a:pt x="1798163" y="0"/>
                </a:lnTo>
                <a:lnTo>
                  <a:pt x="1760622" y="0"/>
                </a:lnTo>
                <a:lnTo>
                  <a:pt x="1724182" y="846"/>
                </a:lnTo>
                <a:lnTo>
                  <a:pt x="1688230" y="4045"/>
                </a:lnTo>
                <a:lnTo>
                  <a:pt x="1652497" y="6031"/>
                </a:lnTo>
                <a:lnTo>
                  <a:pt x="1616859" y="6913"/>
                </a:lnTo>
                <a:lnTo>
                  <a:pt x="1581265" y="7306"/>
                </a:lnTo>
                <a:lnTo>
                  <a:pt x="1545690" y="7480"/>
                </a:lnTo>
                <a:lnTo>
                  <a:pt x="1510123" y="8404"/>
                </a:lnTo>
                <a:lnTo>
                  <a:pt x="1474560" y="11637"/>
                </a:lnTo>
                <a:lnTo>
                  <a:pt x="1436741" y="13639"/>
                </a:lnTo>
                <a:lnTo>
                  <a:pt x="1399048" y="14528"/>
                </a:lnTo>
                <a:lnTo>
                  <a:pt x="1365362" y="14923"/>
                </a:lnTo>
                <a:lnTo>
                  <a:pt x="1331200" y="15099"/>
                </a:lnTo>
                <a:lnTo>
                  <a:pt x="1296261" y="16024"/>
                </a:lnTo>
                <a:lnTo>
                  <a:pt x="1260977" y="19257"/>
                </a:lnTo>
                <a:lnTo>
                  <a:pt x="1225540" y="21258"/>
                </a:lnTo>
                <a:lnTo>
                  <a:pt x="1190034" y="22148"/>
                </a:lnTo>
                <a:lnTo>
                  <a:pt x="1154498" y="22543"/>
                </a:lnTo>
                <a:lnTo>
                  <a:pt x="1118949" y="24977"/>
                </a:lnTo>
                <a:lnTo>
                  <a:pt x="1083393" y="28034"/>
                </a:lnTo>
                <a:lnTo>
                  <a:pt x="1047836" y="29392"/>
                </a:lnTo>
                <a:lnTo>
                  <a:pt x="1014535" y="29997"/>
                </a:lnTo>
                <a:lnTo>
                  <a:pt x="982801" y="30265"/>
                </a:lnTo>
                <a:lnTo>
                  <a:pt x="951763" y="30384"/>
                </a:lnTo>
                <a:lnTo>
                  <a:pt x="921035" y="30437"/>
                </a:lnTo>
                <a:lnTo>
                  <a:pt x="889599" y="31307"/>
                </a:lnTo>
                <a:lnTo>
                  <a:pt x="855872" y="34516"/>
                </a:lnTo>
                <a:lnTo>
                  <a:pt x="823384" y="36507"/>
                </a:lnTo>
                <a:lnTo>
                  <a:pt x="792858" y="38238"/>
                </a:lnTo>
                <a:lnTo>
                  <a:pt x="765180" y="41830"/>
                </a:lnTo>
                <a:lnTo>
                  <a:pt x="736510" y="43991"/>
                </a:lnTo>
                <a:lnTo>
                  <a:pt x="706834" y="45798"/>
                </a:lnTo>
                <a:lnTo>
                  <a:pt x="676711" y="49423"/>
                </a:lnTo>
                <a:lnTo>
                  <a:pt x="639283" y="56224"/>
                </a:lnTo>
                <a:lnTo>
                  <a:pt x="612822" y="58855"/>
                </a:lnTo>
                <a:lnTo>
                  <a:pt x="585822" y="60871"/>
                </a:lnTo>
                <a:lnTo>
                  <a:pt x="553275" y="65919"/>
                </a:lnTo>
                <a:lnTo>
                  <a:pt x="524597" y="6858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SMARTInkShape-Group148"/>
          <p:cNvGrpSpPr/>
          <p:nvPr/>
        </p:nvGrpSpPr>
        <p:grpSpPr>
          <a:xfrm>
            <a:off x="206423" y="3543300"/>
            <a:ext cx="997529" cy="434341"/>
            <a:chOff x="206423" y="3543300"/>
            <a:chExt cx="997529" cy="434341"/>
          </a:xfrm>
        </p:grpSpPr>
        <p:sp>
          <p:nvSpPr>
            <p:cNvPr id="20" name="SMARTInkShape-675"/>
            <p:cNvSpPr/>
            <p:nvPr/>
          </p:nvSpPr>
          <p:spPr>
            <a:xfrm>
              <a:off x="206423" y="3543300"/>
              <a:ext cx="166958" cy="434341"/>
            </a:xfrm>
            <a:custGeom>
              <a:avLst/>
              <a:gdLst/>
              <a:ahLst/>
              <a:cxnLst/>
              <a:rect l="0" t="0" r="0" b="0"/>
              <a:pathLst>
                <a:path w="166958" h="434341">
                  <a:moveTo>
                    <a:pt x="166957" y="0"/>
                  </a:moveTo>
                  <a:lnTo>
                    <a:pt x="162911" y="4045"/>
                  </a:lnTo>
                  <a:lnTo>
                    <a:pt x="156410" y="6031"/>
                  </a:lnTo>
                  <a:lnTo>
                    <a:pt x="143229" y="9407"/>
                  </a:lnTo>
                  <a:lnTo>
                    <a:pt x="118582" y="21401"/>
                  </a:lnTo>
                  <a:lnTo>
                    <a:pt x="88206" y="49424"/>
                  </a:lnTo>
                  <a:lnTo>
                    <a:pt x="58770" y="84308"/>
                  </a:lnTo>
                  <a:lnTo>
                    <a:pt x="36298" y="121984"/>
                  </a:lnTo>
                  <a:lnTo>
                    <a:pt x="24103" y="147056"/>
                  </a:lnTo>
                  <a:lnTo>
                    <a:pt x="15127" y="175934"/>
                  </a:lnTo>
                  <a:lnTo>
                    <a:pt x="7106" y="205940"/>
                  </a:lnTo>
                  <a:lnTo>
                    <a:pt x="1624" y="236279"/>
                  </a:lnTo>
                  <a:lnTo>
                    <a:pt x="0" y="266717"/>
                  </a:lnTo>
                  <a:lnTo>
                    <a:pt x="1777" y="297184"/>
                  </a:lnTo>
                  <a:lnTo>
                    <a:pt x="9963" y="333775"/>
                  </a:lnTo>
                  <a:lnTo>
                    <a:pt x="25816" y="365462"/>
                  </a:lnTo>
                  <a:lnTo>
                    <a:pt x="41129" y="387685"/>
                  </a:lnTo>
                  <a:lnTo>
                    <a:pt x="78226" y="416098"/>
                  </a:lnTo>
                  <a:lnTo>
                    <a:pt x="98333" y="428182"/>
                  </a:lnTo>
                  <a:lnTo>
                    <a:pt x="128857" y="434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676"/>
            <p:cNvSpPr/>
            <p:nvPr/>
          </p:nvSpPr>
          <p:spPr>
            <a:xfrm>
              <a:off x="385672" y="3767799"/>
              <a:ext cx="300129" cy="148882"/>
            </a:xfrm>
            <a:custGeom>
              <a:avLst/>
              <a:gdLst/>
              <a:ahLst/>
              <a:cxnLst/>
              <a:rect l="0" t="0" r="0" b="0"/>
              <a:pathLst>
                <a:path w="300129" h="148882">
                  <a:moveTo>
                    <a:pt x="140108" y="26960"/>
                  </a:moveTo>
                  <a:lnTo>
                    <a:pt x="136062" y="22915"/>
                  </a:lnTo>
                  <a:lnTo>
                    <a:pt x="134076" y="18672"/>
                  </a:lnTo>
                  <a:lnTo>
                    <a:pt x="133547" y="16355"/>
                  </a:lnTo>
                  <a:lnTo>
                    <a:pt x="128756" y="9048"/>
                  </a:lnTo>
                  <a:lnTo>
                    <a:pt x="122080" y="6300"/>
                  </a:lnTo>
                  <a:lnTo>
                    <a:pt x="99100" y="0"/>
                  </a:lnTo>
                  <a:lnTo>
                    <a:pt x="63886" y="6044"/>
                  </a:lnTo>
                  <a:lnTo>
                    <a:pt x="53738" y="10891"/>
                  </a:lnTo>
                  <a:lnTo>
                    <a:pt x="39351" y="23140"/>
                  </a:lnTo>
                  <a:lnTo>
                    <a:pt x="15788" y="58555"/>
                  </a:lnTo>
                  <a:lnTo>
                    <a:pt x="761" y="91642"/>
                  </a:lnTo>
                  <a:lnTo>
                    <a:pt x="0" y="102557"/>
                  </a:lnTo>
                  <a:lnTo>
                    <a:pt x="2365" y="123361"/>
                  </a:lnTo>
                  <a:lnTo>
                    <a:pt x="4253" y="127634"/>
                  </a:lnTo>
                  <a:lnTo>
                    <a:pt x="10865" y="134640"/>
                  </a:lnTo>
                  <a:lnTo>
                    <a:pt x="19449" y="138318"/>
                  </a:lnTo>
                  <a:lnTo>
                    <a:pt x="51036" y="141002"/>
                  </a:lnTo>
                  <a:lnTo>
                    <a:pt x="57867" y="141088"/>
                  </a:lnTo>
                  <a:lnTo>
                    <a:pt x="69972" y="136668"/>
                  </a:lnTo>
                  <a:lnTo>
                    <a:pt x="102806" y="120493"/>
                  </a:lnTo>
                  <a:lnTo>
                    <a:pt x="123411" y="107355"/>
                  </a:lnTo>
                  <a:lnTo>
                    <a:pt x="153376" y="72629"/>
                  </a:lnTo>
                  <a:lnTo>
                    <a:pt x="166941" y="48120"/>
                  </a:lnTo>
                  <a:lnTo>
                    <a:pt x="168967" y="41163"/>
                  </a:lnTo>
                  <a:lnTo>
                    <a:pt x="170354" y="38969"/>
                  </a:lnTo>
                  <a:lnTo>
                    <a:pt x="172125" y="37506"/>
                  </a:lnTo>
                  <a:lnTo>
                    <a:pt x="174152" y="36531"/>
                  </a:lnTo>
                  <a:lnTo>
                    <a:pt x="175504" y="35034"/>
                  </a:lnTo>
                  <a:lnTo>
                    <a:pt x="177407" y="30576"/>
                  </a:lnTo>
                  <a:lnTo>
                    <a:pt x="177673" y="31064"/>
                  </a:lnTo>
                  <a:lnTo>
                    <a:pt x="182250" y="63081"/>
                  </a:lnTo>
                  <a:lnTo>
                    <a:pt x="197769" y="98960"/>
                  </a:lnTo>
                  <a:lnTo>
                    <a:pt x="201783" y="118567"/>
                  </a:lnTo>
                  <a:lnTo>
                    <a:pt x="208723" y="130046"/>
                  </a:lnTo>
                  <a:lnTo>
                    <a:pt x="222151" y="141982"/>
                  </a:lnTo>
                  <a:lnTo>
                    <a:pt x="231887" y="145814"/>
                  </a:lnTo>
                  <a:lnTo>
                    <a:pt x="267466" y="148477"/>
                  </a:lnTo>
                  <a:lnTo>
                    <a:pt x="300128" y="148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677"/>
            <p:cNvSpPr/>
            <p:nvPr/>
          </p:nvSpPr>
          <p:spPr>
            <a:xfrm>
              <a:off x="754379" y="3749040"/>
              <a:ext cx="137161" cy="188843"/>
            </a:xfrm>
            <a:custGeom>
              <a:avLst/>
              <a:gdLst/>
              <a:ahLst/>
              <a:cxnLst/>
              <a:rect l="0" t="0" r="0" b="0"/>
              <a:pathLst>
                <a:path w="137161" h="188843">
                  <a:moveTo>
                    <a:pt x="137160" y="0"/>
                  </a:moveTo>
                  <a:lnTo>
                    <a:pt x="130600" y="6560"/>
                  </a:lnTo>
                  <a:lnTo>
                    <a:pt x="111886" y="40712"/>
                  </a:lnTo>
                  <a:lnTo>
                    <a:pt x="93504" y="73141"/>
                  </a:lnTo>
                  <a:lnTo>
                    <a:pt x="74413" y="106922"/>
                  </a:lnTo>
                  <a:lnTo>
                    <a:pt x="59353" y="140814"/>
                  </a:lnTo>
                  <a:lnTo>
                    <a:pt x="29352" y="176063"/>
                  </a:lnTo>
                  <a:lnTo>
                    <a:pt x="16693" y="184905"/>
                  </a:lnTo>
                  <a:lnTo>
                    <a:pt x="6264" y="188842"/>
                  </a:lnTo>
                  <a:lnTo>
                    <a:pt x="4176" y="188548"/>
                  </a:lnTo>
                  <a:lnTo>
                    <a:pt x="2784" y="187504"/>
                  </a:lnTo>
                  <a:lnTo>
                    <a:pt x="0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678"/>
            <p:cNvSpPr/>
            <p:nvPr/>
          </p:nvSpPr>
          <p:spPr>
            <a:xfrm>
              <a:off x="795709" y="3779519"/>
              <a:ext cx="149171" cy="160022"/>
            </a:xfrm>
            <a:custGeom>
              <a:avLst/>
              <a:gdLst/>
              <a:ahLst/>
              <a:cxnLst/>
              <a:rect l="0" t="0" r="0" b="0"/>
              <a:pathLst>
                <a:path w="149171" h="160022">
                  <a:moveTo>
                    <a:pt x="4391" y="0"/>
                  </a:moveTo>
                  <a:lnTo>
                    <a:pt x="345" y="4046"/>
                  </a:lnTo>
                  <a:lnTo>
                    <a:pt x="0" y="6084"/>
                  </a:lnTo>
                  <a:lnTo>
                    <a:pt x="617" y="8290"/>
                  </a:lnTo>
                  <a:lnTo>
                    <a:pt x="18934" y="41811"/>
                  </a:lnTo>
                  <a:lnTo>
                    <a:pt x="46977" y="76689"/>
                  </a:lnTo>
                  <a:lnTo>
                    <a:pt x="72892" y="112107"/>
                  </a:lnTo>
                  <a:lnTo>
                    <a:pt x="97320" y="134187"/>
                  </a:lnTo>
                  <a:lnTo>
                    <a:pt x="128096" y="151675"/>
                  </a:lnTo>
                  <a:lnTo>
                    <a:pt x="14917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679"/>
            <p:cNvSpPr/>
            <p:nvPr/>
          </p:nvSpPr>
          <p:spPr>
            <a:xfrm>
              <a:off x="1044999" y="3779519"/>
              <a:ext cx="6562" cy="167641"/>
            </a:xfrm>
            <a:custGeom>
              <a:avLst/>
              <a:gdLst/>
              <a:ahLst/>
              <a:cxnLst/>
              <a:rect l="0" t="0" r="0" b="0"/>
              <a:pathLst>
                <a:path w="6562" h="167641">
                  <a:moveTo>
                    <a:pt x="6561" y="0"/>
                  </a:moveTo>
                  <a:lnTo>
                    <a:pt x="5714" y="27339"/>
                  </a:lnTo>
                  <a:lnTo>
                    <a:pt x="0" y="61550"/>
                  </a:lnTo>
                  <a:lnTo>
                    <a:pt x="4387" y="96794"/>
                  </a:lnTo>
                  <a:lnTo>
                    <a:pt x="6131" y="129093"/>
                  </a:lnTo>
                  <a:lnTo>
                    <a:pt x="6558" y="167114"/>
                  </a:lnTo>
                  <a:lnTo>
                    <a:pt x="6561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680"/>
            <p:cNvSpPr/>
            <p:nvPr/>
          </p:nvSpPr>
          <p:spPr>
            <a:xfrm>
              <a:off x="1066800" y="3634740"/>
              <a:ext cx="1" cy="7620"/>
            </a:xfrm>
            <a:custGeom>
              <a:avLst/>
              <a:gdLst/>
              <a:ahLst/>
              <a:cxnLst/>
              <a:rect l="0" t="0" r="0" b="0"/>
              <a:pathLst>
                <a:path w="1" h="7620">
                  <a:moveTo>
                    <a:pt x="0" y="761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681"/>
            <p:cNvSpPr/>
            <p:nvPr/>
          </p:nvSpPr>
          <p:spPr>
            <a:xfrm>
              <a:off x="1196339" y="3573780"/>
              <a:ext cx="7613" cy="350521"/>
            </a:xfrm>
            <a:custGeom>
              <a:avLst/>
              <a:gdLst/>
              <a:ahLst/>
              <a:cxnLst/>
              <a:rect l="0" t="0" r="0" b="0"/>
              <a:pathLst>
                <a:path w="7613" h="350521">
                  <a:moveTo>
                    <a:pt x="0" y="0"/>
                  </a:moveTo>
                  <a:lnTo>
                    <a:pt x="0" y="35098"/>
                  </a:lnTo>
                  <a:lnTo>
                    <a:pt x="0" y="69993"/>
                  </a:lnTo>
                  <a:lnTo>
                    <a:pt x="0" y="101736"/>
                  </a:lnTo>
                  <a:lnTo>
                    <a:pt x="2258" y="135695"/>
                  </a:lnTo>
                  <a:lnTo>
                    <a:pt x="6032" y="169463"/>
                  </a:lnTo>
                  <a:lnTo>
                    <a:pt x="7150" y="206280"/>
                  </a:lnTo>
                  <a:lnTo>
                    <a:pt x="7481" y="241742"/>
                  </a:lnTo>
                  <a:lnTo>
                    <a:pt x="7579" y="273698"/>
                  </a:lnTo>
                  <a:lnTo>
                    <a:pt x="7612" y="310791"/>
                  </a:lnTo>
                  <a:lnTo>
                    <a:pt x="6772" y="331257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SMARTInkShape-Group149"/>
          <p:cNvGrpSpPr/>
          <p:nvPr/>
        </p:nvGrpSpPr>
        <p:grpSpPr>
          <a:xfrm>
            <a:off x="587324" y="3505200"/>
            <a:ext cx="1636410" cy="800101"/>
            <a:chOff x="587324" y="3505200"/>
            <a:chExt cx="1636410" cy="800101"/>
          </a:xfrm>
        </p:grpSpPr>
        <p:sp>
          <p:nvSpPr>
            <p:cNvPr id="28" name="SMARTInkShape-682"/>
            <p:cNvSpPr/>
            <p:nvPr/>
          </p:nvSpPr>
          <p:spPr>
            <a:xfrm>
              <a:off x="1257301" y="3558540"/>
              <a:ext cx="15240" cy="350520"/>
            </a:xfrm>
            <a:custGeom>
              <a:avLst/>
              <a:gdLst/>
              <a:ahLst/>
              <a:cxnLst/>
              <a:rect l="0" t="0" r="0" b="0"/>
              <a:pathLst>
                <a:path w="15240" h="350520">
                  <a:moveTo>
                    <a:pt x="7619" y="0"/>
                  </a:moveTo>
                  <a:lnTo>
                    <a:pt x="6772" y="27338"/>
                  </a:lnTo>
                  <a:lnTo>
                    <a:pt x="1058" y="61549"/>
                  </a:lnTo>
                  <a:lnTo>
                    <a:pt x="208" y="97639"/>
                  </a:lnTo>
                  <a:lnTo>
                    <a:pt x="61" y="128178"/>
                  </a:lnTo>
                  <a:lnTo>
                    <a:pt x="17" y="162815"/>
                  </a:lnTo>
                  <a:lnTo>
                    <a:pt x="4" y="194902"/>
                  </a:lnTo>
                  <a:lnTo>
                    <a:pt x="0" y="225859"/>
                  </a:lnTo>
                  <a:lnTo>
                    <a:pt x="846" y="255633"/>
                  </a:lnTo>
                  <a:lnTo>
                    <a:pt x="6030" y="288879"/>
                  </a:lnTo>
                  <a:lnTo>
                    <a:pt x="8256" y="320640"/>
                  </a:lnTo>
                  <a:lnTo>
                    <a:pt x="13608" y="336653"/>
                  </a:lnTo>
                  <a:lnTo>
                    <a:pt x="15239" y="350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683"/>
            <p:cNvSpPr/>
            <p:nvPr/>
          </p:nvSpPr>
          <p:spPr>
            <a:xfrm>
              <a:off x="1352950" y="3703319"/>
              <a:ext cx="445371" cy="181236"/>
            </a:xfrm>
            <a:custGeom>
              <a:avLst/>
              <a:gdLst/>
              <a:ahLst/>
              <a:cxnLst/>
              <a:rect l="0" t="0" r="0" b="0"/>
              <a:pathLst>
                <a:path w="445371" h="181236">
                  <a:moveTo>
                    <a:pt x="125329" y="30481"/>
                  </a:moveTo>
                  <a:lnTo>
                    <a:pt x="121284" y="26435"/>
                  </a:lnTo>
                  <a:lnTo>
                    <a:pt x="117041" y="24449"/>
                  </a:lnTo>
                  <a:lnTo>
                    <a:pt x="99890" y="22953"/>
                  </a:lnTo>
                  <a:lnTo>
                    <a:pt x="67519" y="33475"/>
                  </a:lnTo>
                  <a:lnTo>
                    <a:pt x="38999" y="52345"/>
                  </a:lnTo>
                  <a:lnTo>
                    <a:pt x="29669" y="63905"/>
                  </a:lnTo>
                  <a:lnTo>
                    <a:pt x="9627" y="99448"/>
                  </a:lnTo>
                  <a:lnTo>
                    <a:pt x="183" y="137212"/>
                  </a:lnTo>
                  <a:lnTo>
                    <a:pt x="0" y="150165"/>
                  </a:lnTo>
                  <a:lnTo>
                    <a:pt x="2741" y="160720"/>
                  </a:lnTo>
                  <a:lnTo>
                    <a:pt x="11399" y="174395"/>
                  </a:lnTo>
                  <a:lnTo>
                    <a:pt x="13816" y="177223"/>
                  </a:lnTo>
                  <a:lnTo>
                    <a:pt x="23275" y="180366"/>
                  </a:lnTo>
                  <a:lnTo>
                    <a:pt x="34252" y="180916"/>
                  </a:lnTo>
                  <a:lnTo>
                    <a:pt x="70794" y="167377"/>
                  </a:lnTo>
                  <a:lnTo>
                    <a:pt x="76272" y="164925"/>
                  </a:lnTo>
                  <a:lnTo>
                    <a:pt x="92073" y="149338"/>
                  </a:lnTo>
                  <a:lnTo>
                    <a:pt x="106499" y="126552"/>
                  </a:lnTo>
                  <a:lnTo>
                    <a:pt x="115244" y="100728"/>
                  </a:lnTo>
                  <a:lnTo>
                    <a:pt x="117613" y="64569"/>
                  </a:lnTo>
                  <a:lnTo>
                    <a:pt x="117667" y="58895"/>
                  </a:lnTo>
                  <a:lnTo>
                    <a:pt x="116834" y="57044"/>
                  </a:lnTo>
                  <a:lnTo>
                    <a:pt x="115433" y="55810"/>
                  </a:lnTo>
                  <a:lnTo>
                    <a:pt x="113652" y="54987"/>
                  </a:lnTo>
                  <a:lnTo>
                    <a:pt x="112464" y="55284"/>
                  </a:lnTo>
                  <a:lnTo>
                    <a:pt x="111673" y="56330"/>
                  </a:lnTo>
                  <a:lnTo>
                    <a:pt x="110559" y="61846"/>
                  </a:lnTo>
                  <a:lnTo>
                    <a:pt x="110117" y="89398"/>
                  </a:lnTo>
                  <a:lnTo>
                    <a:pt x="120698" y="123469"/>
                  </a:lnTo>
                  <a:lnTo>
                    <a:pt x="136582" y="146623"/>
                  </a:lnTo>
                  <a:lnTo>
                    <a:pt x="156025" y="165245"/>
                  </a:lnTo>
                  <a:lnTo>
                    <a:pt x="180217" y="177327"/>
                  </a:lnTo>
                  <a:lnTo>
                    <a:pt x="201988" y="181235"/>
                  </a:lnTo>
                  <a:lnTo>
                    <a:pt x="224525" y="178348"/>
                  </a:lnTo>
                  <a:lnTo>
                    <a:pt x="249660" y="168940"/>
                  </a:lnTo>
                  <a:lnTo>
                    <a:pt x="281622" y="146823"/>
                  </a:lnTo>
                  <a:lnTo>
                    <a:pt x="309140" y="110236"/>
                  </a:lnTo>
                  <a:lnTo>
                    <a:pt x="328435" y="74567"/>
                  </a:lnTo>
                  <a:lnTo>
                    <a:pt x="333568" y="67572"/>
                  </a:lnTo>
                  <a:lnTo>
                    <a:pt x="338671" y="63899"/>
                  </a:lnTo>
                  <a:lnTo>
                    <a:pt x="344801" y="61541"/>
                  </a:lnTo>
                  <a:lnTo>
                    <a:pt x="345304" y="62194"/>
                  </a:lnTo>
                  <a:lnTo>
                    <a:pt x="346111" y="69326"/>
                  </a:lnTo>
                  <a:lnTo>
                    <a:pt x="346177" y="71618"/>
                  </a:lnTo>
                  <a:lnTo>
                    <a:pt x="348508" y="76421"/>
                  </a:lnTo>
                  <a:lnTo>
                    <a:pt x="350315" y="78888"/>
                  </a:lnTo>
                  <a:lnTo>
                    <a:pt x="352859" y="90450"/>
                  </a:lnTo>
                  <a:lnTo>
                    <a:pt x="357881" y="123562"/>
                  </a:lnTo>
                  <a:lnTo>
                    <a:pt x="361454" y="161280"/>
                  </a:lnTo>
                  <a:lnTo>
                    <a:pt x="359249" y="167071"/>
                  </a:lnTo>
                  <a:lnTo>
                    <a:pt x="354241" y="174781"/>
                  </a:lnTo>
                  <a:lnTo>
                    <a:pt x="353144" y="168236"/>
                  </a:lnTo>
                  <a:lnTo>
                    <a:pt x="347910" y="151515"/>
                  </a:lnTo>
                  <a:lnTo>
                    <a:pt x="346450" y="113554"/>
                  </a:lnTo>
                  <a:lnTo>
                    <a:pt x="348609" y="91219"/>
                  </a:lnTo>
                  <a:lnTo>
                    <a:pt x="360159" y="54158"/>
                  </a:lnTo>
                  <a:lnTo>
                    <a:pt x="372803" y="37402"/>
                  </a:lnTo>
                  <a:lnTo>
                    <a:pt x="407334" y="15497"/>
                  </a:lnTo>
                  <a:lnTo>
                    <a:pt x="417458" y="11121"/>
                  </a:lnTo>
                  <a:lnTo>
                    <a:pt x="435498" y="6054"/>
                  </a:lnTo>
                  <a:lnTo>
                    <a:pt x="4453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684"/>
            <p:cNvSpPr/>
            <p:nvPr/>
          </p:nvSpPr>
          <p:spPr>
            <a:xfrm>
              <a:off x="1897379" y="3764280"/>
              <a:ext cx="91442" cy="137161"/>
            </a:xfrm>
            <a:custGeom>
              <a:avLst/>
              <a:gdLst/>
              <a:ahLst/>
              <a:cxnLst/>
              <a:rect l="0" t="0" r="0" b="0"/>
              <a:pathLst>
                <a:path w="91442" h="137161">
                  <a:moveTo>
                    <a:pt x="0" y="0"/>
                  </a:moveTo>
                  <a:lnTo>
                    <a:pt x="0" y="4045"/>
                  </a:lnTo>
                  <a:lnTo>
                    <a:pt x="11352" y="36790"/>
                  </a:lnTo>
                  <a:lnTo>
                    <a:pt x="32066" y="72708"/>
                  </a:lnTo>
                  <a:lnTo>
                    <a:pt x="43839" y="98182"/>
                  </a:lnTo>
                  <a:lnTo>
                    <a:pt x="73446" y="132911"/>
                  </a:lnTo>
                  <a:lnTo>
                    <a:pt x="78645" y="135271"/>
                  </a:lnTo>
                  <a:lnTo>
                    <a:pt x="91441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685"/>
            <p:cNvSpPr/>
            <p:nvPr/>
          </p:nvSpPr>
          <p:spPr>
            <a:xfrm>
              <a:off x="1943100" y="3703319"/>
              <a:ext cx="99060" cy="365762"/>
            </a:xfrm>
            <a:custGeom>
              <a:avLst/>
              <a:gdLst/>
              <a:ahLst/>
              <a:cxnLst/>
              <a:rect l="0" t="0" r="0" b="0"/>
              <a:pathLst>
                <a:path w="99060" h="365762">
                  <a:moveTo>
                    <a:pt x="99059" y="0"/>
                  </a:moveTo>
                  <a:lnTo>
                    <a:pt x="95014" y="4046"/>
                  </a:lnTo>
                  <a:lnTo>
                    <a:pt x="93028" y="8290"/>
                  </a:lnTo>
                  <a:lnTo>
                    <a:pt x="84972" y="40091"/>
                  </a:lnTo>
                  <a:lnTo>
                    <a:pt x="78810" y="75904"/>
                  </a:lnTo>
                  <a:lnTo>
                    <a:pt x="76126" y="109791"/>
                  </a:lnTo>
                  <a:lnTo>
                    <a:pt x="70345" y="142504"/>
                  </a:lnTo>
                  <a:lnTo>
                    <a:pt x="63270" y="178631"/>
                  </a:lnTo>
                  <a:lnTo>
                    <a:pt x="55812" y="216147"/>
                  </a:lnTo>
                  <a:lnTo>
                    <a:pt x="48239" y="253227"/>
                  </a:lnTo>
                  <a:lnTo>
                    <a:pt x="39787" y="285192"/>
                  </a:lnTo>
                  <a:lnTo>
                    <a:pt x="24447" y="319178"/>
                  </a:lnTo>
                  <a:lnTo>
                    <a:pt x="7759" y="355138"/>
                  </a:lnTo>
                  <a:lnTo>
                    <a:pt x="0" y="365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686"/>
            <p:cNvSpPr/>
            <p:nvPr/>
          </p:nvSpPr>
          <p:spPr>
            <a:xfrm>
              <a:off x="2087879" y="3505200"/>
              <a:ext cx="135855" cy="487681"/>
            </a:xfrm>
            <a:custGeom>
              <a:avLst/>
              <a:gdLst/>
              <a:ahLst/>
              <a:cxnLst/>
              <a:rect l="0" t="0" r="0" b="0"/>
              <a:pathLst>
                <a:path w="135855" h="487681">
                  <a:moveTo>
                    <a:pt x="0" y="0"/>
                  </a:moveTo>
                  <a:lnTo>
                    <a:pt x="0" y="10605"/>
                  </a:lnTo>
                  <a:lnTo>
                    <a:pt x="2258" y="15437"/>
                  </a:lnTo>
                  <a:lnTo>
                    <a:pt x="24474" y="47682"/>
                  </a:lnTo>
                  <a:lnTo>
                    <a:pt x="41461" y="77434"/>
                  </a:lnTo>
                  <a:lnTo>
                    <a:pt x="56970" y="106105"/>
                  </a:lnTo>
                  <a:lnTo>
                    <a:pt x="76429" y="140188"/>
                  </a:lnTo>
                  <a:lnTo>
                    <a:pt x="93296" y="172958"/>
                  </a:lnTo>
                  <a:lnTo>
                    <a:pt x="109017" y="209103"/>
                  </a:lnTo>
                  <a:lnTo>
                    <a:pt x="123554" y="246623"/>
                  </a:lnTo>
                  <a:lnTo>
                    <a:pt x="132753" y="283705"/>
                  </a:lnTo>
                  <a:lnTo>
                    <a:pt x="135854" y="317364"/>
                  </a:lnTo>
                  <a:lnTo>
                    <a:pt x="135080" y="352925"/>
                  </a:lnTo>
                  <a:lnTo>
                    <a:pt x="124879" y="384440"/>
                  </a:lnTo>
                  <a:lnTo>
                    <a:pt x="104004" y="418274"/>
                  </a:lnTo>
                  <a:lnTo>
                    <a:pt x="68228" y="456244"/>
                  </a:lnTo>
                  <a:lnTo>
                    <a:pt x="22861" y="487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687"/>
            <p:cNvSpPr/>
            <p:nvPr/>
          </p:nvSpPr>
          <p:spPr>
            <a:xfrm>
              <a:off x="762000" y="4198619"/>
              <a:ext cx="510541" cy="30482"/>
            </a:xfrm>
            <a:custGeom>
              <a:avLst/>
              <a:gdLst/>
              <a:ahLst/>
              <a:cxnLst/>
              <a:rect l="0" t="0" r="0" b="0"/>
              <a:pathLst>
                <a:path w="510541" h="30482">
                  <a:moveTo>
                    <a:pt x="0" y="0"/>
                  </a:moveTo>
                  <a:lnTo>
                    <a:pt x="35723" y="0"/>
                  </a:lnTo>
                  <a:lnTo>
                    <a:pt x="72155" y="4046"/>
                  </a:lnTo>
                  <a:lnTo>
                    <a:pt x="105952" y="6561"/>
                  </a:lnTo>
                  <a:lnTo>
                    <a:pt x="132603" y="7150"/>
                  </a:lnTo>
                  <a:lnTo>
                    <a:pt x="161381" y="8258"/>
                  </a:lnTo>
                  <a:lnTo>
                    <a:pt x="191105" y="11573"/>
                  </a:lnTo>
                  <a:lnTo>
                    <a:pt x="223506" y="13610"/>
                  </a:lnTo>
                  <a:lnTo>
                    <a:pt x="257662" y="15363"/>
                  </a:lnTo>
                  <a:lnTo>
                    <a:pt x="292599" y="18964"/>
                  </a:lnTo>
                  <a:lnTo>
                    <a:pt x="325624" y="21129"/>
                  </a:lnTo>
                  <a:lnTo>
                    <a:pt x="357235" y="22938"/>
                  </a:lnTo>
                  <a:lnTo>
                    <a:pt x="388217" y="26564"/>
                  </a:lnTo>
                  <a:lnTo>
                    <a:pt x="416663" y="28740"/>
                  </a:lnTo>
                  <a:lnTo>
                    <a:pt x="454220" y="29965"/>
                  </a:lnTo>
                  <a:lnTo>
                    <a:pt x="484539" y="30328"/>
                  </a:lnTo>
                  <a:lnTo>
                    <a:pt x="510540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688"/>
            <p:cNvSpPr/>
            <p:nvPr/>
          </p:nvSpPr>
          <p:spPr>
            <a:xfrm>
              <a:off x="1173479" y="4145280"/>
              <a:ext cx="287811" cy="160021"/>
            </a:xfrm>
            <a:custGeom>
              <a:avLst/>
              <a:gdLst/>
              <a:ahLst/>
              <a:cxnLst/>
              <a:rect l="0" t="0" r="0" b="0"/>
              <a:pathLst>
                <a:path w="287811" h="160021">
                  <a:moveTo>
                    <a:pt x="91441" y="0"/>
                  </a:moveTo>
                  <a:lnTo>
                    <a:pt x="87395" y="0"/>
                  </a:lnTo>
                  <a:lnTo>
                    <a:pt x="86204" y="846"/>
                  </a:lnTo>
                  <a:lnTo>
                    <a:pt x="85409" y="2257"/>
                  </a:lnTo>
                  <a:lnTo>
                    <a:pt x="84134" y="6560"/>
                  </a:lnTo>
                  <a:lnTo>
                    <a:pt x="87959" y="11351"/>
                  </a:lnTo>
                  <a:lnTo>
                    <a:pt x="96666" y="13511"/>
                  </a:lnTo>
                  <a:lnTo>
                    <a:pt x="113591" y="16985"/>
                  </a:lnTo>
                  <a:lnTo>
                    <a:pt x="146537" y="28169"/>
                  </a:lnTo>
                  <a:lnTo>
                    <a:pt x="181471" y="38145"/>
                  </a:lnTo>
                  <a:lnTo>
                    <a:pt x="217127" y="48269"/>
                  </a:lnTo>
                  <a:lnTo>
                    <a:pt x="252542" y="54929"/>
                  </a:lnTo>
                  <a:lnTo>
                    <a:pt x="270125" y="61431"/>
                  </a:lnTo>
                  <a:lnTo>
                    <a:pt x="283652" y="71213"/>
                  </a:lnTo>
                  <a:lnTo>
                    <a:pt x="286935" y="76241"/>
                  </a:lnTo>
                  <a:lnTo>
                    <a:pt x="287810" y="78767"/>
                  </a:lnTo>
                  <a:lnTo>
                    <a:pt x="287547" y="80451"/>
                  </a:lnTo>
                  <a:lnTo>
                    <a:pt x="286525" y="81574"/>
                  </a:lnTo>
                  <a:lnTo>
                    <a:pt x="256952" y="94294"/>
                  </a:lnTo>
                  <a:lnTo>
                    <a:pt x="227499" y="101692"/>
                  </a:lnTo>
                  <a:lnTo>
                    <a:pt x="196007" y="109247"/>
                  </a:lnTo>
                  <a:lnTo>
                    <a:pt x="161182" y="116848"/>
                  </a:lnTo>
                  <a:lnTo>
                    <a:pt x="124052" y="128507"/>
                  </a:lnTo>
                  <a:lnTo>
                    <a:pt x="90285" y="138641"/>
                  </a:lnTo>
                  <a:lnTo>
                    <a:pt x="54785" y="147006"/>
                  </a:lnTo>
                  <a:lnTo>
                    <a:pt x="21501" y="154847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689"/>
            <p:cNvSpPr/>
            <p:nvPr/>
          </p:nvSpPr>
          <p:spPr>
            <a:xfrm>
              <a:off x="587324" y="4107180"/>
              <a:ext cx="243256" cy="198121"/>
            </a:xfrm>
            <a:custGeom>
              <a:avLst/>
              <a:gdLst/>
              <a:ahLst/>
              <a:cxnLst/>
              <a:rect l="0" t="0" r="0" b="0"/>
              <a:pathLst>
                <a:path w="243256" h="198121">
                  <a:moveTo>
                    <a:pt x="243255" y="0"/>
                  </a:moveTo>
                  <a:lnTo>
                    <a:pt x="243255" y="4045"/>
                  </a:lnTo>
                  <a:lnTo>
                    <a:pt x="242409" y="5236"/>
                  </a:lnTo>
                  <a:lnTo>
                    <a:pt x="240998" y="6030"/>
                  </a:lnTo>
                  <a:lnTo>
                    <a:pt x="239210" y="6560"/>
                  </a:lnTo>
                  <a:lnTo>
                    <a:pt x="227817" y="15769"/>
                  </a:lnTo>
                  <a:lnTo>
                    <a:pt x="225343" y="18132"/>
                  </a:lnTo>
                  <a:lnTo>
                    <a:pt x="189012" y="33051"/>
                  </a:lnTo>
                  <a:lnTo>
                    <a:pt x="158697" y="40648"/>
                  </a:lnTo>
                  <a:lnTo>
                    <a:pt x="126949" y="48262"/>
                  </a:lnTo>
                  <a:lnTo>
                    <a:pt x="91118" y="58420"/>
                  </a:lnTo>
                  <a:lnTo>
                    <a:pt x="56821" y="66322"/>
                  </a:lnTo>
                  <a:lnTo>
                    <a:pt x="38720" y="70168"/>
                  </a:lnTo>
                  <a:lnTo>
                    <a:pt x="22632" y="74412"/>
                  </a:lnTo>
                  <a:lnTo>
                    <a:pt x="13121" y="76252"/>
                  </a:lnTo>
                  <a:lnTo>
                    <a:pt x="6071" y="79891"/>
                  </a:lnTo>
                  <a:lnTo>
                    <a:pt x="3853" y="82048"/>
                  </a:lnTo>
                  <a:lnTo>
                    <a:pt x="1388" y="86701"/>
                  </a:lnTo>
                  <a:lnTo>
                    <a:pt x="0" y="94081"/>
                  </a:lnTo>
                  <a:lnTo>
                    <a:pt x="1498" y="96587"/>
                  </a:lnTo>
                  <a:lnTo>
                    <a:pt x="11698" y="104159"/>
                  </a:lnTo>
                  <a:lnTo>
                    <a:pt x="47517" y="124178"/>
                  </a:lnTo>
                  <a:lnTo>
                    <a:pt x="84396" y="142380"/>
                  </a:lnTo>
                  <a:lnTo>
                    <a:pt x="117551" y="158291"/>
                  </a:lnTo>
                  <a:lnTo>
                    <a:pt x="151474" y="172492"/>
                  </a:lnTo>
                  <a:lnTo>
                    <a:pt x="184583" y="187093"/>
                  </a:lnTo>
                  <a:lnTo>
                    <a:pt x="220396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SMARTInkShape-Group150"/>
          <p:cNvGrpSpPr/>
          <p:nvPr/>
        </p:nvGrpSpPr>
        <p:grpSpPr>
          <a:xfrm>
            <a:off x="1325879" y="3101340"/>
            <a:ext cx="3870961" cy="373380"/>
            <a:chOff x="1325879" y="3101340"/>
            <a:chExt cx="3870961" cy="373380"/>
          </a:xfrm>
        </p:grpSpPr>
        <p:sp>
          <p:nvSpPr>
            <p:cNvPr id="37" name="SMARTInkShape-690"/>
            <p:cNvSpPr/>
            <p:nvPr/>
          </p:nvSpPr>
          <p:spPr>
            <a:xfrm>
              <a:off x="1325879" y="3169919"/>
              <a:ext cx="30481" cy="259082"/>
            </a:xfrm>
            <a:custGeom>
              <a:avLst/>
              <a:gdLst/>
              <a:ahLst/>
              <a:cxnLst/>
              <a:rect l="0" t="0" r="0" b="0"/>
              <a:pathLst>
                <a:path w="30481" h="259082">
                  <a:moveTo>
                    <a:pt x="30480" y="0"/>
                  </a:moveTo>
                  <a:lnTo>
                    <a:pt x="30480" y="34400"/>
                  </a:lnTo>
                  <a:lnTo>
                    <a:pt x="30480" y="69096"/>
                  </a:lnTo>
                  <a:lnTo>
                    <a:pt x="29634" y="105246"/>
                  </a:lnTo>
                  <a:lnTo>
                    <a:pt x="25244" y="134948"/>
                  </a:lnTo>
                  <a:lnTo>
                    <a:pt x="23567" y="165197"/>
                  </a:lnTo>
                  <a:lnTo>
                    <a:pt x="22223" y="194763"/>
                  </a:lnTo>
                  <a:lnTo>
                    <a:pt x="12355" y="230195"/>
                  </a:lnTo>
                  <a:lnTo>
                    <a:pt x="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691"/>
            <p:cNvSpPr/>
            <p:nvPr/>
          </p:nvSpPr>
          <p:spPr>
            <a:xfrm>
              <a:off x="1448277" y="3279829"/>
              <a:ext cx="167164" cy="125826"/>
            </a:xfrm>
            <a:custGeom>
              <a:avLst/>
              <a:gdLst/>
              <a:ahLst/>
              <a:cxnLst/>
              <a:rect l="0" t="0" r="0" b="0"/>
              <a:pathLst>
                <a:path w="167164" h="125826">
                  <a:moveTo>
                    <a:pt x="113823" y="4390"/>
                  </a:moveTo>
                  <a:lnTo>
                    <a:pt x="98426" y="4390"/>
                  </a:lnTo>
                  <a:lnTo>
                    <a:pt x="92022" y="2133"/>
                  </a:lnTo>
                  <a:lnTo>
                    <a:pt x="89129" y="345"/>
                  </a:lnTo>
                  <a:lnTo>
                    <a:pt x="85507" y="0"/>
                  </a:lnTo>
                  <a:lnTo>
                    <a:pt x="62639" y="3645"/>
                  </a:lnTo>
                  <a:lnTo>
                    <a:pt x="52692" y="8575"/>
                  </a:lnTo>
                  <a:lnTo>
                    <a:pt x="32677" y="25951"/>
                  </a:lnTo>
                  <a:lnTo>
                    <a:pt x="10475" y="59822"/>
                  </a:lnTo>
                  <a:lnTo>
                    <a:pt x="3144" y="75378"/>
                  </a:lnTo>
                  <a:lnTo>
                    <a:pt x="0" y="100893"/>
                  </a:lnTo>
                  <a:lnTo>
                    <a:pt x="1992" y="108805"/>
                  </a:lnTo>
                  <a:lnTo>
                    <a:pt x="10170" y="120783"/>
                  </a:lnTo>
                  <a:lnTo>
                    <a:pt x="14979" y="123854"/>
                  </a:lnTo>
                  <a:lnTo>
                    <a:pt x="20786" y="125219"/>
                  </a:lnTo>
                  <a:lnTo>
                    <a:pt x="29010" y="125825"/>
                  </a:lnTo>
                  <a:lnTo>
                    <a:pt x="43161" y="122122"/>
                  </a:lnTo>
                  <a:lnTo>
                    <a:pt x="68163" y="102564"/>
                  </a:lnTo>
                  <a:lnTo>
                    <a:pt x="81103" y="87948"/>
                  </a:lnTo>
                  <a:lnTo>
                    <a:pt x="93060" y="67839"/>
                  </a:lnTo>
                  <a:lnTo>
                    <a:pt x="96946" y="52635"/>
                  </a:lnTo>
                  <a:lnTo>
                    <a:pt x="98554" y="15694"/>
                  </a:lnTo>
                  <a:lnTo>
                    <a:pt x="98579" y="12496"/>
                  </a:lnTo>
                  <a:lnTo>
                    <a:pt x="94536" y="16200"/>
                  </a:lnTo>
                  <a:lnTo>
                    <a:pt x="92551" y="20363"/>
                  </a:lnTo>
                  <a:lnTo>
                    <a:pt x="91276" y="33981"/>
                  </a:lnTo>
                  <a:lnTo>
                    <a:pt x="98741" y="67987"/>
                  </a:lnTo>
                  <a:lnTo>
                    <a:pt x="111519" y="97533"/>
                  </a:lnTo>
                  <a:lnTo>
                    <a:pt x="116468" y="104489"/>
                  </a:lnTo>
                  <a:lnTo>
                    <a:pt x="123747" y="108145"/>
                  </a:lnTo>
                  <a:lnTo>
                    <a:pt x="142218" y="110493"/>
                  </a:lnTo>
                  <a:lnTo>
                    <a:pt x="149867" y="108556"/>
                  </a:lnTo>
                  <a:lnTo>
                    <a:pt x="156089" y="105720"/>
                  </a:lnTo>
                  <a:lnTo>
                    <a:pt x="167163" y="1034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692"/>
            <p:cNvSpPr/>
            <p:nvPr/>
          </p:nvSpPr>
          <p:spPr>
            <a:xfrm>
              <a:off x="1722120" y="3101340"/>
              <a:ext cx="22860" cy="312420"/>
            </a:xfrm>
            <a:custGeom>
              <a:avLst/>
              <a:gdLst/>
              <a:ahLst/>
              <a:cxnLst/>
              <a:rect l="0" t="0" r="0" b="0"/>
              <a:pathLst>
                <a:path w="22860" h="312420">
                  <a:moveTo>
                    <a:pt x="22859" y="0"/>
                  </a:moveTo>
                  <a:lnTo>
                    <a:pt x="22859" y="4045"/>
                  </a:lnTo>
                  <a:lnTo>
                    <a:pt x="22013" y="5237"/>
                  </a:lnTo>
                  <a:lnTo>
                    <a:pt x="20602" y="6031"/>
                  </a:lnTo>
                  <a:lnTo>
                    <a:pt x="18814" y="6560"/>
                  </a:lnTo>
                  <a:lnTo>
                    <a:pt x="17623" y="8606"/>
                  </a:lnTo>
                  <a:lnTo>
                    <a:pt x="15710" y="26316"/>
                  </a:lnTo>
                  <a:lnTo>
                    <a:pt x="15332" y="58067"/>
                  </a:lnTo>
                  <a:lnTo>
                    <a:pt x="15267" y="91053"/>
                  </a:lnTo>
                  <a:lnTo>
                    <a:pt x="15247" y="127637"/>
                  </a:lnTo>
                  <a:lnTo>
                    <a:pt x="12985" y="154941"/>
                  </a:lnTo>
                  <a:lnTo>
                    <a:pt x="9158" y="182316"/>
                  </a:lnTo>
                  <a:lnTo>
                    <a:pt x="3089" y="216767"/>
                  </a:lnTo>
                  <a:lnTo>
                    <a:pt x="915" y="247578"/>
                  </a:lnTo>
                  <a:lnTo>
                    <a:pt x="120" y="285003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693"/>
            <p:cNvSpPr/>
            <p:nvPr/>
          </p:nvSpPr>
          <p:spPr>
            <a:xfrm>
              <a:off x="1645920" y="3253740"/>
              <a:ext cx="160021" cy="15199"/>
            </a:xfrm>
            <a:custGeom>
              <a:avLst/>
              <a:gdLst/>
              <a:ahLst/>
              <a:cxnLst/>
              <a:rect l="0" t="0" r="0" b="0"/>
              <a:pathLst>
                <a:path w="160021" h="15199">
                  <a:moveTo>
                    <a:pt x="0" y="7619"/>
                  </a:moveTo>
                  <a:lnTo>
                    <a:pt x="0" y="11665"/>
                  </a:lnTo>
                  <a:lnTo>
                    <a:pt x="846" y="12856"/>
                  </a:lnTo>
                  <a:lnTo>
                    <a:pt x="2257" y="13651"/>
                  </a:lnTo>
                  <a:lnTo>
                    <a:pt x="10546" y="14769"/>
                  </a:lnTo>
                  <a:lnTo>
                    <a:pt x="46645" y="15198"/>
                  </a:lnTo>
                  <a:lnTo>
                    <a:pt x="80428" y="11186"/>
                  </a:lnTo>
                  <a:lnTo>
                    <a:pt x="109720" y="4631"/>
                  </a:lnTo>
                  <a:lnTo>
                    <a:pt x="147281" y="609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694"/>
            <p:cNvSpPr/>
            <p:nvPr/>
          </p:nvSpPr>
          <p:spPr>
            <a:xfrm>
              <a:off x="1861433" y="3223801"/>
              <a:ext cx="325508" cy="181845"/>
            </a:xfrm>
            <a:custGeom>
              <a:avLst/>
              <a:gdLst/>
              <a:ahLst/>
              <a:cxnLst/>
              <a:rect l="0" t="0" r="0" b="0"/>
              <a:pathLst>
                <a:path w="325508" h="181845">
                  <a:moveTo>
                    <a:pt x="35946" y="60418"/>
                  </a:moveTo>
                  <a:lnTo>
                    <a:pt x="39992" y="64464"/>
                  </a:lnTo>
                  <a:lnTo>
                    <a:pt x="44235" y="66450"/>
                  </a:lnTo>
                  <a:lnTo>
                    <a:pt x="71992" y="67946"/>
                  </a:lnTo>
                  <a:lnTo>
                    <a:pt x="108590" y="61469"/>
                  </a:lnTo>
                  <a:lnTo>
                    <a:pt x="124545" y="56685"/>
                  </a:lnTo>
                  <a:lnTo>
                    <a:pt x="128032" y="53696"/>
                  </a:lnTo>
                  <a:lnTo>
                    <a:pt x="131907" y="45860"/>
                  </a:lnTo>
                  <a:lnTo>
                    <a:pt x="134598" y="30363"/>
                  </a:lnTo>
                  <a:lnTo>
                    <a:pt x="134734" y="27681"/>
                  </a:lnTo>
                  <a:lnTo>
                    <a:pt x="128422" y="5623"/>
                  </a:lnTo>
                  <a:lnTo>
                    <a:pt x="126383" y="3568"/>
                  </a:lnTo>
                  <a:lnTo>
                    <a:pt x="119603" y="1285"/>
                  </a:lnTo>
                  <a:lnTo>
                    <a:pt x="102220" y="0"/>
                  </a:lnTo>
                  <a:lnTo>
                    <a:pt x="85028" y="3664"/>
                  </a:lnTo>
                  <a:lnTo>
                    <a:pt x="58812" y="18571"/>
                  </a:lnTo>
                  <a:lnTo>
                    <a:pt x="36449" y="40080"/>
                  </a:lnTo>
                  <a:lnTo>
                    <a:pt x="15726" y="72582"/>
                  </a:lnTo>
                  <a:lnTo>
                    <a:pt x="2256" y="105531"/>
                  </a:lnTo>
                  <a:lnTo>
                    <a:pt x="0" y="128819"/>
                  </a:lnTo>
                  <a:lnTo>
                    <a:pt x="6394" y="157185"/>
                  </a:lnTo>
                  <a:lnTo>
                    <a:pt x="8625" y="163030"/>
                  </a:lnTo>
                  <a:lnTo>
                    <a:pt x="15619" y="171781"/>
                  </a:lnTo>
                  <a:lnTo>
                    <a:pt x="19855" y="175300"/>
                  </a:lnTo>
                  <a:lnTo>
                    <a:pt x="31335" y="179211"/>
                  </a:lnTo>
                  <a:lnTo>
                    <a:pt x="59401" y="181720"/>
                  </a:lnTo>
                  <a:lnTo>
                    <a:pt x="90250" y="176133"/>
                  </a:lnTo>
                  <a:lnTo>
                    <a:pt x="125821" y="164618"/>
                  </a:lnTo>
                  <a:lnTo>
                    <a:pt x="157557" y="146289"/>
                  </a:lnTo>
                  <a:lnTo>
                    <a:pt x="182202" y="120278"/>
                  </a:lnTo>
                  <a:lnTo>
                    <a:pt x="208526" y="87179"/>
                  </a:lnTo>
                  <a:lnTo>
                    <a:pt x="230374" y="56422"/>
                  </a:lnTo>
                  <a:lnTo>
                    <a:pt x="233580" y="46826"/>
                  </a:lnTo>
                  <a:lnTo>
                    <a:pt x="233742" y="47124"/>
                  </a:lnTo>
                  <a:lnTo>
                    <a:pt x="233923" y="49712"/>
                  </a:lnTo>
                  <a:lnTo>
                    <a:pt x="236260" y="53684"/>
                  </a:lnTo>
                  <a:lnTo>
                    <a:pt x="239275" y="58272"/>
                  </a:lnTo>
                  <a:lnTo>
                    <a:pt x="240615" y="63134"/>
                  </a:lnTo>
                  <a:lnTo>
                    <a:pt x="240628" y="85320"/>
                  </a:lnTo>
                  <a:lnTo>
                    <a:pt x="235098" y="117602"/>
                  </a:lnTo>
                  <a:lnTo>
                    <a:pt x="234202" y="150107"/>
                  </a:lnTo>
                  <a:lnTo>
                    <a:pt x="233280" y="160393"/>
                  </a:lnTo>
                  <a:lnTo>
                    <a:pt x="226540" y="181844"/>
                  </a:lnTo>
                  <a:lnTo>
                    <a:pt x="226474" y="178147"/>
                  </a:lnTo>
                  <a:lnTo>
                    <a:pt x="234209" y="142841"/>
                  </a:lnTo>
                  <a:lnTo>
                    <a:pt x="242216" y="111224"/>
                  </a:lnTo>
                  <a:lnTo>
                    <a:pt x="251951" y="76663"/>
                  </a:lnTo>
                  <a:lnTo>
                    <a:pt x="268111" y="46224"/>
                  </a:lnTo>
                  <a:lnTo>
                    <a:pt x="277702" y="34072"/>
                  </a:lnTo>
                  <a:lnTo>
                    <a:pt x="314327" y="12745"/>
                  </a:lnTo>
                  <a:lnTo>
                    <a:pt x="325507" y="7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695"/>
            <p:cNvSpPr/>
            <p:nvPr/>
          </p:nvSpPr>
          <p:spPr>
            <a:xfrm>
              <a:off x="2244519" y="3246433"/>
              <a:ext cx="224362" cy="154880"/>
            </a:xfrm>
            <a:custGeom>
              <a:avLst/>
              <a:gdLst/>
              <a:ahLst/>
              <a:cxnLst/>
              <a:rect l="0" t="0" r="0" b="0"/>
              <a:pathLst>
                <a:path w="224362" h="154880">
                  <a:moveTo>
                    <a:pt x="117681" y="7307"/>
                  </a:moveTo>
                  <a:lnTo>
                    <a:pt x="111120" y="746"/>
                  </a:lnTo>
                  <a:lnTo>
                    <a:pt x="106329" y="0"/>
                  </a:lnTo>
                  <a:lnTo>
                    <a:pt x="76673" y="551"/>
                  </a:lnTo>
                  <a:lnTo>
                    <a:pt x="62538" y="5776"/>
                  </a:lnTo>
                  <a:lnTo>
                    <a:pt x="42947" y="21645"/>
                  </a:lnTo>
                  <a:lnTo>
                    <a:pt x="18479" y="53911"/>
                  </a:lnTo>
                  <a:lnTo>
                    <a:pt x="10091" y="68660"/>
                  </a:lnTo>
                  <a:lnTo>
                    <a:pt x="219" y="106418"/>
                  </a:lnTo>
                  <a:lnTo>
                    <a:pt x="0" y="121630"/>
                  </a:lnTo>
                  <a:lnTo>
                    <a:pt x="2713" y="144001"/>
                  </a:lnTo>
                  <a:lnTo>
                    <a:pt x="4629" y="147543"/>
                  </a:lnTo>
                  <a:lnTo>
                    <a:pt x="11273" y="153736"/>
                  </a:lnTo>
                  <a:lnTo>
                    <a:pt x="15415" y="154879"/>
                  </a:lnTo>
                  <a:lnTo>
                    <a:pt x="35142" y="152621"/>
                  </a:lnTo>
                  <a:lnTo>
                    <a:pt x="66181" y="134967"/>
                  </a:lnTo>
                  <a:lnTo>
                    <a:pt x="75883" y="125004"/>
                  </a:lnTo>
                  <a:lnTo>
                    <a:pt x="94496" y="89167"/>
                  </a:lnTo>
                  <a:lnTo>
                    <a:pt x="107774" y="53524"/>
                  </a:lnTo>
                  <a:lnTo>
                    <a:pt x="108536" y="48278"/>
                  </a:lnTo>
                  <a:lnTo>
                    <a:pt x="109891" y="44781"/>
                  </a:lnTo>
                  <a:lnTo>
                    <a:pt x="111641" y="42449"/>
                  </a:lnTo>
                  <a:lnTo>
                    <a:pt x="117327" y="38059"/>
                  </a:lnTo>
                  <a:lnTo>
                    <a:pt x="121716" y="71102"/>
                  </a:lnTo>
                  <a:lnTo>
                    <a:pt x="129031" y="107675"/>
                  </a:lnTo>
                  <a:lnTo>
                    <a:pt x="135813" y="125569"/>
                  </a:lnTo>
                  <a:lnTo>
                    <a:pt x="142955" y="134092"/>
                  </a:lnTo>
                  <a:lnTo>
                    <a:pt x="152620" y="140702"/>
                  </a:lnTo>
                  <a:lnTo>
                    <a:pt x="171495" y="148337"/>
                  </a:lnTo>
                  <a:lnTo>
                    <a:pt x="198688" y="151593"/>
                  </a:lnTo>
                  <a:lnTo>
                    <a:pt x="224361" y="1444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696"/>
            <p:cNvSpPr/>
            <p:nvPr/>
          </p:nvSpPr>
          <p:spPr>
            <a:xfrm>
              <a:off x="2575559" y="3131819"/>
              <a:ext cx="7622" cy="281941"/>
            </a:xfrm>
            <a:custGeom>
              <a:avLst/>
              <a:gdLst/>
              <a:ahLst/>
              <a:cxnLst/>
              <a:rect l="0" t="0" r="0" b="0"/>
              <a:pathLst>
                <a:path w="7622" h="281941">
                  <a:moveTo>
                    <a:pt x="7621" y="0"/>
                  </a:moveTo>
                  <a:lnTo>
                    <a:pt x="7621" y="6561"/>
                  </a:lnTo>
                  <a:lnTo>
                    <a:pt x="2384" y="20425"/>
                  </a:lnTo>
                  <a:lnTo>
                    <a:pt x="314" y="58068"/>
                  </a:lnTo>
                  <a:lnTo>
                    <a:pt x="93" y="91054"/>
                  </a:lnTo>
                  <a:lnTo>
                    <a:pt x="28" y="123593"/>
                  </a:lnTo>
                  <a:lnTo>
                    <a:pt x="9" y="158729"/>
                  </a:lnTo>
                  <a:lnTo>
                    <a:pt x="3" y="191905"/>
                  </a:lnTo>
                  <a:lnTo>
                    <a:pt x="1" y="223184"/>
                  </a:lnTo>
                  <a:lnTo>
                    <a:pt x="1" y="256317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697"/>
            <p:cNvSpPr/>
            <p:nvPr/>
          </p:nvSpPr>
          <p:spPr>
            <a:xfrm>
              <a:off x="2918692" y="3231628"/>
              <a:ext cx="327428" cy="197214"/>
            </a:xfrm>
            <a:custGeom>
              <a:avLst/>
              <a:gdLst/>
              <a:ahLst/>
              <a:cxnLst/>
              <a:rect l="0" t="0" r="0" b="0"/>
              <a:pathLst>
                <a:path w="327428" h="197214">
                  <a:moveTo>
                    <a:pt x="45488" y="14491"/>
                  </a:moveTo>
                  <a:lnTo>
                    <a:pt x="45488" y="32404"/>
                  </a:lnTo>
                  <a:lnTo>
                    <a:pt x="52048" y="62174"/>
                  </a:lnTo>
                  <a:lnTo>
                    <a:pt x="47662" y="91926"/>
                  </a:lnTo>
                  <a:lnTo>
                    <a:pt x="43659" y="129537"/>
                  </a:lnTo>
                  <a:lnTo>
                    <a:pt x="35068" y="157235"/>
                  </a:lnTo>
                  <a:lnTo>
                    <a:pt x="21040" y="181259"/>
                  </a:lnTo>
                  <a:lnTo>
                    <a:pt x="0" y="197213"/>
                  </a:lnTo>
                  <a:lnTo>
                    <a:pt x="3881" y="193280"/>
                  </a:lnTo>
                  <a:lnTo>
                    <a:pt x="5829" y="186804"/>
                  </a:lnTo>
                  <a:lnTo>
                    <a:pt x="15539" y="150724"/>
                  </a:lnTo>
                  <a:lnTo>
                    <a:pt x="29318" y="116943"/>
                  </a:lnTo>
                  <a:lnTo>
                    <a:pt x="43425" y="87651"/>
                  </a:lnTo>
                  <a:lnTo>
                    <a:pt x="64209" y="53496"/>
                  </a:lnTo>
                  <a:lnTo>
                    <a:pt x="89637" y="26806"/>
                  </a:lnTo>
                  <a:lnTo>
                    <a:pt x="101517" y="19964"/>
                  </a:lnTo>
                  <a:lnTo>
                    <a:pt x="133236" y="15212"/>
                  </a:lnTo>
                  <a:lnTo>
                    <a:pt x="149286" y="18750"/>
                  </a:lnTo>
                  <a:lnTo>
                    <a:pt x="157378" y="25133"/>
                  </a:lnTo>
                  <a:lnTo>
                    <a:pt x="169472" y="43028"/>
                  </a:lnTo>
                  <a:lnTo>
                    <a:pt x="173381" y="61893"/>
                  </a:lnTo>
                  <a:lnTo>
                    <a:pt x="174702" y="96261"/>
                  </a:lnTo>
                  <a:lnTo>
                    <a:pt x="172705" y="128387"/>
                  </a:lnTo>
                  <a:lnTo>
                    <a:pt x="167873" y="163929"/>
                  </a:lnTo>
                  <a:lnTo>
                    <a:pt x="167718" y="167457"/>
                  </a:lnTo>
                  <a:lnTo>
                    <a:pt x="165287" y="173634"/>
                  </a:lnTo>
                  <a:lnTo>
                    <a:pt x="159883" y="181984"/>
                  </a:lnTo>
                  <a:lnTo>
                    <a:pt x="165043" y="169935"/>
                  </a:lnTo>
                  <a:lnTo>
                    <a:pt x="171142" y="138213"/>
                  </a:lnTo>
                  <a:lnTo>
                    <a:pt x="185580" y="100204"/>
                  </a:lnTo>
                  <a:lnTo>
                    <a:pt x="195558" y="70180"/>
                  </a:lnTo>
                  <a:lnTo>
                    <a:pt x="209709" y="40681"/>
                  </a:lnTo>
                  <a:lnTo>
                    <a:pt x="228766" y="17171"/>
                  </a:lnTo>
                  <a:lnTo>
                    <a:pt x="240115" y="7780"/>
                  </a:lnTo>
                  <a:lnTo>
                    <a:pt x="250804" y="3042"/>
                  </a:lnTo>
                  <a:lnTo>
                    <a:pt x="267419" y="0"/>
                  </a:lnTo>
                  <a:lnTo>
                    <a:pt x="280202" y="3519"/>
                  </a:lnTo>
                  <a:lnTo>
                    <a:pt x="290669" y="9923"/>
                  </a:lnTo>
                  <a:lnTo>
                    <a:pt x="299132" y="21228"/>
                  </a:lnTo>
                  <a:lnTo>
                    <a:pt x="307002" y="39348"/>
                  </a:lnTo>
                  <a:lnTo>
                    <a:pt x="311163" y="73462"/>
                  </a:lnTo>
                  <a:lnTo>
                    <a:pt x="311985" y="105538"/>
                  </a:lnTo>
                  <a:lnTo>
                    <a:pt x="314385" y="126417"/>
                  </a:lnTo>
                  <a:lnTo>
                    <a:pt x="319094" y="153032"/>
                  </a:lnTo>
                  <a:lnTo>
                    <a:pt x="319490" y="160168"/>
                  </a:lnTo>
                  <a:lnTo>
                    <a:pt x="320443" y="162409"/>
                  </a:lnTo>
                  <a:lnTo>
                    <a:pt x="321924" y="163903"/>
                  </a:lnTo>
                  <a:lnTo>
                    <a:pt x="327427" y="1668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698"/>
            <p:cNvSpPr/>
            <p:nvPr/>
          </p:nvSpPr>
          <p:spPr>
            <a:xfrm>
              <a:off x="3291840" y="3215640"/>
              <a:ext cx="403861" cy="205566"/>
            </a:xfrm>
            <a:custGeom>
              <a:avLst/>
              <a:gdLst/>
              <a:ahLst/>
              <a:cxnLst/>
              <a:rect l="0" t="0" r="0" b="0"/>
              <a:pathLst>
                <a:path w="403861" h="205566">
                  <a:moveTo>
                    <a:pt x="0" y="99060"/>
                  </a:moveTo>
                  <a:lnTo>
                    <a:pt x="7305" y="99060"/>
                  </a:lnTo>
                  <a:lnTo>
                    <a:pt x="39839" y="111707"/>
                  </a:lnTo>
                  <a:lnTo>
                    <a:pt x="65934" y="113958"/>
                  </a:lnTo>
                  <a:lnTo>
                    <a:pt x="100556" y="103663"/>
                  </a:lnTo>
                  <a:lnTo>
                    <a:pt x="137490" y="83801"/>
                  </a:lnTo>
                  <a:lnTo>
                    <a:pt x="146620" y="77885"/>
                  </a:lnTo>
                  <a:lnTo>
                    <a:pt x="153500" y="69611"/>
                  </a:lnTo>
                  <a:lnTo>
                    <a:pt x="157122" y="60289"/>
                  </a:lnTo>
                  <a:lnTo>
                    <a:pt x="159447" y="40507"/>
                  </a:lnTo>
                  <a:lnTo>
                    <a:pt x="157507" y="32678"/>
                  </a:lnTo>
                  <a:lnTo>
                    <a:pt x="149363" y="20754"/>
                  </a:lnTo>
                  <a:lnTo>
                    <a:pt x="142301" y="17690"/>
                  </a:lnTo>
                  <a:lnTo>
                    <a:pt x="138047" y="16873"/>
                  </a:lnTo>
                  <a:lnTo>
                    <a:pt x="128805" y="18223"/>
                  </a:lnTo>
                  <a:lnTo>
                    <a:pt x="97959" y="30026"/>
                  </a:lnTo>
                  <a:lnTo>
                    <a:pt x="64860" y="57858"/>
                  </a:lnTo>
                  <a:lnTo>
                    <a:pt x="38279" y="92035"/>
                  </a:lnTo>
                  <a:lnTo>
                    <a:pt x="29712" y="106944"/>
                  </a:lnTo>
                  <a:lnTo>
                    <a:pt x="24213" y="137212"/>
                  </a:lnTo>
                  <a:lnTo>
                    <a:pt x="23127" y="163605"/>
                  </a:lnTo>
                  <a:lnTo>
                    <a:pt x="24731" y="168336"/>
                  </a:lnTo>
                  <a:lnTo>
                    <a:pt x="31029" y="175851"/>
                  </a:lnTo>
                  <a:lnTo>
                    <a:pt x="44095" y="184842"/>
                  </a:lnTo>
                  <a:lnTo>
                    <a:pt x="62736" y="188823"/>
                  </a:lnTo>
                  <a:lnTo>
                    <a:pt x="91791" y="189322"/>
                  </a:lnTo>
                  <a:lnTo>
                    <a:pt x="114404" y="183471"/>
                  </a:lnTo>
                  <a:lnTo>
                    <a:pt x="152413" y="161968"/>
                  </a:lnTo>
                  <a:lnTo>
                    <a:pt x="190501" y="134824"/>
                  </a:lnTo>
                  <a:lnTo>
                    <a:pt x="227753" y="104835"/>
                  </a:lnTo>
                  <a:lnTo>
                    <a:pt x="248533" y="83957"/>
                  </a:lnTo>
                  <a:lnTo>
                    <a:pt x="255239" y="75414"/>
                  </a:lnTo>
                  <a:lnTo>
                    <a:pt x="262927" y="69758"/>
                  </a:lnTo>
                  <a:lnTo>
                    <a:pt x="266203" y="62285"/>
                  </a:lnTo>
                  <a:lnTo>
                    <a:pt x="266369" y="62690"/>
                  </a:lnTo>
                  <a:lnTo>
                    <a:pt x="266552" y="65398"/>
                  </a:lnTo>
                  <a:lnTo>
                    <a:pt x="267448" y="66458"/>
                  </a:lnTo>
                  <a:lnTo>
                    <a:pt x="270701" y="67637"/>
                  </a:lnTo>
                  <a:lnTo>
                    <a:pt x="271907" y="69644"/>
                  </a:lnTo>
                  <a:lnTo>
                    <a:pt x="280210" y="101677"/>
                  </a:lnTo>
                  <a:lnTo>
                    <a:pt x="280324" y="115463"/>
                  </a:lnTo>
                  <a:lnTo>
                    <a:pt x="275277" y="152553"/>
                  </a:lnTo>
                  <a:lnTo>
                    <a:pt x="267843" y="187527"/>
                  </a:lnTo>
                  <a:lnTo>
                    <a:pt x="264950" y="195669"/>
                  </a:lnTo>
                  <a:lnTo>
                    <a:pt x="259181" y="205565"/>
                  </a:lnTo>
                  <a:lnTo>
                    <a:pt x="259082" y="169127"/>
                  </a:lnTo>
                  <a:lnTo>
                    <a:pt x="259927" y="136607"/>
                  </a:lnTo>
                  <a:lnTo>
                    <a:pt x="265163" y="108303"/>
                  </a:lnTo>
                  <a:lnTo>
                    <a:pt x="276776" y="70656"/>
                  </a:lnTo>
                  <a:lnTo>
                    <a:pt x="295125" y="38510"/>
                  </a:lnTo>
                  <a:lnTo>
                    <a:pt x="325162" y="9582"/>
                  </a:lnTo>
                  <a:lnTo>
                    <a:pt x="337556" y="4259"/>
                  </a:lnTo>
                  <a:lnTo>
                    <a:pt x="372910" y="373"/>
                  </a:lnTo>
                  <a:lnTo>
                    <a:pt x="4038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699"/>
            <p:cNvSpPr/>
            <p:nvPr/>
          </p:nvSpPr>
          <p:spPr>
            <a:xfrm>
              <a:off x="3771900" y="3268980"/>
              <a:ext cx="30481" cy="160021"/>
            </a:xfrm>
            <a:custGeom>
              <a:avLst/>
              <a:gdLst/>
              <a:ahLst/>
              <a:cxnLst/>
              <a:rect l="0" t="0" r="0" b="0"/>
              <a:pathLst>
                <a:path w="30481" h="160021">
                  <a:moveTo>
                    <a:pt x="30480" y="0"/>
                  </a:moveTo>
                  <a:lnTo>
                    <a:pt x="30480" y="4045"/>
                  </a:lnTo>
                  <a:lnTo>
                    <a:pt x="28222" y="8288"/>
                  </a:lnTo>
                  <a:lnTo>
                    <a:pt x="26434" y="10605"/>
                  </a:lnTo>
                  <a:lnTo>
                    <a:pt x="24448" y="17695"/>
                  </a:lnTo>
                  <a:lnTo>
                    <a:pt x="20741" y="54224"/>
                  </a:lnTo>
                  <a:lnTo>
                    <a:pt x="16326" y="88039"/>
                  </a:lnTo>
                  <a:lnTo>
                    <a:pt x="14607" y="120401"/>
                  </a:lnTo>
                  <a:lnTo>
                    <a:pt x="7498" y="148500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700"/>
            <p:cNvSpPr/>
            <p:nvPr/>
          </p:nvSpPr>
          <p:spPr>
            <a:xfrm>
              <a:off x="3840480" y="3162300"/>
              <a:ext cx="7621" cy="7620"/>
            </a:xfrm>
            <a:custGeom>
              <a:avLst/>
              <a:gdLst/>
              <a:ahLst/>
              <a:cxnLst/>
              <a:rect l="0" t="0" r="0" b="0"/>
              <a:pathLst>
                <a:path w="7621" h="7620">
                  <a:moveTo>
                    <a:pt x="0" y="0"/>
                  </a:moveTo>
                  <a:lnTo>
                    <a:pt x="7620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701"/>
            <p:cNvSpPr/>
            <p:nvPr/>
          </p:nvSpPr>
          <p:spPr>
            <a:xfrm>
              <a:off x="3924300" y="3223259"/>
              <a:ext cx="170488" cy="226658"/>
            </a:xfrm>
            <a:custGeom>
              <a:avLst/>
              <a:gdLst/>
              <a:ahLst/>
              <a:cxnLst/>
              <a:rect l="0" t="0" r="0" b="0"/>
              <a:pathLst>
                <a:path w="170488" h="226658">
                  <a:moveTo>
                    <a:pt x="137159" y="0"/>
                  </a:moveTo>
                  <a:lnTo>
                    <a:pt x="126554" y="0"/>
                  </a:lnTo>
                  <a:lnTo>
                    <a:pt x="90113" y="7761"/>
                  </a:lnTo>
                  <a:lnTo>
                    <a:pt x="57210" y="18133"/>
                  </a:lnTo>
                  <a:lnTo>
                    <a:pt x="21244" y="28667"/>
                  </a:lnTo>
                  <a:lnTo>
                    <a:pt x="14239" y="33343"/>
                  </a:lnTo>
                  <a:lnTo>
                    <a:pt x="12879" y="35776"/>
                  </a:lnTo>
                  <a:lnTo>
                    <a:pt x="12819" y="38244"/>
                  </a:lnTo>
                  <a:lnTo>
                    <a:pt x="14761" y="48289"/>
                  </a:lnTo>
                  <a:lnTo>
                    <a:pt x="16614" y="50819"/>
                  </a:lnTo>
                  <a:lnTo>
                    <a:pt x="36410" y="63503"/>
                  </a:lnTo>
                  <a:lnTo>
                    <a:pt x="67367" y="74507"/>
                  </a:lnTo>
                  <a:lnTo>
                    <a:pt x="98820" y="89851"/>
                  </a:lnTo>
                  <a:lnTo>
                    <a:pt x="129492" y="105332"/>
                  </a:lnTo>
                  <a:lnTo>
                    <a:pt x="153080" y="124696"/>
                  </a:lnTo>
                  <a:lnTo>
                    <a:pt x="169600" y="149892"/>
                  </a:lnTo>
                  <a:lnTo>
                    <a:pt x="170487" y="162292"/>
                  </a:lnTo>
                  <a:lnTo>
                    <a:pt x="164157" y="186904"/>
                  </a:lnTo>
                  <a:lnTo>
                    <a:pt x="153155" y="202888"/>
                  </a:lnTo>
                  <a:lnTo>
                    <a:pt x="135125" y="214302"/>
                  </a:lnTo>
                  <a:lnTo>
                    <a:pt x="106278" y="224898"/>
                  </a:lnTo>
                  <a:lnTo>
                    <a:pt x="83701" y="226657"/>
                  </a:lnTo>
                  <a:lnTo>
                    <a:pt x="45704" y="217850"/>
                  </a:lnTo>
                  <a:lnTo>
                    <a:pt x="21320" y="207317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702"/>
            <p:cNvSpPr/>
            <p:nvPr/>
          </p:nvSpPr>
          <p:spPr>
            <a:xfrm>
              <a:off x="4198619" y="3108959"/>
              <a:ext cx="60962" cy="342901"/>
            </a:xfrm>
            <a:custGeom>
              <a:avLst/>
              <a:gdLst/>
              <a:ahLst/>
              <a:cxnLst/>
              <a:rect l="0" t="0" r="0" b="0"/>
              <a:pathLst>
                <a:path w="60962" h="342901">
                  <a:moveTo>
                    <a:pt x="60961" y="0"/>
                  </a:moveTo>
                  <a:lnTo>
                    <a:pt x="60961" y="4046"/>
                  </a:lnTo>
                  <a:lnTo>
                    <a:pt x="58703" y="8289"/>
                  </a:lnTo>
                  <a:lnTo>
                    <a:pt x="55724" y="12998"/>
                  </a:lnTo>
                  <a:lnTo>
                    <a:pt x="54047" y="21255"/>
                  </a:lnTo>
                  <a:lnTo>
                    <a:pt x="53433" y="51728"/>
                  </a:lnTo>
                  <a:lnTo>
                    <a:pt x="53368" y="79768"/>
                  </a:lnTo>
                  <a:lnTo>
                    <a:pt x="49303" y="113570"/>
                  </a:lnTo>
                  <a:lnTo>
                    <a:pt x="42737" y="150397"/>
                  </a:lnTo>
                  <a:lnTo>
                    <a:pt x="37903" y="177757"/>
                  </a:lnTo>
                  <a:lnTo>
                    <a:pt x="32086" y="206003"/>
                  </a:lnTo>
                  <a:lnTo>
                    <a:pt x="23856" y="232668"/>
                  </a:lnTo>
                  <a:lnTo>
                    <a:pt x="16812" y="258631"/>
                  </a:lnTo>
                  <a:lnTo>
                    <a:pt x="8086" y="292532"/>
                  </a:lnTo>
                  <a:lnTo>
                    <a:pt x="1065" y="327738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703"/>
            <p:cNvSpPr/>
            <p:nvPr/>
          </p:nvSpPr>
          <p:spPr>
            <a:xfrm>
              <a:off x="4168140" y="3284219"/>
              <a:ext cx="152401" cy="15241"/>
            </a:xfrm>
            <a:custGeom>
              <a:avLst/>
              <a:gdLst/>
              <a:ahLst/>
              <a:cxnLst/>
              <a:rect l="0" t="0" r="0" b="0"/>
              <a:pathLst>
                <a:path w="152401" h="15241">
                  <a:moveTo>
                    <a:pt x="0" y="15240"/>
                  </a:moveTo>
                  <a:lnTo>
                    <a:pt x="33134" y="15240"/>
                  </a:lnTo>
                  <a:lnTo>
                    <a:pt x="65529" y="15240"/>
                  </a:lnTo>
                  <a:lnTo>
                    <a:pt x="94581" y="11195"/>
                  </a:lnTo>
                  <a:lnTo>
                    <a:pt x="127808" y="7480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704"/>
            <p:cNvSpPr/>
            <p:nvPr/>
          </p:nvSpPr>
          <p:spPr>
            <a:xfrm>
              <a:off x="4375545" y="3254783"/>
              <a:ext cx="554595" cy="202746"/>
            </a:xfrm>
            <a:custGeom>
              <a:avLst/>
              <a:gdLst/>
              <a:ahLst/>
              <a:cxnLst/>
              <a:rect l="0" t="0" r="0" b="0"/>
              <a:pathLst>
                <a:path w="554595" h="202746">
                  <a:moveTo>
                    <a:pt x="13574" y="59917"/>
                  </a:moveTo>
                  <a:lnTo>
                    <a:pt x="13574" y="66477"/>
                  </a:lnTo>
                  <a:lnTo>
                    <a:pt x="17620" y="71268"/>
                  </a:lnTo>
                  <a:lnTo>
                    <a:pt x="28226" y="78050"/>
                  </a:lnTo>
                  <a:lnTo>
                    <a:pt x="42093" y="81376"/>
                  </a:lnTo>
                  <a:lnTo>
                    <a:pt x="76091" y="82653"/>
                  </a:lnTo>
                  <a:lnTo>
                    <a:pt x="104475" y="76669"/>
                  </a:lnTo>
                  <a:lnTo>
                    <a:pt x="132549" y="64861"/>
                  </a:lnTo>
                  <a:lnTo>
                    <a:pt x="140677" y="57599"/>
                  </a:lnTo>
                  <a:lnTo>
                    <a:pt x="146264" y="48726"/>
                  </a:lnTo>
                  <a:lnTo>
                    <a:pt x="150146" y="28266"/>
                  </a:lnTo>
                  <a:lnTo>
                    <a:pt x="150560" y="19683"/>
                  </a:lnTo>
                  <a:lnTo>
                    <a:pt x="148925" y="17007"/>
                  </a:lnTo>
                  <a:lnTo>
                    <a:pt x="142592" y="11777"/>
                  </a:lnTo>
                  <a:lnTo>
                    <a:pt x="134133" y="8888"/>
                  </a:lnTo>
                  <a:lnTo>
                    <a:pt x="129507" y="8117"/>
                  </a:lnTo>
                  <a:lnTo>
                    <a:pt x="119851" y="9519"/>
                  </a:lnTo>
                  <a:lnTo>
                    <a:pt x="83708" y="22075"/>
                  </a:lnTo>
                  <a:lnTo>
                    <a:pt x="78110" y="24529"/>
                  </a:lnTo>
                  <a:lnTo>
                    <a:pt x="42640" y="60824"/>
                  </a:lnTo>
                  <a:lnTo>
                    <a:pt x="20225" y="95813"/>
                  </a:lnTo>
                  <a:lnTo>
                    <a:pt x="6766" y="130319"/>
                  </a:lnTo>
                  <a:lnTo>
                    <a:pt x="0" y="161406"/>
                  </a:lnTo>
                  <a:lnTo>
                    <a:pt x="1333" y="173038"/>
                  </a:lnTo>
                  <a:lnTo>
                    <a:pt x="2873" y="178511"/>
                  </a:lnTo>
                  <a:lnTo>
                    <a:pt x="9100" y="186850"/>
                  </a:lnTo>
                  <a:lnTo>
                    <a:pt x="18360" y="193378"/>
                  </a:lnTo>
                  <a:lnTo>
                    <a:pt x="38699" y="200967"/>
                  </a:lnTo>
                  <a:lnTo>
                    <a:pt x="64952" y="202745"/>
                  </a:lnTo>
                  <a:lnTo>
                    <a:pt x="90039" y="197439"/>
                  </a:lnTo>
                  <a:lnTo>
                    <a:pt x="118546" y="186365"/>
                  </a:lnTo>
                  <a:lnTo>
                    <a:pt x="148440" y="175652"/>
                  </a:lnTo>
                  <a:lnTo>
                    <a:pt x="178747" y="157144"/>
                  </a:lnTo>
                  <a:lnTo>
                    <a:pt x="214813" y="128134"/>
                  </a:lnTo>
                  <a:lnTo>
                    <a:pt x="249359" y="91195"/>
                  </a:lnTo>
                  <a:lnTo>
                    <a:pt x="273297" y="62896"/>
                  </a:lnTo>
                  <a:lnTo>
                    <a:pt x="279662" y="46666"/>
                  </a:lnTo>
                  <a:lnTo>
                    <a:pt x="280713" y="46003"/>
                  </a:lnTo>
                  <a:lnTo>
                    <a:pt x="284138" y="45266"/>
                  </a:lnTo>
                  <a:lnTo>
                    <a:pt x="285390" y="45916"/>
                  </a:lnTo>
                  <a:lnTo>
                    <a:pt x="286225" y="47196"/>
                  </a:lnTo>
                  <a:lnTo>
                    <a:pt x="286782" y="48896"/>
                  </a:lnTo>
                  <a:lnTo>
                    <a:pt x="280069" y="79786"/>
                  </a:lnTo>
                  <a:lnTo>
                    <a:pt x="272112" y="112415"/>
                  </a:lnTo>
                  <a:lnTo>
                    <a:pt x="259883" y="150399"/>
                  </a:lnTo>
                  <a:lnTo>
                    <a:pt x="252038" y="173525"/>
                  </a:lnTo>
                  <a:lnTo>
                    <a:pt x="249945" y="183223"/>
                  </a:lnTo>
                  <a:lnTo>
                    <a:pt x="242279" y="196902"/>
                  </a:lnTo>
                  <a:lnTo>
                    <a:pt x="242183" y="186455"/>
                  </a:lnTo>
                  <a:lnTo>
                    <a:pt x="250464" y="155320"/>
                  </a:lnTo>
                  <a:lnTo>
                    <a:pt x="260087" y="117614"/>
                  </a:lnTo>
                  <a:lnTo>
                    <a:pt x="271659" y="83597"/>
                  </a:lnTo>
                  <a:lnTo>
                    <a:pt x="295976" y="46344"/>
                  </a:lnTo>
                  <a:lnTo>
                    <a:pt x="314372" y="23157"/>
                  </a:lnTo>
                  <a:lnTo>
                    <a:pt x="338826" y="6879"/>
                  </a:lnTo>
                  <a:lnTo>
                    <a:pt x="357548" y="1304"/>
                  </a:lnTo>
                  <a:lnTo>
                    <a:pt x="368523" y="0"/>
                  </a:lnTo>
                  <a:lnTo>
                    <a:pt x="376787" y="1678"/>
                  </a:lnTo>
                  <a:lnTo>
                    <a:pt x="384129" y="6093"/>
                  </a:lnTo>
                  <a:lnTo>
                    <a:pt x="393037" y="13699"/>
                  </a:lnTo>
                  <a:lnTo>
                    <a:pt x="398124" y="22724"/>
                  </a:lnTo>
                  <a:lnTo>
                    <a:pt x="406049" y="53420"/>
                  </a:lnTo>
                  <a:lnTo>
                    <a:pt x="402869" y="90544"/>
                  </a:lnTo>
                  <a:lnTo>
                    <a:pt x="398349" y="113300"/>
                  </a:lnTo>
                  <a:lnTo>
                    <a:pt x="384000" y="142052"/>
                  </a:lnTo>
                  <a:lnTo>
                    <a:pt x="366477" y="166201"/>
                  </a:lnTo>
                  <a:lnTo>
                    <a:pt x="365683" y="168873"/>
                  </a:lnTo>
                  <a:lnTo>
                    <a:pt x="365153" y="169807"/>
                  </a:lnTo>
                  <a:lnTo>
                    <a:pt x="364800" y="169583"/>
                  </a:lnTo>
                  <a:lnTo>
                    <a:pt x="364157" y="162343"/>
                  </a:lnTo>
                  <a:lnTo>
                    <a:pt x="364107" y="145436"/>
                  </a:lnTo>
                  <a:lnTo>
                    <a:pt x="380674" y="110219"/>
                  </a:lnTo>
                  <a:lnTo>
                    <a:pt x="394971" y="81876"/>
                  </a:lnTo>
                  <a:lnTo>
                    <a:pt x="412190" y="52030"/>
                  </a:lnTo>
                  <a:lnTo>
                    <a:pt x="433378" y="26253"/>
                  </a:lnTo>
                  <a:lnTo>
                    <a:pt x="459249" y="6418"/>
                  </a:lnTo>
                  <a:lnTo>
                    <a:pt x="479495" y="1167"/>
                  </a:lnTo>
                  <a:lnTo>
                    <a:pt x="491866" y="2197"/>
                  </a:lnTo>
                  <a:lnTo>
                    <a:pt x="502162" y="5476"/>
                  </a:lnTo>
                  <a:lnTo>
                    <a:pt x="509560" y="9756"/>
                  </a:lnTo>
                  <a:lnTo>
                    <a:pt x="518485" y="20972"/>
                  </a:lnTo>
                  <a:lnTo>
                    <a:pt x="528240" y="46015"/>
                  </a:lnTo>
                  <a:lnTo>
                    <a:pt x="531274" y="82953"/>
                  </a:lnTo>
                  <a:lnTo>
                    <a:pt x="531674" y="120900"/>
                  </a:lnTo>
                  <a:lnTo>
                    <a:pt x="531729" y="158310"/>
                  </a:lnTo>
                  <a:lnTo>
                    <a:pt x="532579" y="167993"/>
                  </a:lnTo>
                  <a:lnTo>
                    <a:pt x="535779" y="175120"/>
                  </a:lnTo>
                  <a:lnTo>
                    <a:pt x="537817" y="177359"/>
                  </a:lnTo>
                  <a:lnTo>
                    <a:pt x="542340" y="179846"/>
                  </a:lnTo>
                  <a:lnTo>
                    <a:pt x="554594" y="1818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705"/>
            <p:cNvSpPr/>
            <p:nvPr/>
          </p:nvSpPr>
          <p:spPr>
            <a:xfrm>
              <a:off x="5052897" y="3261673"/>
              <a:ext cx="143943" cy="213047"/>
            </a:xfrm>
            <a:custGeom>
              <a:avLst/>
              <a:gdLst/>
              <a:ahLst/>
              <a:cxnLst/>
              <a:rect l="0" t="0" r="0" b="0"/>
              <a:pathLst>
                <a:path w="143943" h="213047">
                  <a:moveTo>
                    <a:pt x="143942" y="7307"/>
                  </a:moveTo>
                  <a:lnTo>
                    <a:pt x="137382" y="746"/>
                  </a:lnTo>
                  <a:lnTo>
                    <a:pt x="132591" y="0"/>
                  </a:lnTo>
                  <a:lnTo>
                    <a:pt x="96852" y="551"/>
                  </a:lnTo>
                  <a:lnTo>
                    <a:pt x="59942" y="10295"/>
                  </a:lnTo>
                  <a:lnTo>
                    <a:pt x="26514" y="16574"/>
                  </a:lnTo>
                  <a:lnTo>
                    <a:pt x="5524" y="27844"/>
                  </a:lnTo>
                  <a:lnTo>
                    <a:pt x="1990" y="32803"/>
                  </a:lnTo>
                  <a:lnTo>
                    <a:pt x="0" y="40355"/>
                  </a:lnTo>
                  <a:lnTo>
                    <a:pt x="567" y="42886"/>
                  </a:lnTo>
                  <a:lnTo>
                    <a:pt x="3456" y="47955"/>
                  </a:lnTo>
                  <a:lnTo>
                    <a:pt x="18292" y="58108"/>
                  </a:lnTo>
                  <a:lnTo>
                    <a:pt x="54839" y="81918"/>
                  </a:lnTo>
                  <a:lnTo>
                    <a:pt x="90910" y="102081"/>
                  </a:lnTo>
                  <a:lnTo>
                    <a:pt x="111861" y="117608"/>
                  </a:lnTo>
                  <a:lnTo>
                    <a:pt x="124183" y="137920"/>
                  </a:lnTo>
                  <a:lnTo>
                    <a:pt x="133674" y="165281"/>
                  </a:lnTo>
                  <a:lnTo>
                    <a:pt x="135799" y="187242"/>
                  </a:lnTo>
                  <a:lnTo>
                    <a:pt x="133832" y="195369"/>
                  </a:lnTo>
                  <a:lnTo>
                    <a:pt x="132122" y="198721"/>
                  </a:lnTo>
                  <a:lnTo>
                    <a:pt x="125707" y="204704"/>
                  </a:lnTo>
                  <a:lnTo>
                    <a:pt x="117211" y="209339"/>
                  </a:lnTo>
                  <a:lnTo>
                    <a:pt x="93443" y="212314"/>
                  </a:lnTo>
                  <a:lnTo>
                    <a:pt x="60683" y="212902"/>
                  </a:lnTo>
                  <a:lnTo>
                    <a:pt x="37263" y="2130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SMARTInkShape-Group151"/>
          <p:cNvGrpSpPr/>
          <p:nvPr/>
        </p:nvGrpSpPr>
        <p:grpSpPr>
          <a:xfrm>
            <a:off x="5585998" y="3124200"/>
            <a:ext cx="2443807" cy="426720"/>
            <a:chOff x="5585998" y="3124200"/>
            <a:chExt cx="2443807" cy="426720"/>
          </a:xfrm>
        </p:grpSpPr>
        <p:sp>
          <p:nvSpPr>
            <p:cNvPr id="54" name="SMARTInkShape-706"/>
            <p:cNvSpPr/>
            <p:nvPr/>
          </p:nvSpPr>
          <p:spPr>
            <a:xfrm>
              <a:off x="5585998" y="3154707"/>
              <a:ext cx="174722" cy="380974"/>
            </a:xfrm>
            <a:custGeom>
              <a:avLst/>
              <a:gdLst/>
              <a:ahLst/>
              <a:cxnLst/>
              <a:rect l="0" t="0" r="0" b="0"/>
              <a:pathLst>
                <a:path w="174722" h="380974">
                  <a:moveTo>
                    <a:pt x="174721" y="7593"/>
                  </a:moveTo>
                  <a:lnTo>
                    <a:pt x="174721" y="1032"/>
                  </a:lnTo>
                  <a:lnTo>
                    <a:pt x="173875" y="679"/>
                  </a:lnTo>
                  <a:lnTo>
                    <a:pt x="159325" y="0"/>
                  </a:lnTo>
                  <a:lnTo>
                    <a:pt x="152920" y="2242"/>
                  </a:lnTo>
                  <a:lnTo>
                    <a:pt x="123537" y="28492"/>
                  </a:lnTo>
                  <a:lnTo>
                    <a:pt x="89363" y="62489"/>
                  </a:lnTo>
                  <a:lnTo>
                    <a:pt x="58630" y="99237"/>
                  </a:lnTo>
                  <a:lnTo>
                    <a:pt x="33633" y="133598"/>
                  </a:lnTo>
                  <a:lnTo>
                    <a:pt x="17626" y="167761"/>
                  </a:lnTo>
                  <a:lnTo>
                    <a:pt x="5596" y="196349"/>
                  </a:lnTo>
                  <a:lnTo>
                    <a:pt x="1279" y="226268"/>
                  </a:lnTo>
                  <a:lnTo>
                    <a:pt x="0" y="255736"/>
                  </a:lnTo>
                  <a:lnTo>
                    <a:pt x="1826" y="288877"/>
                  </a:lnTo>
                  <a:lnTo>
                    <a:pt x="14909" y="326906"/>
                  </a:lnTo>
                  <a:lnTo>
                    <a:pt x="24641" y="342657"/>
                  </a:lnTo>
                  <a:lnTo>
                    <a:pt x="42790" y="362161"/>
                  </a:lnTo>
                  <a:lnTo>
                    <a:pt x="51457" y="367814"/>
                  </a:lnTo>
                  <a:lnTo>
                    <a:pt x="83282" y="3809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707"/>
            <p:cNvSpPr/>
            <p:nvPr/>
          </p:nvSpPr>
          <p:spPr>
            <a:xfrm>
              <a:off x="5762328" y="3307173"/>
              <a:ext cx="127933" cy="159928"/>
            </a:xfrm>
            <a:custGeom>
              <a:avLst/>
              <a:gdLst/>
              <a:ahLst/>
              <a:cxnLst/>
              <a:rect l="0" t="0" r="0" b="0"/>
              <a:pathLst>
                <a:path w="127933" h="159928">
                  <a:moveTo>
                    <a:pt x="127932" y="7527"/>
                  </a:moveTo>
                  <a:lnTo>
                    <a:pt x="123887" y="3481"/>
                  </a:lnTo>
                  <a:lnTo>
                    <a:pt x="119643" y="1495"/>
                  </a:lnTo>
                  <a:lnTo>
                    <a:pt x="98447" y="0"/>
                  </a:lnTo>
                  <a:lnTo>
                    <a:pt x="73421" y="6475"/>
                  </a:lnTo>
                  <a:lnTo>
                    <a:pt x="46325" y="24601"/>
                  </a:lnTo>
                  <a:lnTo>
                    <a:pt x="22704" y="51091"/>
                  </a:lnTo>
                  <a:lnTo>
                    <a:pt x="3822" y="87781"/>
                  </a:lnTo>
                  <a:lnTo>
                    <a:pt x="0" y="103743"/>
                  </a:lnTo>
                  <a:lnTo>
                    <a:pt x="1365" y="114072"/>
                  </a:lnTo>
                  <a:lnTo>
                    <a:pt x="6893" y="127149"/>
                  </a:lnTo>
                  <a:lnTo>
                    <a:pt x="12329" y="133505"/>
                  </a:lnTo>
                  <a:lnTo>
                    <a:pt x="49339" y="154807"/>
                  </a:lnTo>
                  <a:lnTo>
                    <a:pt x="66972" y="1599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708"/>
            <p:cNvSpPr/>
            <p:nvPr/>
          </p:nvSpPr>
          <p:spPr>
            <a:xfrm>
              <a:off x="5983344" y="3308725"/>
              <a:ext cx="539376" cy="150276"/>
            </a:xfrm>
            <a:custGeom>
              <a:avLst/>
              <a:gdLst/>
              <a:ahLst/>
              <a:cxnLst/>
              <a:rect l="0" t="0" r="0" b="0"/>
              <a:pathLst>
                <a:path w="539376" h="150276">
                  <a:moveTo>
                    <a:pt x="127895" y="44075"/>
                  </a:moveTo>
                  <a:lnTo>
                    <a:pt x="127895" y="36768"/>
                  </a:lnTo>
                  <a:lnTo>
                    <a:pt x="123850" y="32502"/>
                  </a:lnTo>
                  <a:lnTo>
                    <a:pt x="119607" y="30464"/>
                  </a:lnTo>
                  <a:lnTo>
                    <a:pt x="117289" y="29921"/>
                  </a:lnTo>
                  <a:lnTo>
                    <a:pt x="109983" y="25111"/>
                  </a:lnTo>
                  <a:lnTo>
                    <a:pt x="106641" y="24659"/>
                  </a:lnTo>
                  <a:lnTo>
                    <a:pt x="98411" y="26414"/>
                  </a:lnTo>
                  <a:lnTo>
                    <a:pt x="64147" y="44178"/>
                  </a:lnTo>
                  <a:lnTo>
                    <a:pt x="57456" y="46684"/>
                  </a:lnTo>
                  <a:lnTo>
                    <a:pt x="45507" y="56241"/>
                  </a:lnTo>
                  <a:lnTo>
                    <a:pt x="19711" y="85156"/>
                  </a:lnTo>
                  <a:lnTo>
                    <a:pt x="2056" y="116836"/>
                  </a:lnTo>
                  <a:lnTo>
                    <a:pt x="0" y="126084"/>
                  </a:lnTo>
                  <a:lnTo>
                    <a:pt x="1344" y="133581"/>
                  </a:lnTo>
                  <a:lnTo>
                    <a:pt x="6861" y="142562"/>
                  </a:lnTo>
                  <a:lnTo>
                    <a:pt x="9106" y="145292"/>
                  </a:lnTo>
                  <a:lnTo>
                    <a:pt x="16116" y="148327"/>
                  </a:lnTo>
                  <a:lnTo>
                    <a:pt x="34413" y="150275"/>
                  </a:lnTo>
                  <a:lnTo>
                    <a:pt x="68485" y="140107"/>
                  </a:lnTo>
                  <a:lnTo>
                    <a:pt x="86209" y="132830"/>
                  </a:lnTo>
                  <a:lnTo>
                    <a:pt x="94693" y="125573"/>
                  </a:lnTo>
                  <a:lnTo>
                    <a:pt x="102132" y="117549"/>
                  </a:lnTo>
                  <a:lnTo>
                    <a:pt x="114994" y="107426"/>
                  </a:lnTo>
                  <a:lnTo>
                    <a:pt x="121597" y="98759"/>
                  </a:lnTo>
                  <a:lnTo>
                    <a:pt x="125096" y="89263"/>
                  </a:lnTo>
                  <a:lnTo>
                    <a:pt x="126029" y="84360"/>
                  </a:lnTo>
                  <a:lnTo>
                    <a:pt x="127498" y="81092"/>
                  </a:lnTo>
                  <a:lnTo>
                    <a:pt x="129323" y="78913"/>
                  </a:lnTo>
                  <a:lnTo>
                    <a:pt x="131388" y="77460"/>
                  </a:lnTo>
                  <a:lnTo>
                    <a:pt x="132764" y="75645"/>
                  </a:lnTo>
                  <a:lnTo>
                    <a:pt x="135408" y="67324"/>
                  </a:lnTo>
                  <a:lnTo>
                    <a:pt x="131439" y="71095"/>
                  </a:lnTo>
                  <a:lnTo>
                    <a:pt x="129471" y="75275"/>
                  </a:lnTo>
                  <a:lnTo>
                    <a:pt x="127988" y="96422"/>
                  </a:lnTo>
                  <a:lnTo>
                    <a:pt x="130194" y="103465"/>
                  </a:lnTo>
                  <a:lnTo>
                    <a:pt x="138510" y="114885"/>
                  </a:lnTo>
                  <a:lnTo>
                    <a:pt x="149856" y="122722"/>
                  </a:lnTo>
                  <a:lnTo>
                    <a:pt x="167986" y="126362"/>
                  </a:lnTo>
                  <a:lnTo>
                    <a:pt x="205330" y="127760"/>
                  </a:lnTo>
                  <a:lnTo>
                    <a:pt x="243363" y="117277"/>
                  </a:lnTo>
                  <a:lnTo>
                    <a:pt x="266823" y="106637"/>
                  </a:lnTo>
                  <a:lnTo>
                    <a:pt x="281760" y="93844"/>
                  </a:lnTo>
                  <a:lnTo>
                    <a:pt x="308141" y="56888"/>
                  </a:lnTo>
                  <a:lnTo>
                    <a:pt x="317946" y="44624"/>
                  </a:lnTo>
                  <a:lnTo>
                    <a:pt x="322307" y="44237"/>
                  </a:lnTo>
                  <a:lnTo>
                    <a:pt x="323543" y="45029"/>
                  </a:lnTo>
                  <a:lnTo>
                    <a:pt x="324367" y="46405"/>
                  </a:lnTo>
                  <a:lnTo>
                    <a:pt x="324917" y="48168"/>
                  </a:lnTo>
                  <a:lnTo>
                    <a:pt x="324436" y="50190"/>
                  </a:lnTo>
                  <a:lnTo>
                    <a:pt x="320562" y="57928"/>
                  </a:lnTo>
                  <a:lnTo>
                    <a:pt x="316265" y="92268"/>
                  </a:lnTo>
                  <a:lnTo>
                    <a:pt x="311097" y="128628"/>
                  </a:lnTo>
                  <a:lnTo>
                    <a:pt x="310781" y="147196"/>
                  </a:lnTo>
                  <a:lnTo>
                    <a:pt x="310776" y="143837"/>
                  </a:lnTo>
                  <a:lnTo>
                    <a:pt x="316807" y="128907"/>
                  </a:lnTo>
                  <a:lnTo>
                    <a:pt x="320514" y="96166"/>
                  </a:lnTo>
                  <a:lnTo>
                    <a:pt x="332221" y="64387"/>
                  </a:lnTo>
                  <a:lnTo>
                    <a:pt x="358511" y="27921"/>
                  </a:lnTo>
                  <a:lnTo>
                    <a:pt x="369134" y="17369"/>
                  </a:lnTo>
                  <a:lnTo>
                    <a:pt x="377917" y="11603"/>
                  </a:lnTo>
                  <a:lnTo>
                    <a:pt x="392382" y="7643"/>
                  </a:lnTo>
                  <a:lnTo>
                    <a:pt x="400103" y="8974"/>
                  </a:lnTo>
                  <a:lnTo>
                    <a:pt x="409209" y="14483"/>
                  </a:lnTo>
                  <a:lnTo>
                    <a:pt x="414637" y="19916"/>
                  </a:lnTo>
                  <a:lnTo>
                    <a:pt x="419872" y="27975"/>
                  </a:lnTo>
                  <a:lnTo>
                    <a:pt x="430007" y="62800"/>
                  </a:lnTo>
                  <a:lnTo>
                    <a:pt x="432342" y="93828"/>
                  </a:lnTo>
                  <a:lnTo>
                    <a:pt x="425103" y="127721"/>
                  </a:lnTo>
                  <a:lnTo>
                    <a:pt x="425078" y="121319"/>
                  </a:lnTo>
                  <a:lnTo>
                    <a:pt x="430313" y="107467"/>
                  </a:lnTo>
                  <a:lnTo>
                    <a:pt x="436426" y="77917"/>
                  </a:lnTo>
                  <a:lnTo>
                    <a:pt x="457141" y="40126"/>
                  </a:lnTo>
                  <a:lnTo>
                    <a:pt x="469477" y="24090"/>
                  </a:lnTo>
                  <a:lnTo>
                    <a:pt x="493817" y="6688"/>
                  </a:lnTo>
                  <a:lnTo>
                    <a:pt x="506686" y="824"/>
                  </a:lnTo>
                  <a:lnTo>
                    <a:pt x="509962" y="0"/>
                  </a:lnTo>
                  <a:lnTo>
                    <a:pt x="512993" y="299"/>
                  </a:lnTo>
                  <a:lnTo>
                    <a:pt x="518619" y="2887"/>
                  </a:lnTo>
                  <a:lnTo>
                    <a:pt x="526546" y="9105"/>
                  </a:lnTo>
                  <a:lnTo>
                    <a:pt x="529441" y="16115"/>
                  </a:lnTo>
                  <a:lnTo>
                    <a:pt x="538181" y="49302"/>
                  </a:lnTo>
                  <a:lnTo>
                    <a:pt x="538293" y="75587"/>
                  </a:lnTo>
                  <a:lnTo>
                    <a:pt x="534915" y="96874"/>
                  </a:lnTo>
                  <a:lnTo>
                    <a:pt x="536831" y="113435"/>
                  </a:lnTo>
                  <a:lnTo>
                    <a:pt x="532004" y="127281"/>
                  </a:lnTo>
                  <a:lnTo>
                    <a:pt x="535875" y="127713"/>
                  </a:lnTo>
                  <a:lnTo>
                    <a:pt x="537041" y="126927"/>
                  </a:lnTo>
                  <a:lnTo>
                    <a:pt x="537819" y="125556"/>
                  </a:lnTo>
                  <a:lnTo>
                    <a:pt x="539375" y="1202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709"/>
            <p:cNvSpPr/>
            <p:nvPr/>
          </p:nvSpPr>
          <p:spPr>
            <a:xfrm>
              <a:off x="6614190" y="3154680"/>
              <a:ext cx="170517" cy="274100"/>
            </a:xfrm>
            <a:custGeom>
              <a:avLst/>
              <a:gdLst/>
              <a:ahLst/>
              <a:cxnLst/>
              <a:rect l="0" t="0" r="0" b="0"/>
              <a:pathLst>
                <a:path w="170517" h="274100">
                  <a:moveTo>
                    <a:pt x="22829" y="0"/>
                  </a:moveTo>
                  <a:lnTo>
                    <a:pt x="16268" y="0"/>
                  </a:lnTo>
                  <a:lnTo>
                    <a:pt x="15915" y="846"/>
                  </a:lnTo>
                  <a:lnTo>
                    <a:pt x="15523" y="4045"/>
                  </a:lnTo>
                  <a:lnTo>
                    <a:pt x="13091" y="8288"/>
                  </a:lnTo>
                  <a:lnTo>
                    <a:pt x="11258" y="10605"/>
                  </a:lnTo>
                  <a:lnTo>
                    <a:pt x="9220" y="17695"/>
                  </a:lnTo>
                  <a:lnTo>
                    <a:pt x="7911" y="40090"/>
                  </a:lnTo>
                  <a:lnTo>
                    <a:pt x="12890" y="69819"/>
                  </a:lnTo>
                  <a:lnTo>
                    <a:pt x="14751" y="107426"/>
                  </a:lnTo>
                  <a:lnTo>
                    <a:pt x="15074" y="137381"/>
                  </a:lnTo>
                  <a:lnTo>
                    <a:pt x="15169" y="167705"/>
                  </a:lnTo>
                  <a:lnTo>
                    <a:pt x="15202" y="200202"/>
                  </a:lnTo>
                  <a:lnTo>
                    <a:pt x="8648" y="229371"/>
                  </a:lnTo>
                  <a:lnTo>
                    <a:pt x="5802" y="235434"/>
                  </a:lnTo>
                  <a:lnTo>
                    <a:pt x="311" y="243348"/>
                  </a:lnTo>
                  <a:lnTo>
                    <a:pt x="0" y="233190"/>
                  </a:lnTo>
                  <a:lnTo>
                    <a:pt x="9378" y="195644"/>
                  </a:lnTo>
                  <a:lnTo>
                    <a:pt x="21372" y="159694"/>
                  </a:lnTo>
                  <a:lnTo>
                    <a:pt x="39582" y="129967"/>
                  </a:lnTo>
                  <a:lnTo>
                    <a:pt x="56015" y="116214"/>
                  </a:lnTo>
                  <a:lnTo>
                    <a:pt x="67495" y="110917"/>
                  </a:lnTo>
                  <a:lnTo>
                    <a:pt x="88662" y="107517"/>
                  </a:lnTo>
                  <a:lnTo>
                    <a:pt x="104047" y="110973"/>
                  </a:lnTo>
                  <a:lnTo>
                    <a:pt x="124418" y="125809"/>
                  </a:lnTo>
                  <a:lnTo>
                    <a:pt x="154061" y="155905"/>
                  </a:lnTo>
                  <a:lnTo>
                    <a:pt x="169704" y="186916"/>
                  </a:lnTo>
                  <a:lnTo>
                    <a:pt x="170516" y="199914"/>
                  </a:lnTo>
                  <a:lnTo>
                    <a:pt x="166299" y="235609"/>
                  </a:lnTo>
                  <a:lnTo>
                    <a:pt x="159689" y="247520"/>
                  </a:lnTo>
                  <a:lnTo>
                    <a:pt x="146448" y="259699"/>
                  </a:lnTo>
                  <a:lnTo>
                    <a:pt x="131801" y="268671"/>
                  </a:lnTo>
                  <a:lnTo>
                    <a:pt x="112690" y="272646"/>
                  </a:lnTo>
                  <a:lnTo>
                    <a:pt x="75961" y="274099"/>
                  </a:lnTo>
                  <a:lnTo>
                    <a:pt x="61683" y="273375"/>
                  </a:lnTo>
                  <a:lnTo>
                    <a:pt x="33424" y="263701"/>
                  </a:lnTo>
                  <a:lnTo>
                    <a:pt x="25280" y="256618"/>
                  </a:lnTo>
                  <a:lnTo>
                    <a:pt x="11299" y="238592"/>
                  </a:lnTo>
                  <a:lnTo>
                    <a:pt x="9239" y="229936"/>
                  </a:lnTo>
                  <a:lnTo>
                    <a:pt x="10580" y="222702"/>
                  </a:lnTo>
                  <a:lnTo>
                    <a:pt x="15210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710"/>
            <p:cNvSpPr/>
            <p:nvPr/>
          </p:nvSpPr>
          <p:spPr>
            <a:xfrm>
              <a:off x="6896100" y="3261359"/>
              <a:ext cx="129540" cy="189920"/>
            </a:xfrm>
            <a:custGeom>
              <a:avLst/>
              <a:gdLst/>
              <a:ahLst/>
              <a:cxnLst/>
              <a:rect l="0" t="0" r="0" b="0"/>
              <a:pathLst>
                <a:path w="129540" h="189920">
                  <a:moveTo>
                    <a:pt x="22860" y="22860"/>
                  </a:moveTo>
                  <a:lnTo>
                    <a:pt x="22860" y="56326"/>
                  </a:lnTo>
                  <a:lnTo>
                    <a:pt x="22860" y="93291"/>
                  </a:lnTo>
                  <a:lnTo>
                    <a:pt x="20601" y="114849"/>
                  </a:lnTo>
                  <a:lnTo>
                    <a:pt x="13453" y="151779"/>
                  </a:lnTo>
                  <a:lnTo>
                    <a:pt x="9348" y="167456"/>
                  </a:lnTo>
                  <a:lnTo>
                    <a:pt x="7541" y="176872"/>
                  </a:lnTo>
                  <a:lnTo>
                    <a:pt x="344" y="189919"/>
                  </a:lnTo>
                  <a:lnTo>
                    <a:pt x="3" y="157028"/>
                  </a:lnTo>
                  <a:lnTo>
                    <a:pt x="0" y="124904"/>
                  </a:lnTo>
                  <a:lnTo>
                    <a:pt x="5236" y="92030"/>
                  </a:lnTo>
                  <a:lnTo>
                    <a:pt x="9407" y="61077"/>
                  </a:lnTo>
                  <a:lnTo>
                    <a:pt x="14340" y="46619"/>
                  </a:lnTo>
                  <a:lnTo>
                    <a:pt x="32065" y="22278"/>
                  </a:lnTo>
                  <a:lnTo>
                    <a:pt x="44401" y="13281"/>
                  </a:lnTo>
                  <a:lnTo>
                    <a:pt x="68978" y="3502"/>
                  </a:lnTo>
                  <a:lnTo>
                    <a:pt x="102258" y="308"/>
                  </a:lnTo>
                  <a:lnTo>
                    <a:pt x="1295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711"/>
            <p:cNvSpPr/>
            <p:nvPr/>
          </p:nvSpPr>
          <p:spPr>
            <a:xfrm>
              <a:off x="7071360" y="3291840"/>
              <a:ext cx="53341" cy="155384"/>
            </a:xfrm>
            <a:custGeom>
              <a:avLst/>
              <a:gdLst/>
              <a:ahLst/>
              <a:cxnLst/>
              <a:rect l="0" t="0" r="0" b="0"/>
              <a:pathLst>
                <a:path w="53341" h="155384">
                  <a:moveTo>
                    <a:pt x="53340" y="0"/>
                  </a:moveTo>
                  <a:lnTo>
                    <a:pt x="53340" y="10605"/>
                  </a:lnTo>
                  <a:lnTo>
                    <a:pt x="33428" y="47046"/>
                  </a:lnTo>
                  <a:lnTo>
                    <a:pt x="22941" y="78720"/>
                  </a:lnTo>
                  <a:lnTo>
                    <a:pt x="12716" y="113292"/>
                  </a:lnTo>
                  <a:lnTo>
                    <a:pt x="6033" y="141720"/>
                  </a:lnTo>
                  <a:lnTo>
                    <a:pt x="1787" y="151493"/>
                  </a:lnTo>
                  <a:lnTo>
                    <a:pt x="794" y="155383"/>
                  </a:lnTo>
                  <a:lnTo>
                    <a:pt x="530" y="155236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712"/>
            <p:cNvSpPr/>
            <p:nvPr/>
          </p:nvSpPr>
          <p:spPr>
            <a:xfrm>
              <a:off x="7139939" y="320801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76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713"/>
            <p:cNvSpPr/>
            <p:nvPr/>
          </p:nvSpPr>
          <p:spPr>
            <a:xfrm>
              <a:off x="7224055" y="3268980"/>
              <a:ext cx="152106" cy="189670"/>
            </a:xfrm>
            <a:custGeom>
              <a:avLst/>
              <a:gdLst/>
              <a:ahLst/>
              <a:cxnLst/>
              <a:rect l="0" t="0" r="0" b="0"/>
              <a:pathLst>
                <a:path w="152106" h="189670">
                  <a:moveTo>
                    <a:pt x="30184" y="30479"/>
                  </a:moveTo>
                  <a:lnTo>
                    <a:pt x="14746" y="63614"/>
                  </a:lnTo>
                  <a:lnTo>
                    <a:pt x="1945" y="100882"/>
                  </a:lnTo>
                  <a:lnTo>
                    <a:pt x="0" y="136553"/>
                  </a:lnTo>
                  <a:lnTo>
                    <a:pt x="577" y="164667"/>
                  </a:lnTo>
                  <a:lnTo>
                    <a:pt x="3761" y="173656"/>
                  </a:lnTo>
                  <a:lnTo>
                    <a:pt x="10256" y="181038"/>
                  </a:lnTo>
                  <a:lnTo>
                    <a:pt x="18788" y="186294"/>
                  </a:lnTo>
                  <a:lnTo>
                    <a:pt x="38062" y="189669"/>
                  </a:lnTo>
                  <a:lnTo>
                    <a:pt x="48079" y="189284"/>
                  </a:lnTo>
                  <a:lnTo>
                    <a:pt x="64085" y="183460"/>
                  </a:lnTo>
                  <a:lnTo>
                    <a:pt x="95170" y="161967"/>
                  </a:lnTo>
                  <a:lnTo>
                    <a:pt x="115455" y="128792"/>
                  </a:lnTo>
                  <a:lnTo>
                    <a:pt x="137902" y="91341"/>
                  </a:lnTo>
                  <a:lnTo>
                    <a:pt x="147663" y="53327"/>
                  </a:lnTo>
                  <a:lnTo>
                    <a:pt x="150788" y="34521"/>
                  </a:lnTo>
                  <a:lnTo>
                    <a:pt x="149262" y="25785"/>
                  </a:lnTo>
                  <a:lnTo>
                    <a:pt x="145900" y="16106"/>
                  </a:lnTo>
                  <a:lnTo>
                    <a:pt x="145428" y="13277"/>
                  </a:lnTo>
                  <a:lnTo>
                    <a:pt x="145961" y="10545"/>
                  </a:lnTo>
                  <a:lnTo>
                    <a:pt x="15210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714"/>
            <p:cNvSpPr/>
            <p:nvPr/>
          </p:nvSpPr>
          <p:spPr>
            <a:xfrm>
              <a:off x="7467701" y="3291840"/>
              <a:ext cx="341648" cy="175261"/>
            </a:xfrm>
            <a:custGeom>
              <a:avLst/>
              <a:gdLst/>
              <a:ahLst/>
              <a:cxnLst/>
              <a:rect l="0" t="0" r="0" b="0"/>
              <a:pathLst>
                <a:path w="341648" h="175261">
                  <a:moveTo>
                    <a:pt x="15138" y="0"/>
                  </a:moveTo>
                  <a:lnTo>
                    <a:pt x="15138" y="4045"/>
                  </a:lnTo>
                  <a:lnTo>
                    <a:pt x="17397" y="8288"/>
                  </a:lnTo>
                  <a:lnTo>
                    <a:pt x="19184" y="10605"/>
                  </a:lnTo>
                  <a:lnTo>
                    <a:pt x="21170" y="17695"/>
                  </a:lnTo>
                  <a:lnTo>
                    <a:pt x="22665" y="54989"/>
                  </a:lnTo>
                  <a:lnTo>
                    <a:pt x="22746" y="89399"/>
                  </a:lnTo>
                  <a:lnTo>
                    <a:pt x="20497" y="108333"/>
                  </a:lnTo>
                  <a:lnTo>
                    <a:pt x="13351" y="141998"/>
                  </a:lnTo>
                  <a:lnTo>
                    <a:pt x="10110" y="148623"/>
                  </a:lnTo>
                  <a:lnTo>
                    <a:pt x="8671" y="154390"/>
                  </a:lnTo>
                  <a:lnTo>
                    <a:pt x="7440" y="156266"/>
                  </a:lnTo>
                  <a:lnTo>
                    <a:pt x="5773" y="157518"/>
                  </a:lnTo>
                  <a:lnTo>
                    <a:pt x="3815" y="158352"/>
                  </a:lnTo>
                  <a:lnTo>
                    <a:pt x="2509" y="159754"/>
                  </a:lnTo>
                  <a:lnTo>
                    <a:pt x="672" y="164080"/>
                  </a:lnTo>
                  <a:lnTo>
                    <a:pt x="414" y="163573"/>
                  </a:lnTo>
                  <a:lnTo>
                    <a:pt x="0" y="160722"/>
                  </a:lnTo>
                  <a:lnTo>
                    <a:pt x="3974" y="156182"/>
                  </a:lnTo>
                  <a:lnTo>
                    <a:pt x="5943" y="149565"/>
                  </a:lnTo>
                  <a:lnTo>
                    <a:pt x="9310" y="136320"/>
                  </a:lnTo>
                  <a:lnTo>
                    <a:pt x="21301" y="100328"/>
                  </a:lnTo>
                  <a:lnTo>
                    <a:pt x="40972" y="68830"/>
                  </a:lnTo>
                  <a:lnTo>
                    <a:pt x="71254" y="31359"/>
                  </a:lnTo>
                  <a:lnTo>
                    <a:pt x="102898" y="7035"/>
                  </a:lnTo>
                  <a:lnTo>
                    <a:pt x="118941" y="2084"/>
                  </a:lnTo>
                  <a:lnTo>
                    <a:pt x="152244" y="183"/>
                  </a:lnTo>
                  <a:lnTo>
                    <a:pt x="158766" y="2339"/>
                  </a:lnTo>
                  <a:lnTo>
                    <a:pt x="169851" y="10621"/>
                  </a:lnTo>
                  <a:lnTo>
                    <a:pt x="177631" y="26007"/>
                  </a:lnTo>
                  <a:lnTo>
                    <a:pt x="181762" y="48725"/>
                  </a:lnTo>
                  <a:lnTo>
                    <a:pt x="182577" y="79051"/>
                  </a:lnTo>
                  <a:lnTo>
                    <a:pt x="181905" y="115208"/>
                  </a:lnTo>
                  <a:lnTo>
                    <a:pt x="176214" y="142025"/>
                  </a:lnTo>
                  <a:lnTo>
                    <a:pt x="176709" y="145483"/>
                  </a:lnTo>
                  <a:lnTo>
                    <a:pt x="177885" y="147788"/>
                  </a:lnTo>
                  <a:lnTo>
                    <a:pt x="179517" y="149325"/>
                  </a:lnTo>
                  <a:lnTo>
                    <a:pt x="181329" y="153291"/>
                  </a:lnTo>
                  <a:lnTo>
                    <a:pt x="181812" y="155534"/>
                  </a:lnTo>
                  <a:lnTo>
                    <a:pt x="182135" y="156182"/>
                  </a:lnTo>
                  <a:lnTo>
                    <a:pt x="182349" y="155768"/>
                  </a:lnTo>
                  <a:lnTo>
                    <a:pt x="182493" y="154645"/>
                  </a:lnTo>
                  <a:lnTo>
                    <a:pt x="181741" y="153896"/>
                  </a:lnTo>
                  <a:lnTo>
                    <a:pt x="178649" y="153065"/>
                  </a:lnTo>
                  <a:lnTo>
                    <a:pt x="177485" y="151150"/>
                  </a:lnTo>
                  <a:lnTo>
                    <a:pt x="175465" y="135291"/>
                  </a:lnTo>
                  <a:lnTo>
                    <a:pt x="185791" y="98226"/>
                  </a:lnTo>
                  <a:lnTo>
                    <a:pt x="194308" y="60849"/>
                  </a:lnTo>
                  <a:lnTo>
                    <a:pt x="215191" y="23519"/>
                  </a:lnTo>
                  <a:lnTo>
                    <a:pt x="229915" y="6715"/>
                  </a:lnTo>
                  <a:lnTo>
                    <a:pt x="237877" y="2984"/>
                  </a:lnTo>
                  <a:lnTo>
                    <a:pt x="242371" y="1989"/>
                  </a:lnTo>
                  <a:lnTo>
                    <a:pt x="251880" y="3141"/>
                  </a:lnTo>
                  <a:lnTo>
                    <a:pt x="260903" y="6476"/>
                  </a:lnTo>
                  <a:lnTo>
                    <a:pt x="294861" y="29499"/>
                  </a:lnTo>
                  <a:lnTo>
                    <a:pt x="321001" y="65117"/>
                  </a:lnTo>
                  <a:lnTo>
                    <a:pt x="334984" y="99607"/>
                  </a:lnTo>
                  <a:lnTo>
                    <a:pt x="341255" y="125602"/>
                  </a:lnTo>
                  <a:lnTo>
                    <a:pt x="341647" y="152280"/>
                  </a:lnTo>
                  <a:lnTo>
                    <a:pt x="338617" y="163918"/>
                  </a:lnTo>
                  <a:lnTo>
                    <a:pt x="336624" y="167698"/>
                  </a:lnTo>
                  <a:lnTo>
                    <a:pt x="334449" y="170219"/>
                  </a:lnTo>
                  <a:lnTo>
                    <a:pt x="327559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715"/>
            <p:cNvSpPr/>
            <p:nvPr/>
          </p:nvSpPr>
          <p:spPr>
            <a:xfrm>
              <a:off x="7857279" y="3124200"/>
              <a:ext cx="172526" cy="426720"/>
            </a:xfrm>
            <a:custGeom>
              <a:avLst/>
              <a:gdLst/>
              <a:ahLst/>
              <a:cxnLst/>
              <a:rect l="0" t="0" r="0" b="0"/>
              <a:pathLst>
                <a:path w="172526" h="426720">
                  <a:moveTo>
                    <a:pt x="6560" y="0"/>
                  </a:moveTo>
                  <a:lnTo>
                    <a:pt x="0" y="0"/>
                  </a:lnTo>
                  <a:lnTo>
                    <a:pt x="3300" y="4045"/>
                  </a:lnTo>
                  <a:lnTo>
                    <a:pt x="12846" y="12997"/>
                  </a:lnTo>
                  <a:lnTo>
                    <a:pt x="24604" y="21254"/>
                  </a:lnTo>
                  <a:lnTo>
                    <a:pt x="53241" y="54648"/>
                  </a:lnTo>
                  <a:lnTo>
                    <a:pt x="84057" y="91612"/>
                  </a:lnTo>
                  <a:lnTo>
                    <a:pt x="106005" y="122441"/>
                  </a:lnTo>
                  <a:lnTo>
                    <a:pt x="128594" y="154342"/>
                  </a:lnTo>
                  <a:lnTo>
                    <a:pt x="147330" y="185242"/>
                  </a:lnTo>
                  <a:lnTo>
                    <a:pt x="159560" y="219892"/>
                  </a:lnTo>
                  <a:lnTo>
                    <a:pt x="168545" y="252925"/>
                  </a:lnTo>
                  <a:lnTo>
                    <a:pt x="172525" y="284161"/>
                  </a:lnTo>
                  <a:lnTo>
                    <a:pt x="169659" y="314865"/>
                  </a:lnTo>
                  <a:lnTo>
                    <a:pt x="163447" y="341366"/>
                  </a:lnTo>
                  <a:lnTo>
                    <a:pt x="148154" y="365305"/>
                  </a:lnTo>
                  <a:lnTo>
                    <a:pt x="112821" y="395511"/>
                  </a:lnTo>
                  <a:lnTo>
                    <a:pt x="87998" y="409006"/>
                  </a:lnTo>
                  <a:lnTo>
                    <a:pt x="53315" y="421151"/>
                  </a:lnTo>
                  <a:lnTo>
                    <a:pt x="21801" y="4267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SMARTInkShape-716"/>
          <p:cNvSpPr/>
          <p:nvPr/>
        </p:nvSpPr>
        <p:spPr>
          <a:xfrm>
            <a:off x="5699788" y="5090161"/>
            <a:ext cx="1219173" cy="327659"/>
          </a:xfrm>
          <a:custGeom>
            <a:avLst/>
            <a:gdLst/>
            <a:ahLst/>
            <a:cxnLst/>
            <a:rect l="0" t="0" r="0" b="0"/>
            <a:pathLst>
              <a:path w="1219173" h="327659">
                <a:moveTo>
                  <a:pt x="457172" y="38099"/>
                </a:moveTo>
                <a:lnTo>
                  <a:pt x="453126" y="38099"/>
                </a:lnTo>
                <a:lnTo>
                  <a:pt x="448883" y="35841"/>
                </a:lnTo>
                <a:lnTo>
                  <a:pt x="446565" y="34054"/>
                </a:lnTo>
                <a:lnTo>
                  <a:pt x="439476" y="32067"/>
                </a:lnTo>
                <a:lnTo>
                  <a:pt x="425964" y="28691"/>
                </a:lnTo>
                <a:lnTo>
                  <a:pt x="415361" y="25451"/>
                </a:lnTo>
                <a:lnTo>
                  <a:pt x="385601" y="23371"/>
                </a:lnTo>
                <a:lnTo>
                  <a:pt x="357225" y="23010"/>
                </a:lnTo>
                <a:lnTo>
                  <a:pt x="321342" y="22888"/>
                </a:lnTo>
                <a:lnTo>
                  <a:pt x="283711" y="17628"/>
                </a:lnTo>
                <a:lnTo>
                  <a:pt x="253752" y="15947"/>
                </a:lnTo>
                <a:lnTo>
                  <a:pt x="223427" y="15449"/>
                </a:lnTo>
                <a:lnTo>
                  <a:pt x="193839" y="15301"/>
                </a:lnTo>
                <a:lnTo>
                  <a:pt x="158399" y="15251"/>
                </a:lnTo>
                <a:lnTo>
                  <a:pt x="123082" y="15241"/>
                </a:lnTo>
                <a:lnTo>
                  <a:pt x="87257" y="15239"/>
                </a:lnTo>
                <a:lnTo>
                  <a:pt x="52597" y="15239"/>
                </a:lnTo>
                <a:lnTo>
                  <a:pt x="38330" y="15239"/>
                </a:lnTo>
                <a:lnTo>
                  <a:pt x="31695" y="17496"/>
                </a:lnTo>
                <a:lnTo>
                  <a:pt x="25924" y="20475"/>
                </a:lnTo>
                <a:lnTo>
                  <a:pt x="11027" y="23496"/>
                </a:lnTo>
                <a:lnTo>
                  <a:pt x="9882" y="24977"/>
                </a:lnTo>
                <a:lnTo>
                  <a:pt x="9118" y="26811"/>
                </a:lnTo>
                <a:lnTo>
                  <a:pt x="7762" y="28033"/>
                </a:lnTo>
                <a:lnTo>
                  <a:pt x="3999" y="29392"/>
                </a:lnTo>
                <a:lnTo>
                  <a:pt x="2656" y="30601"/>
                </a:lnTo>
                <a:lnTo>
                  <a:pt x="325" y="36944"/>
                </a:lnTo>
                <a:lnTo>
                  <a:pt x="76" y="41801"/>
                </a:lnTo>
                <a:lnTo>
                  <a:pt x="2276" y="46235"/>
                </a:lnTo>
                <a:lnTo>
                  <a:pt x="5229" y="51028"/>
                </a:lnTo>
                <a:lnTo>
                  <a:pt x="7738" y="58486"/>
                </a:lnTo>
                <a:lnTo>
                  <a:pt x="12621" y="66059"/>
                </a:lnTo>
                <a:lnTo>
                  <a:pt x="14444" y="73664"/>
                </a:lnTo>
                <a:lnTo>
                  <a:pt x="14870" y="78741"/>
                </a:lnTo>
                <a:lnTo>
                  <a:pt x="17318" y="83820"/>
                </a:lnTo>
                <a:lnTo>
                  <a:pt x="19155" y="86359"/>
                </a:lnTo>
                <a:lnTo>
                  <a:pt x="21742" y="98024"/>
                </a:lnTo>
                <a:lnTo>
                  <a:pt x="22803" y="134972"/>
                </a:lnTo>
                <a:lnTo>
                  <a:pt x="22830" y="170200"/>
                </a:lnTo>
                <a:lnTo>
                  <a:pt x="20573" y="192760"/>
                </a:lnTo>
                <a:lnTo>
                  <a:pt x="15682" y="228128"/>
                </a:lnTo>
                <a:lnTo>
                  <a:pt x="14574" y="238549"/>
                </a:lnTo>
                <a:lnTo>
                  <a:pt x="8074" y="268275"/>
                </a:lnTo>
                <a:lnTo>
                  <a:pt x="6960" y="276712"/>
                </a:lnTo>
                <a:lnTo>
                  <a:pt x="294" y="295569"/>
                </a:lnTo>
                <a:lnTo>
                  <a:pt x="0" y="307643"/>
                </a:lnTo>
                <a:lnTo>
                  <a:pt x="837" y="309235"/>
                </a:lnTo>
                <a:lnTo>
                  <a:pt x="2242" y="310296"/>
                </a:lnTo>
                <a:lnTo>
                  <a:pt x="4025" y="311003"/>
                </a:lnTo>
                <a:lnTo>
                  <a:pt x="5214" y="312322"/>
                </a:lnTo>
                <a:lnTo>
                  <a:pt x="6535" y="316045"/>
                </a:lnTo>
                <a:lnTo>
                  <a:pt x="7734" y="317376"/>
                </a:lnTo>
                <a:lnTo>
                  <a:pt x="22989" y="325914"/>
                </a:lnTo>
                <a:lnTo>
                  <a:pt x="49241" y="327590"/>
                </a:lnTo>
                <a:lnTo>
                  <a:pt x="83850" y="327654"/>
                </a:lnTo>
                <a:lnTo>
                  <a:pt x="120308" y="327658"/>
                </a:lnTo>
                <a:lnTo>
                  <a:pt x="153167" y="327658"/>
                </a:lnTo>
                <a:lnTo>
                  <a:pt x="185266" y="327658"/>
                </a:lnTo>
                <a:lnTo>
                  <a:pt x="215878" y="327658"/>
                </a:lnTo>
                <a:lnTo>
                  <a:pt x="249551" y="327658"/>
                </a:lnTo>
                <a:lnTo>
                  <a:pt x="281540" y="325401"/>
                </a:lnTo>
                <a:lnTo>
                  <a:pt x="312318" y="321098"/>
                </a:lnTo>
                <a:lnTo>
                  <a:pt x="342857" y="320248"/>
                </a:lnTo>
                <a:lnTo>
                  <a:pt x="373349" y="317822"/>
                </a:lnTo>
                <a:lnTo>
                  <a:pt x="403831" y="313486"/>
                </a:lnTo>
                <a:lnTo>
                  <a:pt x="434312" y="312630"/>
                </a:lnTo>
                <a:lnTo>
                  <a:pt x="467050" y="310203"/>
                </a:lnTo>
                <a:lnTo>
                  <a:pt x="501832" y="305866"/>
                </a:lnTo>
                <a:lnTo>
                  <a:pt x="533162" y="305009"/>
                </a:lnTo>
                <a:lnTo>
                  <a:pt x="566068" y="302582"/>
                </a:lnTo>
                <a:lnTo>
                  <a:pt x="600884" y="298246"/>
                </a:lnTo>
                <a:lnTo>
                  <a:pt x="633068" y="296543"/>
                </a:lnTo>
                <a:lnTo>
                  <a:pt x="668901" y="291189"/>
                </a:lnTo>
                <a:lnTo>
                  <a:pt x="704735" y="289881"/>
                </a:lnTo>
                <a:lnTo>
                  <a:pt x="734382" y="285609"/>
                </a:lnTo>
                <a:lnTo>
                  <a:pt x="769504" y="282663"/>
                </a:lnTo>
                <a:lnTo>
                  <a:pt x="805918" y="282082"/>
                </a:lnTo>
                <a:lnTo>
                  <a:pt x="837821" y="281967"/>
                </a:lnTo>
                <a:lnTo>
                  <a:pt x="874665" y="281944"/>
                </a:lnTo>
                <a:lnTo>
                  <a:pt x="912298" y="284198"/>
                </a:lnTo>
                <a:lnTo>
                  <a:pt x="948487" y="288500"/>
                </a:lnTo>
                <a:lnTo>
                  <a:pt x="978196" y="289245"/>
                </a:lnTo>
                <a:lnTo>
                  <a:pt x="1013339" y="289497"/>
                </a:lnTo>
                <a:lnTo>
                  <a:pt x="1049757" y="289546"/>
                </a:lnTo>
                <a:lnTo>
                  <a:pt x="1073865" y="287297"/>
                </a:lnTo>
                <a:lnTo>
                  <a:pt x="1107185" y="282644"/>
                </a:lnTo>
                <a:lnTo>
                  <a:pt x="1133551" y="279820"/>
                </a:lnTo>
                <a:lnTo>
                  <a:pt x="1155316" y="275405"/>
                </a:lnTo>
                <a:lnTo>
                  <a:pt x="1175074" y="273687"/>
                </a:lnTo>
                <a:lnTo>
                  <a:pt x="1192621" y="266577"/>
                </a:lnTo>
                <a:lnTo>
                  <a:pt x="1193852" y="264924"/>
                </a:lnTo>
                <a:lnTo>
                  <a:pt x="1194671" y="262976"/>
                </a:lnTo>
                <a:lnTo>
                  <a:pt x="1196065" y="261676"/>
                </a:lnTo>
                <a:lnTo>
                  <a:pt x="1204385" y="257334"/>
                </a:lnTo>
                <a:lnTo>
                  <a:pt x="1210136" y="252619"/>
                </a:lnTo>
                <a:lnTo>
                  <a:pt x="1210922" y="249716"/>
                </a:lnTo>
                <a:lnTo>
                  <a:pt x="1211551" y="214463"/>
                </a:lnTo>
                <a:lnTo>
                  <a:pt x="1211551" y="187978"/>
                </a:lnTo>
                <a:lnTo>
                  <a:pt x="1218857" y="153747"/>
                </a:lnTo>
                <a:lnTo>
                  <a:pt x="1219154" y="119309"/>
                </a:lnTo>
                <a:lnTo>
                  <a:pt x="1219171" y="81417"/>
                </a:lnTo>
                <a:lnTo>
                  <a:pt x="1219172" y="45823"/>
                </a:lnTo>
                <a:lnTo>
                  <a:pt x="1207820" y="45722"/>
                </a:lnTo>
                <a:lnTo>
                  <a:pt x="1179239" y="52868"/>
                </a:lnTo>
                <a:lnTo>
                  <a:pt x="1145405" y="53311"/>
                </a:lnTo>
                <a:lnTo>
                  <a:pt x="1111808" y="51077"/>
                </a:lnTo>
                <a:lnTo>
                  <a:pt x="1074302" y="45577"/>
                </a:lnTo>
                <a:lnTo>
                  <a:pt x="1041636" y="37569"/>
                </a:lnTo>
                <a:lnTo>
                  <a:pt x="1012758" y="30321"/>
                </a:lnTo>
                <a:lnTo>
                  <a:pt x="982752" y="22812"/>
                </a:lnTo>
                <a:lnTo>
                  <a:pt x="952413" y="15225"/>
                </a:lnTo>
                <a:lnTo>
                  <a:pt x="919716" y="9873"/>
                </a:lnTo>
                <a:lnTo>
                  <a:pt x="885475" y="6029"/>
                </a:lnTo>
                <a:lnTo>
                  <a:pt x="849365" y="1785"/>
                </a:lnTo>
                <a:lnTo>
                  <a:pt x="821979" y="793"/>
                </a:lnTo>
                <a:lnTo>
                  <a:pt x="795698" y="352"/>
                </a:lnTo>
                <a:lnTo>
                  <a:pt x="769906" y="156"/>
                </a:lnTo>
                <a:lnTo>
                  <a:pt x="744331" y="68"/>
                </a:lnTo>
                <a:lnTo>
                  <a:pt x="718854" y="29"/>
                </a:lnTo>
                <a:lnTo>
                  <a:pt x="691162" y="12"/>
                </a:lnTo>
                <a:lnTo>
                  <a:pt x="662767" y="5"/>
                </a:lnTo>
                <a:lnTo>
                  <a:pt x="636036" y="1"/>
                </a:lnTo>
                <a:lnTo>
                  <a:pt x="607787" y="0"/>
                </a:lnTo>
                <a:lnTo>
                  <a:pt x="579145" y="846"/>
                </a:lnTo>
                <a:lnTo>
                  <a:pt x="552304" y="4044"/>
                </a:lnTo>
                <a:lnTo>
                  <a:pt x="524006" y="6030"/>
                </a:lnTo>
                <a:lnTo>
                  <a:pt x="496189" y="7759"/>
                </a:lnTo>
                <a:lnTo>
                  <a:pt x="460642" y="12646"/>
                </a:lnTo>
                <a:lnTo>
                  <a:pt x="423674" y="15317"/>
                </a:lnTo>
                <a:lnTo>
                  <a:pt x="386757" y="21095"/>
                </a:lnTo>
                <a:lnTo>
                  <a:pt x="353147" y="27321"/>
                </a:lnTo>
                <a:lnTo>
                  <a:pt x="316753" y="30390"/>
                </a:lnTo>
                <a:lnTo>
                  <a:pt x="280005" y="36285"/>
                </a:lnTo>
                <a:lnTo>
                  <a:pt x="247292" y="43394"/>
                </a:lnTo>
                <a:lnTo>
                  <a:pt x="216997" y="50863"/>
                </a:lnTo>
                <a:lnTo>
                  <a:pt x="175231" y="60958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MARTInkShape-734"/>
          <p:cNvSpPr/>
          <p:nvPr/>
        </p:nvSpPr>
        <p:spPr>
          <a:xfrm>
            <a:off x="6720839" y="1973578"/>
            <a:ext cx="449580" cy="1"/>
          </a:xfrm>
          <a:custGeom>
            <a:avLst/>
            <a:gdLst/>
            <a:ahLst/>
            <a:cxnLst/>
            <a:rect l="0" t="0" r="0" b="0"/>
            <a:pathLst>
              <a:path w="449580" h="1">
                <a:moveTo>
                  <a:pt x="0" y="0"/>
                </a:moveTo>
                <a:lnTo>
                  <a:pt x="32564" y="0"/>
                </a:lnTo>
                <a:lnTo>
                  <a:pt x="62047" y="0"/>
                </a:lnTo>
                <a:lnTo>
                  <a:pt x="93549" y="0"/>
                </a:lnTo>
                <a:lnTo>
                  <a:pt x="118624" y="0"/>
                </a:lnTo>
                <a:lnTo>
                  <a:pt x="146703" y="0"/>
                </a:lnTo>
                <a:lnTo>
                  <a:pt x="176115" y="0"/>
                </a:lnTo>
                <a:lnTo>
                  <a:pt x="206121" y="0"/>
                </a:lnTo>
                <a:lnTo>
                  <a:pt x="235541" y="0"/>
                </a:lnTo>
                <a:lnTo>
                  <a:pt x="262730" y="0"/>
                </a:lnTo>
                <a:lnTo>
                  <a:pt x="291181" y="0"/>
                </a:lnTo>
                <a:lnTo>
                  <a:pt x="319914" y="0"/>
                </a:lnTo>
                <a:lnTo>
                  <a:pt x="346796" y="0"/>
                </a:lnTo>
                <a:lnTo>
                  <a:pt x="381684" y="0"/>
                </a:lnTo>
                <a:lnTo>
                  <a:pt x="416885" y="0"/>
                </a:lnTo>
                <a:lnTo>
                  <a:pt x="449579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ARTInkShape-735"/>
          <p:cNvSpPr/>
          <p:nvPr/>
        </p:nvSpPr>
        <p:spPr>
          <a:xfrm>
            <a:off x="4511040" y="2331720"/>
            <a:ext cx="655320" cy="38101"/>
          </a:xfrm>
          <a:custGeom>
            <a:avLst/>
            <a:gdLst/>
            <a:ahLst/>
            <a:cxnLst/>
            <a:rect l="0" t="0" r="0" b="0"/>
            <a:pathLst>
              <a:path w="655320" h="38101">
                <a:moveTo>
                  <a:pt x="0" y="0"/>
                </a:moveTo>
                <a:lnTo>
                  <a:pt x="14689" y="845"/>
                </a:lnTo>
                <a:lnTo>
                  <a:pt x="50695" y="6559"/>
                </a:lnTo>
                <a:lnTo>
                  <a:pt x="84991" y="7410"/>
                </a:lnTo>
                <a:lnTo>
                  <a:pt x="118692" y="8404"/>
                </a:lnTo>
                <a:lnTo>
                  <a:pt x="156335" y="12838"/>
                </a:lnTo>
                <a:lnTo>
                  <a:pt x="184628" y="14172"/>
                </a:lnTo>
                <a:lnTo>
                  <a:pt x="211879" y="14765"/>
                </a:lnTo>
                <a:lnTo>
                  <a:pt x="238947" y="15029"/>
                </a:lnTo>
                <a:lnTo>
                  <a:pt x="267912" y="15146"/>
                </a:lnTo>
                <a:lnTo>
                  <a:pt x="295461" y="17455"/>
                </a:lnTo>
                <a:lnTo>
                  <a:pt x="322661" y="20457"/>
                </a:lnTo>
                <a:lnTo>
                  <a:pt x="351684" y="21791"/>
                </a:lnTo>
                <a:lnTo>
                  <a:pt x="381517" y="22384"/>
                </a:lnTo>
                <a:lnTo>
                  <a:pt x="410863" y="23494"/>
                </a:lnTo>
                <a:lnTo>
                  <a:pt x="438016" y="26811"/>
                </a:lnTo>
                <a:lnTo>
                  <a:pt x="464195" y="28849"/>
                </a:lnTo>
                <a:lnTo>
                  <a:pt x="500476" y="29995"/>
                </a:lnTo>
                <a:lnTo>
                  <a:pt x="532676" y="32594"/>
                </a:lnTo>
                <a:lnTo>
                  <a:pt x="569851" y="37011"/>
                </a:lnTo>
                <a:lnTo>
                  <a:pt x="601654" y="37884"/>
                </a:lnTo>
                <a:lnTo>
                  <a:pt x="636351" y="38081"/>
                </a:lnTo>
                <a:lnTo>
                  <a:pt x="655319" y="3810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MARTInkShape-736"/>
          <p:cNvSpPr/>
          <p:nvPr/>
        </p:nvSpPr>
        <p:spPr>
          <a:xfrm>
            <a:off x="601980" y="2004153"/>
            <a:ext cx="4754880" cy="68487"/>
          </a:xfrm>
          <a:custGeom>
            <a:avLst/>
            <a:gdLst/>
            <a:ahLst/>
            <a:cxnLst/>
            <a:rect l="0" t="0" r="0" b="0"/>
            <a:pathLst>
              <a:path w="4754880" h="68487">
                <a:moveTo>
                  <a:pt x="0" y="22767"/>
                </a:moveTo>
                <a:lnTo>
                  <a:pt x="36109" y="22767"/>
                </a:lnTo>
                <a:lnTo>
                  <a:pt x="72648" y="22767"/>
                </a:lnTo>
                <a:lnTo>
                  <a:pt x="105099" y="17529"/>
                </a:lnTo>
                <a:lnTo>
                  <a:pt x="139104" y="15616"/>
                </a:lnTo>
                <a:lnTo>
                  <a:pt x="168216" y="15285"/>
                </a:lnTo>
                <a:lnTo>
                  <a:pt x="198289" y="15188"/>
                </a:lnTo>
                <a:lnTo>
                  <a:pt x="228650" y="12901"/>
                </a:lnTo>
                <a:lnTo>
                  <a:pt x="261351" y="9119"/>
                </a:lnTo>
                <a:lnTo>
                  <a:pt x="295594" y="7998"/>
                </a:lnTo>
                <a:lnTo>
                  <a:pt x="329448" y="7666"/>
                </a:lnTo>
                <a:lnTo>
                  <a:pt x="366288" y="5310"/>
                </a:lnTo>
                <a:lnTo>
                  <a:pt x="392241" y="2308"/>
                </a:lnTo>
                <a:lnTo>
                  <a:pt x="420709" y="974"/>
                </a:lnTo>
                <a:lnTo>
                  <a:pt x="448037" y="381"/>
                </a:lnTo>
                <a:lnTo>
                  <a:pt x="474294" y="116"/>
                </a:lnTo>
                <a:lnTo>
                  <a:pt x="500075" y="0"/>
                </a:lnTo>
                <a:lnTo>
                  <a:pt x="525644" y="2205"/>
                </a:lnTo>
                <a:lnTo>
                  <a:pt x="551118" y="5161"/>
                </a:lnTo>
                <a:lnTo>
                  <a:pt x="576553" y="6476"/>
                </a:lnTo>
                <a:lnTo>
                  <a:pt x="601968" y="7058"/>
                </a:lnTo>
                <a:lnTo>
                  <a:pt x="627374" y="7318"/>
                </a:lnTo>
                <a:lnTo>
                  <a:pt x="652776" y="7433"/>
                </a:lnTo>
                <a:lnTo>
                  <a:pt x="680436" y="7485"/>
                </a:lnTo>
                <a:lnTo>
                  <a:pt x="709663" y="7507"/>
                </a:lnTo>
                <a:lnTo>
                  <a:pt x="739585" y="7518"/>
                </a:lnTo>
                <a:lnTo>
                  <a:pt x="767560" y="9781"/>
                </a:lnTo>
                <a:lnTo>
                  <a:pt x="794103" y="12762"/>
                </a:lnTo>
                <a:lnTo>
                  <a:pt x="820013" y="14086"/>
                </a:lnTo>
                <a:lnTo>
                  <a:pt x="847896" y="14674"/>
                </a:lnTo>
                <a:lnTo>
                  <a:pt x="876375" y="14936"/>
                </a:lnTo>
                <a:lnTo>
                  <a:pt x="903144" y="15053"/>
                </a:lnTo>
                <a:lnTo>
                  <a:pt x="929152" y="17362"/>
                </a:lnTo>
                <a:lnTo>
                  <a:pt x="955669" y="20365"/>
                </a:lnTo>
                <a:lnTo>
                  <a:pt x="984389" y="21698"/>
                </a:lnTo>
                <a:lnTo>
                  <a:pt x="1014086" y="22291"/>
                </a:lnTo>
                <a:lnTo>
                  <a:pt x="1043370" y="22556"/>
                </a:lnTo>
                <a:lnTo>
                  <a:pt x="1070497" y="22673"/>
                </a:lnTo>
                <a:lnTo>
                  <a:pt x="1098922" y="24983"/>
                </a:lnTo>
                <a:lnTo>
                  <a:pt x="1128489" y="27984"/>
                </a:lnTo>
                <a:lnTo>
                  <a:pt x="1158564" y="29319"/>
                </a:lnTo>
                <a:lnTo>
                  <a:pt x="1186605" y="29911"/>
                </a:lnTo>
                <a:lnTo>
                  <a:pt x="1214026" y="30175"/>
                </a:lnTo>
                <a:lnTo>
                  <a:pt x="1243146" y="30292"/>
                </a:lnTo>
                <a:lnTo>
                  <a:pt x="1270764" y="32602"/>
                </a:lnTo>
                <a:lnTo>
                  <a:pt x="1297998" y="35605"/>
                </a:lnTo>
                <a:lnTo>
                  <a:pt x="1327034" y="36939"/>
                </a:lnTo>
                <a:lnTo>
                  <a:pt x="1356872" y="37532"/>
                </a:lnTo>
                <a:lnTo>
                  <a:pt x="1387067" y="37796"/>
                </a:lnTo>
                <a:lnTo>
                  <a:pt x="1417420" y="37913"/>
                </a:lnTo>
                <a:lnTo>
                  <a:pt x="1447845" y="40222"/>
                </a:lnTo>
                <a:lnTo>
                  <a:pt x="1478299" y="43224"/>
                </a:lnTo>
                <a:lnTo>
                  <a:pt x="1508767" y="44558"/>
                </a:lnTo>
                <a:lnTo>
                  <a:pt x="1536985" y="45151"/>
                </a:lnTo>
                <a:lnTo>
                  <a:pt x="1564485" y="45416"/>
                </a:lnTo>
                <a:lnTo>
                  <a:pt x="1593640" y="45532"/>
                </a:lnTo>
                <a:lnTo>
                  <a:pt x="1623531" y="45585"/>
                </a:lnTo>
                <a:lnTo>
                  <a:pt x="1653748" y="45607"/>
                </a:lnTo>
                <a:lnTo>
                  <a:pt x="1684113" y="45618"/>
                </a:lnTo>
                <a:lnTo>
                  <a:pt x="1714541" y="45623"/>
                </a:lnTo>
                <a:lnTo>
                  <a:pt x="1744151" y="45624"/>
                </a:lnTo>
                <a:lnTo>
                  <a:pt x="1771422" y="45625"/>
                </a:lnTo>
                <a:lnTo>
                  <a:pt x="1799911" y="45625"/>
                </a:lnTo>
                <a:lnTo>
                  <a:pt x="1829507" y="46472"/>
                </a:lnTo>
                <a:lnTo>
                  <a:pt x="1859593" y="49672"/>
                </a:lnTo>
                <a:lnTo>
                  <a:pt x="1889898" y="51656"/>
                </a:lnTo>
                <a:lnTo>
                  <a:pt x="1919455" y="52540"/>
                </a:lnTo>
                <a:lnTo>
                  <a:pt x="1946702" y="52933"/>
                </a:lnTo>
                <a:lnTo>
                  <a:pt x="1977437" y="53107"/>
                </a:lnTo>
                <a:lnTo>
                  <a:pt x="2009161" y="53184"/>
                </a:lnTo>
                <a:lnTo>
                  <a:pt x="2037372" y="53219"/>
                </a:lnTo>
                <a:lnTo>
                  <a:pt x="2066278" y="53234"/>
                </a:lnTo>
                <a:lnTo>
                  <a:pt x="2095211" y="53240"/>
                </a:lnTo>
                <a:lnTo>
                  <a:pt x="2122183" y="53244"/>
                </a:lnTo>
                <a:lnTo>
                  <a:pt x="2150538" y="53246"/>
                </a:lnTo>
                <a:lnTo>
                  <a:pt x="2180074" y="53246"/>
                </a:lnTo>
                <a:lnTo>
                  <a:pt x="2210134" y="53246"/>
                </a:lnTo>
                <a:lnTo>
                  <a:pt x="2240429" y="50988"/>
                </a:lnTo>
                <a:lnTo>
                  <a:pt x="2270826" y="48009"/>
                </a:lnTo>
                <a:lnTo>
                  <a:pt x="2301268" y="46685"/>
                </a:lnTo>
                <a:lnTo>
                  <a:pt x="2331733" y="46097"/>
                </a:lnTo>
                <a:lnTo>
                  <a:pt x="2362204" y="45836"/>
                </a:lnTo>
                <a:lnTo>
                  <a:pt x="2392681" y="45718"/>
                </a:lnTo>
                <a:lnTo>
                  <a:pt x="2423160" y="45668"/>
                </a:lnTo>
                <a:lnTo>
                  <a:pt x="2452794" y="45644"/>
                </a:lnTo>
                <a:lnTo>
                  <a:pt x="2480075" y="45635"/>
                </a:lnTo>
                <a:lnTo>
                  <a:pt x="2508569" y="47888"/>
                </a:lnTo>
                <a:lnTo>
                  <a:pt x="2538165" y="50864"/>
                </a:lnTo>
                <a:lnTo>
                  <a:pt x="2568252" y="52187"/>
                </a:lnTo>
                <a:lnTo>
                  <a:pt x="2596300" y="52775"/>
                </a:lnTo>
                <a:lnTo>
                  <a:pt x="2623725" y="53036"/>
                </a:lnTo>
                <a:lnTo>
                  <a:pt x="2652846" y="53153"/>
                </a:lnTo>
                <a:lnTo>
                  <a:pt x="2680464" y="53204"/>
                </a:lnTo>
                <a:lnTo>
                  <a:pt x="2707697" y="54075"/>
                </a:lnTo>
                <a:lnTo>
                  <a:pt x="2736734" y="57282"/>
                </a:lnTo>
                <a:lnTo>
                  <a:pt x="2764314" y="59273"/>
                </a:lnTo>
                <a:lnTo>
                  <a:pt x="2790683" y="60158"/>
                </a:lnTo>
                <a:lnTo>
                  <a:pt x="2816514" y="60551"/>
                </a:lnTo>
                <a:lnTo>
                  <a:pt x="2842107" y="60726"/>
                </a:lnTo>
                <a:lnTo>
                  <a:pt x="2867591" y="61650"/>
                </a:lnTo>
                <a:lnTo>
                  <a:pt x="2893029" y="64884"/>
                </a:lnTo>
                <a:lnTo>
                  <a:pt x="2918445" y="66884"/>
                </a:lnTo>
                <a:lnTo>
                  <a:pt x="2944700" y="67774"/>
                </a:lnTo>
                <a:lnTo>
                  <a:pt x="2973302" y="68169"/>
                </a:lnTo>
                <a:lnTo>
                  <a:pt x="3000690" y="68346"/>
                </a:lnTo>
                <a:lnTo>
                  <a:pt x="3026972" y="68423"/>
                </a:lnTo>
                <a:lnTo>
                  <a:pt x="3052765" y="68459"/>
                </a:lnTo>
                <a:lnTo>
                  <a:pt x="3078339" y="68473"/>
                </a:lnTo>
                <a:lnTo>
                  <a:pt x="3103817" y="68480"/>
                </a:lnTo>
                <a:lnTo>
                  <a:pt x="3129251" y="68484"/>
                </a:lnTo>
                <a:lnTo>
                  <a:pt x="3154667" y="68485"/>
                </a:lnTo>
                <a:lnTo>
                  <a:pt x="3180920" y="68485"/>
                </a:lnTo>
                <a:lnTo>
                  <a:pt x="3209521" y="68485"/>
                </a:lnTo>
                <a:lnTo>
                  <a:pt x="3246094" y="68486"/>
                </a:lnTo>
                <a:lnTo>
                  <a:pt x="3272354" y="68486"/>
                </a:lnTo>
                <a:lnTo>
                  <a:pt x="3300112" y="67639"/>
                </a:lnTo>
                <a:lnTo>
                  <a:pt x="3326560" y="64441"/>
                </a:lnTo>
                <a:lnTo>
                  <a:pt x="3352427" y="62454"/>
                </a:lnTo>
                <a:lnTo>
                  <a:pt x="3378034" y="61573"/>
                </a:lnTo>
                <a:lnTo>
                  <a:pt x="3403525" y="61180"/>
                </a:lnTo>
                <a:lnTo>
                  <a:pt x="3428966" y="58748"/>
                </a:lnTo>
                <a:lnTo>
                  <a:pt x="3454384" y="55692"/>
                </a:lnTo>
                <a:lnTo>
                  <a:pt x="3479792" y="54332"/>
                </a:lnTo>
                <a:lnTo>
                  <a:pt x="3505196" y="53729"/>
                </a:lnTo>
                <a:lnTo>
                  <a:pt x="3530597" y="53460"/>
                </a:lnTo>
                <a:lnTo>
                  <a:pt x="3555999" y="53341"/>
                </a:lnTo>
                <a:lnTo>
                  <a:pt x="3581399" y="51031"/>
                </a:lnTo>
                <a:lnTo>
                  <a:pt x="3606799" y="48028"/>
                </a:lnTo>
                <a:lnTo>
                  <a:pt x="3632199" y="46693"/>
                </a:lnTo>
                <a:lnTo>
                  <a:pt x="3670299" y="45942"/>
                </a:lnTo>
                <a:lnTo>
                  <a:pt x="3708399" y="45719"/>
                </a:lnTo>
                <a:lnTo>
                  <a:pt x="3746499" y="41608"/>
                </a:lnTo>
                <a:lnTo>
                  <a:pt x="3784599" y="39074"/>
                </a:lnTo>
                <a:lnTo>
                  <a:pt x="3822699" y="38322"/>
                </a:lnTo>
                <a:lnTo>
                  <a:pt x="3856754" y="38100"/>
                </a:lnTo>
                <a:lnTo>
                  <a:pt x="3892339" y="38033"/>
                </a:lnTo>
                <a:lnTo>
                  <a:pt x="3929693" y="38014"/>
                </a:lnTo>
                <a:lnTo>
                  <a:pt x="3967572" y="38008"/>
                </a:lnTo>
                <a:lnTo>
                  <a:pt x="4005606" y="38007"/>
                </a:lnTo>
                <a:lnTo>
                  <a:pt x="4043687" y="38007"/>
                </a:lnTo>
                <a:lnTo>
                  <a:pt x="4081782" y="38006"/>
                </a:lnTo>
                <a:lnTo>
                  <a:pt x="4115835" y="38006"/>
                </a:lnTo>
                <a:lnTo>
                  <a:pt x="4151419" y="38006"/>
                </a:lnTo>
                <a:lnTo>
                  <a:pt x="4188772" y="38006"/>
                </a:lnTo>
                <a:lnTo>
                  <a:pt x="4226652" y="38006"/>
                </a:lnTo>
                <a:lnTo>
                  <a:pt x="4260642" y="38006"/>
                </a:lnTo>
                <a:lnTo>
                  <a:pt x="4296207" y="38006"/>
                </a:lnTo>
                <a:lnTo>
                  <a:pt x="4329510" y="38006"/>
                </a:lnTo>
                <a:lnTo>
                  <a:pt x="4360827" y="38006"/>
                </a:lnTo>
                <a:lnTo>
                  <a:pt x="4395599" y="38006"/>
                </a:lnTo>
                <a:lnTo>
                  <a:pt x="4428669" y="38006"/>
                </a:lnTo>
                <a:lnTo>
                  <a:pt x="4463961" y="38006"/>
                </a:lnTo>
                <a:lnTo>
                  <a:pt x="4501230" y="42051"/>
                </a:lnTo>
                <a:lnTo>
                  <a:pt x="4530993" y="40522"/>
                </a:lnTo>
                <a:lnTo>
                  <a:pt x="4563989" y="38751"/>
                </a:lnTo>
                <a:lnTo>
                  <a:pt x="4601743" y="38153"/>
                </a:lnTo>
                <a:lnTo>
                  <a:pt x="4630954" y="38050"/>
                </a:lnTo>
                <a:lnTo>
                  <a:pt x="4668906" y="35756"/>
                </a:lnTo>
                <a:lnTo>
                  <a:pt x="4702793" y="31094"/>
                </a:lnTo>
                <a:lnTo>
                  <a:pt x="4718937" y="29749"/>
                </a:lnTo>
                <a:lnTo>
                  <a:pt x="4751185" y="22134"/>
                </a:lnTo>
                <a:lnTo>
                  <a:pt x="4752417" y="20652"/>
                </a:lnTo>
                <a:lnTo>
                  <a:pt x="4754879" y="15147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SMARTInkShape-Group160"/>
          <p:cNvGrpSpPr/>
          <p:nvPr/>
        </p:nvGrpSpPr>
        <p:grpSpPr>
          <a:xfrm>
            <a:off x="381092" y="1120138"/>
            <a:ext cx="4395551" cy="480063"/>
            <a:chOff x="381092" y="1120138"/>
            <a:chExt cx="4395551" cy="480063"/>
          </a:xfrm>
        </p:grpSpPr>
        <p:sp>
          <p:nvSpPr>
            <p:cNvPr id="24" name="SMARTInkShape-737"/>
            <p:cNvSpPr/>
            <p:nvPr/>
          </p:nvSpPr>
          <p:spPr>
            <a:xfrm>
              <a:off x="4450205" y="1282849"/>
              <a:ext cx="326438" cy="279252"/>
            </a:xfrm>
            <a:custGeom>
              <a:avLst/>
              <a:gdLst/>
              <a:ahLst/>
              <a:cxnLst/>
              <a:rect l="0" t="0" r="0" b="0"/>
              <a:pathLst>
                <a:path w="326438" h="279252">
                  <a:moveTo>
                    <a:pt x="30354" y="65890"/>
                  </a:moveTo>
                  <a:lnTo>
                    <a:pt x="34399" y="69936"/>
                  </a:lnTo>
                  <a:lnTo>
                    <a:pt x="36385" y="74179"/>
                  </a:lnTo>
                  <a:lnTo>
                    <a:pt x="44826" y="107701"/>
                  </a:lnTo>
                  <a:lnTo>
                    <a:pt x="43185" y="135203"/>
                  </a:lnTo>
                  <a:lnTo>
                    <a:pt x="39003" y="165094"/>
                  </a:lnTo>
                  <a:lnTo>
                    <a:pt x="31247" y="200696"/>
                  </a:lnTo>
                  <a:lnTo>
                    <a:pt x="17573" y="236795"/>
                  </a:lnTo>
                  <a:lnTo>
                    <a:pt x="11797" y="253313"/>
                  </a:lnTo>
                  <a:lnTo>
                    <a:pt x="7148" y="259255"/>
                  </a:lnTo>
                  <a:lnTo>
                    <a:pt x="0" y="263927"/>
                  </a:lnTo>
                  <a:lnTo>
                    <a:pt x="729" y="231080"/>
                  </a:lnTo>
                  <a:lnTo>
                    <a:pt x="8165" y="194444"/>
                  </a:lnTo>
                  <a:lnTo>
                    <a:pt x="15313" y="162400"/>
                  </a:lnTo>
                  <a:lnTo>
                    <a:pt x="25050" y="126095"/>
                  </a:lnTo>
                  <a:lnTo>
                    <a:pt x="38660" y="90784"/>
                  </a:lnTo>
                  <a:lnTo>
                    <a:pt x="55676" y="61130"/>
                  </a:lnTo>
                  <a:lnTo>
                    <a:pt x="74545" y="40773"/>
                  </a:lnTo>
                  <a:lnTo>
                    <a:pt x="93120" y="29380"/>
                  </a:lnTo>
                  <a:lnTo>
                    <a:pt x="112452" y="22899"/>
                  </a:lnTo>
                  <a:lnTo>
                    <a:pt x="134153" y="20709"/>
                  </a:lnTo>
                  <a:lnTo>
                    <a:pt x="144502" y="24926"/>
                  </a:lnTo>
                  <a:lnTo>
                    <a:pt x="149632" y="28420"/>
                  </a:lnTo>
                  <a:lnTo>
                    <a:pt x="157592" y="39076"/>
                  </a:lnTo>
                  <a:lnTo>
                    <a:pt x="169599" y="66614"/>
                  </a:lnTo>
                  <a:lnTo>
                    <a:pt x="174041" y="102596"/>
                  </a:lnTo>
                  <a:lnTo>
                    <a:pt x="174811" y="132270"/>
                  </a:lnTo>
                  <a:lnTo>
                    <a:pt x="173344" y="162511"/>
                  </a:lnTo>
                  <a:lnTo>
                    <a:pt x="163785" y="192073"/>
                  </a:lnTo>
                  <a:lnTo>
                    <a:pt x="149913" y="224998"/>
                  </a:lnTo>
                  <a:lnTo>
                    <a:pt x="134510" y="243387"/>
                  </a:lnTo>
                  <a:lnTo>
                    <a:pt x="132812" y="244334"/>
                  </a:lnTo>
                  <a:lnTo>
                    <a:pt x="131678" y="244120"/>
                  </a:lnTo>
                  <a:lnTo>
                    <a:pt x="129861" y="241737"/>
                  </a:lnTo>
                  <a:lnTo>
                    <a:pt x="136015" y="209384"/>
                  </a:lnTo>
                  <a:lnTo>
                    <a:pt x="140777" y="175293"/>
                  </a:lnTo>
                  <a:lnTo>
                    <a:pt x="147446" y="149792"/>
                  </a:lnTo>
                  <a:lnTo>
                    <a:pt x="156056" y="123500"/>
                  </a:lnTo>
                  <a:lnTo>
                    <a:pt x="165526" y="94881"/>
                  </a:lnTo>
                  <a:lnTo>
                    <a:pt x="177636" y="67486"/>
                  </a:lnTo>
                  <a:lnTo>
                    <a:pt x="198736" y="32779"/>
                  </a:lnTo>
                  <a:lnTo>
                    <a:pt x="213563" y="16461"/>
                  </a:lnTo>
                  <a:lnTo>
                    <a:pt x="235345" y="3361"/>
                  </a:lnTo>
                  <a:lnTo>
                    <a:pt x="247333" y="0"/>
                  </a:lnTo>
                  <a:lnTo>
                    <a:pt x="267646" y="2152"/>
                  </a:lnTo>
                  <a:lnTo>
                    <a:pt x="280033" y="8210"/>
                  </a:lnTo>
                  <a:lnTo>
                    <a:pt x="291183" y="17395"/>
                  </a:lnTo>
                  <a:lnTo>
                    <a:pt x="306132" y="37692"/>
                  </a:lnTo>
                  <a:lnTo>
                    <a:pt x="316302" y="65625"/>
                  </a:lnTo>
                  <a:lnTo>
                    <a:pt x="323829" y="100337"/>
                  </a:lnTo>
                  <a:lnTo>
                    <a:pt x="326437" y="137433"/>
                  </a:lnTo>
                  <a:lnTo>
                    <a:pt x="326363" y="175236"/>
                  </a:lnTo>
                  <a:lnTo>
                    <a:pt x="322202" y="213247"/>
                  </a:lnTo>
                  <a:lnTo>
                    <a:pt x="319746" y="248780"/>
                  </a:lnTo>
                  <a:lnTo>
                    <a:pt x="312295" y="2792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738"/>
            <p:cNvSpPr/>
            <p:nvPr/>
          </p:nvSpPr>
          <p:spPr>
            <a:xfrm>
              <a:off x="4215003" y="1356358"/>
              <a:ext cx="166230" cy="216361"/>
            </a:xfrm>
            <a:custGeom>
              <a:avLst/>
              <a:gdLst/>
              <a:ahLst/>
              <a:cxnLst/>
              <a:rect l="0" t="0" r="0" b="0"/>
              <a:pathLst>
                <a:path w="166230" h="216361">
                  <a:moveTo>
                    <a:pt x="59815" y="0"/>
                  </a:moveTo>
                  <a:lnTo>
                    <a:pt x="59815" y="4047"/>
                  </a:lnTo>
                  <a:lnTo>
                    <a:pt x="58969" y="5237"/>
                  </a:lnTo>
                  <a:lnTo>
                    <a:pt x="57559" y="6032"/>
                  </a:lnTo>
                  <a:lnTo>
                    <a:pt x="55770" y="6562"/>
                  </a:lnTo>
                  <a:lnTo>
                    <a:pt x="54580" y="8608"/>
                  </a:lnTo>
                  <a:lnTo>
                    <a:pt x="41684" y="43417"/>
                  </a:lnTo>
                  <a:lnTo>
                    <a:pt x="26764" y="77728"/>
                  </a:lnTo>
                  <a:lnTo>
                    <a:pt x="16630" y="112219"/>
                  </a:lnTo>
                  <a:lnTo>
                    <a:pt x="6474" y="144369"/>
                  </a:lnTo>
                  <a:lnTo>
                    <a:pt x="361" y="175180"/>
                  </a:lnTo>
                  <a:lnTo>
                    <a:pt x="0" y="198795"/>
                  </a:lnTo>
                  <a:lnTo>
                    <a:pt x="3034" y="206322"/>
                  </a:lnTo>
                  <a:lnTo>
                    <a:pt x="9462" y="212491"/>
                  </a:lnTo>
                  <a:lnTo>
                    <a:pt x="13547" y="215320"/>
                  </a:lnTo>
                  <a:lnTo>
                    <a:pt x="17963" y="216360"/>
                  </a:lnTo>
                  <a:lnTo>
                    <a:pt x="27386" y="215259"/>
                  </a:lnTo>
                  <a:lnTo>
                    <a:pt x="48079" y="206806"/>
                  </a:lnTo>
                  <a:lnTo>
                    <a:pt x="83138" y="184892"/>
                  </a:lnTo>
                  <a:lnTo>
                    <a:pt x="118580" y="151663"/>
                  </a:lnTo>
                  <a:lnTo>
                    <a:pt x="140662" y="117730"/>
                  </a:lnTo>
                  <a:lnTo>
                    <a:pt x="159636" y="84499"/>
                  </a:lnTo>
                  <a:lnTo>
                    <a:pt x="165593" y="49855"/>
                  </a:lnTo>
                  <a:lnTo>
                    <a:pt x="166229" y="33493"/>
                  </a:lnTo>
                  <a:lnTo>
                    <a:pt x="164120" y="25328"/>
                  </a:lnTo>
                  <a:lnTo>
                    <a:pt x="152623" y="9271"/>
                  </a:lnTo>
                  <a:lnTo>
                    <a:pt x="149606" y="8355"/>
                  </a:lnTo>
                  <a:lnTo>
                    <a:pt x="147615" y="8110"/>
                  </a:lnTo>
                  <a:lnTo>
                    <a:pt x="146290" y="7101"/>
                  </a:lnTo>
                  <a:lnTo>
                    <a:pt x="14363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739"/>
            <p:cNvSpPr/>
            <p:nvPr/>
          </p:nvSpPr>
          <p:spPr>
            <a:xfrm>
              <a:off x="4122418" y="1402078"/>
              <a:ext cx="7623" cy="167643"/>
            </a:xfrm>
            <a:custGeom>
              <a:avLst/>
              <a:gdLst/>
              <a:ahLst/>
              <a:cxnLst/>
              <a:rect l="0" t="0" r="0" b="0"/>
              <a:pathLst>
                <a:path w="7623" h="167643">
                  <a:moveTo>
                    <a:pt x="7622" y="0"/>
                  </a:moveTo>
                  <a:lnTo>
                    <a:pt x="3577" y="4047"/>
                  </a:lnTo>
                  <a:lnTo>
                    <a:pt x="1589" y="8289"/>
                  </a:lnTo>
                  <a:lnTo>
                    <a:pt x="62" y="40133"/>
                  </a:lnTo>
                  <a:lnTo>
                    <a:pt x="9" y="76468"/>
                  </a:lnTo>
                  <a:lnTo>
                    <a:pt x="2" y="114336"/>
                  </a:lnTo>
                  <a:lnTo>
                    <a:pt x="0" y="149478"/>
                  </a:lnTo>
                  <a:lnTo>
                    <a:pt x="0" y="1676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740"/>
            <p:cNvSpPr/>
            <p:nvPr/>
          </p:nvSpPr>
          <p:spPr>
            <a:xfrm>
              <a:off x="3924329" y="1341120"/>
              <a:ext cx="129512" cy="219302"/>
            </a:xfrm>
            <a:custGeom>
              <a:avLst/>
              <a:gdLst/>
              <a:ahLst/>
              <a:cxnLst/>
              <a:rect l="0" t="0" r="0" b="0"/>
              <a:pathLst>
                <a:path w="129512" h="219302">
                  <a:moveTo>
                    <a:pt x="7589" y="38100"/>
                  </a:moveTo>
                  <a:lnTo>
                    <a:pt x="11636" y="42144"/>
                  </a:lnTo>
                  <a:lnTo>
                    <a:pt x="13622" y="46389"/>
                  </a:lnTo>
                  <a:lnTo>
                    <a:pt x="15118" y="80705"/>
                  </a:lnTo>
                  <a:lnTo>
                    <a:pt x="21229" y="117151"/>
                  </a:lnTo>
                  <a:lnTo>
                    <a:pt x="22513" y="151457"/>
                  </a:lnTo>
                  <a:lnTo>
                    <a:pt x="16757" y="188117"/>
                  </a:lnTo>
                  <a:lnTo>
                    <a:pt x="15051" y="198754"/>
                  </a:lnTo>
                  <a:lnTo>
                    <a:pt x="7510" y="217203"/>
                  </a:lnTo>
                  <a:lnTo>
                    <a:pt x="5843" y="218460"/>
                  </a:lnTo>
                  <a:lnTo>
                    <a:pt x="3885" y="219301"/>
                  </a:lnTo>
                  <a:lnTo>
                    <a:pt x="2580" y="219014"/>
                  </a:lnTo>
                  <a:lnTo>
                    <a:pt x="1710" y="217975"/>
                  </a:lnTo>
                  <a:lnTo>
                    <a:pt x="743" y="214563"/>
                  </a:lnTo>
                  <a:lnTo>
                    <a:pt x="0" y="176831"/>
                  </a:lnTo>
                  <a:lnTo>
                    <a:pt x="822" y="144243"/>
                  </a:lnTo>
                  <a:lnTo>
                    <a:pt x="6055" y="115927"/>
                  </a:lnTo>
                  <a:lnTo>
                    <a:pt x="15408" y="78276"/>
                  </a:lnTo>
                  <a:lnTo>
                    <a:pt x="21225" y="63576"/>
                  </a:lnTo>
                  <a:lnTo>
                    <a:pt x="44145" y="36078"/>
                  </a:lnTo>
                  <a:lnTo>
                    <a:pt x="78241" y="18048"/>
                  </a:lnTo>
                  <a:lnTo>
                    <a:pt x="93811" y="11086"/>
                  </a:lnTo>
                  <a:lnTo>
                    <a:pt x="12951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741"/>
            <p:cNvSpPr/>
            <p:nvPr/>
          </p:nvSpPr>
          <p:spPr>
            <a:xfrm>
              <a:off x="3650072" y="1173478"/>
              <a:ext cx="180845" cy="403690"/>
            </a:xfrm>
            <a:custGeom>
              <a:avLst/>
              <a:gdLst/>
              <a:ahLst/>
              <a:cxnLst/>
              <a:rect l="0" t="0" r="0" b="0"/>
              <a:pathLst>
                <a:path w="180845" h="403690">
                  <a:moveTo>
                    <a:pt x="7528" y="0"/>
                  </a:moveTo>
                  <a:lnTo>
                    <a:pt x="967" y="0"/>
                  </a:lnTo>
                  <a:lnTo>
                    <a:pt x="614" y="847"/>
                  </a:lnTo>
                  <a:lnTo>
                    <a:pt x="0" y="10607"/>
                  </a:lnTo>
                  <a:lnTo>
                    <a:pt x="6476" y="46653"/>
                  </a:lnTo>
                  <a:lnTo>
                    <a:pt x="8165" y="82468"/>
                  </a:lnTo>
                  <a:lnTo>
                    <a:pt x="12702" y="113806"/>
                  </a:lnTo>
                  <a:lnTo>
                    <a:pt x="14060" y="140328"/>
                  </a:lnTo>
                  <a:lnTo>
                    <a:pt x="16922" y="166790"/>
                  </a:lnTo>
                  <a:lnTo>
                    <a:pt x="20169" y="193509"/>
                  </a:lnTo>
                  <a:lnTo>
                    <a:pt x="21613" y="222318"/>
                  </a:lnTo>
                  <a:lnTo>
                    <a:pt x="22255" y="249798"/>
                  </a:lnTo>
                  <a:lnTo>
                    <a:pt x="22539" y="276122"/>
                  </a:lnTo>
                  <a:lnTo>
                    <a:pt x="22699" y="313048"/>
                  </a:lnTo>
                  <a:lnTo>
                    <a:pt x="22753" y="346881"/>
                  </a:lnTo>
                  <a:lnTo>
                    <a:pt x="21915" y="358218"/>
                  </a:lnTo>
                  <a:lnTo>
                    <a:pt x="15853" y="378021"/>
                  </a:lnTo>
                  <a:lnTo>
                    <a:pt x="15355" y="384258"/>
                  </a:lnTo>
                  <a:lnTo>
                    <a:pt x="15286" y="384018"/>
                  </a:lnTo>
                  <a:lnTo>
                    <a:pt x="15174" y="377552"/>
                  </a:lnTo>
                  <a:lnTo>
                    <a:pt x="21710" y="344445"/>
                  </a:lnTo>
                  <a:lnTo>
                    <a:pt x="22453" y="316454"/>
                  </a:lnTo>
                  <a:lnTo>
                    <a:pt x="26719" y="282665"/>
                  </a:lnTo>
                  <a:lnTo>
                    <a:pt x="33346" y="249888"/>
                  </a:lnTo>
                  <a:lnTo>
                    <a:pt x="44016" y="215403"/>
                  </a:lnTo>
                  <a:lnTo>
                    <a:pt x="62359" y="190069"/>
                  </a:lnTo>
                  <a:lnTo>
                    <a:pt x="70278" y="186076"/>
                  </a:lnTo>
                  <a:lnTo>
                    <a:pt x="104151" y="183069"/>
                  </a:lnTo>
                  <a:lnTo>
                    <a:pt x="123363" y="191026"/>
                  </a:lnTo>
                  <a:lnTo>
                    <a:pt x="157075" y="218711"/>
                  </a:lnTo>
                  <a:lnTo>
                    <a:pt x="168489" y="237806"/>
                  </a:lnTo>
                  <a:lnTo>
                    <a:pt x="179084" y="267015"/>
                  </a:lnTo>
                  <a:lnTo>
                    <a:pt x="180844" y="288808"/>
                  </a:lnTo>
                  <a:lnTo>
                    <a:pt x="172036" y="321113"/>
                  </a:lnTo>
                  <a:lnTo>
                    <a:pt x="160786" y="339174"/>
                  </a:lnTo>
                  <a:lnTo>
                    <a:pt x="134588" y="365604"/>
                  </a:lnTo>
                  <a:lnTo>
                    <a:pt x="97793" y="390293"/>
                  </a:lnTo>
                  <a:lnTo>
                    <a:pt x="64648" y="400930"/>
                  </a:lnTo>
                  <a:lnTo>
                    <a:pt x="26945" y="403604"/>
                  </a:lnTo>
                  <a:lnTo>
                    <a:pt x="23013" y="403689"/>
                  </a:lnTo>
                  <a:lnTo>
                    <a:pt x="19545" y="402054"/>
                  </a:lnTo>
                  <a:lnTo>
                    <a:pt x="13433" y="395720"/>
                  </a:lnTo>
                  <a:lnTo>
                    <a:pt x="10151" y="389519"/>
                  </a:lnTo>
                  <a:lnTo>
                    <a:pt x="8305" y="379009"/>
                  </a:lnTo>
                  <a:lnTo>
                    <a:pt x="7528" y="365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742"/>
            <p:cNvSpPr/>
            <p:nvPr/>
          </p:nvSpPr>
          <p:spPr>
            <a:xfrm>
              <a:off x="3059958" y="1342927"/>
              <a:ext cx="498583" cy="217155"/>
            </a:xfrm>
            <a:custGeom>
              <a:avLst/>
              <a:gdLst/>
              <a:ahLst/>
              <a:cxnLst/>
              <a:rect l="0" t="0" r="0" b="0"/>
              <a:pathLst>
                <a:path w="498583" h="217155">
                  <a:moveTo>
                    <a:pt x="125201" y="21051"/>
                  </a:moveTo>
                  <a:lnTo>
                    <a:pt x="96683" y="21051"/>
                  </a:lnTo>
                  <a:lnTo>
                    <a:pt x="86844" y="25567"/>
                  </a:lnTo>
                  <a:lnTo>
                    <a:pt x="54341" y="48155"/>
                  </a:lnTo>
                  <a:lnTo>
                    <a:pt x="29735" y="75231"/>
                  </a:lnTo>
                  <a:lnTo>
                    <a:pt x="14652" y="105884"/>
                  </a:lnTo>
                  <a:lnTo>
                    <a:pt x="3520" y="141415"/>
                  </a:lnTo>
                  <a:lnTo>
                    <a:pt x="0" y="156674"/>
                  </a:lnTo>
                  <a:lnTo>
                    <a:pt x="2780" y="174784"/>
                  </a:lnTo>
                  <a:lnTo>
                    <a:pt x="8964" y="190027"/>
                  </a:lnTo>
                  <a:lnTo>
                    <a:pt x="13709" y="197188"/>
                  </a:lnTo>
                  <a:lnTo>
                    <a:pt x="17007" y="199436"/>
                  </a:lnTo>
                  <a:lnTo>
                    <a:pt x="29737" y="202599"/>
                  </a:lnTo>
                  <a:lnTo>
                    <a:pt x="39310" y="203341"/>
                  </a:lnTo>
                  <a:lnTo>
                    <a:pt x="54220" y="199711"/>
                  </a:lnTo>
                  <a:lnTo>
                    <a:pt x="74428" y="184816"/>
                  </a:lnTo>
                  <a:lnTo>
                    <a:pt x="88802" y="169670"/>
                  </a:lnTo>
                  <a:lnTo>
                    <a:pt x="101674" y="139968"/>
                  </a:lnTo>
                  <a:lnTo>
                    <a:pt x="112370" y="105783"/>
                  </a:lnTo>
                  <a:lnTo>
                    <a:pt x="117276" y="70667"/>
                  </a:lnTo>
                  <a:lnTo>
                    <a:pt x="117491" y="63786"/>
                  </a:lnTo>
                  <a:lnTo>
                    <a:pt x="117580" y="99287"/>
                  </a:lnTo>
                  <a:lnTo>
                    <a:pt x="124142" y="136589"/>
                  </a:lnTo>
                  <a:lnTo>
                    <a:pt x="129245" y="148885"/>
                  </a:lnTo>
                  <a:lnTo>
                    <a:pt x="146321" y="170574"/>
                  </a:lnTo>
                  <a:lnTo>
                    <a:pt x="160998" y="182006"/>
                  </a:lnTo>
                  <a:lnTo>
                    <a:pt x="180116" y="186711"/>
                  </a:lnTo>
                  <a:lnTo>
                    <a:pt x="192224" y="185553"/>
                  </a:lnTo>
                  <a:lnTo>
                    <a:pt x="213794" y="177913"/>
                  </a:lnTo>
                  <a:lnTo>
                    <a:pt x="245492" y="157462"/>
                  </a:lnTo>
                  <a:lnTo>
                    <a:pt x="267119" y="133698"/>
                  </a:lnTo>
                  <a:lnTo>
                    <a:pt x="284509" y="97034"/>
                  </a:lnTo>
                  <a:lnTo>
                    <a:pt x="290373" y="74327"/>
                  </a:lnTo>
                  <a:lnTo>
                    <a:pt x="292745" y="41117"/>
                  </a:lnTo>
                  <a:lnTo>
                    <a:pt x="292778" y="41202"/>
                  </a:lnTo>
                  <a:lnTo>
                    <a:pt x="292840" y="76455"/>
                  </a:lnTo>
                  <a:lnTo>
                    <a:pt x="292842" y="112763"/>
                  </a:lnTo>
                  <a:lnTo>
                    <a:pt x="292842" y="143873"/>
                  </a:lnTo>
                  <a:lnTo>
                    <a:pt x="292842" y="177236"/>
                  </a:lnTo>
                  <a:lnTo>
                    <a:pt x="291995" y="189528"/>
                  </a:lnTo>
                  <a:lnTo>
                    <a:pt x="285535" y="217154"/>
                  </a:lnTo>
                  <a:lnTo>
                    <a:pt x="285430" y="216980"/>
                  </a:lnTo>
                  <a:lnTo>
                    <a:pt x="285249" y="208388"/>
                  </a:lnTo>
                  <a:lnTo>
                    <a:pt x="291785" y="172505"/>
                  </a:lnTo>
                  <a:lnTo>
                    <a:pt x="297868" y="135855"/>
                  </a:lnTo>
                  <a:lnTo>
                    <a:pt x="300539" y="102670"/>
                  </a:lnTo>
                  <a:lnTo>
                    <a:pt x="307163" y="75998"/>
                  </a:lnTo>
                  <a:lnTo>
                    <a:pt x="324905" y="44593"/>
                  </a:lnTo>
                  <a:lnTo>
                    <a:pt x="328609" y="41827"/>
                  </a:lnTo>
                  <a:lnTo>
                    <a:pt x="341070" y="37932"/>
                  </a:lnTo>
                  <a:lnTo>
                    <a:pt x="347577" y="37021"/>
                  </a:lnTo>
                  <a:lnTo>
                    <a:pt x="353292" y="38873"/>
                  </a:lnTo>
                  <a:lnTo>
                    <a:pt x="356002" y="40553"/>
                  </a:lnTo>
                  <a:lnTo>
                    <a:pt x="363860" y="51007"/>
                  </a:lnTo>
                  <a:lnTo>
                    <a:pt x="379192" y="83695"/>
                  </a:lnTo>
                  <a:lnTo>
                    <a:pt x="389643" y="120333"/>
                  </a:lnTo>
                  <a:lnTo>
                    <a:pt x="391703" y="157563"/>
                  </a:lnTo>
                  <a:lnTo>
                    <a:pt x="391768" y="162858"/>
                  </a:lnTo>
                  <a:lnTo>
                    <a:pt x="390967" y="166391"/>
                  </a:lnTo>
                  <a:lnTo>
                    <a:pt x="389584" y="168743"/>
                  </a:lnTo>
                  <a:lnTo>
                    <a:pt x="384591" y="173176"/>
                  </a:lnTo>
                  <a:lnTo>
                    <a:pt x="384374" y="169326"/>
                  </a:lnTo>
                  <a:lnTo>
                    <a:pt x="390849" y="140882"/>
                  </a:lnTo>
                  <a:lnTo>
                    <a:pt x="392540" y="105995"/>
                  </a:lnTo>
                  <a:lnTo>
                    <a:pt x="397923" y="76512"/>
                  </a:lnTo>
                  <a:lnTo>
                    <a:pt x="407328" y="38466"/>
                  </a:lnTo>
                  <a:lnTo>
                    <a:pt x="413150" y="23713"/>
                  </a:lnTo>
                  <a:lnTo>
                    <a:pt x="431492" y="4292"/>
                  </a:lnTo>
                  <a:lnTo>
                    <a:pt x="437156" y="902"/>
                  </a:lnTo>
                  <a:lnTo>
                    <a:pt x="439850" y="0"/>
                  </a:lnTo>
                  <a:lnTo>
                    <a:pt x="447360" y="1254"/>
                  </a:lnTo>
                  <a:lnTo>
                    <a:pt x="451735" y="2773"/>
                  </a:lnTo>
                  <a:lnTo>
                    <a:pt x="458852" y="8976"/>
                  </a:lnTo>
                  <a:lnTo>
                    <a:pt x="461935" y="13002"/>
                  </a:lnTo>
                  <a:lnTo>
                    <a:pt x="465360" y="24247"/>
                  </a:lnTo>
                  <a:lnTo>
                    <a:pt x="473823" y="60420"/>
                  </a:lnTo>
                  <a:lnTo>
                    <a:pt x="481211" y="98005"/>
                  </a:lnTo>
                  <a:lnTo>
                    <a:pt x="482921" y="133996"/>
                  </a:lnTo>
                  <a:lnTo>
                    <a:pt x="483286" y="171015"/>
                  </a:lnTo>
                  <a:lnTo>
                    <a:pt x="483338" y="187657"/>
                  </a:lnTo>
                  <a:lnTo>
                    <a:pt x="487385" y="184341"/>
                  </a:lnTo>
                  <a:lnTo>
                    <a:pt x="489371" y="178010"/>
                  </a:lnTo>
                  <a:lnTo>
                    <a:pt x="491101" y="170397"/>
                  </a:lnTo>
                  <a:lnTo>
                    <a:pt x="498582" y="1582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743"/>
            <p:cNvSpPr/>
            <p:nvPr/>
          </p:nvSpPr>
          <p:spPr>
            <a:xfrm>
              <a:off x="2820329" y="1120138"/>
              <a:ext cx="220051" cy="480063"/>
            </a:xfrm>
            <a:custGeom>
              <a:avLst/>
              <a:gdLst/>
              <a:ahLst/>
              <a:cxnLst/>
              <a:rect l="0" t="0" r="0" b="0"/>
              <a:pathLst>
                <a:path w="220051" h="480063">
                  <a:moveTo>
                    <a:pt x="220050" y="0"/>
                  </a:moveTo>
                  <a:lnTo>
                    <a:pt x="216006" y="0"/>
                  </a:lnTo>
                  <a:lnTo>
                    <a:pt x="211762" y="2258"/>
                  </a:lnTo>
                  <a:lnTo>
                    <a:pt x="209443" y="4046"/>
                  </a:lnTo>
                  <a:lnTo>
                    <a:pt x="202353" y="6032"/>
                  </a:lnTo>
                  <a:lnTo>
                    <a:pt x="198092" y="6562"/>
                  </a:lnTo>
                  <a:lnTo>
                    <a:pt x="188842" y="11665"/>
                  </a:lnTo>
                  <a:lnTo>
                    <a:pt x="157990" y="39638"/>
                  </a:lnTo>
                  <a:lnTo>
                    <a:pt x="126134" y="68884"/>
                  </a:lnTo>
                  <a:lnTo>
                    <a:pt x="97396" y="96046"/>
                  </a:lnTo>
                  <a:lnTo>
                    <a:pt x="69690" y="130905"/>
                  </a:lnTo>
                  <a:lnTo>
                    <a:pt x="45394" y="168045"/>
                  </a:lnTo>
                  <a:lnTo>
                    <a:pt x="30665" y="194068"/>
                  </a:lnTo>
                  <a:lnTo>
                    <a:pt x="18475" y="222565"/>
                  </a:lnTo>
                  <a:lnTo>
                    <a:pt x="9669" y="254424"/>
                  </a:lnTo>
                  <a:lnTo>
                    <a:pt x="3780" y="287491"/>
                  </a:lnTo>
                  <a:lnTo>
                    <a:pt x="1164" y="319122"/>
                  </a:lnTo>
                  <a:lnTo>
                    <a:pt x="0" y="347854"/>
                  </a:lnTo>
                  <a:lnTo>
                    <a:pt x="1177" y="374736"/>
                  </a:lnTo>
                  <a:lnTo>
                    <a:pt x="10512" y="411977"/>
                  </a:lnTo>
                  <a:lnTo>
                    <a:pt x="20710" y="439850"/>
                  </a:lnTo>
                  <a:lnTo>
                    <a:pt x="32394" y="456263"/>
                  </a:lnTo>
                  <a:lnTo>
                    <a:pt x="48312" y="467508"/>
                  </a:lnTo>
                  <a:lnTo>
                    <a:pt x="66675" y="474482"/>
                  </a:lnTo>
                  <a:lnTo>
                    <a:pt x="103802" y="478958"/>
                  </a:lnTo>
                  <a:lnTo>
                    <a:pt x="143850" y="4800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744"/>
            <p:cNvSpPr/>
            <p:nvPr/>
          </p:nvSpPr>
          <p:spPr>
            <a:xfrm>
              <a:off x="1989689" y="1318258"/>
              <a:ext cx="517291" cy="258551"/>
            </a:xfrm>
            <a:custGeom>
              <a:avLst/>
              <a:gdLst/>
              <a:ahLst/>
              <a:cxnLst/>
              <a:rect l="0" t="0" r="0" b="0"/>
              <a:pathLst>
                <a:path w="517291" h="258551">
                  <a:moveTo>
                    <a:pt x="105811" y="76200"/>
                  </a:moveTo>
                  <a:lnTo>
                    <a:pt x="105811" y="65596"/>
                  </a:lnTo>
                  <a:lnTo>
                    <a:pt x="103552" y="60762"/>
                  </a:lnTo>
                  <a:lnTo>
                    <a:pt x="100573" y="55793"/>
                  </a:lnTo>
                  <a:lnTo>
                    <a:pt x="99249" y="50762"/>
                  </a:lnTo>
                  <a:lnTo>
                    <a:pt x="97202" y="49081"/>
                  </a:lnTo>
                  <a:lnTo>
                    <a:pt x="87079" y="46717"/>
                  </a:lnTo>
                  <a:lnTo>
                    <a:pt x="81116" y="46164"/>
                  </a:lnTo>
                  <a:lnTo>
                    <a:pt x="64909" y="53942"/>
                  </a:lnTo>
                  <a:lnTo>
                    <a:pt x="42760" y="72588"/>
                  </a:lnTo>
                  <a:lnTo>
                    <a:pt x="22079" y="102110"/>
                  </a:lnTo>
                  <a:lnTo>
                    <a:pt x="9034" y="130445"/>
                  </a:lnTo>
                  <a:lnTo>
                    <a:pt x="2065" y="162546"/>
                  </a:lnTo>
                  <a:lnTo>
                    <a:pt x="0" y="194354"/>
                  </a:lnTo>
                  <a:lnTo>
                    <a:pt x="1646" y="219864"/>
                  </a:lnTo>
                  <a:lnTo>
                    <a:pt x="7496" y="238995"/>
                  </a:lnTo>
                  <a:lnTo>
                    <a:pt x="13007" y="246767"/>
                  </a:lnTo>
                  <a:lnTo>
                    <a:pt x="21102" y="253043"/>
                  </a:lnTo>
                  <a:lnTo>
                    <a:pt x="30345" y="256398"/>
                  </a:lnTo>
                  <a:lnTo>
                    <a:pt x="54120" y="258550"/>
                  </a:lnTo>
                  <a:lnTo>
                    <a:pt x="75820" y="254878"/>
                  </a:lnTo>
                  <a:lnTo>
                    <a:pt x="94289" y="244384"/>
                  </a:lnTo>
                  <a:lnTo>
                    <a:pt x="120870" y="212428"/>
                  </a:lnTo>
                  <a:lnTo>
                    <a:pt x="137290" y="182697"/>
                  </a:lnTo>
                  <a:lnTo>
                    <a:pt x="145295" y="150787"/>
                  </a:lnTo>
                  <a:lnTo>
                    <a:pt x="151940" y="133578"/>
                  </a:lnTo>
                  <a:lnTo>
                    <a:pt x="155945" y="126255"/>
                  </a:lnTo>
                  <a:lnTo>
                    <a:pt x="158201" y="119066"/>
                  </a:lnTo>
                  <a:lnTo>
                    <a:pt x="158518" y="119170"/>
                  </a:lnTo>
                  <a:lnTo>
                    <a:pt x="159125" y="136505"/>
                  </a:lnTo>
                  <a:lnTo>
                    <a:pt x="159990" y="153618"/>
                  </a:lnTo>
                  <a:lnTo>
                    <a:pt x="172993" y="191389"/>
                  </a:lnTo>
                  <a:lnTo>
                    <a:pt x="181106" y="206135"/>
                  </a:lnTo>
                  <a:lnTo>
                    <a:pt x="192615" y="216641"/>
                  </a:lnTo>
                  <a:lnTo>
                    <a:pt x="220699" y="230283"/>
                  </a:lnTo>
                  <a:lnTo>
                    <a:pt x="239099" y="234461"/>
                  </a:lnTo>
                  <a:lnTo>
                    <a:pt x="270960" y="229790"/>
                  </a:lnTo>
                  <a:lnTo>
                    <a:pt x="304774" y="218264"/>
                  </a:lnTo>
                  <a:lnTo>
                    <a:pt x="322995" y="206724"/>
                  </a:lnTo>
                  <a:lnTo>
                    <a:pt x="339119" y="188535"/>
                  </a:lnTo>
                  <a:lnTo>
                    <a:pt x="356553" y="152141"/>
                  </a:lnTo>
                  <a:lnTo>
                    <a:pt x="372447" y="114947"/>
                  </a:lnTo>
                  <a:lnTo>
                    <a:pt x="378612" y="102199"/>
                  </a:lnTo>
                  <a:lnTo>
                    <a:pt x="379965" y="101154"/>
                  </a:lnTo>
                  <a:lnTo>
                    <a:pt x="383726" y="99991"/>
                  </a:lnTo>
                  <a:lnTo>
                    <a:pt x="384220" y="100527"/>
                  </a:lnTo>
                  <a:lnTo>
                    <a:pt x="382512" y="103381"/>
                  </a:lnTo>
                  <a:lnTo>
                    <a:pt x="382565" y="106175"/>
                  </a:lnTo>
                  <a:lnTo>
                    <a:pt x="389631" y="139687"/>
                  </a:lnTo>
                  <a:lnTo>
                    <a:pt x="395460" y="176441"/>
                  </a:lnTo>
                  <a:lnTo>
                    <a:pt x="401252" y="209581"/>
                  </a:lnTo>
                  <a:lnTo>
                    <a:pt x="404733" y="227480"/>
                  </a:lnTo>
                  <a:lnTo>
                    <a:pt x="410509" y="250863"/>
                  </a:lnTo>
                  <a:lnTo>
                    <a:pt x="410579" y="247239"/>
                  </a:lnTo>
                  <a:lnTo>
                    <a:pt x="404047" y="218882"/>
                  </a:lnTo>
                  <a:lnTo>
                    <a:pt x="403199" y="183157"/>
                  </a:lnTo>
                  <a:lnTo>
                    <a:pt x="403899" y="148438"/>
                  </a:lnTo>
                  <a:lnTo>
                    <a:pt x="409938" y="112185"/>
                  </a:lnTo>
                  <a:lnTo>
                    <a:pt x="422923" y="80466"/>
                  </a:lnTo>
                  <a:lnTo>
                    <a:pt x="443327" y="54605"/>
                  </a:lnTo>
                  <a:lnTo>
                    <a:pt x="477876" y="25368"/>
                  </a:lnTo>
                  <a:lnTo>
                    <a:pt x="5172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745"/>
            <p:cNvSpPr/>
            <p:nvPr/>
          </p:nvSpPr>
          <p:spPr>
            <a:xfrm>
              <a:off x="1875501" y="1135378"/>
              <a:ext cx="37120" cy="456658"/>
            </a:xfrm>
            <a:custGeom>
              <a:avLst/>
              <a:gdLst/>
              <a:ahLst/>
              <a:cxnLst/>
              <a:rect l="0" t="0" r="0" b="0"/>
              <a:pathLst>
                <a:path w="37120" h="456658">
                  <a:moveTo>
                    <a:pt x="14258" y="0"/>
                  </a:moveTo>
                  <a:lnTo>
                    <a:pt x="18303" y="4047"/>
                  </a:lnTo>
                  <a:lnTo>
                    <a:pt x="20290" y="8289"/>
                  </a:lnTo>
                  <a:lnTo>
                    <a:pt x="27770" y="39497"/>
                  </a:lnTo>
                  <a:lnTo>
                    <a:pt x="29156" y="72902"/>
                  </a:lnTo>
                  <a:lnTo>
                    <a:pt x="25351" y="106173"/>
                  </a:lnTo>
                  <a:lnTo>
                    <a:pt x="23423" y="134961"/>
                  </a:lnTo>
                  <a:lnTo>
                    <a:pt x="21718" y="168356"/>
                  </a:lnTo>
                  <a:lnTo>
                    <a:pt x="18138" y="205776"/>
                  </a:lnTo>
                  <a:lnTo>
                    <a:pt x="13724" y="242727"/>
                  </a:lnTo>
                  <a:lnTo>
                    <a:pt x="8940" y="278059"/>
                  </a:lnTo>
                  <a:lnTo>
                    <a:pt x="3992" y="310696"/>
                  </a:lnTo>
                  <a:lnTo>
                    <a:pt x="1229" y="342135"/>
                  </a:lnTo>
                  <a:lnTo>
                    <a:pt x="0" y="371347"/>
                  </a:lnTo>
                  <a:lnTo>
                    <a:pt x="156" y="405987"/>
                  </a:lnTo>
                  <a:lnTo>
                    <a:pt x="5618" y="440768"/>
                  </a:lnTo>
                  <a:lnTo>
                    <a:pt x="8442" y="447922"/>
                  </a:lnTo>
                  <a:lnTo>
                    <a:pt x="10380" y="451014"/>
                  </a:lnTo>
                  <a:lnTo>
                    <a:pt x="13367" y="453076"/>
                  </a:lnTo>
                  <a:lnTo>
                    <a:pt x="27040" y="456657"/>
                  </a:lnTo>
                  <a:lnTo>
                    <a:pt x="30664" y="454701"/>
                  </a:lnTo>
                  <a:lnTo>
                    <a:pt x="37119" y="449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746"/>
            <p:cNvSpPr/>
            <p:nvPr/>
          </p:nvSpPr>
          <p:spPr>
            <a:xfrm>
              <a:off x="1531620" y="1356358"/>
              <a:ext cx="220077" cy="219297"/>
            </a:xfrm>
            <a:custGeom>
              <a:avLst/>
              <a:gdLst/>
              <a:ahLst/>
              <a:cxnLst/>
              <a:rect l="0" t="0" r="0" b="0"/>
              <a:pathLst>
                <a:path w="220077" h="219297">
                  <a:moveTo>
                    <a:pt x="0" y="7620"/>
                  </a:moveTo>
                  <a:lnTo>
                    <a:pt x="0" y="11667"/>
                  </a:lnTo>
                  <a:lnTo>
                    <a:pt x="2257" y="15909"/>
                  </a:lnTo>
                  <a:lnTo>
                    <a:pt x="4044" y="18228"/>
                  </a:lnTo>
                  <a:lnTo>
                    <a:pt x="6031" y="25316"/>
                  </a:lnTo>
                  <a:lnTo>
                    <a:pt x="13510" y="61845"/>
                  </a:lnTo>
                  <a:lnTo>
                    <a:pt x="18943" y="95661"/>
                  </a:lnTo>
                  <a:lnTo>
                    <a:pt x="22086" y="129716"/>
                  </a:lnTo>
                  <a:lnTo>
                    <a:pt x="24963" y="165920"/>
                  </a:lnTo>
                  <a:lnTo>
                    <a:pt x="33434" y="193736"/>
                  </a:lnTo>
                  <a:lnTo>
                    <a:pt x="40541" y="202663"/>
                  </a:lnTo>
                  <a:lnTo>
                    <a:pt x="50191" y="209453"/>
                  </a:lnTo>
                  <a:lnTo>
                    <a:pt x="69058" y="217188"/>
                  </a:lnTo>
                  <a:lnTo>
                    <a:pt x="80363" y="219296"/>
                  </a:lnTo>
                  <a:lnTo>
                    <a:pt x="100292" y="216436"/>
                  </a:lnTo>
                  <a:lnTo>
                    <a:pt x="118239" y="210227"/>
                  </a:lnTo>
                  <a:lnTo>
                    <a:pt x="152918" y="183722"/>
                  </a:lnTo>
                  <a:lnTo>
                    <a:pt x="167023" y="171402"/>
                  </a:lnTo>
                  <a:lnTo>
                    <a:pt x="189876" y="135897"/>
                  </a:lnTo>
                  <a:lnTo>
                    <a:pt x="205554" y="106306"/>
                  </a:lnTo>
                  <a:lnTo>
                    <a:pt x="216408" y="78348"/>
                  </a:lnTo>
                  <a:lnTo>
                    <a:pt x="220076" y="46146"/>
                  </a:lnTo>
                  <a:lnTo>
                    <a:pt x="214338" y="14689"/>
                  </a:lnTo>
                  <a:lnTo>
                    <a:pt x="212319" y="12334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747"/>
            <p:cNvSpPr/>
            <p:nvPr/>
          </p:nvSpPr>
          <p:spPr>
            <a:xfrm>
              <a:off x="1198580" y="1310639"/>
              <a:ext cx="218741" cy="257110"/>
            </a:xfrm>
            <a:custGeom>
              <a:avLst/>
              <a:gdLst/>
              <a:ahLst/>
              <a:cxnLst/>
              <a:rect l="0" t="0" r="0" b="0"/>
              <a:pathLst>
                <a:path w="218741" h="257110">
                  <a:moveTo>
                    <a:pt x="165398" y="0"/>
                  </a:moveTo>
                  <a:lnTo>
                    <a:pt x="161354" y="0"/>
                  </a:lnTo>
                  <a:lnTo>
                    <a:pt x="125910" y="20758"/>
                  </a:lnTo>
                  <a:lnTo>
                    <a:pt x="94287" y="43204"/>
                  </a:lnTo>
                  <a:lnTo>
                    <a:pt x="59724" y="75702"/>
                  </a:lnTo>
                  <a:lnTo>
                    <a:pt x="29284" y="112665"/>
                  </a:lnTo>
                  <a:lnTo>
                    <a:pt x="8346" y="150322"/>
                  </a:lnTo>
                  <a:lnTo>
                    <a:pt x="2464" y="167563"/>
                  </a:lnTo>
                  <a:lnTo>
                    <a:pt x="0" y="194616"/>
                  </a:lnTo>
                  <a:lnTo>
                    <a:pt x="2424" y="208133"/>
                  </a:lnTo>
                  <a:lnTo>
                    <a:pt x="10839" y="219786"/>
                  </a:lnTo>
                  <a:lnTo>
                    <a:pt x="36937" y="241064"/>
                  </a:lnTo>
                  <a:lnTo>
                    <a:pt x="63083" y="252425"/>
                  </a:lnTo>
                  <a:lnTo>
                    <a:pt x="96324" y="257109"/>
                  </a:lnTo>
                  <a:lnTo>
                    <a:pt x="128941" y="254451"/>
                  </a:lnTo>
                  <a:lnTo>
                    <a:pt x="160052" y="248301"/>
                  </a:lnTo>
                  <a:lnTo>
                    <a:pt x="193977" y="239484"/>
                  </a:lnTo>
                  <a:lnTo>
                    <a:pt x="218740" y="236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748"/>
            <p:cNvSpPr/>
            <p:nvPr/>
          </p:nvSpPr>
          <p:spPr>
            <a:xfrm>
              <a:off x="956485" y="1318258"/>
              <a:ext cx="196842" cy="243281"/>
            </a:xfrm>
            <a:custGeom>
              <a:avLst/>
              <a:gdLst/>
              <a:ahLst/>
              <a:cxnLst/>
              <a:rect l="0" t="0" r="0" b="0"/>
              <a:pathLst>
                <a:path w="196842" h="243281">
                  <a:moveTo>
                    <a:pt x="125553" y="0"/>
                  </a:moveTo>
                  <a:lnTo>
                    <a:pt x="121508" y="4047"/>
                  </a:lnTo>
                  <a:lnTo>
                    <a:pt x="115008" y="6032"/>
                  </a:lnTo>
                  <a:lnTo>
                    <a:pt x="86911" y="13495"/>
                  </a:lnTo>
                  <a:lnTo>
                    <a:pt x="53763" y="28010"/>
                  </a:lnTo>
                  <a:lnTo>
                    <a:pt x="26542" y="40651"/>
                  </a:lnTo>
                  <a:lnTo>
                    <a:pt x="22282" y="45725"/>
                  </a:lnTo>
                  <a:lnTo>
                    <a:pt x="20388" y="50803"/>
                  </a:lnTo>
                  <a:lnTo>
                    <a:pt x="19547" y="55881"/>
                  </a:lnTo>
                  <a:lnTo>
                    <a:pt x="20170" y="57575"/>
                  </a:lnTo>
                  <a:lnTo>
                    <a:pt x="21430" y="58704"/>
                  </a:lnTo>
                  <a:lnTo>
                    <a:pt x="38840" y="65900"/>
                  </a:lnTo>
                  <a:lnTo>
                    <a:pt x="76881" y="68229"/>
                  </a:lnTo>
                  <a:lnTo>
                    <a:pt x="109731" y="69358"/>
                  </a:lnTo>
                  <a:lnTo>
                    <a:pt x="133001" y="75491"/>
                  </a:lnTo>
                  <a:lnTo>
                    <a:pt x="163619" y="90047"/>
                  </a:lnTo>
                  <a:lnTo>
                    <a:pt x="177186" y="96747"/>
                  </a:lnTo>
                  <a:lnTo>
                    <a:pt x="186037" y="105370"/>
                  </a:lnTo>
                  <a:lnTo>
                    <a:pt x="195781" y="123790"/>
                  </a:lnTo>
                  <a:lnTo>
                    <a:pt x="196841" y="135735"/>
                  </a:lnTo>
                  <a:lnTo>
                    <a:pt x="190623" y="157200"/>
                  </a:lnTo>
                  <a:lnTo>
                    <a:pt x="162188" y="191133"/>
                  </a:lnTo>
                  <a:lnTo>
                    <a:pt x="146915" y="204329"/>
                  </a:lnTo>
                  <a:lnTo>
                    <a:pt x="118430" y="217363"/>
                  </a:lnTo>
                  <a:lnTo>
                    <a:pt x="85249" y="230727"/>
                  </a:lnTo>
                  <a:lnTo>
                    <a:pt x="48165" y="241000"/>
                  </a:lnTo>
                  <a:lnTo>
                    <a:pt x="16570" y="243280"/>
                  </a:lnTo>
                  <a:lnTo>
                    <a:pt x="12258" y="242620"/>
                  </a:lnTo>
                  <a:lnTo>
                    <a:pt x="9384" y="241334"/>
                  </a:lnTo>
                  <a:lnTo>
                    <a:pt x="724" y="233185"/>
                  </a:lnTo>
                  <a:lnTo>
                    <a:pt x="0" y="229965"/>
                  </a:lnTo>
                  <a:lnTo>
                    <a:pt x="3634" y="2133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749"/>
            <p:cNvSpPr/>
            <p:nvPr/>
          </p:nvSpPr>
          <p:spPr>
            <a:xfrm>
              <a:off x="682506" y="1326325"/>
              <a:ext cx="231895" cy="231106"/>
            </a:xfrm>
            <a:custGeom>
              <a:avLst/>
              <a:gdLst/>
              <a:ahLst/>
              <a:cxnLst/>
              <a:rect l="0" t="0" r="0" b="0"/>
              <a:pathLst>
                <a:path w="231895" h="231106">
                  <a:moveTo>
                    <a:pt x="125213" y="45275"/>
                  </a:moveTo>
                  <a:lnTo>
                    <a:pt x="125213" y="19834"/>
                  </a:lnTo>
                  <a:lnTo>
                    <a:pt x="122955" y="14777"/>
                  </a:lnTo>
                  <a:lnTo>
                    <a:pt x="121168" y="12243"/>
                  </a:lnTo>
                  <a:lnTo>
                    <a:pt x="110562" y="4630"/>
                  </a:lnTo>
                  <a:lnTo>
                    <a:pt x="96694" y="1058"/>
                  </a:lnTo>
                  <a:lnTo>
                    <a:pt x="81862" y="0"/>
                  </a:lnTo>
                  <a:lnTo>
                    <a:pt x="44977" y="16760"/>
                  </a:lnTo>
                  <a:lnTo>
                    <a:pt x="29002" y="32874"/>
                  </a:lnTo>
                  <a:lnTo>
                    <a:pt x="14518" y="67158"/>
                  </a:lnTo>
                  <a:lnTo>
                    <a:pt x="6148" y="97384"/>
                  </a:lnTo>
                  <a:lnTo>
                    <a:pt x="0" y="132775"/>
                  </a:lnTo>
                  <a:lnTo>
                    <a:pt x="1940" y="168378"/>
                  </a:lnTo>
                  <a:lnTo>
                    <a:pt x="5283" y="201766"/>
                  </a:lnTo>
                  <a:lnTo>
                    <a:pt x="7161" y="208022"/>
                  </a:lnTo>
                  <a:lnTo>
                    <a:pt x="13760" y="217230"/>
                  </a:lnTo>
                  <a:lnTo>
                    <a:pt x="31795" y="230042"/>
                  </a:lnTo>
                  <a:lnTo>
                    <a:pt x="35842" y="231105"/>
                  </a:lnTo>
                  <a:lnTo>
                    <a:pt x="39385" y="230969"/>
                  </a:lnTo>
                  <a:lnTo>
                    <a:pt x="55202" y="224665"/>
                  </a:lnTo>
                  <a:lnTo>
                    <a:pt x="69661" y="213668"/>
                  </a:lnTo>
                  <a:lnTo>
                    <a:pt x="80626" y="195640"/>
                  </a:lnTo>
                  <a:lnTo>
                    <a:pt x="91914" y="165945"/>
                  </a:lnTo>
                  <a:lnTo>
                    <a:pt x="100041" y="128345"/>
                  </a:lnTo>
                  <a:lnTo>
                    <a:pt x="105941" y="92351"/>
                  </a:lnTo>
                  <a:lnTo>
                    <a:pt x="105923" y="78615"/>
                  </a:lnTo>
                  <a:lnTo>
                    <a:pt x="103094" y="68559"/>
                  </a:lnTo>
                  <a:lnTo>
                    <a:pt x="101154" y="65878"/>
                  </a:lnTo>
                  <a:lnTo>
                    <a:pt x="96002" y="61574"/>
                  </a:lnTo>
                  <a:lnTo>
                    <a:pt x="95578" y="62066"/>
                  </a:lnTo>
                  <a:lnTo>
                    <a:pt x="95108" y="64873"/>
                  </a:lnTo>
                  <a:lnTo>
                    <a:pt x="110186" y="101140"/>
                  </a:lnTo>
                  <a:lnTo>
                    <a:pt x="122702" y="137047"/>
                  </a:lnTo>
                  <a:lnTo>
                    <a:pt x="127765" y="152102"/>
                  </a:lnTo>
                  <a:lnTo>
                    <a:pt x="137355" y="165001"/>
                  </a:lnTo>
                  <a:lnTo>
                    <a:pt x="150083" y="175534"/>
                  </a:lnTo>
                  <a:lnTo>
                    <a:pt x="171528" y="185376"/>
                  </a:lnTo>
                  <a:lnTo>
                    <a:pt x="203789" y="189129"/>
                  </a:lnTo>
                  <a:lnTo>
                    <a:pt x="231894" y="1900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750"/>
            <p:cNvSpPr/>
            <p:nvPr/>
          </p:nvSpPr>
          <p:spPr>
            <a:xfrm>
              <a:off x="381092" y="1173478"/>
              <a:ext cx="198028" cy="395747"/>
            </a:xfrm>
            <a:custGeom>
              <a:avLst/>
              <a:gdLst/>
              <a:ahLst/>
              <a:cxnLst/>
              <a:rect l="0" t="0" r="0" b="0"/>
              <a:pathLst>
                <a:path w="198028" h="395747">
                  <a:moveTo>
                    <a:pt x="7527" y="91442"/>
                  </a:moveTo>
                  <a:lnTo>
                    <a:pt x="0" y="83915"/>
                  </a:lnTo>
                  <a:lnTo>
                    <a:pt x="3979" y="83849"/>
                  </a:lnTo>
                  <a:lnTo>
                    <a:pt x="8208" y="86092"/>
                  </a:lnTo>
                  <a:lnTo>
                    <a:pt x="12910" y="90757"/>
                  </a:lnTo>
                  <a:lnTo>
                    <a:pt x="33958" y="128547"/>
                  </a:lnTo>
                  <a:lnTo>
                    <a:pt x="53451" y="164341"/>
                  </a:lnTo>
                  <a:lnTo>
                    <a:pt x="68547" y="199400"/>
                  </a:lnTo>
                  <a:lnTo>
                    <a:pt x="77828" y="224937"/>
                  </a:lnTo>
                  <a:lnTo>
                    <a:pt x="84773" y="253219"/>
                  </a:lnTo>
                  <a:lnTo>
                    <a:pt x="97489" y="289611"/>
                  </a:lnTo>
                  <a:lnTo>
                    <a:pt x="111982" y="325889"/>
                  </a:lnTo>
                  <a:lnTo>
                    <a:pt x="132049" y="357823"/>
                  </a:lnTo>
                  <a:lnTo>
                    <a:pt x="162023" y="390604"/>
                  </a:lnTo>
                  <a:lnTo>
                    <a:pt x="167350" y="393736"/>
                  </a:lnTo>
                  <a:lnTo>
                    <a:pt x="173622" y="395746"/>
                  </a:lnTo>
                  <a:lnTo>
                    <a:pt x="176739" y="393763"/>
                  </a:lnTo>
                  <a:lnTo>
                    <a:pt x="178754" y="392049"/>
                  </a:lnTo>
                  <a:lnTo>
                    <a:pt x="180995" y="385630"/>
                  </a:lnTo>
                  <a:lnTo>
                    <a:pt x="182551" y="354204"/>
                  </a:lnTo>
                  <a:lnTo>
                    <a:pt x="182682" y="330145"/>
                  </a:lnTo>
                  <a:lnTo>
                    <a:pt x="182740" y="300260"/>
                  </a:lnTo>
                  <a:lnTo>
                    <a:pt x="182766" y="266376"/>
                  </a:lnTo>
                  <a:lnTo>
                    <a:pt x="182777" y="228739"/>
                  </a:lnTo>
                  <a:lnTo>
                    <a:pt x="182780" y="209219"/>
                  </a:lnTo>
                  <a:lnTo>
                    <a:pt x="182782" y="189433"/>
                  </a:lnTo>
                  <a:lnTo>
                    <a:pt x="182785" y="169469"/>
                  </a:lnTo>
                  <a:lnTo>
                    <a:pt x="182785" y="131483"/>
                  </a:lnTo>
                  <a:lnTo>
                    <a:pt x="182787" y="97383"/>
                  </a:lnTo>
                  <a:lnTo>
                    <a:pt x="182787" y="59993"/>
                  </a:lnTo>
                  <a:lnTo>
                    <a:pt x="183633" y="34145"/>
                  </a:lnTo>
                  <a:lnTo>
                    <a:pt x="190094" y="5423"/>
                  </a:lnTo>
                  <a:lnTo>
                    <a:pt x="191044" y="3616"/>
                  </a:lnTo>
                  <a:lnTo>
                    <a:pt x="192525" y="2410"/>
                  </a:lnTo>
                  <a:lnTo>
                    <a:pt x="19802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treetr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1000"/>
            <a:ext cx="66675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77724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7000-pic-sie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733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7" descr="sugar-in-sie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391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385763"/>
            <a:ext cx="43243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6413"/>
            <a:ext cx="800100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WordArt 4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5486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erlin Sans FB Demi"/>
              </a:rPr>
              <a:t>Annual Rings</a:t>
            </a:r>
          </a:p>
        </p:txBody>
      </p:sp>
      <p:pic>
        <p:nvPicPr>
          <p:cNvPr id="78850" name="Picture 6" descr="annual%20rings_a%20stack%20of%20chopping%20boards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2-hotwithdec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621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WordArt 6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8229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erlin Sans FB Demi"/>
              </a:rPr>
              <a:t>How do You Observe Annual Rings?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152400"/>
            <a:ext cx="51006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5288"/>
            <a:ext cx="82296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360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SMARTInkShape-Group161"/>
          <p:cNvGrpSpPr/>
          <p:nvPr/>
        </p:nvGrpSpPr>
        <p:grpSpPr>
          <a:xfrm>
            <a:off x="2385059" y="3048000"/>
            <a:ext cx="6484622" cy="1095248"/>
            <a:chOff x="2385059" y="3048000"/>
            <a:chExt cx="6484622" cy="1095248"/>
          </a:xfrm>
        </p:grpSpPr>
        <p:sp>
          <p:nvSpPr>
            <p:cNvPr id="3" name="SMARTInkShape-751"/>
            <p:cNvSpPr/>
            <p:nvPr/>
          </p:nvSpPr>
          <p:spPr>
            <a:xfrm>
              <a:off x="8404960" y="3629241"/>
              <a:ext cx="464721" cy="225382"/>
            </a:xfrm>
            <a:custGeom>
              <a:avLst/>
              <a:gdLst/>
              <a:ahLst/>
              <a:cxnLst/>
              <a:rect l="0" t="0" r="0" b="0"/>
              <a:pathLst>
                <a:path w="464721" h="225382">
                  <a:moveTo>
                    <a:pt x="15140" y="89318"/>
                  </a:moveTo>
                  <a:lnTo>
                    <a:pt x="8579" y="89318"/>
                  </a:lnTo>
                  <a:lnTo>
                    <a:pt x="1051" y="95879"/>
                  </a:lnTo>
                  <a:lnTo>
                    <a:pt x="241" y="100670"/>
                  </a:lnTo>
                  <a:lnTo>
                    <a:pt x="0" y="107452"/>
                  </a:lnTo>
                  <a:lnTo>
                    <a:pt x="813" y="109027"/>
                  </a:lnTo>
                  <a:lnTo>
                    <a:pt x="2202" y="110078"/>
                  </a:lnTo>
                  <a:lnTo>
                    <a:pt x="6849" y="111245"/>
                  </a:lnTo>
                  <a:lnTo>
                    <a:pt x="18987" y="112748"/>
                  </a:lnTo>
                  <a:lnTo>
                    <a:pt x="28421" y="116100"/>
                  </a:lnTo>
                  <a:lnTo>
                    <a:pt x="38257" y="115897"/>
                  </a:lnTo>
                  <a:lnTo>
                    <a:pt x="70760" y="112505"/>
                  </a:lnTo>
                  <a:lnTo>
                    <a:pt x="77620" y="112396"/>
                  </a:lnTo>
                  <a:lnTo>
                    <a:pt x="83039" y="110630"/>
                  </a:lnTo>
                  <a:lnTo>
                    <a:pt x="115456" y="86966"/>
                  </a:lnTo>
                  <a:lnTo>
                    <a:pt x="118991" y="79524"/>
                  </a:lnTo>
                  <a:lnTo>
                    <a:pt x="125837" y="56859"/>
                  </a:lnTo>
                  <a:lnTo>
                    <a:pt x="122516" y="41467"/>
                  </a:lnTo>
                  <a:lnTo>
                    <a:pt x="120590" y="39637"/>
                  </a:lnTo>
                  <a:lnTo>
                    <a:pt x="113935" y="37604"/>
                  </a:lnTo>
                  <a:lnTo>
                    <a:pt x="86013" y="36122"/>
                  </a:lnTo>
                  <a:lnTo>
                    <a:pt x="70947" y="40066"/>
                  </a:lnTo>
                  <a:lnTo>
                    <a:pt x="49838" y="55914"/>
                  </a:lnTo>
                  <a:lnTo>
                    <a:pt x="22782" y="85891"/>
                  </a:lnTo>
                  <a:lnTo>
                    <a:pt x="13359" y="105801"/>
                  </a:lnTo>
                  <a:lnTo>
                    <a:pt x="9250" y="127787"/>
                  </a:lnTo>
                  <a:lnTo>
                    <a:pt x="12078" y="146343"/>
                  </a:lnTo>
                  <a:lnTo>
                    <a:pt x="21465" y="173020"/>
                  </a:lnTo>
                  <a:lnTo>
                    <a:pt x="34888" y="190131"/>
                  </a:lnTo>
                  <a:lnTo>
                    <a:pt x="54576" y="205078"/>
                  </a:lnTo>
                  <a:lnTo>
                    <a:pt x="91515" y="220922"/>
                  </a:lnTo>
                  <a:lnTo>
                    <a:pt x="127091" y="225381"/>
                  </a:lnTo>
                  <a:lnTo>
                    <a:pt x="150757" y="225307"/>
                  </a:lnTo>
                  <a:lnTo>
                    <a:pt x="169717" y="219452"/>
                  </a:lnTo>
                  <a:lnTo>
                    <a:pt x="205926" y="201993"/>
                  </a:lnTo>
                  <a:lnTo>
                    <a:pt x="218749" y="191889"/>
                  </a:lnTo>
                  <a:lnTo>
                    <a:pt x="251173" y="158206"/>
                  </a:lnTo>
                  <a:lnTo>
                    <a:pt x="267597" y="137639"/>
                  </a:lnTo>
                  <a:lnTo>
                    <a:pt x="287141" y="105230"/>
                  </a:lnTo>
                  <a:lnTo>
                    <a:pt x="289324" y="97424"/>
                  </a:lnTo>
                  <a:lnTo>
                    <a:pt x="285374" y="101128"/>
                  </a:lnTo>
                  <a:lnTo>
                    <a:pt x="283410" y="105292"/>
                  </a:lnTo>
                  <a:lnTo>
                    <a:pt x="271260" y="140577"/>
                  </a:lnTo>
                  <a:lnTo>
                    <a:pt x="267520" y="160529"/>
                  </a:lnTo>
                  <a:lnTo>
                    <a:pt x="266025" y="175705"/>
                  </a:lnTo>
                  <a:lnTo>
                    <a:pt x="259008" y="203447"/>
                  </a:lnTo>
                  <a:lnTo>
                    <a:pt x="258988" y="199523"/>
                  </a:lnTo>
                  <a:lnTo>
                    <a:pt x="267588" y="164127"/>
                  </a:lnTo>
                  <a:lnTo>
                    <a:pt x="280781" y="132506"/>
                  </a:lnTo>
                  <a:lnTo>
                    <a:pt x="289145" y="103808"/>
                  </a:lnTo>
                  <a:lnTo>
                    <a:pt x="299245" y="73856"/>
                  </a:lnTo>
                  <a:lnTo>
                    <a:pt x="313782" y="37440"/>
                  </a:lnTo>
                  <a:lnTo>
                    <a:pt x="326206" y="17597"/>
                  </a:lnTo>
                  <a:lnTo>
                    <a:pt x="340611" y="5038"/>
                  </a:lnTo>
                  <a:lnTo>
                    <a:pt x="350576" y="1061"/>
                  </a:lnTo>
                  <a:lnTo>
                    <a:pt x="355604" y="0"/>
                  </a:lnTo>
                  <a:lnTo>
                    <a:pt x="374816" y="2552"/>
                  </a:lnTo>
                  <a:lnTo>
                    <a:pt x="410146" y="16237"/>
                  </a:lnTo>
                  <a:lnTo>
                    <a:pt x="445222" y="30229"/>
                  </a:lnTo>
                  <a:lnTo>
                    <a:pt x="464720" y="435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752"/>
            <p:cNvSpPr/>
            <p:nvPr/>
          </p:nvSpPr>
          <p:spPr>
            <a:xfrm>
              <a:off x="8097166" y="3521030"/>
              <a:ext cx="223874" cy="311657"/>
            </a:xfrm>
            <a:custGeom>
              <a:avLst/>
              <a:gdLst/>
              <a:ahLst/>
              <a:cxnLst/>
              <a:rect l="0" t="0" r="0" b="0"/>
              <a:pathLst>
                <a:path w="223874" h="311657">
                  <a:moveTo>
                    <a:pt x="170534" y="167050"/>
                  </a:moveTo>
                  <a:lnTo>
                    <a:pt x="134423" y="167050"/>
                  </a:lnTo>
                  <a:lnTo>
                    <a:pt x="118935" y="167896"/>
                  </a:lnTo>
                  <a:lnTo>
                    <a:pt x="101058" y="173980"/>
                  </a:lnTo>
                  <a:lnTo>
                    <a:pt x="68231" y="196065"/>
                  </a:lnTo>
                  <a:lnTo>
                    <a:pt x="31553" y="230086"/>
                  </a:lnTo>
                  <a:lnTo>
                    <a:pt x="16653" y="246499"/>
                  </a:lnTo>
                  <a:lnTo>
                    <a:pt x="828" y="277732"/>
                  </a:lnTo>
                  <a:lnTo>
                    <a:pt x="0" y="288491"/>
                  </a:lnTo>
                  <a:lnTo>
                    <a:pt x="2454" y="298070"/>
                  </a:lnTo>
                  <a:lnTo>
                    <a:pt x="6368" y="305150"/>
                  </a:lnTo>
                  <a:lnTo>
                    <a:pt x="9443" y="307377"/>
                  </a:lnTo>
                  <a:lnTo>
                    <a:pt x="17375" y="309850"/>
                  </a:lnTo>
                  <a:lnTo>
                    <a:pt x="50275" y="311656"/>
                  </a:lnTo>
                  <a:lnTo>
                    <a:pt x="71966" y="307733"/>
                  </a:lnTo>
                  <a:lnTo>
                    <a:pt x="94479" y="297163"/>
                  </a:lnTo>
                  <a:lnTo>
                    <a:pt x="126421" y="267439"/>
                  </a:lnTo>
                  <a:lnTo>
                    <a:pt x="145892" y="249006"/>
                  </a:lnTo>
                  <a:lnTo>
                    <a:pt x="167642" y="215976"/>
                  </a:lnTo>
                  <a:lnTo>
                    <a:pt x="182161" y="182076"/>
                  </a:lnTo>
                  <a:lnTo>
                    <a:pt x="190535" y="153534"/>
                  </a:lnTo>
                  <a:lnTo>
                    <a:pt x="198380" y="123628"/>
                  </a:lnTo>
                  <a:lnTo>
                    <a:pt x="205219" y="94164"/>
                  </a:lnTo>
                  <a:lnTo>
                    <a:pt x="210217" y="61024"/>
                  </a:lnTo>
                  <a:lnTo>
                    <a:pt x="215724" y="22996"/>
                  </a:lnTo>
                  <a:lnTo>
                    <a:pt x="216244" y="0"/>
                  </a:lnTo>
                  <a:lnTo>
                    <a:pt x="215407" y="34518"/>
                  </a:lnTo>
                  <a:lnTo>
                    <a:pt x="210222" y="67148"/>
                  </a:lnTo>
                  <a:lnTo>
                    <a:pt x="206847" y="95115"/>
                  </a:lnTo>
                  <a:lnTo>
                    <a:pt x="200484" y="127956"/>
                  </a:lnTo>
                  <a:lnTo>
                    <a:pt x="193236" y="159135"/>
                  </a:lnTo>
                  <a:lnTo>
                    <a:pt x="187984" y="189822"/>
                  </a:lnTo>
                  <a:lnTo>
                    <a:pt x="186210" y="226487"/>
                  </a:lnTo>
                  <a:lnTo>
                    <a:pt x="186706" y="257342"/>
                  </a:lnTo>
                  <a:lnTo>
                    <a:pt x="189856" y="269551"/>
                  </a:lnTo>
                  <a:lnTo>
                    <a:pt x="196337" y="278364"/>
                  </a:lnTo>
                  <a:lnTo>
                    <a:pt x="223873" y="3042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753"/>
            <p:cNvSpPr/>
            <p:nvPr/>
          </p:nvSpPr>
          <p:spPr>
            <a:xfrm>
              <a:off x="8032539" y="3604259"/>
              <a:ext cx="14181" cy="7622"/>
            </a:xfrm>
            <a:custGeom>
              <a:avLst/>
              <a:gdLst/>
              <a:ahLst/>
              <a:cxnLst/>
              <a:rect l="0" t="0" r="0" b="0"/>
              <a:pathLst>
                <a:path w="14181" h="7622">
                  <a:moveTo>
                    <a:pt x="6561" y="7621"/>
                  </a:moveTo>
                  <a:lnTo>
                    <a:pt x="2516" y="7621"/>
                  </a:lnTo>
                  <a:lnTo>
                    <a:pt x="1324" y="6774"/>
                  </a:lnTo>
                  <a:lnTo>
                    <a:pt x="529" y="5363"/>
                  </a:lnTo>
                  <a:lnTo>
                    <a:pt x="0" y="3575"/>
                  </a:lnTo>
                  <a:lnTo>
                    <a:pt x="493" y="2384"/>
                  </a:lnTo>
                  <a:lnTo>
                    <a:pt x="1669" y="1589"/>
                  </a:lnTo>
                  <a:lnTo>
                    <a:pt x="5595" y="314"/>
                  </a:lnTo>
                  <a:lnTo>
                    <a:pt x="141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754"/>
            <p:cNvSpPr/>
            <p:nvPr/>
          </p:nvSpPr>
          <p:spPr>
            <a:xfrm>
              <a:off x="8001000" y="3726180"/>
              <a:ext cx="30481" cy="144287"/>
            </a:xfrm>
            <a:custGeom>
              <a:avLst/>
              <a:gdLst/>
              <a:ahLst/>
              <a:cxnLst/>
              <a:rect l="0" t="0" r="0" b="0"/>
              <a:pathLst>
                <a:path w="30481" h="144287">
                  <a:moveTo>
                    <a:pt x="30480" y="0"/>
                  </a:moveTo>
                  <a:lnTo>
                    <a:pt x="30480" y="10605"/>
                  </a:lnTo>
                  <a:lnTo>
                    <a:pt x="28222" y="15438"/>
                  </a:lnTo>
                  <a:lnTo>
                    <a:pt x="26434" y="17912"/>
                  </a:lnTo>
                  <a:lnTo>
                    <a:pt x="23918" y="29484"/>
                  </a:lnTo>
                  <a:lnTo>
                    <a:pt x="18907" y="62600"/>
                  </a:lnTo>
                  <a:lnTo>
                    <a:pt x="15561" y="100263"/>
                  </a:lnTo>
                  <a:lnTo>
                    <a:pt x="7498" y="133389"/>
                  </a:lnTo>
                  <a:lnTo>
                    <a:pt x="342" y="144286"/>
                  </a:lnTo>
                  <a:lnTo>
                    <a:pt x="0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755"/>
            <p:cNvSpPr/>
            <p:nvPr/>
          </p:nvSpPr>
          <p:spPr>
            <a:xfrm>
              <a:off x="7635778" y="3726180"/>
              <a:ext cx="279858" cy="197974"/>
            </a:xfrm>
            <a:custGeom>
              <a:avLst/>
              <a:gdLst/>
              <a:ahLst/>
              <a:cxnLst/>
              <a:rect l="0" t="0" r="0" b="0"/>
              <a:pathLst>
                <a:path w="279858" h="197974">
                  <a:moveTo>
                    <a:pt x="52802" y="15239"/>
                  </a:moveTo>
                  <a:lnTo>
                    <a:pt x="51955" y="37341"/>
                  </a:lnTo>
                  <a:lnTo>
                    <a:pt x="42195" y="69483"/>
                  </a:lnTo>
                  <a:lnTo>
                    <a:pt x="29882" y="106799"/>
                  </a:lnTo>
                  <a:lnTo>
                    <a:pt x="23989" y="121126"/>
                  </a:lnTo>
                  <a:lnTo>
                    <a:pt x="5597" y="153466"/>
                  </a:lnTo>
                  <a:lnTo>
                    <a:pt x="269" y="180093"/>
                  </a:lnTo>
                  <a:lnTo>
                    <a:pt x="0" y="183562"/>
                  </a:lnTo>
                  <a:lnTo>
                    <a:pt x="1958" y="189674"/>
                  </a:lnTo>
                  <a:lnTo>
                    <a:pt x="3666" y="192489"/>
                  </a:lnTo>
                  <a:lnTo>
                    <a:pt x="5651" y="194366"/>
                  </a:lnTo>
                  <a:lnTo>
                    <a:pt x="10114" y="196451"/>
                  </a:lnTo>
                  <a:lnTo>
                    <a:pt x="28950" y="197973"/>
                  </a:lnTo>
                  <a:lnTo>
                    <a:pt x="38249" y="193539"/>
                  </a:lnTo>
                  <a:lnTo>
                    <a:pt x="73162" y="162291"/>
                  </a:lnTo>
                  <a:lnTo>
                    <a:pt x="103448" y="126984"/>
                  </a:lnTo>
                  <a:lnTo>
                    <a:pt x="127144" y="101010"/>
                  </a:lnTo>
                  <a:lnTo>
                    <a:pt x="128176" y="97669"/>
                  </a:lnTo>
                  <a:lnTo>
                    <a:pt x="128451" y="95592"/>
                  </a:lnTo>
                  <a:lnTo>
                    <a:pt x="129481" y="95055"/>
                  </a:lnTo>
                  <a:lnTo>
                    <a:pt x="131015" y="95543"/>
                  </a:lnTo>
                  <a:lnTo>
                    <a:pt x="132884" y="96715"/>
                  </a:lnTo>
                  <a:lnTo>
                    <a:pt x="133283" y="97497"/>
                  </a:lnTo>
                  <a:lnTo>
                    <a:pt x="132702" y="98018"/>
                  </a:lnTo>
                  <a:lnTo>
                    <a:pt x="131469" y="98365"/>
                  </a:lnTo>
                  <a:lnTo>
                    <a:pt x="130098" y="103266"/>
                  </a:lnTo>
                  <a:lnTo>
                    <a:pt x="129218" y="116166"/>
                  </a:lnTo>
                  <a:lnTo>
                    <a:pt x="136775" y="141494"/>
                  </a:lnTo>
                  <a:lnTo>
                    <a:pt x="147032" y="154510"/>
                  </a:lnTo>
                  <a:lnTo>
                    <a:pt x="151181" y="158886"/>
                  </a:lnTo>
                  <a:lnTo>
                    <a:pt x="160308" y="163749"/>
                  </a:lnTo>
                  <a:lnTo>
                    <a:pt x="190227" y="167127"/>
                  </a:lnTo>
                  <a:lnTo>
                    <a:pt x="207068" y="166641"/>
                  </a:lnTo>
                  <a:lnTo>
                    <a:pt x="233053" y="157013"/>
                  </a:lnTo>
                  <a:lnTo>
                    <a:pt x="248355" y="145676"/>
                  </a:lnTo>
                  <a:lnTo>
                    <a:pt x="259569" y="131593"/>
                  </a:lnTo>
                  <a:lnTo>
                    <a:pt x="276188" y="94996"/>
                  </a:lnTo>
                  <a:lnTo>
                    <a:pt x="279857" y="74995"/>
                  </a:lnTo>
                  <a:lnTo>
                    <a:pt x="274705" y="45025"/>
                  </a:lnTo>
                  <a:lnTo>
                    <a:pt x="265965" y="32061"/>
                  </a:lnTo>
                  <a:lnTo>
                    <a:pt x="245132" y="10401"/>
                  </a:lnTo>
                  <a:lnTo>
                    <a:pt x="2280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756"/>
            <p:cNvSpPr/>
            <p:nvPr/>
          </p:nvSpPr>
          <p:spPr>
            <a:xfrm>
              <a:off x="7414260" y="3802472"/>
              <a:ext cx="160021" cy="7529"/>
            </a:xfrm>
            <a:custGeom>
              <a:avLst/>
              <a:gdLst/>
              <a:ahLst/>
              <a:cxnLst/>
              <a:rect l="0" t="0" r="0" b="0"/>
              <a:pathLst>
                <a:path w="160021" h="7529">
                  <a:moveTo>
                    <a:pt x="0" y="7528"/>
                  </a:moveTo>
                  <a:lnTo>
                    <a:pt x="34939" y="7528"/>
                  </a:lnTo>
                  <a:lnTo>
                    <a:pt x="61840" y="5270"/>
                  </a:lnTo>
                  <a:lnTo>
                    <a:pt x="98329" y="614"/>
                  </a:lnTo>
                  <a:lnTo>
                    <a:pt x="130614" y="0"/>
                  </a:lnTo>
                  <a:lnTo>
                    <a:pt x="160020" y="75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757"/>
            <p:cNvSpPr/>
            <p:nvPr/>
          </p:nvSpPr>
          <p:spPr>
            <a:xfrm>
              <a:off x="6979989" y="3746062"/>
              <a:ext cx="334959" cy="208719"/>
            </a:xfrm>
            <a:custGeom>
              <a:avLst/>
              <a:gdLst/>
              <a:ahLst/>
              <a:cxnLst/>
              <a:rect l="0" t="0" r="0" b="0"/>
              <a:pathLst>
                <a:path w="334959" h="208719">
                  <a:moveTo>
                    <a:pt x="60891" y="71557"/>
                  </a:moveTo>
                  <a:lnTo>
                    <a:pt x="60891" y="75603"/>
                  </a:lnTo>
                  <a:lnTo>
                    <a:pt x="58633" y="79847"/>
                  </a:lnTo>
                  <a:lnTo>
                    <a:pt x="37971" y="117493"/>
                  </a:lnTo>
                  <a:lnTo>
                    <a:pt x="33772" y="127533"/>
                  </a:lnTo>
                  <a:lnTo>
                    <a:pt x="22319" y="163003"/>
                  </a:lnTo>
                  <a:lnTo>
                    <a:pt x="7689" y="192317"/>
                  </a:lnTo>
                  <a:lnTo>
                    <a:pt x="1119" y="199774"/>
                  </a:lnTo>
                  <a:lnTo>
                    <a:pt x="723" y="199368"/>
                  </a:lnTo>
                  <a:lnTo>
                    <a:pt x="0" y="192413"/>
                  </a:lnTo>
                  <a:lnTo>
                    <a:pt x="798" y="181497"/>
                  </a:lnTo>
                  <a:lnTo>
                    <a:pt x="10539" y="149587"/>
                  </a:lnTo>
                  <a:lnTo>
                    <a:pt x="22033" y="116792"/>
                  </a:lnTo>
                  <a:lnTo>
                    <a:pt x="39217" y="88441"/>
                  </a:lnTo>
                  <a:lnTo>
                    <a:pt x="60623" y="50778"/>
                  </a:lnTo>
                  <a:lnTo>
                    <a:pt x="81158" y="22674"/>
                  </a:lnTo>
                  <a:lnTo>
                    <a:pt x="101520" y="6900"/>
                  </a:lnTo>
                  <a:lnTo>
                    <a:pt x="111686" y="1051"/>
                  </a:lnTo>
                  <a:lnTo>
                    <a:pt x="115921" y="0"/>
                  </a:lnTo>
                  <a:lnTo>
                    <a:pt x="119590" y="146"/>
                  </a:lnTo>
                  <a:lnTo>
                    <a:pt x="139490" y="4298"/>
                  </a:lnTo>
                  <a:lnTo>
                    <a:pt x="165825" y="27801"/>
                  </a:lnTo>
                  <a:lnTo>
                    <a:pt x="174674" y="43917"/>
                  </a:lnTo>
                  <a:lnTo>
                    <a:pt x="180400" y="62521"/>
                  </a:lnTo>
                  <a:lnTo>
                    <a:pt x="182599" y="96551"/>
                  </a:lnTo>
                  <a:lnTo>
                    <a:pt x="181936" y="125868"/>
                  </a:lnTo>
                  <a:lnTo>
                    <a:pt x="175218" y="147611"/>
                  </a:lnTo>
                  <a:lnTo>
                    <a:pt x="175193" y="137138"/>
                  </a:lnTo>
                  <a:lnTo>
                    <a:pt x="179236" y="125796"/>
                  </a:lnTo>
                  <a:lnTo>
                    <a:pt x="196659" y="93533"/>
                  </a:lnTo>
                  <a:lnTo>
                    <a:pt x="216651" y="56201"/>
                  </a:lnTo>
                  <a:lnTo>
                    <a:pt x="232159" y="35116"/>
                  </a:lnTo>
                  <a:lnTo>
                    <a:pt x="263064" y="16565"/>
                  </a:lnTo>
                  <a:lnTo>
                    <a:pt x="283361" y="11776"/>
                  </a:lnTo>
                  <a:lnTo>
                    <a:pt x="290435" y="11121"/>
                  </a:lnTo>
                  <a:lnTo>
                    <a:pt x="303223" y="14798"/>
                  </a:lnTo>
                  <a:lnTo>
                    <a:pt x="317736" y="21249"/>
                  </a:lnTo>
                  <a:lnTo>
                    <a:pt x="325468" y="28314"/>
                  </a:lnTo>
                  <a:lnTo>
                    <a:pt x="328716" y="32568"/>
                  </a:lnTo>
                  <a:lnTo>
                    <a:pt x="332324" y="44069"/>
                  </a:lnTo>
                  <a:lnTo>
                    <a:pt x="334958" y="81029"/>
                  </a:lnTo>
                  <a:lnTo>
                    <a:pt x="332878" y="102586"/>
                  </a:lnTo>
                  <a:lnTo>
                    <a:pt x="322204" y="139363"/>
                  </a:lnTo>
                  <a:lnTo>
                    <a:pt x="314547" y="164601"/>
                  </a:lnTo>
                  <a:lnTo>
                    <a:pt x="312480" y="177257"/>
                  </a:lnTo>
                  <a:lnTo>
                    <a:pt x="305918" y="195219"/>
                  </a:lnTo>
                  <a:lnTo>
                    <a:pt x="306369" y="198025"/>
                  </a:lnTo>
                  <a:lnTo>
                    <a:pt x="309128" y="203401"/>
                  </a:lnTo>
                  <a:lnTo>
                    <a:pt x="311048" y="205173"/>
                  </a:lnTo>
                  <a:lnTo>
                    <a:pt x="319971" y="2087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758"/>
            <p:cNvSpPr/>
            <p:nvPr/>
          </p:nvSpPr>
          <p:spPr>
            <a:xfrm>
              <a:off x="6751669" y="3779519"/>
              <a:ext cx="163196" cy="196454"/>
            </a:xfrm>
            <a:custGeom>
              <a:avLst/>
              <a:gdLst/>
              <a:ahLst/>
              <a:cxnLst/>
              <a:rect l="0" t="0" r="0" b="0"/>
              <a:pathLst>
                <a:path w="163196" h="196454">
                  <a:moveTo>
                    <a:pt x="22511" y="38100"/>
                  </a:moveTo>
                  <a:lnTo>
                    <a:pt x="22511" y="42146"/>
                  </a:lnTo>
                  <a:lnTo>
                    <a:pt x="20253" y="46390"/>
                  </a:lnTo>
                  <a:lnTo>
                    <a:pt x="11904" y="60058"/>
                  </a:lnTo>
                  <a:lnTo>
                    <a:pt x="3632" y="95605"/>
                  </a:lnTo>
                  <a:lnTo>
                    <a:pt x="0" y="133481"/>
                  </a:lnTo>
                  <a:lnTo>
                    <a:pt x="566" y="159952"/>
                  </a:lnTo>
                  <a:lnTo>
                    <a:pt x="5754" y="176181"/>
                  </a:lnTo>
                  <a:lnTo>
                    <a:pt x="17565" y="192493"/>
                  </a:lnTo>
                  <a:lnTo>
                    <a:pt x="24828" y="195619"/>
                  </a:lnTo>
                  <a:lnTo>
                    <a:pt x="29136" y="196453"/>
                  </a:lnTo>
                  <a:lnTo>
                    <a:pt x="38438" y="195122"/>
                  </a:lnTo>
                  <a:lnTo>
                    <a:pt x="68478" y="184179"/>
                  </a:lnTo>
                  <a:lnTo>
                    <a:pt x="101896" y="161539"/>
                  </a:lnTo>
                  <a:lnTo>
                    <a:pt x="120821" y="142972"/>
                  </a:lnTo>
                  <a:lnTo>
                    <a:pt x="142628" y="110488"/>
                  </a:lnTo>
                  <a:lnTo>
                    <a:pt x="153304" y="90311"/>
                  </a:lnTo>
                  <a:lnTo>
                    <a:pt x="163156" y="56227"/>
                  </a:lnTo>
                  <a:lnTo>
                    <a:pt x="163195" y="45875"/>
                  </a:lnTo>
                  <a:lnTo>
                    <a:pt x="158961" y="18084"/>
                  </a:lnTo>
                  <a:lnTo>
                    <a:pt x="153128" y="9166"/>
                  </a:lnTo>
                  <a:lnTo>
                    <a:pt x="1520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759"/>
            <p:cNvSpPr/>
            <p:nvPr/>
          </p:nvSpPr>
          <p:spPr>
            <a:xfrm>
              <a:off x="6682739" y="3718559"/>
              <a:ext cx="15242" cy="1"/>
            </a:xfrm>
            <a:custGeom>
              <a:avLst/>
              <a:gdLst/>
              <a:ahLst/>
              <a:cxnLst/>
              <a:rect l="0" t="0" r="0" b="0"/>
              <a:pathLst>
                <a:path w="15242" h="1">
                  <a:moveTo>
                    <a:pt x="0" y="0"/>
                  </a:moveTo>
                  <a:lnTo>
                    <a:pt x="152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760"/>
            <p:cNvSpPr/>
            <p:nvPr/>
          </p:nvSpPr>
          <p:spPr>
            <a:xfrm>
              <a:off x="6614160" y="3855719"/>
              <a:ext cx="38101" cy="129541"/>
            </a:xfrm>
            <a:custGeom>
              <a:avLst/>
              <a:gdLst/>
              <a:ahLst/>
              <a:cxnLst/>
              <a:rect l="0" t="0" r="0" b="0"/>
              <a:pathLst>
                <a:path w="38101" h="129541">
                  <a:moveTo>
                    <a:pt x="38100" y="0"/>
                  </a:moveTo>
                  <a:lnTo>
                    <a:pt x="32016" y="6930"/>
                  </a:lnTo>
                  <a:lnTo>
                    <a:pt x="27493" y="14652"/>
                  </a:lnTo>
                  <a:lnTo>
                    <a:pt x="21212" y="46647"/>
                  </a:lnTo>
                  <a:lnTo>
                    <a:pt x="15179" y="83096"/>
                  </a:lnTo>
                  <a:lnTo>
                    <a:pt x="8136" y="119472"/>
                  </a:lnTo>
                  <a:lnTo>
                    <a:pt x="7964" y="122828"/>
                  </a:lnTo>
                  <a:lnTo>
                    <a:pt x="7003" y="125065"/>
                  </a:lnTo>
                  <a:lnTo>
                    <a:pt x="5515" y="126557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761"/>
            <p:cNvSpPr/>
            <p:nvPr/>
          </p:nvSpPr>
          <p:spPr>
            <a:xfrm>
              <a:off x="6386274" y="3779519"/>
              <a:ext cx="136446" cy="228419"/>
            </a:xfrm>
            <a:custGeom>
              <a:avLst/>
              <a:gdLst/>
              <a:ahLst/>
              <a:cxnLst/>
              <a:rect l="0" t="0" r="0" b="0"/>
              <a:pathLst>
                <a:path w="136446" h="228419">
                  <a:moveTo>
                    <a:pt x="45006" y="60961"/>
                  </a:moveTo>
                  <a:lnTo>
                    <a:pt x="49051" y="69051"/>
                  </a:lnTo>
                  <a:lnTo>
                    <a:pt x="48779" y="77538"/>
                  </a:lnTo>
                  <a:lnTo>
                    <a:pt x="43079" y="115087"/>
                  </a:lnTo>
                  <a:lnTo>
                    <a:pt x="32052" y="152504"/>
                  </a:lnTo>
                  <a:lnTo>
                    <a:pt x="19572" y="190514"/>
                  </a:lnTo>
                  <a:lnTo>
                    <a:pt x="7037" y="227983"/>
                  </a:lnTo>
                  <a:lnTo>
                    <a:pt x="2899" y="228418"/>
                  </a:lnTo>
                  <a:lnTo>
                    <a:pt x="1695" y="226786"/>
                  </a:lnTo>
                  <a:lnTo>
                    <a:pt x="0" y="216398"/>
                  </a:lnTo>
                  <a:lnTo>
                    <a:pt x="195" y="180851"/>
                  </a:lnTo>
                  <a:lnTo>
                    <a:pt x="7587" y="143878"/>
                  </a:lnTo>
                  <a:lnTo>
                    <a:pt x="14727" y="114033"/>
                  </a:lnTo>
                  <a:lnTo>
                    <a:pt x="24726" y="77653"/>
                  </a:lnTo>
                  <a:lnTo>
                    <a:pt x="40937" y="46854"/>
                  </a:lnTo>
                  <a:lnTo>
                    <a:pt x="55465" y="29875"/>
                  </a:lnTo>
                  <a:lnTo>
                    <a:pt x="71341" y="19106"/>
                  </a:lnTo>
                  <a:lnTo>
                    <a:pt x="108654" y="3503"/>
                  </a:lnTo>
                  <a:lnTo>
                    <a:pt x="1364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762"/>
            <p:cNvSpPr/>
            <p:nvPr/>
          </p:nvSpPr>
          <p:spPr>
            <a:xfrm>
              <a:off x="6004569" y="3642359"/>
              <a:ext cx="249216" cy="364287"/>
            </a:xfrm>
            <a:custGeom>
              <a:avLst/>
              <a:gdLst/>
              <a:ahLst/>
              <a:cxnLst/>
              <a:rect l="0" t="0" r="0" b="0"/>
              <a:pathLst>
                <a:path w="249216" h="364287">
                  <a:moveTo>
                    <a:pt x="45711" y="0"/>
                  </a:moveTo>
                  <a:lnTo>
                    <a:pt x="39149" y="0"/>
                  </a:lnTo>
                  <a:lnTo>
                    <a:pt x="38797" y="847"/>
                  </a:lnTo>
                  <a:lnTo>
                    <a:pt x="38404" y="4045"/>
                  </a:lnTo>
                  <a:lnTo>
                    <a:pt x="35972" y="8289"/>
                  </a:lnTo>
                  <a:lnTo>
                    <a:pt x="34138" y="10607"/>
                  </a:lnTo>
                  <a:lnTo>
                    <a:pt x="31557" y="26003"/>
                  </a:lnTo>
                  <a:lnTo>
                    <a:pt x="30685" y="60892"/>
                  </a:lnTo>
                  <a:lnTo>
                    <a:pt x="30534" y="96312"/>
                  </a:lnTo>
                  <a:lnTo>
                    <a:pt x="30499" y="124086"/>
                  </a:lnTo>
                  <a:lnTo>
                    <a:pt x="28225" y="153363"/>
                  </a:lnTo>
                  <a:lnTo>
                    <a:pt x="24392" y="182462"/>
                  </a:lnTo>
                  <a:lnTo>
                    <a:pt x="19867" y="209505"/>
                  </a:lnTo>
                  <a:lnTo>
                    <a:pt x="17291" y="235636"/>
                  </a:lnTo>
                  <a:lnTo>
                    <a:pt x="13583" y="271890"/>
                  </a:lnTo>
                  <a:lnTo>
                    <a:pt x="8790" y="306390"/>
                  </a:lnTo>
                  <a:lnTo>
                    <a:pt x="93" y="342296"/>
                  </a:lnTo>
                  <a:lnTo>
                    <a:pt x="0" y="328197"/>
                  </a:lnTo>
                  <a:lnTo>
                    <a:pt x="6552" y="291454"/>
                  </a:lnTo>
                  <a:lnTo>
                    <a:pt x="14332" y="253371"/>
                  </a:lnTo>
                  <a:lnTo>
                    <a:pt x="26629" y="223334"/>
                  </a:lnTo>
                  <a:lnTo>
                    <a:pt x="41844" y="194678"/>
                  </a:lnTo>
                  <a:lnTo>
                    <a:pt x="76685" y="163445"/>
                  </a:lnTo>
                  <a:lnTo>
                    <a:pt x="95152" y="151628"/>
                  </a:lnTo>
                  <a:lnTo>
                    <a:pt x="119438" y="146809"/>
                  </a:lnTo>
                  <a:lnTo>
                    <a:pt x="151902" y="146028"/>
                  </a:lnTo>
                  <a:lnTo>
                    <a:pt x="175106" y="151829"/>
                  </a:lnTo>
                  <a:lnTo>
                    <a:pt x="205701" y="168531"/>
                  </a:lnTo>
                  <a:lnTo>
                    <a:pt x="220111" y="179043"/>
                  </a:lnTo>
                  <a:lnTo>
                    <a:pt x="236897" y="199241"/>
                  </a:lnTo>
                  <a:lnTo>
                    <a:pt x="246762" y="221312"/>
                  </a:lnTo>
                  <a:lnTo>
                    <a:pt x="249215" y="244785"/>
                  </a:lnTo>
                  <a:lnTo>
                    <a:pt x="242887" y="282629"/>
                  </a:lnTo>
                  <a:lnTo>
                    <a:pt x="236638" y="301720"/>
                  </a:lnTo>
                  <a:lnTo>
                    <a:pt x="208829" y="338450"/>
                  </a:lnTo>
                  <a:lnTo>
                    <a:pt x="185105" y="355034"/>
                  </a:lnTo>
                  <a:lnTo>
                    <a:pt x="160673" y="362582"/>
                  </a:lnTo>
                  <a:lnTo>
                    <a:pt x="124425" y="364286"/>
                  </a:lnTo>
                  <a:lnTo>
                    <a:pt x="99795" y="358644"/>
                  </a:lnTo>
                  <a:lnTo>
                    <a:pt x="68718" y="344255"/>
                  </a:lnTo>
                  <a:lnTo>
                    <a:pt x="48011" y="333424"/>
                  </a:lnTo>
                  <a:lnTo>
                    <a:pt x="33410" y="319490"/>
                  </a:lnTo>
                  <a:lnTo>
                    <a:pt x="19004" y="299805"/>
                  </a:lnTo>
                  <a:lnTo>
                    <a:pt x="15231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763"/>
            <p:cNvSpPr/>
            <p:nvPr/>
          </p:nvSpPr>
          <p:spPr>
            <a:xfrm>
              <a:off x="5107532" y="3825898"/>
              <a:ext cx="759869" cy="233877"/>
            </a:xfrm>
            <a:custGeom>
              <a:avLst/>
              <a:gdLst/>
              <a:ahLst/>
              <a:cxnLst/>
              <a:rect l="0" t="0" r="0" b="0"/>
              <a:pathLst>
                <a:path w="759869" h="233877">
                  <a:moveTo>
                    <a:pt x="135028" y="60302"/>
                  </a:moveTo>
                  <a:lnTo>
                    <a:pt x="135028" y="56256"/>
                  </a:lnTo>
                  <a:lnTo>
                    <a:pt x="134181" y="55065"/>
                  </a:lnTo>
                  <a:lnTo>
                    <a:pt x="132770" y="54270"/>
                  </a:lnTo>
                  <a:lnTo>
                    <a:pt x="130983" y="53741"/>
                  </a:lnTo>
                  <a:lnTo>
                    <a:pt x="119590" y="44532"/>
                  </a:lnTo>
                  <a:lnTo>
                    <a:pt x="117115" y="42168"/>
                  </a:lnTo>
                  <a:lnTo>
                    <a:pt x="109851" y="39543"/>
                  </a:lnTo>
                  <a:lnTo>
                    <a:pt x="95435" y="37857"/>
                  </a:lnTo>
                  <a:lnTo>
                    <a:pt x="83033" y="41610"/>
                  </a:lnTo>
                  <a:lnTo>
                    <a:pt x="72678" y="48084"/>
                  </a:lnTo>
                  <a:lnTo>
                    <a:pt x="51121" y="70023"/>
                  </a:lnTo>
                  <a:lnTo>
                    <a:pt x="34696" y="101075"/>
                  </a:lnTo>
                  <a:lnTo>
                    <a:pt x="15397" y="135524"/>
                  </a:lnTo>
                  <a:lnTo>
                    <a:pt x="2208" y="172025"/>
                  </a:lnTo>
                  <a:lnTo>
                    <a:pt x="0" y="195852"/>
                  </a:lnTo>
                  <a:lnTo>
                    <a:pt x="4332" y="213165"/>
                  </a:lnTo>
                  <a:lnTo>
                    <a:pt x="8643" y="220810"/>
                  </a:lnTo>
                  <a:lnTo>
                    <a:pt x="19875" y="229873"/>
                  </a:lnTo>
                  <a:lnTo>
                    <a:pt x="29097" y="233034"/>
                  </a:lnTo>
                  <a:lnTo>
                    <a:pt x="33927" y="233876"/>
                  </a:lnTo>
                  <a:lnTo>
                    <a:pt x="43810" y="232555"/>
                  </a:lnTo>
                  <a:lnTo>
                    <a:pt x="61151" y="224793"/>
                  </a:lnTo>
                  <a:lnTo>
                    <a:pt x="96386" y="201280"/>
                  </a:lnTo>
                  <a:lnTo>
                    <a:pt x="124461" y="166481"/>
                  </a:lnTo>
                  <a:lnTo>
                    <a:pt x="147956" y="128816"/>
                  </a:lnTo>
                  <a:lnTo>
                    <a:pt x="163047" y="93703"/>
                  </a:lnTo>
                  <a:lnTo>
                    <a:pt x="165363" y="83778"/>
                  </a:lnTo>
                  <a:lnTo>
                    <a:pt x="167763" y="121526"/>
                  </a:lnTo>
                  <a:lnTo>
                    <a:pt x="178505" y="152780"/>
                  </a:lnTo>
                  <a:lnTo>
                    <a:pt x="186762" y="174062"/>
                  </a:lnTo>
                  <a:lnTo>
                    <a:pt x="200403" y="191469"/>
                  </a:lnTo>
                  <a:lnTo>
                    <a:pt x="234669" y="217661"/>
                  </a:lnTo>
                  <a:lnTo>
                    <a:pt x="249586" y="223372"/>
                  </a:lnTo>
                  <a:lnTo>
                    <a:pt x="283904" y="227039"/>
                  </a:lnTo>
                  <a:lnTo>
                    <a:pt x="313289" y="223629"/>
                  </a:lnTo>
                  <a:lnTo>
                    <a:pt x="343444" y="213211"/>
                  </a:lnTo>
                  <a:lnTo>
                    <a:pt x="377892" y="193674"/>
                  </a:lnTo>
                  <a:lnTo>
                    <a:pt x="409155" y="166233"/>
                  </a:lnTo>
                  <a:lnTo>
                    <a:pt x="441339" y="128783"/>
                  </a:lnTo>
                  <a:lnTo>
                    <a:pt x="463587" y="94814"/>
                  </a:lnTo>
                  <a:lnTo>
                    <a:pt x="475453" y="76407"/>
                  </a:lnTo>
                  <a:lnTo>
                    <a:pt x="477439" y="69597"/>
                  </a:lnTo>
                  <a:lnTo>
                    <a:pt x="477602" y="69885"/>
                  </a:lnTo>
                  <a:lnTo>
                    <a:pt x="477885" y="78674"/>
                  </a:lnTo>
                  <a:lnTo>
                    <a:pt x="470164" y="116654"/>
                  </a:lnTo>
                  <a:lnTo>
                    <a:pt x="462158" y="146975"/>
                  </a:lnTo>
                  <a:lnTo>
                    <a:pt x="455154" y="183130"/>
                  </a:lnTo>
                  <a:lnTo>
                    <a:pt x="447389" y="213405"/>
                  </a:lnTo>
                  <a:lnTo>
                    <a:pt x="445715" y="215710"/>
                  </a:lnTo>
                  <a:lnTo>
                    <a:pt x="443753" y="217247"/>
                  </a:lnTo>
                  <a:lnTo>
                    <a:pt x="441572" y="221213"/>
                  </a:lnTo>
                  <a:lnTo>
                    <a:pt x="440990" y="223456"/>
                  </a:lnTo>
                  <a:lnTo>
                    <a:pt x="440602" y="224104"/>
                  </a:lnTo>
                  <a:lnTo>
                    <a:pt x="440344" y="223690"/>
                  </a:lnTo>
                  <a:lnTo>
                    <a:pt x="440172" y="222567"/>
                  </a:lnTo>
                  <a:lnTo>
                    <a:pt x="442239" y="219062"/>
                  </a:lnTo>
                  <a:lnTo>
                    <a:pt x="443974" y="216942"/>
                  </a:lnTo>
                  <a:lnTo>
                    <a:pt x="445904" y="210071"/>
                  </a:lnTo>
                  <a:lnTo>
                    <a:pt x="453327" y="180025"/>
                  </a:lnTo>
                  <a:lnTo>
                    <a:pt x="465103" y="143186"/>
                  </a:lnTo>
                  <a:lnTo>
                    <a:pt x="478644" y="113364"/>
                  </a:lnTo>
                  <a:lnTo>
                    <a:pt x="498389" y="76992"/>
                  </a:lnTo>
                  <a:lnTo>
                    <a:pt x="518595" y="52278"/>
                  </a:lnTo>
                  <a:lnTo>
                    <a:pt x="543971" y="35518"/>
                  </a:lnTo>
                  <a:lnTo>
                    <a:pt x="549050" y="34465"/>
                  </a:lnTo>
                  <a:lnTo>
                    <a:pt x="559209" y="35555"/>
                  </a:lnTo>
                  <a:lnTo>
                    <a:pt x="567110" y="38861"/>
                  </a:lnTo>
                  <a:lnTo>
                    <a:pt x="587007" y="51175"/>
                  </a:lnTo>
                  <a:lnTo>
                    <a:pt x="593576" y="59350"/>
                  </a:lnTo>
                  <a:lnTo>
                    <a:pt x="607311" y="91659"/>
                  </a:lnTo>
                  <a:lnTo>
                    <a:pt x="612783" y="113901"/>
                  </a:lnTo>
                  <a:lnTo>
                    <a:pt x="614784" y="151776"/>
                  </a:lnTo>
                  <a:lnTo>
                    <a:pt x="614151" y="172918"/>
                  </a:lnTo>
                  <a:lnTo>
                    <a:pt x="607495" y="197306"/>
                  </a:lnTo>
                  <a:lnTo>
                    <a:pt x="608316" y="177525"/>
                  </a:lnTo>
                  <a:lnTo>
                    <a:pt x="622119" y="139458"/>
                  </a:lnTo>
                  <a:lnTo>
                    <a:pt x="635986" y="106427"/>
                  </a:lnTo>
                  <a:lnTo>
                    <a:pt x="646774" y="73874"/>
                  </a:lnTo>
                  <a:lnTo>
                    <a:pt x="663423" y="42780"/>
                  </a:lnTo>
                  <a:lnTo>
                    <a:pt x="685721" y="14946"/>
                  </a:lnTo>
                  <a:lnTo>
                    <a:pt x="700456" y="4341"/>
                  </a:lnTo>
                  <a:lnTo>
                    <a:pt x="707498" y="1564"/>
                  </a:lnTo>
                  <a:lnTo>
                    <a:pt x="720268" y="0"/>
                  </a:lnTo>
                  <a:lnTo>
                    <a:pt x="729850" y="4150"/>
                  </a:lnTo>
                  <a:lnTo>
                    <a:pt x="738906" y="11639"/>
                  </a:lnTo>
                  <a:lnTo>
                    <a:pt x="745754" y="20611"/>
                  </a:lnTo>
                  <a:lnTo>
                    <a:pt x="749362" y="32501"/>
                  </a:lnTo>
                  <a:lnTo>
                    <a:pt x="756258" y="69121"/>
                  </a:lnTo>
                  <a:lnTo>
                    <a:pt x="753290" y="104503"/>
                  </a:lnTo>
                  <a:lnTo>
                    <a:pt x="752453" y="140247"/>
                  </a:lnTo>
                  <a:lnTo>
                    <a:pt x="747051" y="172989"/>
                  </a:lnTo>
                  <a:lnTo>
                    <a:pt x="745705" y="185456"/>
                  </a:lnTo>
                  <a:lnTo>
                    <a:pt x="747364" y="194384"/>
                  </a:lnTo>
                  <a:lnTo>
                    <a:pt x="751283" y="202968"/>
                  </a:lnTo>
                  <a:lnTo>
                    <a:pt x="751604" y="202826"/>
                  </a:lnTo>
                  <a:lnTo>
                    <a:pt x="751962" y="200410"/>
                  </a:lnTo>
                  <a:lnTo>
                    <a:pt x="752904" y="199427"/>
                  </a:lnTo>
                  <a:lnTo>
                    <a:pt x="759868" y="197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764"/>
            <p:cNvSpPr/>
            <p:nvPr/>
          </p:nvSpPr>
          <p:spPr>
            <a:xfrm>
              <a:off x="4790684" y="3794759"/>
              <a:ext cx="185177" cy="304801"/>
            </a:xfrm>
            <a:custGeom>
              <a:avLst/>
              <a:gdLst/>
              <a:ahLst/>
              <a:cxnLst/>
              <a:rect l="0" t="0" r="0" b="0"/>
              <a:pathLst>
                <a:path w="185177" h="304801">
                  <a:moveTo>
                    <a:pt x="185176" y="0"/>
                  </a:moveTo>
                  <a:lnTo>
                    <a:pt x="181131" y="0"/>
                  </a:lnTo>
                  <a:lnTo>
                    <a:pt x="156658" y="10607"/>
                  </a:lnTo>
                  <a:lnTo>
                    <a:pt x="123471" y="33466"/>
                  </a:lnTo>
                  <a:lnTo>
                    <a:pt x="86017" y="69820"/>
                  </a:lnTo>
                  <a:lnTo>
                    <a:pt x="63227" y="98487"/>
                  </a:lnTo>
                  <a:lnTo>
                    <a:pt x="41234" y="132569"/>
                  </a:lnTo>
                  <a:lnTo>
                    <a:pt x="23616" y="164493"/>
                  </a:lnTo>
                  <a:lnTo>
                    <a:pt x="8519" y="195400"/>
                  </a:lnTo>
                  <a:lnTo>
                    <a:pt x="0" y="225161"/>
                  </a:lnTo>
                  <a:lnTo>
                    <a:pt x="711" y="242312"/>
                  </a:lnTo>
                  <a:lnTo>
                    <a:pt x="9916" y="266247"/>
                  </a:lnTo>
                  <a:lnTo>
                    <a:pt x="27414" y="285381"/>
                  </a:lnTo>
                  <a:lnTo>
                    <a:pt x="48684" y="297729"/>
                  </a:lnTo>
                  <a:lnTo>
                    <a:pt x="83018" y="303404"/>
                  </a:lnTo>
                  <a:lnTo>
                    <a:pt x="108976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765"/>
            <p:cNvSpPr/>
            <p:nvPr/>
          </p:nvSpPr>
          <p:spPr>
            <a:xfrm>
              <a:off x="3888187" y="3802380"/>
              <a:ext cx="531414" cy="212969"/>
            </a:xfrm>
            <a:custGeom>
              <a:avLst/>
              <a:gdLst/>
              <a:ahLst/>
              <a:cxnLst/>
              <a:rect l="0" t="0" r="0" b="0"/>
              <a:pathLst>
                <a:path w="531414" h="212969">
                  <a:moveTo>
                    <a:pt x="165653" y="76200"/>
                  </a:moveTo>
                  <a:lnTo>
                    <a:pt x="161608" y="76200"/>
                  </a:lnTo>
                  <a:lnTo>
                    <a:pt x="160416" y="75353"/>
                  </a:lnTo>
                  <a:lnTo>
                    <a:pt x="159621" y="73942"/>
                  </a:lnTo>
                  <a:lnTo>
                    <a:pt x="159092" y="72154"/>
                  </a:lnTo>
                  <a:lnTo>
                    <a:pt x="149883" y="60762"/>
                  </a:lnTo>
                  <a:lnTo>
                    <a:pt x="147519" y="58288"/>
                  </a:lnTo>
                  <a:lnTo>
                    <a:pt x="140377" y="55538"/>
                  </a:lnTo>
                  <a:lnTo>
                    <a:pt x="126041" y="53774"/>
                  </a:lnTo>
                  <a:lnTo>
                    <a:pt x="98128" y="61685"/>
                  </a:lnTo>
                  <a:lnTo>
                    <a:pt x="72916" y="75308"/>
                  </a:lnTo>
                  <a:lnTo>
                    <a:pt x="38199" y="107565"/>
                  </a:lnTo>
                  <a:lnTo>
                    <a:pt x="11834" y="139660"/>
                  </a:lnTo>
                  <a:lnTo>
                    <a:pt x="994" y="163618"/>
                  </a:lnTo>
                  <a:lnTo>
                    <a:pt x="0" y="167499"/>
                  </a:lnTo>
                  <a:lnTo>
                    <a:pt x="1153" y="176326"/>
                  </a:lnTo>
                  <a:lnTo>
                    <a:pt x="4488" y="184200"/>
                  </a:lnTo>
                  <a:lnTo>
                    <a:pt x="6563" y="186300"/>
                  </a:lnTo>
                  <a:lnTo>
                    <a:pt x="20021" y="193715"/>
                  </a:lnTo>
                  <a:lnTo>
                    <a:pt x="38118" y="196815"/>
                  </a:lnTo>
                  <a:lnTo>
                    <a:pt x="55521" y="193688"/>
                  </a:lnTo>
                  <a:lnTo>
                    <a:pt x="90878" y="180173"/>
                  </a:lnTo>
                  <a:lnTo>
                    <a:pt x="108690" y="168625"/>
                  </a:lnTo>
                  <a:lnTo>
                    <a:pt x="137509" y="134529"/>
                  </a:lnTo>
                  <a:lnTo>
                    <a:pt x="155614" y="107343"/>
                  </a:lnTo>
                  <a:lnTo>
                    <a:pt x="157891" y="99545"/>
                  </a:lnTo>
                  <a:lnTo>
                    <a:pt x="153946" y="103249"/>
                  </a:lnTo>
                  <a:lnTo>
                    <a:pt x="151983" y="109670"/>
                  </a:lnTo>
                  <a:lnTo>
                    <a:pt x="150474" y="146606"/>
                  </a:lnTo>
                  <a:lnTo>
                    <a:pt x="151277" y="167334"/>
                  </a:lnTo>
                  <a:lnTo>
                    <a:pt x="161021" y="195205"/>
                  </a:lnTo>
                  <a:lnTo>
                    <a:pt x="168109" y="203315"/>
                  </a:lnTo>
                  <a:lnTo>
                    <a:pt x="172370" y="206664"/>
                  </a:lnTo>
                  <a:lnTo>
                    <a:pt x="183878" y="210383"/>
                  </a:lnTo>
                  <a:lnTo>
                    <a:pt x="219386" y="212968"/>
                  </a:lnTo>
                  <a:lnTo>
                    <a:pt x="249550" y="211024"/>
                  </a:lnTo>
                  <a:lnTo>
                    <a:pt x="284013" y="202738"/>
                  </a:lnTo>
                  <a:lnTo>
                    <a:pt x="316503" y="186865"/>
                  </a:lnTo>
                  <a:lnTo>
                    <a:pt x="334621" y="171548"/>
                  </a:lnTo>
                  <a:lnTo>
                    <a:pt x="361073" y="136671"/>
                  </a:lnTo>
                  <a:lnTo>
                    <a:pt x="387653" y="102003"/>
                  </a:lnTo>
                  <a:lnTo>
                    <a:pt x="393578" y="96134"/>
                  </a:lnTo>
                  <a:lnTo>
                    <a:pt x="407948" y="85154"/>
                  </a:lnTo>
                  <a:lnTo>
                    <a:pt x="408463" y="85555"/>
                  </a:lnTo>
                  <a:lnTo>
                    <a:pt x="409035" y="88260"/>
                  </a:lnTo>
                  <a:lnTo>
                    <a:pt x="409475" y="122192"/>
                  </a:lnTo>
                  <a:lnTo>
                    <a:pt x="409491" y="158455"/>
                  </a:lnTo>
                  <a:lnTo>
                    <a:pt x="409493" y="196141"/>
                  </a:lnTo>
                  <a:lnTo>
                    <a:pt x="409493" y="197533"/>
                  </a:lnTo>
                  <a:lnTo>
                    <a:pt x="410339" y="165534"/>
                  </a:lnTo>
                  <a:lnTo>
                    <a:pt x="416053" y="129262"/>
                  </a:lnTo>
                  <a:lnTo>
                    <a:pt x="422987" y="93768"/>
                  </a:lnTo>
                  <a:lnTo>
                    <a:pt x="434767" y="61420"/>
                  </a:lnTo>
                  <a:lnTo>
                    <a:pt x="449104" y="34616"/>
                  </a:lnTo>
                  <a:lnTo>
                    <a:pt x="459271" y="25827"/>
                  </a:lnTo>
                  <a:lnTo>
                    <a:pt x="493000" y="10550"/>
                  </a:lnTo>
                  <a:lnTo>
                    <a:pt x="515609" y="2335"/>
                  </a:lnTo>
                  <a:lnTo>
                    <a:pt x="53141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766"/>
            <p:cNvSpPr/>
            <p:nvPr/>
          </p:nvSpPr>
          <p:spPr>
            <a:xfrm>
              <a:off x="3810278" y="3688080"/>
              <a:ext cx="37823" cy="335280"/>
            </a:xfrm>
            <a:custGeom>
              <a:avLst/>
              <a:gdLst/>
              <a:ahLst/>
              <a:cxnLst/>
              <a:rect l="0" t="0" r="0" b="0"/>
              <a:pathLst>
                <a:path w="37823" h="335280">
                  <a:moveTo>
                    <a:pt x="37822" y="0"/>
                  </a:moveTo>
                  <a:lnTo>
                    <a:pt x="37822" y="10605"/>
                  </a:lnTo>
                  <a:lnTo>
                    <a:pt x="28414" y="48193"/>
                  </a:lnTo>
                  <a:lnTo>
                    <a:pt x="19688" y="80733"/>
                  </a:lnTo>
                  <a:lnTo>
                    <a:pt x="15048" y="115383"/>
                  </a:lnTo>
                  <a:lnTo>
                    <a:pt x="9155" y="148299"/>
                  </a:lnTo>
                  <a:lnTo>
                    <a:pt x="2893" y="179877"/>
                  </a:lnTo>
                  <a:lnTo>
                    <a:pt x="661" y="210683"/>
                  </a:lnTo>
                  <a:lnTo>
                    <a:pt x="0" y="240412"/>
                  </a:lnTo>
                  <a:lnTo>
                    <a:pt x="2034" y="275900"/>
                  </a:lnTo>
                  <a:lnTo>
                    <a:pt x="6643" y="313161"/>
                  </a:lnTo>
                  <a:lnTo>
                    <a:pt x="7341" y="3352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767"/>
            <p:cNvSpPr/>
            <p:nvPr/>
          </p:nvSpPr>
          <p:spPr>
            <a:xfrm>
              <a:off x="3528497" y="3916680"/>
              <a:ext cx="173497" cy="151822"/>
            </a:xfrm>
            <a:custGeom>
              <a:avLst/>
              <a:gdLst/>
              <a:ahLst/>
              <a:cxnLst/>
              <a:rect l="0" t="0" r="0" b="0"/>
              <a:pathLst>
                <a:path w="173497" h="151822">
                  <a:moveTo>
                    <a:pt x="37662" y="0"/>
                  </a:moveTo>
                  <a:lnTo>
                    <a:pt x="33617" y="0"/>
                  </a:lnTo>
                  <a:lnTo>
                    <a:pt x="29374" y="2257"/>
                  </a:lnTo>
                  <a:lnTo>
                    <a:pt x="27057" y="4045"/>
                  </a:lnTo>
                  <a:lnTo>
                    <a:pt x="24482" y="10546"/>
                  </a:lnTo>
                  <a:lnTo>
                    <a:pt x="20775" y="23726"/>
                  </a:lnTo>
                  <a:lnTo>
                    <a:pt x="7038" y="61705"/>
                  </a:lnTo>
                  <a:lnTo>
                    <a:pt x="1039" y="87542"/>
                  </a:lnTo>
                  <a:lnTo>
                    <a:pt x="0" y="103737"/>
                  </a:lnTo>
                  <a:lnTo>
                    <a:pt x="4273" y="114121"/>
                  </a:lnTo>
                  <a:lnTo>
                    <a:pt x="24792" y="145804"/>
                  </a:lnTo>
                  <a:lnTo>
                    <a:pt x="32224" y="149468"/>
                  </a:lnTo>
                  <a:lnTo>
                    <a:pt x="50794" y="151821"/>
                  </a:lnTo>
                  <a:lnTo>
                    <a:pt x="76005" y="146202"/>
                  </a:lnTo>
                  <a:lnTo>
                    <a:pt x="113817" y="131134"/>
                  </a:lnTo>
                  <a:lnTo>
                    <a:pt x="130876" y="117500"/>
                  </a:lnTo>
                  <a:lnTo>
                    <a:pt x="160362" y="81895"/>
                  </a:lnTo>
                  <a:lnTo>
                    <a:pt x="171839" y="45617"/>
                  </a:lnTo>
                  <a:lnTo>
                    <a:pt x="173496" y="34103"/>
                  </a:lnTo>
                  <a:lnTo>
                    <a:pt x="16720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768"/>
            <p:cNvSpPr/>
            <p:nvPr/>
          </p:nvSpPr>
          <p:spPr>
            <a:xfrm>
              <a:off x="3270925" y="3893819"/>
              <a:ext cx="158076" cy="220982"/>
            </a:xfrm>
            <a:custGeom>
              <a:avLst/>
              <a:gdLst/>
              <a:ahLst/>
              <a:cxnLst/>
              <a:rect l="0" t="0" r="0" b="0"/>
              <a:pathLst>
                <a:path w="158076" h="220982">
                  <a:moveTo>
                    <a:pt x="158075" y="0"/>
                  </a:moveTo>
                  <a:lnTo>
                    <a:pt x="154029" y="4046"/>
                  </a:lnTo>
                  <a:lnTo>
                    <a:pt x="149785" y="6032"/>
                  </a:lnTo>
                  <a:lnTo>
                    <a:pt x="111874" y="15319"/>
                  </a:lnTo>
                  <a:lnTo>
                    <a:pt x="87644" y="25636"/>
                  </a:lnTo>
                  <a:lnTo>
                    <a:pt x="51997" y="48626"/>
                  </a:lnTo>
                  <a:lnTo>
                    <a:pt x="23868" y="73709"/>
                  </a:lnTo>
                  <a:lnTo>
                    <a:pt x="12382" y="92960"/>
                  </a:lnTo>
                  <a:lnTo>
                    <a:pt x="527" y="127483"/>
                  </a:lnTo>
                  <a:lnTo>
                    <a:pt x="0" y="139633"/>
                  </a:lnTo>
                  <a:lnTo>
                    <a:pt x="2588" y="153499"/>
                  </a:lnTo>
                  <a:lnTo>
                    <a:pt x="12850" y="171541"/>
                  </a:lnTo>
                  <a:lnTo>
                    <a:pt x="26615" y="187611"/>
                  </a:lnTo>
                  <a:lnTo>
                    <a:pt x="45464" y="199052"/>
                  </a:lnTo>
                  <a:lnTo>
                    <a:pt x="79839" y="210891"/>
                  </a:lnTo>
                  <a:lnTo>
                    <a:pt x="96512" y="214886"/>
                  </a:lnTo>
                  <a:lnTo>
                    <a:pt x="112355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769"/>
            <p:cNvSpPr/>
            <p:nvPr/>
          </p:nvSpPr>
          <p:spPr>
            <a:xfrm>
              <a:off x="3014436" y="3872019"/>
              <a:ext cx="198153" cy="234946"/>
            </a:xfrm>
            <a:custGeom>
              <a:avLst/>
              <a:gdLst/>
              <a:ahLst/>
              <a:cxnLst/>
              <a:rect l="0" t="0" r="0" b="0"/>
              <a:pathLst>
                <a:path w="198153" h="234946">
                  <a:moveTo>
                    <a:pt x="125004" y="6561"/>
                  </a:moveTo>
                  <a:lnTo>
                    <a:pt x="98512" y="5714"/>
                  </a:lnTo>
                  <a:lnTo>
                    <a:pt x="70014" y="0"/>
                  </a:lnTo>
                  <a:lnTo>
                    <a:pt x="36405" y="5594"/>
                  </a:lnTo>
                  <a:lnTo>
                    <a:pt x="20953" y="10319"/>
                  </a:lnTo>
                  <a:lnTo>
                    <a:pt x="6645" y="19501"/>
                  </a:lnTo>
                  <a:lnTo>
                    <a:pt x="997" y="24447"/>
                  </a:lnTo>
                  <a:lnTo>
                    <a:pt x="0" y="26952"/>
                  </a:lnTo>
                  <a:lnTo>
                    <a:pt x="181" y="29468"/>
                  </a:lnTo>
                  <a:lnTo>
                    <a:pt x="2640" y="34522"/>
                  </a:lnTo>
                  <a:lnTo>
                    <a:pt x="17661" y="54979"/>
                  </a:lnTo>
                  <a:lnTo>
                    <a:pt x="51798" y="73238"/>
                  </a:lnTo>
                  <a:lnTo>
                    <a:pt x="82133" y="91008"/>
                  </a:lnTo>
                  <a:lnTo>
                    <a:pt x="116441" y="110825"/>
                  </a:lnTo>
                  <a:lnTo>
                    <a:pt x="153102" y="142148"/>
                  </a:lnTo>
                  <a:lnTo>
                    <a:pt x="190904" y="179188"/>
                  </a:lnTo>
                  <a:lnTo>
                    <a:pt x="196626" y="189399"/>
                  </a:lnTo>
                  <a:lnTo>
                    <a:pt x="198152" y="194494"/>
                  </a:lnTo>
                  <a:lnTo>
                    <a:pt x="197590" y="204668"/>
                  </a:lnTo>
                  <a:lnTo>
                    <a:pt x="194517" y="213988"/>
                  </a:lnTo>
                  <a:lnTo>
                    <a:pt x="190330" y="220953"/>
                  </a:lnTo>
                  <a:lnTo>
                    <a:pt x="175122" y="229634"/>
                  </a:lnTo>
                  <a:lnTo>
                    <a:pt x="146380" y="234069"/>
                  </a:lnTo>
                  <a:lnTo>
                    <a:pt x="111227" y="234945"/>
                  </a:lnTo>
                  <a:lnTo>
                    <a:pt x="75527" y="231073"/>
                  </a:lnTo>
                  <a:lnTo>
                    <a:pt x="42794" y="222155"/>
                  </a:lnTo>
                  <a:lnTo>
                    <a:pt x="5198" y="205676"/>
                  </a:lnTo>
                  <a:lnTo>
                    <a:pt x="3083" y="204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770"/>
            <p:cNvSpPr/>
            <p:nvPr/>
          </p:nvSpPr>
          <p:spPr>
            <a:xfrm>
              <a:off x="2630640" y="3917215"/>
              <a:ext cx="318301" cy="189966"/>
            </a:xfrm>
            <a:custGeom>
              <a:avLst/>
              <a:gdLst/>
              <a:ahLst/>
              <a:cxnLst/>
              <a:rect l="0" t="0" r="0" b="0"/>
              <a:pathLst>
                <a:path w="318301" h="189966">
                  <a:moveTo>
                    <a:pt x="173519" y="37565"/>
                  </a:moveTo>
                  <a:lnTo>
                    <a:pt x="141520" y="5564"/>
                  </a:lnTo>
                  <a:lnTo>
                    <a:pt x="131357" y="2176"/>
                  </a:lnTo>
                  <a:lnTo>
                    <a:pt x="108182" y="0"/>
                  </a:lnTo>
                  <a:lnTo>
                    <a:pt x="73883" y="7824"/>
                  </a:lnTo>
                  <a:lnTo>
                    <a:pt x="66455" y="10118"/>
                  </a:lnTo>
                  <a:lnTo>
                    <a:pt x="53686" y="19439"/>
                  </a:lnTo>
                  <a:lnTo>
                    <a:pt x="22084" y="53428"/>
                  </a:lnTo>
                  <a:lnTo>
                    <a:pt x="7073" y="85665"/>
                  </a:lnTo>
                  <a:lnTo>
                    <a:pt x="0" y="120350"/>
                  </a:lnTo>
                  <a:lnTo>
                    <a:pt x="4973" y="156408"/>
                  </a:lnTo>
                  <a:lnTo>
                    <a:pt x="6969" y="160820"/>
                  </a:lnTo>
                  <a:lnTo>
                    <a:pt x="13701" y="167980"/>
                  </a:lnTo>
                  <a:lnTo>
                    <a:pt x="24596" y="171727"/>
                  </a:lnTo>
                  <a:lnTo>
                    <a:pt x="52286" y="174132"/>
                  </a:lnTo>
                  <a:lnTo>
                    <a:pt x="74663" y="170504"/>
                  </a:lnTo>
                  <a:lnTo>
                    <a:pt x="112586" y="150975"/>
                  </a:lnTo>
                  <a:lnTo>
                    <a:pt x="143045" y="127324"/>
                  </a:lnTo>
                  <a:lnTo>
                    <a:pt x="166820" y="90683"/>
                  </a:lnTo>
                  <a:lnTo>
                    <a:pt x="182356" y="64426"/>
                  </a:lnTo>
                  <a:lnTo>
                    <a:pt x="183644" y="58859"/>
                  </a:lnTo>
                  <a:lnTo>
                    <a:pt x="181152" y="30119"/>
                  </a:lnTo>
                  <a:lnTo>
                    <a:pt x="181140" y="63258"/>
                  </a:lnTo>
                  <a:lnTo>
                    <a:pt x="191745" y="99833"/>
                  </a:lnTo>
                  <a:lnTo>
                    <a:pt x="202394" y="128416"/>
                  </a:lnTo>
                  <a:lnTo>
                    <a:pt x="216036" y="145857"/>
                  </a:lnTo>
                  <a:lnTo>
                    <a:pt x="246256" y="168017"/>
                  </a:lnTo>
                  <a:lnTo>
                    <a:pt x="277791" y="179483"/>
                  </a:lnTo>
                  <a:lnTo>
                    <a:pt x="302082" y="187643"/>
                  </a:lnTo>
                  <a:lnTo>
                    <a:pt x="318300" y="1899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771"/>
            <p:cNvSpPr/>
            <p:nvPr/>
          </p:nvSpPr>
          <p:spPr>
            <a:xfrm>
              <a:off x="5356860" y="3162473"/>
              <a:ext cx="518160" cy="211530"/>
            </a:xfrm>
            <a:custGeom>
              <a:avLst/>
              <a:gdLst/>
              <a:ahLst/>
              <a:cxnLst/>
              <a:rect l="0" t="0" r="0" b="0"/>
              <a:pathLst>
                <a:path w="518160" h="211530">
                  <a:moveTo>
                    <a:pt x="0" y="129367"/>
                  </a:moveTo>
                  <a:lnTo>
                    <a:pt x="4045" y="129367"/>
                  </a:lnTo>
                  <a:lnTo>
                    <a:pt x="5236" y="130213"/>
                  </a:lnTo>
                  <a:lnTo>
                    <a:pt x="6031" y="131624"/>
                  </a:lnTo>
                  <a:lnTo>
                    <a:pt x="6560" y="133412"/>
                  </a:lnTo>
                  <a:lnTo>
                    <a:pt x="8607" y="134604"/>
                  </a:lnTo>
                  <a:lnTo>
                    <a:pt x="28739" y="136673"/>
                  </a:lnTo>
                  <a:lnTo>
                    <a:pt x="49264" y="136078"/>
                  </a:lnTo>
                  <a:lnTo>
                    <a:pt x="79158" y="128685"/>
                  </a:lnTo>
                  <a:lnTo>
                    <a:pt x="113379" y="119072"/>
                  </a:lnTo>
                  <a:lnTo>
                    <a:pt x="136887" y="107501"/>
                  </a:lnTo>
                  <a:lnTo>
                    <a:pt x="172250" y="71870"/>
                  </a:lnTo>
                  <a:lnTo>
                    <a:pt x="199113" y="33987"/>
                  </a:lnTo>
                  <a:lnTo>
                    <a:pt x="207822" y="17944"/>
                  </a:lnTo>
                  <a:lnTo>
                    <a:pt x="208821" y="13598"/>
                  </a:lnTo>
                  <a:lnTo>
                    <a:pt x="208640" y="9854"/>
                  </a:lnTo>
                  <a:lnTo>
                    <a:pt x="207673" y="6512"/>
                  </a:lnTo>
                  <a:lnTo>
                    <a:pt x="206182" y="4284"/>
                  </a:lnTo>
                  <a:lnTo>
                    <a:pt x="204341" y="2798"/>
                  </a:lnTo>
                  <a:lnTo>
                    <a:pt x="202268" y="1807"/>
                  </a:lnTo>
                  <a:lnTo>
                    <a:pt x="177271" y="0"/>
                  </a:lnTo>
                  <a:lnTo>
                    <a:pt x="158358" y="7968"/>
                  </a:lnTo>
                  <a:lnTo>
                    <a:pt x="121701" y="30710"/>
                  </a:lnTo>
                  <a:lnTo>
                    <a:pt x="98995" y="50182"/>
                  </a:lnTo>
                  <a:lnTo>
                    <a:pt x="68566" y="83057"/>
                  </a:lnTo>
                  <a:lnTo>
                    <a:pt x="49761" y="106332"/>
                  </a:lnTo>
                  <a:lnTo>
                    <a:pt x="43283" y="121669"/>
                  </a:lnTo>
                  <a:lnTo>
                    <a:pt x="39123" y="152211"/>
                  </a:lnTo>
                  <a:lnTo>
                    <a:pt x="42448" y="171037"/>
                  </a:lnTo>
                  <a:lnTo>
                    <a:pt x="52841" y="187339"/>
                  </a:lnTo>
                  <a:lnTo>
                    <a:pt x="70690" y="198849"/>
                  </a:lnTo>
                  <a:lnTo>
                    <a:pt x="104713" y="204240"/>
                  </a:lnTo>
                  <a:lnTo>
                    <a:pt x="139029" y="203047"/>
                  </a:lnTo>
                  <a:lnTo>
                    <a:pt x="170451" y="194942"/>
                  </a:lnTo>
                  <a:lnTo>
                    <a:pt x="192595" y="185604"/>
                  </a:lnTo>
                  <a:lnTo>
                    <a:pt x="229766" y="158914"/>
                  </a:lnTo>
                  <a:lnTo>
                    <a:pt x="265425" y="129182"/>
                  </a:lnTo>
                  <a:lnTo>
                    <a:pt x="296081" y="94460"/>
                  </a:lnTo>
                  <a:lnTo>
                    <a:pt x="322950" y="64833"/>
                  </a:lnTo>
                  <a:lnTo>
                    <a:pt x="325566" y="58916"/>
                  </a:lnTo>
                  <a:lnTo>
                    <a:pt x="327475" y="47110"/>
                  </a:lnTo>
                  <a:lnTo>
                    <a:pt x="327656" y="80672"/>
                  </a:lnTo>
                  <a:lnTo>
                    <a:pt x="327659" y="113288"/>
                  </a:lnTo>
                  <a:lnTo>
                    <a:pt x="327659" y="148486"/>
                  </a:lnTo>
                  <a:lnTo>
                    <a:pt x="321629" y="181545"/>
                  </a:lnTo>
                  <a:lnTo>
                    <a:pt x="320067" y="211529"/>
                  </a:lnTo>
                  <a:lnTo>
                    <a:pt x="320040" y="177444"/>
                  </a:lnTo>
                  <a:lnTo>
                    <a:pt x="324085" y="141027"/>
                  </a:lnTo>
                  <a:lnTo>
                    <a:pt x="333037" y="106458"/>
                  </a:lnTo>
                  <a:lnTo>
                    <a:pt x="345216" y="70153"/>
                  </a:lnTo>
                  <a:lnTo>
                    <a:pt x="363677" y="42317"/>
                  </a:lnTo>
                  <a:lnTo>
                    <a:pt x="382640" y="29820"/>
                  </a:lnTo>
                  <a:lnTo>
                    <a:pt x="411804" y="18859"/>
                  </a:lnTo>
                  <a:lnTo>
                    <a:pt x="434436" y="17037"/>
                  </a:lnTo>
                  <a:lnTo>
                    <a:pt x="457228" y="22329"/>
                  </a:lnTo>
                  <a:lnTo>
                    <a:pt x="489943" y="38859"/>
                  </a:lnTo>
                  <a:lnTo>
                    <a:pt x="518159" y="531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772"/>
            <p:cNvSpPr/>
            <p:nvPr/>
          </p:nvSpPr>
          <p:spPr>
            <a:xfrm>
              <a:off x="5280687" y="3078480"/>
              <a:ext cx="11639" cy="350521"/>
            </a:xfrm>
            <a:custGeom>
              <a:avLst/>
              <a:gdLst/>
              <a:ahLst/>
              <a:cxnLst/>
              <a:rect l="0" t="0" r="0" b="0"/>
              <a:pathLst>
                <a:path w="11639" h="350521">
                  <a:moveTo>
                    <a:pt x="7593" y="0"/>
                  </a:moveTo>
                  <a:lnTo>
                    <a:pt x="7593" y="32016"/>
                  </a:lnTo>
                  <a:lnTo>
                    <a:pt x="11638" y="65308"/>
                  </a:lnTo>
                  <a:lnTo>
                    <a:pt x="10108" y="98561"/>
                  </a:lnTo>
                  <a:lnTo>
                    <a:pt x="8711" y="125084"/>
                  </a:lnTo>
                  <a:lnTo>
                    <a:pt x="8089" y="154653"/>
                  </a:lnTo>
                  <a:lnTo>
                    <a:pt x="7814" y="187550"/>
                  </a:lnTo>
                  <a:lnTo>
                    <a:pt x="7690" y="217411"/>
                  </a:lnTo>
                  <a:lnTo>
                    <a:pt x="6789" y="243947"/>
                  </a:lnTo>
                  <a:lnTo>
                    <a:pt x="2368" y="277926"/>
                  </a:lnTo>
                  <a:lnTo>
                    <a:pt x="446" y="315233"/>
                  </a:lnTo>
                  <a:lnTo>
                    <a:pt x="0" y="347228"/>
                  </a:lnTo>
                  <a:lnTo>
                    <a:pt x="838" y="348325"/>
                  </a:lnTo>
                  <a:lnTo>
                    <a:pt x="7593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773"/>
            <p:cNvSpPr/>
            <p:nvPr/>
          </p:nvSpPr>
          <p:spPr>
            <a:xfrm>
              <a:off x="5143500" y="3147059"/>
              <a:ext cx="30481" cy="325645"/>
            </a:xfrm>
            <a:custGeom>
              <a:avLst/>
              <a:gdLst/>
              <a:ahLst/>
              <a:cxnLst/>
              <a:rect l="0" t="0" r="0" b="0"/>
              <a:pathLst>
                <a:path w="30481" h="325645">
                  <a:moveTo>
                    <a:pt x="30480" y="0"/>
                  </a:moveTo>
                  <a:lnTo>
                    <a:pt x="30480" y="4046"/>
                  </a:lnTo>
                  <a:lnTo>
                    <a:pt x="28222" y="8289"/>
                  </a:lnTo>
                  <a:lnTo>
                    <a:pt x="26434" y="10606"/>
                  </a:lnTo>
                  <a:lnTo>
                    <a:pt x="23918" y="26003"/>
                  </a:lnTo>
                  <a:lnTo>
                    <a:pt x="23069" y="60045"/>
                  </a:lnTo>
                  <a:lnTo>
                    <a:pt x="22075" y="91075"/>
                  </a:lnTo>
                  <a:lnTo>
                    <a:pt x="18842" y="117525"/>
                  </a:lnTo>
                  <a:lnTo>
                    <a:pt x="14583" y="143956"/>
                  </a:lnTo>
                  <a:lnTo>
                    <a:pt x="10714" y="170660"/>
                  </a:lnTo>
                  <a:lnTo>
                    <a:pt x="8995" y="199463"/>
                  </a:lnTo>
                  <a:lnTo>
                    <a:pt x="5973" y="226939"/>
                  </a:lnTo>
                  <a:lnTo>
                    <a:pt x="1769" y="261693"/>
                  </a:lnTo>
                  <a:lnTo>
                    <a:pt x="233" y="298057"/>
                  </a:lnTo>
                  <a:lnTo>
                    <a:pt x="9" y="325644"/>
                  </a:lnTo>
                  <a:lnTo>
                    <a:pt x="0" y="303135"/>
                  </a:lnTo>
                  <a:lnTo>
                    <a:pt x="7619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774"/>
            <p:cNvSpPr/>
            <p:nvPr/>
          </p:nvSpPr>
          <p:spPr>
            <a:xfrm>
              <a:off x="4755681" y="3322633"/>
              <a:ext cx="250659" cy="150128"/>
            </a:xfrm>
            <a:custGeom>
              <a:avLst/>
              <a:gdLst/>
              <a:ahLst/>
              <a:cxnLst/>
              <a:rect l="0" t="0" r="0" b="0"/>
              <a:pathLst>
                <a:path w="250659" h="150128">
                  <a:moveTo>
                    <a:pt x="136358" y="7307"/>
                  </a:moveTo>
                  <a:lnTo>
                    <a:pt x="132313" y="7307"/>
                  </a:lnTo>
                  <a:lnTo>
                    <a:pt x="128070" y="5049"/>
                  </a:lnTo>
                  <a:lnTo>
                    <a:pt x="123361" y="2070"/>
                  </a:lnTo>
                  <a:lnTo>
                    <a:pt x="115104" y="393"/>
                  </a:lnTo>
                  <a:lnTo>
                    <a:pt x="106874" y="0"/>
                  </a:lnTo>
                  <a:lnTo>
                    <a:pt x="99830" y="2084"/>
                  </a:lnTo>
                  <a:lnTo>
                    <a:pt x="65919" y="17607"/>
                  </a:lnTo>
                  <a:lnTo>
                    <a:pt x="48413" y="29173"/>
                  </a:lnTo>
                  <a:lnTo>
                    <a:pt x="24442" y="59261"/>
                  </a:lnTo>
                  <a:lnTo>
                    <a:pt x="3254" y="97036"/>
                  </a:lnTo>
                  <a:lnTo>
                    <a:pt x="0" y="118729"/>
                  </a:lnTo>
                  <a:lnTo>
                    <a:pt x="4070" y="129076"/>
                  </a:lnTo>
                  <a:lnTo>
                    <a:pt x="16436" y="145472"/>
                  </a:lnTo>
                  <a:lnTo>
                    <a:pt x="24075" y="149147"/>
                  </a:lnTo>
                  <a:lnTo>
                    <a:pt x="28483" y="150127"/>
                  </a:lnTo>
                  <a:lnTo>
                    <a:pt x="37896" y="148958"/>
                  </a:lnTo>
                  <a:lnTo>
                    <a:pt x="57736" y="141309"/>
                  </a:lnTo>
                  <a:lnTo>
                    <a:pt x="88109" y="116026"/>
                  </a:lnTo>
                  <a:lnTo>
                    <a:pt x="107469" y="82772"/>
                  </a:lnTo>
                  <a:lnTo>
                    <a:pt x="125952" y="48269"/>
                  </a:lnTo>
                  <a:lnTo>
                    <a:pt x="128347" y="41599"/>
                  </a:lnTo>
                  <a:lnTo>
                    <a:pt x="132233" y="35812"/>
                  </a:lnTo>
                  <a:lnTo>
                    <a:pt x="133608" y="34777"/>
                  </a:lnTo>
                  <a:lnTo>
                    <a:pt x="134525" y="34933"/>
                  </a:lnTo>
                  <a:lnTo>
                    <a:pt x="135136" y="35884"/>
                  </a:lnTo>
                  <a:lnTo>
                    <a:pt x="136117" y="43494"/>
                  </a:lnTo>
                  <a:lnTo>
                    <a:pt x="136251" y="48225"/>
                  </a:lnTo>
                  <a:lnTo>
                    <a:pt x="144960" y="78740"/>
                  </a:lnTo>
                  <a:lnTo>
                    <a:pt x="168782" y="114005"/>
                  </a:lnTo>
                  <a:lnTo>
                    <a:pt x="187542" y="134310"/>
                  </a:lnTo>
                  <a:lnTo>
                    <a:pt x="197489" y="139952"/>
                  </a:lnTo>
                  <a:lnTo>
                    <a:pt x="217672" y="143575"/>
                  </a:lnTo>
                  <a:lnTo>
                    <a:pt x="232888" y="144202"/>
                  </a:lnTo>
                  <a:lnTo>
                    <a:pt x="240785" y="142091"/>
                  </a:lnTo>
                  <a:lnTo>
                    <a:pt x="250658" y="1368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775"/>
            <p:cNvSpPr/>
            <p:nvPr/>
          </p:nvSpPr>
          <p:spPr>
            <a:xfrm>
              <a:off x="4443925" y="3322319"/>
              <a:ext cx="257616" cy="22862"/>
            </a:xfrm>
            <a:custGeom>
              <a:avLst/>
              <a:gdLst/>
              <a:ahLst/>
              <a:cxnLst/>
              <a:rect l="0" t="0" r="0" b="0"/>
              <a:pathLst>
                <a:path w="257616" h="22862">
                  <a:moveTo>
                    <a:pt x="21394" y="22861"/>
                  </a:moveTo>
                  <a:lnTo>
                    <a:pt x="0" y="22861"/>
                  </a:lnTo>
                  <a:lnTo>
                    <a:pt x="31726" y="20603"/>
                  </a:lnTo>
                  <a:lnTo>
                    <a:pt x="68121" y="16300"/>
                  </a:lnTo>
                  <a:lnTo>
                    <a:pt x="103725" y="15554"/>
                  </a:lnTo>
                  <a:lnTo>
                    <a:pt x="141086" y="11288"/>
                  </a:lnTo>
                  <a:lnTo>
                    <a:pt x="178967" y="8707"/>
                  </a:lnTo>
                  <a:lnTo>
                    <a:pt x="208831" y="5846"/>
                  </a:lnTo>
                  <a:lnTo>
                    <a:pt x="243160" y="1733"/>
                  </a:lnTo>
                  <a:lnTo>
                    <a:pt x="25761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776"/>
            <p:cNvSpPr/>
            <p:nvPr/>
          </p:nvSpPr>
          <p:spPr>
            <a:xfrm>
              <a:off x="4564380" y="3101340"/>
              <a:ext cx="60647" cy="401684"/>
            </a:xfrm>
            <a:custGeom>
              <a:avLst/>
              <a:gdLst/>
              <a:ahLst/>
              <a:cxnLst/>
              <a:rect l="0" t="0" r="0" b="0"/>
              <a:pathLst>
                <a:path w="60647" h="401684">
                  <a:moveTo>
                    <a:pt x="53339" y="0"/>
                  </a:moveTo>
                  <a:lnTo>
                    <a:pt x="57385" y="0"/>
                  </a:lnTo>
                  <a:lnTo>
                    <a:pt x="58576" y="846"/>
                  </a:lnTo>
                  <a:lnTo>
                    <a:pt x="59371" y="2257"/>
                  </a:lnTo>
                  <a:lnTo>
                    <a:pt x="60646" y="10605"/>
                  </a:lnTo>
                  <a:lnTo>
                    <a:pt x="48791" y="47893"/>
                  </a:lnTo>
                  <a:lnTo>
                    <a:pt x="45783" y="75903"/>
                  </a:lnTo>
                  <a:lnTo>
                    <a:pt x="39059" y="111484"/>
                  </a:lnTo>
                  <a:lnTo>
                    <a:pt x="31188" y="139295"/>
                  </a:lnTo>
                  <a:lnTo>
                    <a:pt x="24303" y="170846"/>
                  </a:lnTo>
                  <a:lnTo>
                    <a:pt x="18421" y="204624"/>
                  </a:lnTo>
                  <a:lnTo>
                    <a:pt x="12985" y="239393"/>
                  </a:lnTo>
                  <a:lnTo>
                    <a:pt x="10004" y="272343"/>
                  </a:lnTo>
                  <a:lnTo>
                    <a:pt x="7833" y="303074"/>
                  </a:lnTo>
                  <a:lnTo>
                    <a:pt x="4045" y="330844"/>
                  </a:lnTo>
                  <a:lnTo>
                    <a:pt x="1198" y="362188"/>
                  </a:lnTo>
                  <a:lnTo>
                    <a:pt x="70" y="398963"/>
                  </a:lnTo>
                  <a:lnTo>
                    <a:pt x="31" y="401683"/>
                  </a:lnTo>
                  <a:lnTo>
                    <a:pt x="0" y="396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777"/>
            <p:cNvSpPr/>
            <p:nvPr/>
          </p:nvSpPr>
          <p:spPr>
            <a:xfrm>
              <a:off x="4198933" y="3345180"/>
              <a:ext cx="167327" cy="22721"/>
            </a:xfrm>
            <a:custGeom>
              <a:avLst/>
              <a:gdLst/>
              <a:ahLst/>
              <a:cxnLst/>
              <a:rect l="0" t="0" r="0" b="0"/>
              <a:pathLst>
                <a:path w="167327" h="22721">
                  <a:moveTo>
                    <a:pt x="7307" y="15239"/>
                  </a:moveTo>
                  <a:lnTo>
                    <a:pt x="0" y="15239"/>
                  </a:lnTo>
                  <a:lnTo>
                    <a:pt x="3825" y="19285"/>
                  </a:lnTo>
                  <a:lnTo>
                    <a:pt x="8017" y="21271"/>
                  </a:lnTo>
                  <a:lnTo>
                    <a:pt x="39186" y="22720"/>
                  </a:lnTo>
                  <a:lnTo>
                    <a:pt x="61062" y="20560"/>
                  </a:lnTo>
                  <a:lnTo>
                    <a:pt x="95254" y="16290"/>
                  </a:lnTo>
                  <a:lnTo>
                    <a:pt x="129383" y="9364"/>
                  </a:lnTo>
                  <a:lnTo>
                    <a:pt x="1673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778"/>
            <p:cNvSpPr/>
            <p:nvPr/>
          </p:nvSpPr>
          <p:spPr>
            <a:xfrm>
              <a:off x="4168140" y="3284219"/>
              <a:ext cx="121920" cy="22862"/>
            </a:xfrm>
            <a:custGeom>
              <a:avLst/>
              <a:gdLst/>
              <a:ahLst/>
              <a:cxnLst/>
              <a:rect l="0" t="0" r="0" b="0"/>
              <a:pathLst>
                <a:path w="121920" h="22862">
                  <a:moveTo>
                    <a:pt x="0" y="22861"/>
                  </a:moveTo>
                  <a:lnTo>
                    <a:pt x="10605" y="22861"/>
                  </a:lnTo>
                  <a:lnTo>
                    <a:pt x="15437" y="20603"/>
                  </a:lnTo>
                  <a:lnTo>
                    <a:pt x="17912" y="18815"/>
                  </a:lnTo>
                  <a:lnTo>
                    <a:pt x="53801" y="10213"/>
                  </a:lnTo>
                  <a:lnTo>
                    <a:pt x="91414" y="2611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779"/>
            <p:cNvSpPr/>
            <p:nvPr/>
          </p:nvSpPr>
          <p:spPr>
            <a:xfrm>
              <a:off x="4000528" y="3048000"/>
              <a:ext cx="30453" cy="403860"/>
            </a:xfrm>
            <a:custGeom>
              <a:avLst/>
              <a:gdLst/>
              <a:ahLst/>
              <a:cxnLst/>
              <a:rect l="0" t="0" r="0" b="0"/>
              <a:pathLst>
                <a:path w="30453" h="403860">
                  <a:moveTo>
                    <a:pt x="30452" y="0"/>
                  </a:moveTo>
                  <a:lnTo>
                    <a:pt x="26406" y="4045"/>
                  </a:lnTo>
                  <a:lnTo>
                    <a:pt x="24420" y="8289"/>
                  </a:lnTo>
                  <a:lnTo>
                    <a:pt x="17804" y="38658"/>
                  </a:lnTo>
                  <a:lnTo>
                    <a:pt x="15979" y="67804"/>
                  </a:lnTo>
                  <a:lnTo>
                    <a:pt x="15439" y="103722"/>
                  </a:lnTo>
                  <a:lnTo>
                    <a:pt x="15313" y="131612"/>
                  </a:lnTo>
                  <a:lnTo>
                    <a:pt x="12999" y="160940"/>
                  </a:lnTo>
                  <a:lnTo>
                    <a:pt x="9995" y="190909"/>
                  </a:lnTo>
                  <a:lnTo>
                    <a:pt x="8659" y="221161"/>
                  </a:lnTo>
                  <a:lnTo>
                    <a:pt x="8066" y="251540"/>
                  </a:lnTo>
                  <a:lnTo>
                    <a:pt x="6956" y="280282"/>
                  </a:lnTo>
                  <a:lnTo>
                    <a:pt x="2417" y="315503"/>
                  </a:lnTo>
                  <a:lnTo>
                    <a:pt x="696" y="346542"/>
                  </a:lnTo>
                  <a:lnTo>
                    <a:pt x="35" y="384570"/>
                  </a:lnTo>
                  <a:lnTo>
                    <a:pt x="0" y="394158"/>
                  </a:lnTo>
                  <a:lnTo>
                    <a:pt x="837" y="397392"/>
                  </a:lnTo>
                  <a:lnTo>
                    <a:pt x="2242" y="399548"/>
                  </a:lnTo>
                  <a:lnTo>
                    <a:pt x="4025" y="400985"/>
                  </a:lnTo>
                  <a:lnTo>
                    <a:pt x="8264" y="402582"/>
                  </a:lnTo>
                  <a:lnTo>
                    <a:pt x="15212" y="403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780"/>
            <p:cNvSpPr/>
            <p:nvPr/>
          </p:nvSpPr>
          <p:spPr>
            <a:xfrm>
              <a:off x="3582952" y="3238813"/>
              <a:ext cx="318489" cy="203748"/>
            </a:xfrm>
            <a:custGeom>
              <a:avLst/>
              <a:gdLst/>
              <a:ahLst/>
              <a:cxnLst/>
              <a:rect l="0" t="0" r="0" b="0"/>
              <a:pathLst>
                <a:path w="318489" h="203748">
                  <a:moveTo>
                    <a:pt x="173707" y="7306"/>
                  </a:moveTo>
                  <a:lnTo>
                    <a:pt x="169662" y="3261"/>
                  </a:lnTo>
                  <a:lnTo>
                    <a:pt x="165419" y="1275"/>
                  </a:lnTo>
                  <a:lnTo>
                    <a:pt x="151750" y="0"/>
                  </a:lnTo>
                  <a:lnTo>
                    <a:pt x="137663" y="3825"/>
                  </a:lnTo>
                  <a:lnTo>
                    <a:pt x="103580" y="21652"/>
                  </a:lnTo>
                  <a:lnTo>
                    <a:pt x="80425" y="41498"/>
                  </a:lnTo>
                  <a:lnTo>
                    <a:pt x="57287" y="71257"/>
                  </a:lnTo>
                  <a:lnTo>
                    <a:pt x="38177" y="99633"/>
                  </a:lnTo>
                  <a:lnTo>
                    <a:pt x="20594" y="135516"/>
                  </a:lnTo>
                  <a:lnTo>
                    <a:pt x="6308" y="172514"/>
                  </a:lnTo>
                  <a:lnTo>
                    <a:pt x="0" y="190741"/>
                  </a:lnTo>
                  <a:lnTo>
                    <a:pt x="1176" y="193943"/>
                  </a:lnTo>
                  <a:lnTo>
                    <a:pt x="6998" y="199758"/>
                  </a:lnTo>
                  <a:lnTo>
                    <a:pt x="15230" y="202907"/>
                  </a:lnTo>
                  <a:lnTo>
                    <a:pt x="19796" y="203747"/>
                  </a:lnTo>
                  <a:lnTo>
                    <a:pt x="38357" y="200884"/>
                  </a:lnTo>
                  <a:lnTo>
                    <a:pt x="55898" y="194673"/>
                  </a:lnTo>
                  <a:lnTo>
                    <a:pt x="90429" y="165910"/>
                  </a:lnTo>
                  <a:lnTo>
                    <a:pt x="116429" y="136567"/>
                  </a:lnTo>
                  <a:lnTo>
                    <a:pt x="137012" y="98710"/>
                  </a:lnTo>
                  <a:lnTo>
                    <a:pt x="154262" y="62335"/>
                  </a:lnTo>
                  <a:lnTo>
                    <a:pt x="157914" y="47803"/>
                  </a:lnTo>
                  <a:lnTo>
                    <a:pt x="158945" y="47004"/>
                  </a:lnTo>
                  <a:lnTo>
                    <a:pt x="162348" y="46117"/>
                  </a:lnTo>
                  <a:lnTo>
                    <a:pt x="163595" y="46727"/>
                  </a:lnTo>
                  <a:lnTo>
                    <a:pt x="164425" y="47980"/>
                  </a:lnTo>
                  <a:lnTo>
                    <a:pt x="165595" y="53789"/>
                  </a:lnTo>
                  <a:lnTo>
                    <a:pt x="166059" y="85502"/>
                  </a:lnTo>
                  <a:lnTo>
                    <a:pt x="174373" y="121869"/>
                  </a:lnTo>
                  <a:lnTo>
                    <a:pt x="188044" y="152138"/>
                  </a:lnTo>
                  <a:lnTo>
                    <a:pt x="217031" y="187205"/>
                  </a:lnTo>
                  <a:lnTo>
                    <a:pt x="236215" y="198710"/>
                  </a:lnTo>
                  <a:lnTo>
                    <a:pt x="257986" y="203436"/>
                  </a:lnTo>
                  <a:lnTo>
                    <a:pt x="270714" y="202284"/>
                  </a:lnTo>
                  <a:lnTo>
                    <a:pt x="306677" y="187923"/>
                  </a:lnTo>
                  <a:lnTo>
                    <a:pt x="318488" y="1825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781"/>
            <p:cNvSpPr/>
            <p:nvPr/>
          </p:nvSpPr>
          <p:spPr>
            <a:xfrm>
              <a:off x="3334577" y="3177540"/>
              <a:ext cx="208724" cy="281941"/>
            </a:xfrm>
            <a:custGeom>
              <a:avLst/>
              <a:gdLst/>
              <a:ahLst/>
              <a:cxnLst/>
              <a:rect l="0" t="0" r="0" b="0"/>
              <a:pathLst>
                <a:path w="208724" h="281941">
                  <a:moveTo>
                    <a:pt x="208723" y="0"/>
                  </a:moveTo>
                  <a:lnTo>
                    <a:pt x="204677" y="4045"/>
                  </a:lnTo>
                  <a:lnTo>
                    <a:pt x="198176" y="6031"/>
                  </a:lnTo>
                  <a:lnTo>
                    <a:pt x="184995" y="9406"/>
                  </a:lnTo>
                  <a:lnTo>
                    <a:pt x="147018" y="31305"/>
                  </a:lnTo>
                  <a:lnTo>
                    <a:pt x="109564" y="56835"/>
                  </a:lnTo>
                  <a:lnTo>
                    <a:pt x="76906" y="84510"/>
                  </a:lnTo>
                  <a:lnTo>
                    <a:pt x="42138" y="118481"/>
                  </a:lnTo>
                  <a:lnTo>
                    <a:pt x="22580" y="147806"/>
                  </a:lnTo>
                  <a:lnTo>
                    <a:pt x="10106" y="177944"/>
                  </a:lnTo>
                  <a:lnTo>
                    <a:pt x="0" y="212384"/>
                  </a:lnTo>
                  <a:lnTo>
                    <a:pt x="2569" y="235084"/>
                  </a:lnTo>
                  <a:lnTo>
                    <a:pt x="6468" y="247286"/>
                  </a:lnTo>
                  <a:lnTo>
                    <a:pt x="15538" y="256096"/>
                  </a:lnTo>
                  <a:lnTo>
                    <a:pt x="37183" y="265815"/>
                  </a:lnTo>
                  <a:lnTo>
                    <a:pt x="74837" y="276685"/>
                  </a:lnTo>
                  <a:lnTo>
                    <a:pt x="107958" y="280902"/>
                  </a:lnTo>
                  <a:lnTo>
                    <a:pt x="132523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782"/>
            <p:cNvSpPr/>
            <p:nvPr/>
          </p:nvSpPr>
          <p:spPr>
            <a:xfrm>
              <a:off x="3253740" y="3131819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0" y="0"/>
                  </a:moveTo>
                  <a:lnTo>
                    <a:pt x="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783"/>
            <p:cNvSpPr/>
            <p:nvPr/>
          </p:nvSpPr>
          <p:spPr>
            <a:xfrm>
              <a:off x="3215640" y="3238500"/>
              <a:ext cx="22861" cy="213360"/>
            </a:xfrm>
            <a:custGeom>
              <a:avLst/>
              <a:gdLst/>
              <a:ahLst/>
              <a:cxnLst/>
              <a:rect l="0" t="0" r="0" b="0"/>
              <a:pathLst>
                <a:path w="22861" h="213360">
                  <a:moveTo>
                    <a:pt x="22860" y="0"/>
                  </a:moveTo>
                  <a:lnTo>
                    <a:pt x="22860" y="32575"/>
                  </a:lnTo>
                  <a:lnTo>
                    <a:pt x="22860" y="63631"/>
                  </a:lnTo>
                  <a:lnTo>
                    <a:pt x="22860" y="92231"/>
                  </a:lnTo>
                  <a:lnTo>
                    <a:pt x="20602" y="124412"/>
                  </a:lnTo>
                  <a:lnTo>
                    <a:pt x="16828" y="156242"/>
                  </a:lnTo>
                  <a:lnTo>
                    <a:pt x="13452" y="179502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784"/>
            <p:cNvSpPr/>
            <p:nvPr/>
          </p:nvSpPr>
          <p:spPr>
            <a:xfrm>
              <a:off x="2827019" y="3195249"/>
              <a:ext cx="299880" cy="278582"/>
            </a:xfrm>
            <a:custGeom>
              <a:avLst/>
              <a:gdLst/>
              <a:ahLst/>
              <a:cxnLst/>
              <a:rect l="0" t="0" r="0" b="0"/>
              <a:pathLst>
                <a:path w="299880" h="278582">
                  <a:moveTo>
                    <a:pt x="0" y="142310"/>
                  </a:moveTo>
                  <a:lnTo>
                    <a:pt x="0" y="109736"/>
                  </a:lnTo>
                  <a:lnTo>
                    <a:pt x="847" y="89197"/>
                  </a:lnTo>
                  <a:lnTo>
                    <a:pt x="4045" y="77500"/>
                  </a:lnTo>
                  <a:lnTo>
                    <a:pt x="29759" y="45001"/>
                  </a:lnTo>
                  <a:lnTo>
                    <a:pt x="42013" y="33869"/>
                  </a:lnTo>
                  <a:lnTo>
                    <a:pt x="77475" y="15182"/>
                  </a:lnTo>
                  <a:lnTo>
                    <a:pt x="107058" y="5865"/>
                  </a:lnTo>
                  <a:lnTo>
                    <a:pt x="137272" y="0"/>
                  </a:lnTo>
                  <a:lnTo>
                    <a:pt x="158377" y="321"/>
                  </a:lnTo>
                  <a:lnTo>
                    <a:pt x="193212" y="9176"/>
                  </a:lnTo>
                  <a:lnTo>
                    <a:pt x="225359" y="19231"/>
                  </a:lnTo>
                  <a:lnTo>
                    <a:pt x="255486" y="37545"/>
                  </a:lnTo>
                  <a:lnTo>
                    <a:pt x="272723" y="51721"/>
                  </a:lnTo>
                  <a:lnTo>
                    <a:pt x="284335" y="68746"/>
                  </a:lnTo>
                  <a:lnTo>
                    <a:pt x="295632" y="97371"/>
                  </a:lnTo>
                  <a:lnTo>
                    <a:pt x="299879" y="117258"/>
                  </a:lnTo>
                  <a:lnTo>
                    <a:pt x="297510" y="147493"/>
                  </a:lnTo>
                  <a:lnTo>
                    <a:pt x="293658" y="167756"/>
                  </a:lnTo>
                  <a:lnTo>
                    <a:pt x="274594" y="198204"/>
                  </a:lnTo>
                  <a:lnTo>
                    <a:pt x="237811" y="231903"/>
                  </a:lnTo>
                  <a:lnTo>
                    <a:pt x="207999" y="250231"/>
                  </a:lnTo>
                  <a:lnTo>
                    <a:pt x="177717" y="265538"/>
                  </a:lnTo>
                  <a:lnTo>
                    <a:pt x="148143" y="274966"/>
                  </a:lnTo>
                  <a:lnTo>
                    <a:pt x="114964" y="278581"/>
                  </a:lnTo>
                  <a:lnTo>
                    <a:pt x="100202" y="278228"/>
                  </a:lnTo>
                  <a:lnTo>
                    <a:pt x="60961" y="2718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785"/>
            <p:cNvSpPr/>
            <p:nvPr/>
          </p:nvSpPr>
          <p:spPr>
            <a:xfrm>
              <a:off x="2866493" y="3352800"/>
              <a:ext cx="13867" cy="304801"/>
            </a:xfrm>
            <a:custGeom>
              <a:avLst/>
              <a:gdLst/>
              <a:ahLst/>
              <a:cxnLst/>
              <a:rect l="0" t="0" r="0" b="0"/>
              <a:pathLst>
                <a:path w="13867" h="304801">
                  <a:moveTo>
                    <a:pt x="13866" y="0"/>
                  </a:moveTo>
                  <a:lnTo>
                    <a:pt x="9821" y="36608"/>
                  </a:lnTo>
                  <a:lnTo>
                    <a:pt x="3261" y="68608"/>
                  </a:lnTo>
                  <a:lnTo>
                    <a:pt x="0" y="104901"/>
                  </a:lnTo>
                  <a:lnTo>
                    <a:pt x="3078" y="142465"/>
                  </a:lnTo>
                  <a:lnTo>
                    <a:pt x="7096" y="169998"/>
                  </a:lnTo>
                  <a:lnTo>
                    <a:pt x="10857" y="197474"/>
                  </a:lnTo>
                  <a:lnTo>
                    <a:pt x="12975" y="231136"/>
                  </a:lnTo>
                  <a:lnTo>
                    <a:pt x="13690" y="263438"/>
                  </a:lnTo>
                  <a:lnTo>
                    <a:pt x="12942" y="275410"/>
                  </a:lnTo>
                  <a:lnTo>
                    <a:pt x="6247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786"/>
            <p:cNvSpPr/>
            <p:nvPr/>
          </p:nvSpPr>
          <p:spPr>
            <a:xfrm>
              <a:off x="2484119" y="3337559"/>
              <a:ext cx="144782" cy="38101"/>
            </a:xfrm>
            <a:custGeom>
              <a:avLst/>
              <a:gdLst/>
              <a:ahLst/>
              <a:cxnLst/>
              <a:rect l="0" t="0" r="0" b="0"/>
              <a:pathLst>
                <a:path w="144782" h="38101">
                  <a:moveTo>
                    <a:pt x="0" y="38100"/>
                  </a:moveTo>
                  <a:lnTo>
                    <a:pt x="0" y="34055"/>
                  </a:lnTo>
                  <a:lnTo>
                    <a:pt x="1694" y="32863"/>
                  </a:lnTo>
                  <a:lnTo>
                    <a:pt x="16578" y="30951"/>
                  </a:lnTo>
                  <a:lnTo>
                    <a:pt x="43915" y="26528"/>
                  </a:lnTo>
                  <a:lnTo>
                    <a:pt x="76136" y="15857"/>
                  </a:lnTo>
                  <a:lnTo>
                    <a:pt x="108449" y="6016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787"/>
            <p:cNvSpPr/>
            <p:nvPr/>
          </p:nvSpPr>
          <p:spPr>
            <a:xfrm>
              <a:off x="2446164" y="3056253"/>
              <a:ext cx="251317" cy="463688"/>
            </a:xfrm>
            <a:custGeom>
              <a:avLst/>
              <a:gdLst/>
              <a:ahLst/>
              <a:cxnLst/>
              <a:rect l="0" t="0" r="0" b="0"/>
              <a:pathLst>
                <a:path w="251317" h="463688">
                  <a:moveTo>
                    <a:pt x="114155" y="227966"/>
                  </a:moveTo>
                  <a:lnTo>
                    <a:pt x="102804" y="227966"/>
                  </a:lnTo>
                  <a:lnTo>
                    <a:pt x="101508" y="229660"/>
                  </a:lnTo>
                  <a:lnTo>
                    <a:pt x="99684" y="240133"/>
                  </a:lnTo>
                  <a:lnTo>
                    <a:pt x="94971" y="271881"/>
                  </a:lnTo>
                  <a:lnTo>
                    <a:pt x="88340" y="300057"/>
                  </a:lnTo>
                  <a:lnTo>
                    <a:pt x="76967" y="333899"/>
                  </a:lnTo>
                  <a:lnTo>
                    <a:pt x="52717" y="371940"/>
                  </a:lnTo>
                  <a:lnTo>
                    <a:pt x="30743" y="408931"/>
                  </a:lnTo>
                  <a:lnTo>
                    <a:pt x="8180" y="445852"/>
                  </a:lnTo>
                  <a:lnTo>
                    <a:pt x="3555" y="452651"/>
                  </a:lnTo>
                  <a:lnTo>
                    <a:pt x="0" y="463687"/>
                  </a:lnTo>
                  <a:lnTo>
                    <a:pt x="2119" y="428775"/>
                  </a:lnTo>
                  <a:lnTo>
                    <a:pt x="7635" y="410348"/>
                  </a:lnTo>
                  <a:lnTo>
                    <a:pt x="24174" y="374480"/>
                  </a:lnTo>
                  <a:lnTo>
                    <a:pt x="34935" y="343601"/>
                  </a:lnTo>
                  <a:lnTo>
                    <a:pt x="45362" y="312380"/>
                  </a:lnTo>
                  <a:lnTo>
                    <a:pt x="55641" y="280723"/>
                  </a:lnTo>
                  <a:lnTo>
                    <a:pt x="65853" y="246899"/>
                  </a:lnTo>
                  <a:lnTo>
                    <a:pt x="76037" y="212110"/>
                  </a:lnTo>
                  <a:lnTo>
                    <a:pt x="85360" y="177739"/>
                  </a:lnTo>
                  <a:lnTo>
                    <a:pt x="92326" y="145530"/>
                  </a:lnTo>
                  <a:lnTo>
                    <a:pt x="100503" y="116539"/>
                  </a:lnTo>
                  <a:lnTo>
                    <a:pt x="112368" y="78675"/>
                  </a:lnTo>
                  <a:lnTo>
                    <a:pt x="121246" y="48266"/>
                  </a:lnTo>
                  <a:lnTo>
                    <a:pt x="134406" y="14335"/>
                  </a:lnTo>
                  <a:lnTo>
                    <a:pt x="139525" y="6584"/>
                  </a:lnTo>
                  <a:lnTo>
                    <a:pt x="144622" y="2574"/>
                  </a:lnTo>
                  <a:lnTo>
                    <a:pt x="150748" y="0"/>
                  </a:lnTo>
                  <a:lnTo>
                    <a:pt x="155854" y="7645"/>
                  </a:lnTo>
                  <a:lnTo>
                    <a:pt x="170129" y="43298"/>
                  </a:lnTo>
                  <a:lnTo>
                    <a:pt x="177683" y="71462"/>
                  </a:lnTo>
                  <a:lnTo>
                    <a:pt x="185284" y="109346"/>
                  </a:lnTo>
                  <a:lnTo>
                    <a:pt x="190359" y="140251"/>
                  </a:lnTo>
                  <a:lnTo>
                    <a:pt x="194591" y="173742"/>
                  </a:lnTo>
                  <a:lnTo>
                    <a:pt x="196471" y="208382"/>
                  </a:lnTo>
                  <a:lnTo>
                    <a:pt x="201822" y="243533"/>
                  </a:lnTo>
                  <a:lnTo>
                    <a:pt x="208998" y="278065"/>
                  </a:lnTo>
                  <a:lnTo>
                    <a:pt x="215010" y="310346"/>
                  </a:lnTo>
                  <a:lnTo>
                    <a:pt x="218247" y="337111"/>
                  </a:lnTo>
                  <a:lnTo>
                    <a:pt x="221378" y="359448"/>
                  </a:lnTo>
                  <a:lnTo>
                    <a:pt x="234928" y="394485"/>
                  </a:lnTo>
                  <a:lnTo>
                    <a:pt x="243388" y="425782"/>
                  </a:lnTo>
                  <a:lnTo>
                    <a:pt x="245183" y="428424"/>
                  </a:lnTo>
                  <a:lnTo>
                    <a:pt x="247227" y="430184"/>
                  </a:lnTo>
                  <a:lnTo>
                    <a:pt x="249498" y="434399"/>
                  </a:lnTo>
                  <a:lnTo>
                    <a:pt x="251316" y="4413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788"/>
            <p:cNvSpPr/>
            <p:nvPr/>
          </p:nvSpPr>
          <p:spPr>
            <a:xfrm>
              <a:off x="2385059" y="3726180"/>
              <a:ext cx="251461" cy="417068"/>
            </a:xfrm>
            <a:custGeom>
              <a:avLst/>
              <a:gdLst/>
              <a:ahLst/>
              <a:cxnLst/>
              <a:rect l="0" t="0" r="0" b="0"/>
              <a:pathLst>
                <a:path w="251461" h="417068">
                  <a:moveTo>
                    <a:pt x="0" y="114300"/>
                  </a:moveTo>
                  <a:lnTo>
                    <a:pt x="0" y="118345"/>
                  </a:lnTo>
                  <a:lnTo>
                    <a:pt x="2258" y="122588"/>
                  </a:lnTo>
                  <a:lnTo>
                    <a:pt x="10606" y="136257"/>
                  </a:lnTo>
                  <a:lnTo>
                    <a:pt x="25177" y="168524"/>
                  </a:lnTo>
                  <a:lnTo>
                    <a:pt x="39593" y="198294"/>
                  </a:lnTo>
                  <a:lnTo>
                    <a:pt x="51995" y="229121"/>
                  </a:lnTo>
                  <a:lnTo>
                    <a:pt x="62349" y="261022"/>
                  </a:lnTo>
                  <a:lnTo>
                    <a:pt x="74825" y="295968"/>
                  </a:lnTo>
                  <a:lnTo>
                    <a:pt x="85200" y="329088"/>
                  </a:lnTo>
                  <a:lnTo>
                    <a:pt x="93636" y="360350"/>
                  </a:lnTo>
                  <a:lnTo>
                    <a:pt x="104378" y="394858"/>
                  </a:lnTo>
                  <a:lnTo>
                    <a:pt x="106504" y="404939"/>
                  </a:lnTo>
                  <a:lnTo>
                    <a:pt x="110271" y="412242"/>
                  </a:lnTo>
                  <a:lnTo>
                    <a:pt x="114767" y="416052"/>
                  </a:lnTo>
                  <a:lnTo>
                    <a:pt x="117152" y="417067"/>
                  </a:lnTo>
                  <a:lnTo>
                    <a:pt x="119588" y="416898"/>
                  </a:lnTo>
                  <a:lnTo>
                    <a:pt x="124553" y="414452"/>
                  </a:lnTo>
                  <a:lnTo>
                    <a:pt x="126216" y="412615"/>
                  </a:lnTo>
                  <a:lnTo>
                    <a:pt x="133148" y="393044"/>
                  </a:lnTo>
                  <a:lnTo>
                    <a:pt x="140017" y="364342"/>
                  </a:lnTo>
                  <a:lnTo>
                    <a:pt x="147414" y="329027"/>
                  </a:lnTo>
                  <a:lnTo>
                    <a:pt x="154700" y="302021"/>
                  </a:lnTo>
                  <a:lnTo>
                    <a:pt x="163582" y="273084"/>
                  </a:lnTo>
                  <a:lnTo>
                    <a:pt x="173175" y="243290"/>
                  </a:lnTo>
                  <a:lnTo>
                    <a:pt x="183082" y="213115"/>
                  </a:lnTo>
                  <a:lnTo>
                    <a:pt x="193130" y="183618"/>
                  </a:lnTo>
                  <a:lnTo>
                    <a:pt x="203240" y="156397"/>
                  </a:lnTo>
                  <a:lnTo>
                    <a:pt x="213378" y="130187"/>
                  </a:lnTo>
                  <a:lnTo>
                    <a:pt x="226348" y="93889"/>
                  </a:lnTo>
                  <a:lnTo>
                    <a:pt x="238315" y="59374"/>
                  </a:lnTo>
                  <a:lnTo>
                    <a:pt x="247400" y="23191"/>
                  </a:lnTo>
                  <a:lnTo>
                    <a:pt x="2514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6" descr="175px-IAA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962400"/>
            <a:ext cx="28194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887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MARTInkShape-1"/>
          <p:cNvSpPr/>
          <p:nvPr/>
        </p:nvSpPr>
        <p:spPr>
          <a:xfrm>
            <a:off x="6309850" y="960433"/>
            <a:ext cx="2269324" cy="555947"/>
          </a:xfrm>
          <a:custGeom>
            <a:avLst/>
            <a:gdLst/>
            <a:ahLst/>
            <a:cxnLst/>
            <a:rect l="0" t="0" r="0" b="0"/>
            <a:pathLst>
              <a:path w="2269324" h="555947">
                <a:moveTo>
                  <a:pt x="868189" y="7306"/>
                </a:moveTo>
                <a:lnTo>
                  <a:pt x="834842" y="3261"/>
                </a:lnTo>
                <a:lnTo>
                  <a:pt x="800546" y="746"/>
                </a:lnTo>
                <a:lnTo>
                  <a:pt x="763575" y="0"/>
                </a:lnTo>
                <a:lnTo>
                  <a:pt x="736181" y="2084"/>
                </a:lnTo>
                <a:lnTo>
                  <a:pt x="707072" y="4985"/>
                </a:lnTo>
                <a:lnTo>
                  <a:pt x="677201" y="6275"/>
                </a:lnTo>
                <a:lnTo>
                  <a:pt x="642477" y="9106"/>
                </a:lnTo>
                <a:lnTo>
                  <a:pt x="605313" y="13186"/>
                </a:lnTo>
                <a:lnTo>
                  <a:pt x="569040" y="17822"/>
                </a:lnTo>
                <a:lnTo>
                  <a:pt x="533163" y="24962"/>
                </a:lnTo>
                <a:lnTo>
                  <a:pt x="496615" y="33780"/>
                </a:lnTo>
                <a:lnTo>
                  <a:pt x="477387" y="38502"/>
                </a:lnTo>
                <a:lnTo>
                  <a:pt x="457795" y="43344"/>
                </a:lnTo>
                <a:lnTo>
                  <a:pt x="420220" y="53239"/>
                </a:lnTo>
                <a:lnTo>
                  <a:pt x="384612" y="63281"/>
                </a:lnTo>
                <a:lnTo>
                  <a:pt x="351853" y="73388"/>
                </a:lnTo>
                <a:lnTo>
                  <a:pt x="318102" y="83525"/>
                </a:lnTo>
                <a:lnTo>
                  <a:pt x="283346" y="94521"/>
                </a:lnTo>
                <a:lnTo>
                  <a:pt x="248143" y="107875"/>
                </a:lnTo>
                <a:lnTo>
                  <a:pt x="217258" y="120019"/>
                </a:lnTo>
                <a:lnTo>
                  <a:pt x="189420" y="131908"/>
                </a:lnTo>
                <a:lnTo>
                  <a:pt x="162937" y="145658"/>
                </a:lnTo>
                <a:lnTo>
                  <a:pt x="137055" y="160236"/>
                </a:lnTo>
                <a:lnTo>
                  <a:pt x="100942" y="180466"/>
                </a:lnTo>
                <a:lnTo>
                  <a:pt x="71050" y="199442"/>
                </a:lnTo>
                <a:lnTo>
                  <a:pt x="36463" y="230885"/>
                </a:lnTo>
                <a:lnTo>
                  <a:pt x="13898" y="262684"/>
                </a:lnTo>
                <a:lnTo>
                  <a:pt x="3230" y="290020"/>
                </a:lnTo>
                <a:lnTo>
                  <a:pt x="0" y="323403"/>
                </a:lnTo>
                <a:lnTo>
                  <a:pt x="5605" y="358311"/>
                </a:lnTo>
                <a:lnTo>
                  <a:pt x="10874" y="388402"/>
                </a:lnTo>
                <a:lnTo>
                  <a:pt x="28559" y="420388"/>
                </a:lnTo>
                <a:lnTo>
                  <a:pt x="39443" y="439863"/>
                </a:lnTo>
                <a:lnTo>
                  <a:pt x="55650" y="456358"/>
                </a:lnTo>
                <a:lnTo>
                  <a:pt x="92165" y="482217"/>
                </a:lnTo>
                <a:lnTo>
                  <a:pt x="129791" y="500335"/>
                </a:lnTo>
                <a:lnTo>
                  <a:pt x="159749" y="509554"/>
                </a:lnTo>
                <a:lnTo>
                  <a:pt x="192332" y="517647"/>
                </a:lnTo>
                <a:lnTo>
                  <a:pt x="228798" y="525407"/>
                </a:lnTo>
                <a:lnTo>
                  <a:pt x="266414" y="533069"/>
                </a:lnTo>
                <a:lnTo>
                  <a:pt x="292547" y="537312"/>
                </a:lnTo>
                <a:lnTo>
                  <a:pt x="321095" y="539198"/>
                </a:lnTo>
                <a:lnTo>
                  <a:pt x="350717" y="542294"/>
                </a:lnTo>
                <a:lnTo>
                  <a:pt x="380815" y="545645"/>
                </a:lnTo>
                <a:lnTo>
                  <a:pt x="411125" y="547135"/>
                </a:lnTo>
                <a:lnTo>
                  <a:pt x="443788" y="547797"/>
                </a:lnTo>
                <a:lnTo>
                  <a:pt x="478060" y="548938"/>
                </a:lnTo>
                <a:lnTo>
                  <a:pt x="513048" y="552267"/>
                </a:lnTo>
                <a:lnTo>
                  <a:pt x="546095" y="554311"/>
                </a:lnTo>
                <a:lnTo>
                  <a:pt x="578563" y="555220"/>
                </a:lnTo>
                <a:lnTo>
                  <a:pt x="612749" y="555624"/>
                </a:lnTo>
                <a:lnTo>
                  <a:pt x="647698" y="555803"/>
                </a:lnTo>
                <a:lnTo>
                  <a:pt x="683833" y="555883"/>
                </a:lnTo>
                <a:lnTo>
                  <a:pt x="702952" y="555904"/>
                </a:lnTo>
                <a:lnTo>
                  <a:pt x="722471" y="555918"/>
                </a:lnTo>
                <a:lnTo>
                  <a:pt x="759963" y="555934"/>
                </a:lnTo>
                <a:lnTo>
                  <a:pt x="796382" y="555941"/>
                </a:lnTo>
                <a:lnTo>
                  <a:pt x="832324" y="555944"/>
                </a:lnTo>
                <a:lnTo>
                  <a:pt x="870312" y="555945"/>
                </a:lnTo>
                <a:lnTo>
                  <a:pt x="889925" y="555946"/>
                </a:lnTo>
                <a:lnTo>
                  <a:pt x="927520" y="555946"/>
                </a:lnTo>
                <a:lnTo>
                  <a:pt x="963986" y="555946"/>
                </a:lnTo>
                <a:lnTo>
                  <a:pt x="999948" y="555946"/>
                </a:lnTo>
                <a:lnTo>
                  <a:pt x="1037944" y="555946"/>
                </a:lnTo>
                <a:lnTo>
                  <a:pt x="1057559" y="555946"/>
                </a:lnTo>
                <a:lnTo>
                  <a:pt x="1077409" y="555100"/>
                </a:lnTo>
                <a:lnTo>
                  <a:pt x="1097416" y="553689"/>
                </a:lnTo>
                <a:lnTo>
                  <a:pt x="1117527" y="551901"/>
                </a:lnTo>
                <a:lnTo>
                  <a:pt x="1136861" y="550710"/>
                </a:lnTo>
                <a:lnTo>
                  <a:pt x="1174148" y="549386"/>
                </a:lnTo>
                <a:lnTo>
                  <a:pt x="1210475" y="548797"/>
                </a:lnTo>
                <a:lnTo>
                  <a:pt x="1246377" y="547689"/>
                </a:lnTo>
                <a:lnTo>
                  <a:pt x="1282088" y="544374"/>
                </a:lnTo>
                <a:lnTo>
                  <a:pt x="1319973" y="542337"/>
                </a:lnTo>
                <a:lnTo>
                  <a:pt x="1339559" y="541793"/>
                </a:lnTo>
                <a:lnTo>
                  <a:pt x="1377124" y="541190"/>
                </a:lnTo>
                <a:lnTo>
                  <a:pt x="1413577" y="540075"/>
                </a:lnTo>
                <a:lnTo>
                  <a:pt x="1449532" y="536757"/>
                </a:lnTo>
                <a:lnTo>
                  <a:pt x="1487526" y="532460"/>
                </a:lnTo>
                <a:lnTo>
                  <a:pt x="1507141" y="530129"/>
                </a:lnTo>
                <a:lnTo>
                  <a:pt x="1544739" y="527539"/>
                </a:lnTo>
                <a:lnTo>
                  <a:pt x="1581205" y="525541"/>
                </a:lnTo>
                <a:lnTo>
                  <a:pt x="1617167" y="521831"/>
                </a:lnTo>
                <a:lnTo>
                  <a:pt x="1652907" y="517359"/>
                </a:lnTo>
                <a:lnTo>
                  <a:pt x="1688547" y="512550"/>
                </a:lnTo>
                <a:lnTo>
                  <a:pt x="1724141" y="507590"/>
                </a:lnTo>
                <a:lnTo>
                  <a:pt x="1761975" y="502564"/>
                </a:lnTo>
                <a:lnTo>
                  <a:pt x="1781547" y="500038"/>
                </a:lnTo>
                <a:lnTo>
                  <a:pt x="1819097" y="494974"/>
                </a:lnTo>
                <a:lnTo>
                  <a:pt x="1855542" y="489901"/>
                </a:lnTo>
                <a:lnTo>
                  <a:pt x="1891495" y="484824"/>
                </a:lnTo>
                <a:lnTo>
                  <a:pt x="1924972" y="479745"/>
                </a:lnTo>
                <a:lnTo>
                  <a:pt x="1956784" y="473819"/>
                </a:lnTo>
                <a:lnTo>
                  <a:pt x="1987855" y="465541"/>
                </a:lnTo>
                <a:lnTo>
                  <a:pt x="2018599" y="458475"/>
                </a:lnTo>
                <a:lnTo>
                  <a:pt x="2049196" y="451666"/>
                </a:lnTo>
                <a:lnTo>
                  <a:pt x="2079727" y="442995"/>
                </a:lnTo>
                <a:lnTo>
                  <a:pt x="2107974" y="433497"/>
                </a:lnTo>
                <a:lnTo>
                  <a:pt x="2134637" y="423631"/>
                </a:lnTo>
                <a:lnTo>
                  <a:pt x="2172603" y="408557"/>
                </a:lnTo>
                <a:lnTo>
                  <a:pt x="2204831" y="393366"/>
                </a:lnTo>
                <a:lnTo>
                  <a:pt x="2229996" y="377294"/>
                </a:lnTo>
                <a:lnTo>
                  <a:pt x="2259488" y="346185"/>
                </a:lnTo>
                <a:lnTo>
                  <a:pt x="2265478" y="333179"/>
                </a:lnTo>
                <a:lnTo>
                  <a:pt x="2269323" y="308179"/>
                </a:lnTo>
                <a:lnTo>
                  <a:pt x="2265944" y="288083"/>
                </a:lnTo>
                <a:lnTo>
                  <a:pt x="2246506" y="250993"/>
                </a:lnTo>
                <a:lnTo>
                  <a:pt x="2234308" y="235838"/>
                </a:lnTo>
                <a:lnTo>
                  <a:pt x="2204487" y="213026"/>
                </a:lnTo>
                <a:lnTo>
                  <a:pt x="2172979" y="191027"/>
                </a:lnTo>
                <a:lnTo>
                  <a:pt x="2137209" y="172561"/>
                </a:lnTo>
                <a:lnTo>
                  <a:pt x="2112353" y="158647"/>
                </a:lnTo>
                <a:lnTo>
                  <a:pt x="2082680" y="143995"/>
                </a:lnTo>
                <a:lnTo>
                  <a:pt x="2049736" y="129864"/>
                </a:lnTo>
                <a:lnTo>
                  <a:pt x="2015339" y="117939"/>
                </a:lnTo>
                <a:lnTo>
                  <a:pt x="1980296" y="106994"/>
                </a:lnTo>
                <a:lnTo>
                  <a:pt x="1944119" y="96486"/>
                </a:lnTo>
                <a:lnTo>
                  <a:pt x="1924989" y="91312"/>
                </a:lnTo>
                <a:lnTo>
                  <a:pt x="1905463" y="86170"/>
                </a:lnTo>
                <a:lnTo>
                  <a:pt x="1885671" y="81049"/>
                </a:lnTo>
                <a:lnTo>
                  <a:pt x="1865704" y="75942"/>
                </a:lnTo>
                <a:lnTo>
                  <a:pt x="1845619" y="70843"/>
                </a:lnTo>
                <a:lnTo>
                  <a:pt x="1824610" y="66598"/>
                </a:lnTo>
                <a:lnTo>
                  <a:pt x="1802983" y="62921"/>
                </a:lnTo>
                <a:lnTo>
                  <a:pt x="1780946" y="59623"/>
                </a:lnTo>
                <a:lnTo>
                  <a:pt x="1758633" y="56577"/>
                </a:lnTo>
                <a:lnTo>
                  <a:pt x="1736139" y="53700"/>
                </a:lnTo>
                <a:lnTo>
                  <a:pt x="1713522" y="50936"/>
                </a:lnTo>
                <a:lnTo>
                  <a:pt x="1690825" y="47399"/>
                </a:lnTo>
                <a:lnTo>
                  <a:pt x="1668073" y="43348"/>
                </a:lnTo>
                <a:lnTo>
                  <a:pt x="1645285" y="38954"/>
                </a:lnTo>
                <a:lnTo>
                  <a:pt x="1621627" y="36025"/>
                </a:lnTo>
                <a:lnTo>
                  <a:pt x="1597388" y="34072"/>
                </a:lnTo>
                <a:lnTo>
                  <a:pt x="1572762" y="32770"/>
                </a:lnTo>
                <a:lnTo>
                  <a:pt x="1547878" y="31056"/>
                </a:lnTo>
                <a:lnTo>
                  <a:pt x="1522822" y="29066"/>
                </a:lnTo>
                <a:lnTo>
                  <a:pt x="1497651" y="26893"/>
                </a:lnTo>
                <a:lnTo>
                  <a:pt x="1472403" y="25444"/>
                </a:lnTo>
                <a:lnTo>
                  <a:pt x="1447105" y="24478"/>
                </a:lnTo>
                <a:lnTo>
                  <a:pt x="1421774" y="23834"/>
                </a:lnTo>
                <a:lnTo>
                  <a:pt x="1396419" y="24252"/>
                </a:lnTo>
                <a:lnTo>
                  <a:pt x="1371050" y="25377"/>
                </a:lnTo>
                <a:lnTo>
                  <a:pt x="1345670" y="26973"/>
                </a:lnTo>
                <a:lnTo>
                  <a:pt x="1319436" y="28038"/>
                </a:lnTo>
                <a:lnTo>
                  <a:pt x="1292634" y="28747"/>
                </a:lnTo>
                <a:lnTo>
                  <a:pt x="1265453" y="29220"/>
                </a:lnTo>
                <a:lnTo>
                  <a:pt x="1238018" y="31229"/>
                </a:lnTo>
                <a:lnTo>
                  <a:pt x="1210415" y="34262"/>
                </a:lnTo>
                <a:lnTo>
                  <a:pt x="1182700" y="37977"/>
                </a:lnTo>
                <a:lnTo>
                  <a:pt x="1154063" y="42146"/>
                </a:lnTo>
                <a:lnTo>
                  <a:pt x="1124812" y="46620"/>
                </a:lnTo>
                <a:lnTo>
                  <a:pt x="1095152" y="51295"/>
                </a:lnTo>
                <a:lnTo>
                  <a:pt x="1065217" y="56106"/>
                </a:lnTo>
                <a:lnTo>
                  <a:pt x="1035101" y="61006"/>
                </a:lnTo>
                <a:lnTo>
                  <a:pt x="1004864" y="65966"/>
                </a:lnTo>
                <a:lnTo>
                  <a:pt x="974545" y="72660"/>
                </a:lnTo>
                <a:lnTo>
                  <a:pt x="944173" y="80509"/>
                </a:lnTo>
                <a:lnTo>
                  <a:pt x="913766" y="89128"/>
                </a:lnTo>
                <a:lnTo>
                  <a:pt x="882486" y="98261"/>
                </a:lnTo>
                <a:lnTo>
                  <a:pt x="850627" y="107736"/>
                </a:lnTo>
                <a:lnTo>
                  <a:pt x="818382" y="117439"/>
                </a:lnTo>
                <a:lnTo>
                  <a:pt x="789264" y="126449"/>
                </a:lnTo>
                <a:lnTo>
                  <a:pt x="762233" y="134995"/>
                </a:lnTo>
                <a:lnTo>
                  <a:pt x="736592" y="143232"/>
                </a:lnTo>
                <a:lnTo>
                  <a:pt x="713570" y="151263"/>
                </a:lnTo>
                <a:lnTo>
                  <a:pt x="692297" y="159158"/>
                </a:lnTo>
                <a:lnTo>
                  <a:pt x="658782" y="172163"/>
                </a:lnTo>
                <a:lnTo>
                  <a:pt x="631969" y="182567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SMARTInkShape-Group2"/>
          <p:cNvGrpSpPr/>
          <p:nvPr/>
        </p:nvGrpSpPr>
        <p:grpSpPr>
          <a:xfrm>
            <a:off x="754873" y="2232659"/>
            <a:ext cx="4693428" cy="561636"/>
            <a:chOff x="754873" y="2232659"/>
            <a:chExt cx="4693428" cy="561636"/>
          </a:xfrm>
        </p:grpSpPr>
        <p:sp>
          <p:nvSpPr>
            <p:cNvPr id="6" name="SMARTInkShape-2"/>
            <p:cNvSpPr/>
            <p:nvPr/>
          </p:nvSpPr>
          <p:spPr>
            <a:xfrm>
              <a:off x="754873" y="2240593"/>
              <a:ext cx="598526" cy="510227"/>
            </a:xfrm>
            <a:custGeom>
              <a:avLst/>
              <a:gdLst/>
              <a:ahLst/>
              <a:cxnLst/>
              <a:rect l="0" t="0" r="0" b="0"/>
              <a:pathLst>
                <a:path w="598526" h="510227">
                  <a:moveTo>
                    <a:pt x="121427" y="7307"/>
                  </a:moveTo>
                  <a:lnTo>
                    <a:pt x="121427" y="0"/>
                  </a:lnTo>
                  <a:lnTo>
                    <a:pt x="120580" y="27030"/>
                  </a:lnTo>
                  <a:lnTo>
                    <a:pt x="110821" y="61237"/>
                  </a:lnTo>
                  <a:lnTo>
                    <a:pt x="99469" y="91772"/>
                  </a:lnTo>
                  <a:lnTo>
                    <a:pt x="81336" y="127630"/>
                  </a:lnTo>
                  <a:lnTo>
                    <a:pt x="63922" y="165066"/>
                  </a:lnTo>
                  <a:lnTo>
                    <a:pt x="43993" y="202969"/>
                  </a:lnTo>
                  <a:lnTo>
                    <a:pt x="26046" y="241011"/>
                  </a:lnTo>
                  <a:lnTo>
                    <a:pt x="14049" y="275049"/>
                  </a:lnTo>
                  <a:lnTo>
                    <a:pt x="5133" y="306583"/>
                  </a:lnTo>
                  <a:lnTo>
                    <a:pt x="618" y="340649"/>
                  </a:lnTo>
                  <a:lnTo>
                    <a:pt x="0" y="353296"/>
                  </a:lnTo>
                  <a:lnTo>
                    <a:pt x="4242" y="364562"/>
                  </a:lnTo>
                  <a:lnTo>
                    <a:pt x="21140" y="389884"/>
                  </a:lnTo>
                  <a:lnTo>
                    <a:pt x="46489" y="402854"/>
                  </a:lnTo>
                  <a:lnTo>
                    <a:pt x="61875" y="407472"/>
                  </a:lnTo>
                  <a:lnTo>
                    <a:pt x="99346" y="410437"/>
                  </a:lnTo>
                  <a:lnTo>
                    <a:pt x="129278" y="410950"/>
                  </a:lnTo>
                  <a:lnTo>
                    <a:pt x="161853" y="408844"/>
                  </a:lnTo>
                  <a:lnTo>
                    <a:pt x="196058" y="402859"/>
                  </a:lnTo>
                  <a:lnTo>
                    <a:pt x="227642" y="395723"/>
                  </a:lnTo>
                  <a:lnTo>
                    <a:pt x="256191" y="385988"/>
                  </a:lnTo>
                  <a:lnTo>
                    <a:pt x="288593" y="367529"/>
                  </a:lnTo>
                  <a:lnTo>
                    <a:pt x="324846" y="336495"/>
                  </a:lnTo>
                  <a:lnTo>
                    <a:pt x="335449" y="324639"/>
                  </a:lnTo>
                  <a:lnTo>
                    <a:pt x="359109" y="288319"/>
                  </a:lnTo>
                  <a:lnTo>
                    <a:pt x="372501" y="266881"/>
                  </a:lnTo>
                  <a:lnTo>
                    <a:pt x="372876" y="298963"/>
                  </a:lnTo>
                  <a:lnTo>
                    <a:pt x="370627" y="335243"/>
                  </a:lnTo>
                  <a:lnTo>
                    <a:pt x="362280" y="365501"/>
                  </a:lnTo>
                  <a:lnTo>
                    <a:pt x="358562" y="400327"/>
                  </a:lnTo>
                  <a:lnTo>
                    <a:pt x="357071" y="418774"/>
                  </a:lnTo>
                  <a:lnTo>
                    <a:pt x="353722" y="426683"/>
                  </a:lnTo>
                  <a:lnTo>
                    <a:pt x="353337" y="429978"/>
                  </a:lnTo>
                  <a:lnTo>
                    <a:pt x="357582" y="441497"/>
                  </a:lnTo>
                  <a:lnTo>
                    <a:pt x="358480" y="433840"/>
                  </a:lnTo>
                  <a:lnTo>
                    <a:pt x="364206" y="398473"/>
                  </a:lnTo>
                  <a:lnTo>
                    <a:pt x="368997" y="369776"/>
                  </a:lnTo>
                  <a:lnTo>
                    <a:pt x="375779" y="335779"/>
                  </a:lnTo>
                  <a:lnTo>
                    <a:pt x="379573" y="298532"/>
                  </a:lnTo>
                  <a:lnTo>
                    <a:pt x="381076" y="276193"/>
                  </a:lnTo>
                  <a:lnTo>
                    <a:pt x="388030" y="258983"/>
                  </a:lnTo>
                  <a:lnTo>
                    <a:pt x="396188" y="258831"/>
                  </a:lnTo>
                  <a:lnTo>
                    <a:pt x="427994" y="269378"/>
                  </a:lnTo>
                  <a:lnTo>
                    <a:pt x="457902" y="279176"/>
                  </a:lnTo>
                  <a:lnTo>
                    <a:pt x="493287" y="289264"/>
                  </a:lnTo>
                  <a:lnTo>
                    <a:pt x="529031" y="299410"/>
                  </a:lnTo>
                  <a:lnTo>
                    <a:pt x="561774" y="310414"/>
                  </a:lnTo>
                  <a:lnTo>
                    <a:pt x="594349" y="331720"/>
                  </a:lnTo>
                  <a:lnTo>
                    <a:pt x="598314" y="337193"/>
                  </a:lnTo>
                  <a:lnTo>
                    <a:pt x="598525" y="339837"/>
                  </a:lnTo>
                  <a:lnTo>
                    <a:pt x="596501" y="345034"/>
                  </a:lnTo>
                  <a:lnTo>
                    <a:pt x="562280" y="370964"/>
                  </a:lnTo>
                  <a:lnTo>
                    <a:pt x="525758" y="391780"/>
                  </a:lnTo>
                  <a:lnTo>
                    <a:pt x="490901" y="412195"/>
                  </a:lnTo>
                  <a:lnTo>
                    <a:pt x="453762" y="433485"/>
                  </a:lnTo>
                  <a:lnTo>
                    <a:pt x="416793" y="451740"/>
                  </a:lnTo>
                  <a:lnTo>
                    <a:pt x="384861" y="472013"/>
                  </a:lnTo>
                  <a:lnTo>
                    <a:pt x="347336" y="498830"/>
                  </a:lnTo>
                  <a:lnTo>
                    <a:pt x="334787" y="5102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"/>
            <p:cNvSpPr/>
            <p:nvPr/>
          </p:nvSpPr>
          <p:spPr>
            <a:xfrm>
              <a:off x="1567521" y="2446019"/>
              <a:ext cx="322239" cy="348276"/>
            </a:xfrm>
            <a:custGeom>
              <a:avLst/>
              <a:gdLst/>
              <a:ahLst/>
              <a:cxnLst/>
              <a:rect l="0" t="0" r="0" b="0"/>
              <a:pathLst>
                <a:path w="322239" h="348276">
                  <a:moveTo>
                    <a:pt x="322238" y="0"/>
                  </a:moveTo>
                  <a:lnTo>
                    <a:pt x="289104" y="2258"/>
                  </a:lnTo>
                  <a:lnTo>
                    <a:pt x="252664" y="14652"/>
                  </a:lnTo>
                  <a:lnTo>
                    <a:pt x="226970" y="25985"/>
                  </a:lnTo>
                  <a:lnTo>
                    <a:pt x="199463" y="40336"/>
                  </a:lnTo>
                  <a:lnTo>
                    <a:pt x="173127" y="58003"/>
                  </a:lnTo>
                  <a:lnTo>
                    <a:pt x="145053" y="77144"/>
                  </a:lnTo>
                  <a:lnTo>
                    <a:pt x="116489" y="96940"/>
                  </a:lnTo>
                  <a:lnTo>
                    <a:pt x="89684" y="117027"/>
                  </a:lnTo>
                  <a:lnTo>
                    <a:pt x="58882" y="151421"/>
                  </a:lnTo>
                  <a:lnTo>
                    <a:pt x="33669" y="188423"/>
                  </a:lnTo>
                  <a:lnTo>
                    <a:pt x="14157" y="226197"/>
                  </a:lnTo>
                  <a:lnTo>
                    <a:pt x="1697" y="260156"/>
                  </a:lnTo>
                  <a:lnTo>
                    <a:pt x="0" y="279032"/>
                  </a:lnTo>
                  <a:lnTo>
                    <a:pt x="733" y="287621"/>
                  </a:lnTo>
                  <a:lnTo>
                    <a:pt x="8320" y="303939"/>
                  </a:lnTo>
                  <a:lnTo>
                    <a:pt x="26872" y="325147"/>
                  </a:lnTo>
                  <a:lnTo>
                    <a:pt x="41951" y="335857"/>
                  </a:lnTo>
                  <a:lnTo>
                    <a:pt x="69481" y="345799"/>
                  </a:lnTo>
                  <a:lnTo>
                    <a:pt x="99087" y="348275"/>
                  </a:lnTo>
                  <a:lnTo>
                    <a:pt x="130154" y="344023"/>
                  </a:lnTo>
                  <a:lnTo>
                    <a:pt x="164101" y="336554"/>
                  </a:lnTo>
                  <a:lnTo>
                    <a:pt x="199185" y="319288"/>
                  </a:lnTo>
                  <a:lnTo>
                    <a:pt x="226529" y="299572"/>
                  </a:lnTo>
                  <a:lnTo>
                    <a:pt x="238941" y="280391"/>
                  </a:lnTo>
                  <a:lnTo>
                    <a:pt x="243936" y="258622"/>
                  </a:lnTo>
                  <a:lnTo>
                    <a:pt x="241370" y="236085"/>
                  </a:lnTo>
                  <a:lnTo>
                    <a:pt x="235248" y="217365"/>
                  </a:lnTo>
                  <a:lnTo>
                    <a:pt x="224027" y="201095"/>
                  </a:lnTo>
                  <a:lnTo>
                    <a:pt x="209977" y="189594"/>
                  </a:lnTo>
                  <a:lnTo>
                    <a:pt x="200096" y="185865"/>
                  </a:lnTo>
                  <a:lnTo>
                    <a:pt x="195090" y="184870"/>
                  </a:lnTo>
                  <a:lnTo>
                    <a:pt x="191753" y="183360"/>
                  </a:lnTo>
                  <a:lnTo>
                    <a:pt x="189528" y="181507"/>
                  </a:lnTo>
                  <a:lnTo>
                    <a:pt x="185079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4"/>
            <p:cNvSpPr/>
            <p:nvPr/>
          </p:nvSpPr>
          <p:spPr>
            <a:xfrm>
              <a:off x="1951490" y="2575559"/>
              <a:ext cx="189731" cy="181549"/>
            </a:xfrm>
            <a:custGeom>
              <a:avLst/>
              <a:gdLst/>
              <a:ahLst/>
              <a:cxnLst/>
              <a:rect l="0" t="0" r="0" b="0"/>
              <a:pathLst>
                <a:path w="189731" h="181549">
                  <a:moveTo>
                    <a:pt x="29710" y="68581"/>
                  </a:moveTo>
                  <a:lnTo>
                    <a:pt x="29710" y="72626"/>
                  </a:lnTo>
                  <a:lnTo>
                    <a:pt x="31967" y="76869"/>
                  </a:lnTo>
                  <a:lnTo>
                    <a:pt x="33755" y="79186"/>
                  </a:lnTo>
                  <a:lnTo>
                    <a:pt x="33483" y="88534"/>
                  </a:lnTo>
                  <a:lnTo>
                    <a:pt x="21752" y="123923"/>
                  </a:lnTo>
                  <a:lnTo>
                    <a:pt x="15908" y="148751"/>
                  </a:lnTo>
                  <a:lnTo>
                    <a:pt x="13907" y="168268"/>
                  </a:lnTo>
                  <a:lnTo>
                    <a:pt x="12401" y="170599"/>
                  </a:lnTo>
                  <a:lnTo>
                    <a:pt x="10551" y="172153"/>
                  </a:lnTo>
                  <a:lnTo>
                    <a:pt x="8495" y="176137"/>
                  </a:lnTo>
                  <a:lnTo>
                    <a:pt x="7946" y="178385"/>
                  </a:lnTo>
                  <a:lnTo>
                    <a:pt x="6734" y="179883"/>
                  </a:lnTo>
                  <a:lnTo>
                    <a:pt x="3129" y="181548"/>
                  </a:lnTo>
                  <a:lnTo>
                    <a:pt x="1829" y="181146"/>
                  </a:lnTo>
                  <a:lnTo>
                    <a:pt x="963" y="180031"/>
                  </a:lnTo>
                  <a:lnTo>
                    <a:pt x="0" y="175687"/>
                  </a:lnTo>
                  <a:lnTo>
                    <a:pt x="304" y="162875"/>
                  </a:lnTo>
                  <a:lnTo>
                    <a:pt x="5820" y="124868"/>
                  </a:lnTo>
                  <a:lnTo>
                    <a:pt x="10590" y="95889"/>
                  </a:lnTo>
                  <a:lnTo>
                    <a:pt x="21410" y="65853"/>
                  </a:lnTo>
                  <a:lnTo>
                    <a:pt x="35341" y="43595"/>
                  </a:lnTo>
                  <a:lnTo>
                    <a:pt x="54238" y="26276"/>
                  </a:lnTo>
                  <a:lnTo>
                    <a:pt x="88631" y="8405"/>
                  </a:lnTo>
                  <a:lnTo>
                    <a:pt x="101617" y="3736"/>
                  </a:lnTo>
                  <a:lnTo>
                    <a:pt x="135291" y="738"/>
                  </a:lnTo>
                  <a:lnTo>
                    <a:pt x="172652" y="98"/>
                  </a:lnTo>
                  <a:lnTo>
                    <a:pt x="18973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5"/>
            <p:cNvSpPr/>
            <p:nvPr/>
          </p:nvSpPr>
          <p:spPr>
            <a:xfrm>
              <a:off x="2130067" y="2598733"/>
              <a:ext cx="208746" cy="151499"/>
            </a:xfrm>
            <a:custGeom>
              <a:avLst/>
              <a:gdLst/>
              <a:ahLst/>
              <a:cxnLst/>
              <a:rect l="0" t="0" r="0" b="0"/>
              <a:pathLst>
                <a:path w="208746" h="151499">
                  <a:moveTo>
                    <a:pt x="125453" y="7307"/>
                  </a:moveTo>
                  <a:lnTo>
                    <a:pt x="129843" y="7307"/>
                  </a:lnTo>
                  <a:lnTo>
                    <a:pt x="126198" y="7307"/>
                  </a:lnTo>
                  <a:lnTo>
                    <a:pt x="125673" y="3261"/>
                  </a:lnTo>
                  <a:lnTo>
                    <a:pt x="123906" y="2070"/>
                  </a:lnTo>
                  <a:lnTo>
                    <a:pt x="108305" y="0"/>
                  </a:lnTo>
                  <a:lnTo>
                    <a:pt x="91554" y="595"/>
                  </a:lnTo>
                  <a:lnTo>
                    <a:pt x="56821" y="15128"/>
                  </a:lnTo>
                  <a:lnTo>
                    <a:pt x="32497" y="29172"/>
                  </a:lnTo>
                  <a:lnTo>
                    <a:pt x="18794" y="43324"/>
                  </a:lnTo>
                  <a:lnTo>
                    <a:pt x="9371" y="58242"/>
                  </a:lnTo>
                  <a:lnTo>
                    <a:pt x="2044" y="91813"/>
                  </a:lnTo>
                  <a:lnTo>
                    <a:pt x="0" y="99205"/>
                  </a:lnTo>
                  <a:lnTo>
                    <a:pt x="331" y="105825"/>
                  </a:lnTo>
                  <a:lnTo>
                    <a:pt x="5214" y="117697"/>
                  </a:lnTo>
                  <a:lnTo>
                    <a:pt x="17483" y="133900"/>
                  </a:lnTo>
                  <a:lnTo>
                    <a:pt x="35888" y="145381"/>
                  </a:lnTo>
                  <a:lnTo>
                    <a:pt x="65519" y="150100"/>
                  </a:lnTo>
                  <a:lnTo>
                    <a:pt x="97064" y="151498"/>
                  </a:lnTo>
                  <a:lnTo>
                    <a:pt x="127860" y="147867"/>
                  </a:lnTo>
                  <a:lnTo>
                    <a:pt x="162523" y="138208"/>
                  </a:lnTo>
                  <a:lnTo>
                    <a:pt x="193427" y="120082"/>
                  </a:lnTo>
                  <a:lnTo>
                    <a:pt x="203260" y="107702"/>
                  </a:lnTo>
                  <a:lnTo>
                    <a:pt x="206601" y="98212"/>
                  </a:lnTo>
                  <a:lnTo>
                    <a:pt x="208745" y="78321"/>
                  </a:lnTo>
                  <a:lnTo>
                    <a:pt x="205071" y="63155"/>
                  </a:lnTo>
                  <a:lnTo>
                    <a:pt x="198620" y="47937"/>
                  </a:lnTo>
                  <a:lnTo>
                    <a:pt x="191556" y="40040"/>
                  </a:lnTo>
                  <a:lnTo>
                    <a:pt x="174390" y="26230"/>
                  </a:lnTo>
                  <a:lnTo>
                    <a:pt x="168934" y="24184"/>
                  </a:lnTo>
                  <a:lnTo>
                    <a:pt x="167140" y="22791"/>
                  </a:lnTo>
                  <a:lnTo>
                    <a:pt x="163553" y="149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6"/>
            <p:cNvSpPr/>
            <p:nvPr/>
          </p:nvSpPr>
          <p:spPr>
            <a:xfrm>
              <a:off x="2438504" y="2567940"/>
              <a:ext cx="311737" cy="167573"/>
            </a:xfrm>
            <a:custGeom>
              <a:avLst/>
              <a:gdLst/>
              <a:ahLst/>
              <a:cxnLst/>
              <a:rect l="0" t="0" r="0" b="0"/>
              <a:pathLst>
                <a:path w="311737" h="167573">
                  <a:moveTo>
                    <a:pt x="30376" y="38100"/>
                  </a:moveTo>
                  <a:lnTo>
                    <a:pt x="24292" y="45030"/>
                  </a:lnTo>
                  <a:lnTo>
                    <a:pt x="10814" y="70658"/>
                  </a:lnTo>
                  <a:lnTo>
                    <a:pt x="1677" y="105584"/>
                  </a:lnTo>
                  <a:lnTo>
                    <a:pt x="0" y="138130"/>
                  </a:lnTo>
                  <a:lnTo>
                    <a:pt x="2200" y="144082"/>
                  </a:lnTo>
                  <a:lnTo>
                    <a:pt x="14556" y="158847"/>
                  </a:lnTo>
                  <a:lnTo>
                    <a:pt x="23627" y="163732"/>
                  </a:lnTo>
                  <a:lnTo>
                    <a:pt x="48270" y="167125"/>
                  </a:lnTo>
                  <a:lnTo>
                    <a:pt x="73571" y="167572"/>
                  </a:lnTo>
                  <a:lnTo>
                    <a:pt x="83722" y="163094"/>
                  </a:lnTo>
                  <a:lnTo>
                    <a:pt x="108270" y="146878"/>
                  </a:lnTo>
                  <a:lnTo>
                    <a:pt x="123909" y="124067"/>
                  </a:lnTo>
                  <a:lnTo>
                    <a:pt x="127798" y="113149"/>
                  </a:lnTo>
                  <a:lnTo>
                    <a:pt x="129432" y="83983"/>
                  </a:lnTo>
                  <a:lnTo>
                    <a:pt x="129435" y="94440"/>
                  </a:lnTo>
                  <a:lnTo>
                    <a:pt x="133481" y="105781"/>
                  </a:lnTo>
                  <a:lnTo>
                    <a:pt x="139982" y="112771"/>
                  </a:lnTo>
                  <a:lnTo>
                    <a:pt x="164019" y="129405"/>
                  </a:lnTo>
                  <a:lnTo>
                    <a:pt x="198556" y="141375"/>
                  </a:lnTo>
                  <a:lnTo>
                    <a:pt x="220189" y="142924"/>
                  </a:lnTo>
                  <a:lnTo>
                    <a:pt x="254459" y="136084"/>
                  </a:lnTo>
                  <a:lnTo>
                    <a:pt x="281774" y="120074"/>
                  </a:lnTo>
                  <a:lnTo>
                    <a:pt x="295270" y="107920"/>
                  </a:lnTo>
                  <a:lnTo>
                    <a:pt x="300507" y="98482"/>
                  </a:lnTo>
                  <a:lnTo>
                    <a:pt x="309381" y="66653"/>
                  </a:lnTo>
                  <a:lnTo>
                    <a:pt x="311736" y="34113"/>
                  </a:lnTo>
                  <a:lnTo>
                    <a:pt x="311211" y="21934"/>
                  </a:lnTo>
                  <a:lnTo>
                    <a:pt x="30469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7"/>
            <p:cNvSpPr/>
            <p:nvPr/>
          </p:nvSpPr>
          <p:spPr>
            <a:xfrm>
              <a:off x="2745066" y="2332651"/>
              <a:ext cx="470575" cy="334040"/>
            </a:xfrm>
            <a:custGeom>
              <a:avLst/>
              <a:gdLst/>
              <a:ahLst/>
              <a:cxnLst/>
              <a:rect l="0" t="0" r="0" b="0"/>
              <a:pathLst>
                <a:path w="470575" h="334040">
                  <a:moveTo>
                    <a:pt x="112434" y="44789"/>
                  </a:moveTo>
                  <a:lnTo>
                    <a:pt x="112434" y="80512"/>
                  </a:lnTo>
                  <a:lnTo>
                    <a:pt x="112434" y="112899"/>
                  </a:lnTo>
                  <a:lnTo>
                    <a:pt x="116479" y="144180"/>
                  </a:lnTo>
                  <a:lnTo>
                    <a:pt x="118994" y="180259"/>
                  </a:lnTo>
                  <a:lnTo>
                    <a:pt x="119739" y="213716"/>
                  </a:lnTo>
                  <a:lnTo>
                    <a:pt x="119961" y="249122"/>
                  </a:lnTo>
                  <a:lnTo>
                    <a:pt x="120035" y="286846"/>
                  </a:lnTo>
                  <a:lnTo>
                    <a:pt x="122307" y="316499"/>
                  </a:lnTo>
                  <a:lnTo>
                    <a:pt x="127580" y="334039"/>
                  </a:lnTo>
                  <a:lnTo>
                    <a:pt x="126821" y="314403"/>
                  </a:lnTo>
                  <a:lnTo>
                    <a:pt x="117067" y="280389"/>
                  </a:lnTo>
                  <a:lnTo>
                    <a:pt x="101182" y="245169"/>
                  </a:lnTo>
                  <a:lnTo>
                    <a:pt x="76729" y="209151"/>
                  </a:lnTo>
                  <a:lnTo>
                    <a:pt x="45423" y="184444"/>
                  </a:lnTo>
                  <a:lnTo>
                    <a:pt x="31336" y="177326"/>
                  </a:lnTo>
                  <a:lnTo>
                    <a:pt x="27889" y="176326"/>
                  </a:lnTo>
                  <a:lnTo>
                    <a:pt x="19542" y="177474"/>
                  </a:lnTo>
                  <a:lnTo>
                    <a:pt x="11035" y="180807"/>
                  </a:lnTo>
                  <a:lnTo>
                    <a:pt x="4432" y="185110"/>
                  </a:lnTo>
                  <a:lnTo>
                    <a:pt x="933" y="189845"/>
                  </a:lnTo>
                  <a:lnTo>
                    <a:pt x="0" y="192293"/>
                  </a:lnTo>
                  <a:lnTo>
                    <a:pt x="224" y="194771"/>
                  </a:lnTo>
                  <a:lnTo>
                    <a:pt x="2732" y="199783"/>
                  </a:lnTo>
                  <a:lnTo>
                    <a:pt x="5432" y="201458"/>
                  </a:lnTo>
                  <a:lnTo>
                    <a:pt x="41027" y="210644"/>
                  </a:lnTo>
                  <a:lnTo>
                    <a:pt x="65876" y="209642"/>
                  </a:lnTo>
                  <a:lnTo>
                    <a:pt x="101073" y="201718"/>
                  </a:lnTo>
                  <a:lnTo>
                    <a:pt x="130610" y="190440"/>
                  </a:lnTo>
                  <a:lnTo>
                    <a:pt x="160811" y="176374"/>
                  </a:lnTo>
                  <a:lnTo>
                    <a:pt x="191209" y="161482"/>
                  </a:lnTo>
                  <a:lnTo>
                    <a:pt x="206993" y="146888"/>
                  </a:lnTo>
                  <a:lnTo>
                    <a:pt x="230925" y="113969"/>
                  </a:lnTo>
                  <a:lnTo>
                    <a:pt x="251111" y="83007"/>
                  </a:lnTo>
                  <a:lnTo>
                    <a:pt x="264130" y="52432"/>
                  </a:lnTo>
                  <a:lnTo>
                    <a:pt x="270809" y="25978"/>
                  </a:lnTo>
                  <a:lnTo>
                    <a:pt x="271966" y="9676"/>
                  </a:lnTo>
                  <a:lnTo>
                    <a:pt x="271282" y="6140"/>
                  </a:lnTo>
                  <a:lnTo>
                    <a:pt x="269979" y="3783"/>
                  </a:lnTo>
                  <a:lnTo>
                    <a:pt x="265850" y="0"/>
                  </a:lnTo>
                  <a:lnTo>
                    <a:pt x="265511" y="536"/>
                  </a:lnTo>
                  <a:lnTo>
                    <a:pt x="264923" y="13801"/>
                  </a:lnTo>
                  <a:lnTo>
                    <a:pt x="270877" y="47983"/>
                  </a:lnTo>
                  <a:lnTo>
                    <a:pt x="272142" y="86059"/>
                  </a:lnTo>
                  <a:lnTo>
                    <a:pt x="276407" y="120141"/>
                  </a:lnTo>
                  <a:lnTo>
                    <a:pt x="278987" y="157050"/>
                  </a:lnTo>
                  <a:lnTo>
                    <a:pt x="283797" y="190752"/>
                  </a:lnTo>
                  <a:lnTo>
                    <a:pt x="286539" y="222186"/>
                  </a:lnTo>
                  <a:lnTo>
                    <a:pt x="287465" y="256219"/>
                  </a:lnTo>
                  <a:lnTo>
                    <a:pt x="287690" y="293715"/>
                  </a:lnTo>
                  <a:lnTo>
                    <a:pt x="287691" y="294559"/>
                  </a:lnTo>
                  <a:lnTo>
                    <a:pt x="287693" y="291703"/>
                  </a:lnTo>
                  <a:lnTo>
                    <a:pt x="294254" y="267687"/>
                  </a:lnTo>
                  <a:lnTo>
                    <a:pt x="295951" y="235699"/>
                  </a:lnTo>
                  <a:lnTo>
                    <a:pt x="301335" y="206717"/>
                  </a:lnTo>
                  <a:lnTo>
                    <a:pt x="312997" y="168842"/>
                  </a:lnTo>
                  <a:lnTo>
                    <a:pt x="332959" y="131722"/>
                  </a:lnTo>
                  <a:lnTo>
                    <a:pt x="335651" y="128144"/>
                  </a:lnTo>
                  <a:lnTo>
                    <a:pt x="343157" y="124169"/>
                  </a:lnTo>
                  <a:lnTo>
                    <a:pt x="347529" y="123109"/>
                  </a:lnTo>
                  <a:lnTo>
                    <a:pt x="351290" y="123249"/>
                  </a:lnTo>
                  <a:lnTo>
                    <a:pt x="357727" y="125662"/>
                  </a:lnTo>
                  <a:lnTo>
                    <a:pt x="378004" y="143001"/>
                  </a:lnTo>
                  <a:lnTo>
                    <a:pt x="391109" y="168046"/>
                  </a:lnTo>
                  <a:lnTo>
                    <a:pt x="401850" y="199711"/>
                  </a:lnTo>
                  <a:lnTo>
                    <a:pt x="409571" y="228416"/>
                  </a:lnTo>
                  <a:lnTo>
                    <a:pt x="419479" y="256112"/>
                  </a:lnTo>
                  <a:lnTo>
                    <a:pt x="437997" y="288226"/>
                  </a:lnTo>
                  <a:lnTo>
                    <a:pt x="452724" y="312099"/>
                  </a:lnTo>
                  <a:lnTo>
                    <a:pt x="470574" y="3267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8"/>
            <p:cNvSpPr/>
            <p:nvPr/>
          </p:nvSpPr>
          <p:spPr>
            <a:xfrm>
              <a:off x="3611984" y="2308859"/>
              <a:ext cx="49662" cy="330394"/>
            </a:xfrm>
            <a:custGeom>
              <a:avLst/>
              <a:gdLst/>
              <a:ahLst/>
              <a:cxnLst/>
              <a:rect l="0" t="0" r="0" b="0"/>
              <a:pathLst>
                <a:path w="49662" h="330394">
                  <a:moveTo>
                    <a:pt x="45616" y="0"/>
                  </a:moveTo>
                  <a:lnTo>
                    <a:pt x="45616" y="4046"/>
                  </a:lnTo>
                  <a:lnTo>
                    <a:pt x="47873" y="8289"/>
                  </a:lnTo>
                  <a:lnTo>
                    <a:pt x="49661" y="10606"/>
                  </a:lnTo>
                  <a:lnTo>
                    <a:pt x="49389" y="19954"/>
                  </a:lnTo>
                  <a:lnTo>
                    <a:pt x="46361" y="50697"/>
                  </a:lnTo>
                  <a:lnTo>
                    <a:pt x="41791" y="83508"/>
                  </a:lnTo>
                  <a:lnTo>
                    <a:pt x="35075" y="120040"/>
                  </a:lnTo>
                  <a:lnTo>
                    <a:pt x="30206" y="147332"/>
                  </a:lnTo>
                  <a:lnTo>
                    <a:pt x="25220" y="176394"/>
                  </a:lnTo>
                  <a:lnTo>
                    <a:pt x="20182" y="206245"/>
                  </a:lnTo>
                  <a:lnTo>
                    <a:pt x="15120" y="234187"/>
                  </a:lnTo>
                  <a:lnTo>
                    <a:pt x="9769" y="269202"/>
                  </a:lnTo>
                  <a:lnTo>
                    <a:pt x="3915" y="303790"/>
                  </a:lnTo>
                  <a:lnTo>
                    <a:pt x="131" y="330393"/>
                  </a:lnTo>
                  <a:lnTo>
                    <a:pt x="52" y="330329"/>
                  </a:lnTo>
                  <a:lnTo>
                    <a:pt x="0" y="329440"/>
                  </a:lnTo>
                  <a:lnTo>
                    <a:pt x="812" y="328847"/>
                  </a:lnTo>
                  <a:lnTo>
                    <a:pt x="3972" y="328188"/>
                  </a:lnTo>
                  <a:lnTo>
                    <a:pt x="5153" y="327165"/>
                  </a:lnTo>
                  <a:lnTo>
                    <a:pt x="7516" y="320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9"/>
            <p:cNvSpPr/>
            <p:nvPr/>
          </p:nvSpPr>
          <p:spPr>
            <a:xfrm>
              <a:off x="3771900" y="2232659"/>
              <a:ext cx="38101" cy="429366"/>
            </a:xfrm>
            <a:custGeom>
              <a:avLst/>
              <a:gdLst/>
              <a:ahLst/>
              <a:cxnLst/>
              <a:rect l="0" t="0" r="0" b="0"/>
              <a:pathLst>
                <a:path w="38101" h="429366">
                  <a:moveTo>
                    <a:pt x="38100" y="0"/>
                  </a:moveTo>
                  <a:lnTo>
                    <a:pt x="38100" y="32017"/>
                  </a:lnTo>
                  <a:lnTo>
                    <a:pt x="38100" y="65309"/>
                  </a:lnTo>
                  <a:lnTo>
                    <a:pt x="38100" y="98562"/>
                  </a:lnTo>
                  <a:lnTo>
                    <a:pt x="35842" y="125085"/>
                  </a:lnTo>
                  <a:lnTo>
                    <a:pt x="32016" y="153807"/>
                  </a:lnTo>
                  <a:lnTo>
                    <a:pt x="27494" y="183506"/>
                  </a:lnTo>
                  <a:lnTo>
                    <a:pt x="24919" y="215896"/>
                  </a:lnTo>
                  <a:lnTo>
                    <a:pt x="22928" y="250047"/>
                  </a:lnTo>
                  <a:lnTo>
                    <a:pt x="19221" y="284981"/>
                  </a:lnTo>
                  <a:lnTo>
                    <a:pt x="14751" y="318005"/>
                  </a:lnTo>
                  <a:lnTo>
                    <a:pt x="9942" y="347923"/>
                  </a:lnTo>
                  <a:lnTo>
                    <a:pt x="3322" y="382959"/>
                  </a:lnTo>
                  <a:lnTo>
                    <a:pt x="1830" y="408110"/>
                  </a:lnTo>
                  <a:lnTo>
                    <a:pt x="4681" y="421677"/>
                  </a:lnTo>
                  <a:lnTo>
                    <a:pt x="2645" y="428147"/>
                  </a:lnTo>
                  <a:lnTo>
                    <a:pt x="1763" y="429365"/>
                  </a:lnTo>
                  <a:lnTo>
                    <a:pt x="1175" y="429330"/>
                  </a:lnTo>
                  <a:lnTo>
                    <a:pt x="0" y="4267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0"/>
            <p:cNvSpPr/>
            <p:nvPr/>
          </p:nvSpPr>
          <p:spPr>
            <a:xfrm>
              <a:off x="3613060" y="2476500"/>
              <a:ext cx="181700" cy="38101"/>
            </a:xfrm>
            <a:custGeom>
              <a:avLst/>
              <a:gdLst/>
              <a:ahLst/>
              <a:cxnLst/>
              <a:rect l="0" t="0" r="0" b="0"/>
              <a:pathLst>
                <a:path w="181700" h="38101">
                  <a:moveTo>
                    <a:pt x="21680" y="38100"/>
                  </a:moveTo>
                  <a:lnTo>
                    <a:pt x="0" y="38100"/>
                  </a:lnTo>
                  <a:lnTo>
                    <a:pt x="31813" y="37253"/>
                  </a:lnTo>
                  <a:lnTo>
                    <a:pt x="68398" y="29810"/>
                  </a:lnTo>
                  <a:lnTo>
                    <a:pt x="100433" y="22661"/>
                  </a:lnTo>
                  <a:lnTo>
                    <a:pt x="132221" y="15181"/>
                  </a:lnTo>
                  <a:lnTo>
                    <a:pt x="165717" y="5068"/>
                  </a:lnTo>
                  <a:lnTo>
                    <a:pt x="1816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1"/>
            <p:cNvSpPr/>
            <p:nvPr/>
          </p:nvSpPr>
          <p:spPr>
            <a:xfrm>
              <a:off x="3850146" y="2461259"/>
              <a:ext cx="172690" cy="195942"/>
            </a:xfrm>
            <a:custGeom>
              <a:avLst/>
              <a:gdLst/>
              <a:ahLst/>
              <a:cxnLst/>
              <a:rect l="0" t="0" r="0" b="0"/>
              <a:pathLst>
                <a:path w="172690" h="195942">
                  <a:moveTo>
                    <a:pt x="135113" y="0"/>
                  </a:moveTo>
                  <a:lnTo>
                    <a:pt x="117201" y="0"/>
                  </a:lnTo>
                  <a:lnTo>
                    <a:pt x="87431" y="10606"/>
                  </a:lnTo>
                  <a:lnTo>
                    <a:pt x="75539" y="19954"/>
                  </a:lnTo>
                  <a:lnTo>
                    <a:pt x="41538" y="57601"/>
                  </a:lnTo>
                  <a:lnTo>
                    <a:pt x="16817" y="90777"/>
                  </a:lnTo>
                  <a:lnTo>
                    <a:pt x="4860" y="118149"/>
                  </a:lnTo>
                  <a:lnTo>
                    <a:pt x="0" y="143663"/>
                  </a:lnTo>
                  <a:lnTo>
                    <a:pt x="2605" y="163264"/>
                  </a:lnTo>
                  <a:lnTo>
                    <a:pt x="12784" y="179796"/>
                  </a:lnTo>
                  <a:lnTo>
                    <a:pt x="26525" y="191374"/>
                  </a:lnTo>
                  <a:lnTo>
                    <a:pt x="38592" y="195122"/>
                  </a:lnTo>
                  <a:lnTo>
                    <a:pt x="53268" y="195941"/>
                  </a:lnTo>
                  <a:lnTo>
                    <a:pt x="88028" y="189568"/>
                  </a:lnTo>
                  <a:lnTo>
                    <a:pt x="111849" y="180346"/>
                  </a:lnTo>
                  <a:lnTo>
                    <a:pt x="148607" y="157147"/>
                  </a:lnTo>
                  <a:lnTo>
                    <a:pt x="157479" y="147172"/>
                  </a:lnTo>
                  <a:lnTo>
                    <a:pt x="167235" y="127991"/>
                  </a:lnTo>
                  <a:lnTo>
                    <a:pt x="172426" y="91236"/>
                  </a:lnTo>
                  <a:lnTo>
                    <a:pt x="172689" y="83685"/>
                  </a:lnTo>
                  <a:lnTo>
                    <a:pt x="168465" y="70778"/>
                  </a:lnTo>
                  <a:lnTo>
                    <a:pt x="151955" y="48695"/>
                  </a:lnTo>
                  <a:lnTo>
                    <a:pt x="137376" y="37194"/>
                  </a:lnTo>
                  <a:lnTo>
                    <a:pt x="108444" y="25333"/>
                  </a:lnTo>
                  <a:lnTo>
                    <a:pt x="81773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2"/>
            <p:cNvSpPr/>
            <p:nvPr/>
          </p:nvSpPr>
          <p:spPr>
            <a:xfrm>
              <a:off x="4122419" y="2446019"/>
              <a:ext cx="114301" cy="220485"/>
            </a:xfrm>
            <a:custGeom>
              <a:avLst/>
              <a:gdLst/>
              <a:ahLst/>
              <a:cxnLst/>
              <a:rect l="0" t="0" r="0" b="0"/>
              <a:pathLst>
                <a:path w="114301" h="220485">
                  <a:moveTo>
                    <a:pt x="0" y="60961"/>
                  </a:moveTo>
                  <a:lnTo>
                    <a:pt x="10607" y="71566"/>
                  </a:lnTo>
                  <a:lnTo>
                    <a:pt x="13181" y="78656"/>
                  </a:lnTo>
                  <a:lnTo>
                    <a:pt x="16888" y="92168"/>
                  </a:lnTo>
                  <a:lnTo>
                    <a:pt x="21091" y="106896"/>
                  </a:lnTo>
                  <a:lnTo>
                    <a:pt x="22627" y="138192"/>
                  </a:lnTo>
                  <a:lnTo>
                    <a:pt x="20557" y="167844"/>
                  </a:lnTo>
                  <a:lnTo>
                    <a:pt x="12246" y="194115"/>
                  </a:lnTo>
                  <a:lnTo>
                    <a:pt x="129" y="220484"/>
                  </a:lnTo>
                  <a:lnTo>
                    <a:pt x="4" y="188404"/>
                  </a:lnTo>
                  <a:lnTo>
                    <a:pt x="6085" y="153523"/>
                  </a:lnTo>
                  <a:lnTo>
                    <a:pt x="12998" y="124040"/>
                  </a:lnTo>
                  <a:lnTo>
                    <a:pt x="25177" y="85995"/>
                  </a:lnTo>
                  <a:lnTo>
                    <a:pt x="39593" y="53770"/>
                  </a:lnTo>
                  <a:lnTo>
                    <a:pt x="49770" y="42807"/>
                  </a:lnTo>
                  <a:lnTo>
                    <a:pt x="83507" y="1724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3"/>
            <p:cNvSpPr/>
            <p:nvPr/>
          </p:nvSpPr>
          <p:spPr>
            <a:xfrm>
              <a:off x="4335782" y="2420460"/>
              <a:ext cx="259078" cy="238921"/>
            </a:xfrm>
            <a:custGeom>
              <a:avLst/>
              <a:gdLst/>
              <a:ahLst/>
              <a:cxnLst/>
              <a:rect l="0" t="0" r="0" b="0"/>
              <a:pathLst>
                <a:path w="259078" h="238921">
                  <a:moveTo>
                    <a:pt x="15237" y="94140"/>
                  </a:moveTo>
                  <a:lnTo>
                    <a:pt x="14391" y="113717"/>
                  </a:lnTo>
                  <a:lnTo>
                    <a:pt x="9207" y="134853"/>
                  </a:lnTo>
                  <a:lnTo>
                    <a:pt x="7827" y="170684"/>
                  </a:lnTo>
                  <a:lnTo>
                    <a:pt x="7645" y="204440"/>
                  </a:lnTo>
                  <a:lnTo>
                    <a:pt x="7626" y="216662"/>
                  </a:lnTo>
                  <a:lnTo>
                    <a:pt x="5363" y="222818"/>
                  </a:lnTo>
                  <a:lnTo>
                    <a:pt x="2382" y="228377"/>
                  </a:lnTo>
                  <a:lnTo>
                    <a:pt x="312" y="237364"/>
                  </a:lnTo>
                  <a:lnTo>
                    <a:pt x="207" y="237036"/>
                  </a:lnTo>
                  <a:lnTo>
                    <a:pt x="0" y="202863"/>
                  </a:lnTo>
                  <a:lnTo>
                    <a:pt x="5235" y="170774"/>
                  </a:lnTo>
                  <a:lnTo>
                    <a:pt x="7758" y="141776"/>
                  </a:lnTo>
                  <a:lnTo>
                    <a:pt x="13492" y="111735"/>
                  </a:lnTo>
                  <a:lnTo>
                    <a:pt x="21400" y="81385"/>
                  </a:lnTo>
                  <a:lnTo>
                    <a:pt x="38813" y="45304"/>
                  </a:lnTo>
                  <a:lnTo>
                    <a:pt x="54514" y="25415"/>
                  </a:lnTo>
                  <a:lnTo>
                    <a:pt x="64867" y="21262"/>
                  </a:lnTo>
                  <a:lnTo>
                    <a:pt x="76242" y="20263"/>
                  </a:lnTo>
                  <a:lnTo>
                    <a:pt x="92700" y="26520"/>
                  </a:lnTo>
                  <a:lnTo>
                    <a:pt x="107962" y="35909"/>
                  </a:lnTo>
                  <a:lnTo>
                    <a:pt x="116466" y="51486"/>
                  </a:lnTo>
                  <a:lnTo>
                    <a:pt x="121200" y="86923"/>
                  </a:lnTo>
                  <a:lnTo>
                    <a:pt x="121776" y="121124"/>
                  </a:lnTo>
                  <a:lnTo>
                    <a:pt x="116653" y="154409"/>
                  </a:lnTo>
                  <a:lnTo>
                    <a:pt x="114149" y="176062"/>
                  </a:lnTo>
                  <a:lnTo>
                    <a:pt x="107019" y="199042"/>
                  </a:lnTo>
                  <a:lnTo>
                    <a:pt x="106058" y="199635"/>
                  </a:lnTo>
                  <a:lnTo>
                    <a:pt x="102733" y="200293"/>
                  </a:lnTo>
                  <a:lnTo>
                    <a:pt x="101508" y="199622"/>
                  </a:lnTo>
                  <a:lnTo>
                    <a:pt x="100691" y="198328"/>
                  </a:lnTo>
                  <a:lnTo>
                    <a:pt x="100147" y="196619"/>
                  </a:lnTo>
                  <a:lnTo>
                    <a:pt x="106035" y="165711"/>
                  </a:lnTo>
                  <a:lnTo>
                    <a:pt x="108808" y="128566"/>
                  </a:lnTo>
                  <a:lnTo>
                    <a:pt x="117186" y="95309"/>
                  </a:lnTo>
                  <a:lnTo>
                    <a:pt x="130394" y="64006"/>
                  </a:lnTo>
                  <a:lnTo>
                    <a:pt x="150027" y="27133"/>
                  </a:lnTo>
                  <a:lnTo>
                    <a:pt x="165148" y="11256"/>
                  </a:lnTo>
                  <a:lnTo>
                    <a:pt x="180352" y="1190"/>
                  </a:lnTo>
                  <a:lnTo>
                    <a:pt x="185427" y="0"/>
                  </a:lnTo>
                  <a:lnTo>
                    <a:pt x="195582" y="935"/>
                  </a:lnTo>
                  <a:lnTo>
                    <a:pt x="226058" y="13151"/>
                  </a:lnTo>
                  <a:lnTo>
                    <a:pt x="233960" y="22584"/>
                  </a:lnTo>
                  <a:lnTo>
                    <a:pt x="239448" y="35244"/>
                  </a:lnTo>
                  <a:lnTo>
                    <a:pt x="242971" y="66325"/>
                  </a:lnTo>
                  <a:lnTo>
                    <a:pt x="243581" y="94929"/>
                  </a:lnTo>
                  <a:lnTo>
                    <a:pt x="243762" y="124854"/>
                  </a:lnTo>
                  <a:lnTo>
                    <a:pt x="243815" y="155169"/>
                  </a:lnTo>
                  <a:lnTo>
                    <a:pt x="243833" y="191708"/>
                  </a:lnTo>
                  <a:lnTo>
                    <a:pt x="247882" y="211572"/>
                  </a:lnTo>
                  <a:lnTo>
                    <a:pt x="259077" y="238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4"/>
            <p:cNvSpPr/>
            <p:nvPr/>
          </p:nvSpPr>
          <p:spPr>
            <a:xfrm>
              <a:off x="4642956" y="2446019"/>
              <a:ext cx="170892" cy="182289"/>
            </a:xfrm>
            <a:custGeom>
              <a:avLst/>
              <a:gdLst/>
              <a:ahLst/>
              <a:cxnLst/>
              <a:rect l="0" t="0" r="0" b="0"/>
              <a:pathLst>
                <a:path w="170892" h="182289">
                  <a:moveTo>
                    <a:pt x="134784" y="7621"/>
                  </a:moveTo>
                  <a:lnTo>
                    <a:pt x="105768" y="8467"/>
                  </a:lnTo>
                  <a:lnTo>
                    <a:pt x="77058" y="18226"/>
                  </a:lnTo>
                  <a:lnTo>
                    <a:pt x="57284" y="29578"/>
                  </a:lnTo>
                  <a:lnTo>
                    <a:pt x="33084" y="59904"/>
                  </a:lnTo>
                  <a:lnTo>
                    <a:pt x="13775" y="84354"/>
                  </a:lnTo>
                  <a:lnTo>
                    <a:pt x="2785" y="111825"/>
                  </a:lnTo>
                  <a:lnTo>
                    <a:pt x="0" y="135580"/>
                  </a:lnTo>
                  <a:lnTo>
                    <a:pt x="2349" y="148029"/>
                  </a:lnTo>
                  <a:lnTo>
                    <a:pt x="12476" y="164558"/>
                  </a:lnTo>
                  <a:lnTo>
                    <a:pt x="26201" y="176135"/>
                  </a:lnTo>
                  <a:lnTo>
                    <a:pt x="38265" y="179882"/>
                  </a:lnTo>
                  <a:lnTo>
                    <a:pt x="70751" y="182288"/>
                  </a:lnTo>
                  <a:lnTo>
                    <a:pt x="95773" y="178660"/>
                  </a:lnTo>
                  <a:lnTo>
                    <a:pt x="119274" y="168177"/>
                  </a:lnTo>
                  <a:lnTo>
                    <a:pt x="154634" y="139525"/>
                  </a:lnTo>
                  <a:lnTo>
                    <a:pt x="166159" y="120363"/>
                  </a:lnTo>
                  <a:lnTo>
                    <a:pt x="170891" y="98599"/>
                  </a:lnTo>
                  <a:lnTo>
                    <a:pt x="166407" y="68489"/>
                  </a:lnTo>
                  <a:lnTo>
                    <a:pt x="157368" y="42598"/>
                  </a:lnTo>
                  <a:lnTo>
                    <a:pt x="143384" y="24784"/>
                  </a:lnTo>
                  <a:lnTo>
                    <a:pt x="129241" y="14023"/>
                  </a:lnTo>
                  <a:lnTo>
                    <a:pt x="9668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5"/>
            <p:cNvSpPr/>
            <p:nvPr/>
          </p:nvSpPr>
          <p:spPr>
            <a:xfrm>
              <a:off x="4892168" y="2431842"/>
              <a:ext cx="121793" cy="217898"/>
            </a:xfrm>
            <a:custGeom>
              <a:avLst/>
              <a:gdLst/>
              <a:ahLst/>
              <a:cxnLst/>
              <a:rect l="0" t="0" r="0" b="0"/>
              <a:pathLst>
                <a:path w="121793" h="217898">
                  <a:moveTo>
                    <a:pt x="30351" y="14177"/>
                  </a:moveTo>
                  <a:lnTo>
                    <a:pt x="30351" y="47643"/>
                  </a:lnTo>
                  <a:lnTo>
                    <a:pt x="26306" y="79772"/>
                  </a:lnTo>
                  <a:lnTo>
                    <a:pt x="23791" y="108778"/>
                  </a:lnTo>
                  <a:lnTo>
                    <a:pt x="22094" y="143683"/>
                  </a:lnTo>
                  <a:lnTo>
                    <a:pt x="14484" y="177797"/>
                  </a:lnTo>
                  <a:lnTo>
                    <a:pt x="850" y="215371"/>
                  </a:lnTo>
                  <a:lnTo>
                    <a:pt x="307" y="217897"/>
                  </a:lnTo>
                  <a:lnTo>
                    <a:pt x="162" y="217724"/>
                  </a:lnTo>
                  <a:lnTo>
                    <a:pt x="0" y="215273"/>
                  </a:lnTo>
                  <a:lnTo>
                    <a:pt x="2187" y="211362"/>
                  </a:lnTo>
                  <a:lnTo>
                    <a:pt x="3955" y="209134"/>
                  </a:lnTo>
                  <a:lnTo>
                    <a:pt x="11226" y="173251"/>
                  </a:lnTo>
                  <a:lnTo>
                    <a:pt x="20428" y="137447"/>
                  </a:lnTo>
                  <a:lnTo>
                    <a:pt x="27881" y="107805"/>
                  </a:lnTo>
                  <a:lnTo>
                    <a:pt x="35452" y="77573"/>
                  </a:lnTo>
                  <a:lnTo>
                    <a:pt x="43904" y="48013"/>
                  </a:lnTo>
                  <a:lnTo>
                    <a:pt x="62314" y="11044"/>
                  </a:lnTo>
                  <a:lnTo>
                    <a:pt x="67981" y="4318"/>
                  </a:lnTo>
                  <a:lnTo>
                    <a:pt x="73323" y="1329"/>
                  </a:lnTo>
                  <a:lnTo>
                    <a:pt x="78519" y="0"/>
                  </a:lnTo>
                  <a:lnTo>
                    <a:pt x="81090" y="493"/>
                  </a:lnTo>
                  <a:lnTo>
                    <a:pt x="86204" y="3298"/>
                  </a:lnTo>
                  <a:lnTo>
                    <a:pt x="87907" y="5231"/>
                  </a:lnTo>
                  <a:lnTo>
                    <a:pt x="106691" y="39985"/>
                  </a:lnTo>
                  <a:lnTo>
                    <a:pt x="111955" y="60771"/>
                  </a:lnTo>
                  <a:lnTo>
                    <a:pt x="117779" y="94595"/>
                  </a:lnTo>
                  <a:lnTo>
                    <a:pt x="120999" y="127805"/>
                  </a:lnTo>
                  <a:lnTo>
                    <a:pt x="121687" y="162444"/>
                  </a:lnTo>
                  <a:lnTo>
                    <a:pt x="121792" y="1970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6"/>
            <p:cNvSpPr/>
            <p:nvPr/>
          </p:nvSpPr>
          <p:spPr>
            <a:xfrm>
              <a:off x="5046085" y="2416337"/>
              <a:ext cx="156830" cy="230688"/>
            </a:xfrm>
            <a:custGeom>
              <a:avLst/>
              <a:gdLst/>
              <a:ahLst/>
              <a:cxnLst/>
              <a:rect l="0" t="0" r="0" b="0"/>
              <a:pathLst>
                <a:path w="156830" h="230688">
                  <a:moveTo>
                    <a:pt x="5975" y="83022"/>
                  </a:moveTo>
                  <a:lnTo>
                    <a:pt x="10020" y="87068"/>
                  </a:lnTo>
                  <a:lnTo>
                    <a:pt x="14263" y="89054"/>
                  </a:lnTo>
                  <a:lnTo>
                    <a:pt x="48137" y="92859"/>
                  </a:lnTo>
                  <a:lnTo>
                    <a:pt x="54402" y="94660"/>
                  </a:lnTo>
                  <a:lnTo>
                    <a:pt x="68138" y="94404"/>
                  </a:lnTo>
                  <a:lnTo>
                    <a:pt x="104471" y="88715"/>
                  </a:lnTo>
                  <a:lnTo>
                    <a:pt x="129514" y="77689"/>
                  </a:lnTo>
                  <a:lnTo>
                    <a:pt x="136516" y="72750"/>
                  </a:lnTo>
                  <a:lnTo>
                    <a:pt x="147911" y="56597"/>
                  </a:lnTo>
                  <a:lnTo>
                    <a:pt x="154898" y="42079"/>
                  </a:lnTo>
                  <a:lnTo>
                    <a:pt x="156829" y="32087"/>
                  </a:lnTo>
                  <a:lnTo>
                    <a:pt x="155430" y="24260"/>
                  </a:lnTo>
                  <a:lnTo>
                    <a:pt x="145287" y="5262"/>
                  </a:lnTo>
                  <a:lnTo>
                    <a:pt x="140422" y="1896"/>
                  </a:lnTo>
                  <a:lnTo>
                    <a:pt x="128878" y="0"/>
                  </a:lnTo>
                  <a:lnTo>
                    <a:pt x="93257" y="16439"/>
                  </a:lnTo>
                  <a:lnTo>
                    <a:pt x="57890" y="46826"/>
                  </a:lnTo>
                  <a:lnTo>
                    <a:pt x="34636" y="76625"/>
                  </a:lnTo>
                  <a:lnTo>
                    <a:pt x="15995" y="111988"/>
                  </a:lnTo>
                  <a:lnTo>
                    <a:pt x="3909" y="147729"/>
                  </a:lnTo>
                  <a:lnTo>
                    <a:pt x="0" y="173315"/>
                  </a:lnTo>
                  <a:lnTo>
                    <a:pt x="3602" y="186934"/>
                  </a:lnTo>
                  <a:lnTo>
                    <a:pt x="19711" y="209476"/>
                  </a:lnTo>
                  <a:lnTo>
                    <a:pt x="34221" y="221055"/>
                  </a:lnTo>
                  <a:lnTo>
                    <a:pt x="57336" y="229848"/>
                  </a:lnTo>
                  <a:lnTo>
                    <a:pt x="73675" y="230687"/>
                  </a:lnTo>
                  <a:lnTo>
                    <a:pt x="103927" y="228657"/>
                  </a:lnTo>
                  <a:lnTo>
                    <a:pt x="143134" y="2278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7"/>
            <p:cNvSpPr/>
            <p:nvPr/>
          </p:nvSpPr>
          <p:spPr>
            <a:xfrm>
              <a:off x="5300455" y="2415552"/>
              <a:ext cx="124985" cy="76189"/>
            </a:xfrm>
            <a:custGeom>
              <a:avLst/>
              <a:gdLst/>
              <a:ahLst/>
              <a:cxnLst/>
              <a:rect l="0" t="0" r="0" b="0"/>
              <a:pathLst>
                <a:path w="124985" h="76189">
                  <a:moveTo>
                    <a:pt x="124984" y="7607"/>
                  </a:moveTo>
                  <a:lnTo>
                    <a:pt x="124984" y="3562"/>
                  </a:lnTo>
                  <a:lnTo>
                    <a:pt x="123291" y="2371"/>
                  </a:lnTo>
                  <a:lnTo>
                    <a:pt x="111971" y="694"/>
                  </a:lnTo>
                  <a:lnTo>
                    <a:pt x="78555" y="81"/>
                  </a:lnTo>
                  <a:lnTo>
                    <a:pt x="43329" y="0"/>
                  </a:lnTo>
                  <a:lnTo>
                    <a:pt x="31966" y="840"/>
                  </a:lnTo>
                  <a:lnTo>
                    <a:pt x="16896" y="6073"/>
                  </a:lnTo>
                  <a:lnTo>
                    <a:pt x="3789" y="13168"/>
                  </a:lnTo>
                  <a:lnTo>
                    <a:pt x="1008" y="13855"/>
                  </a:lnTo>
                  <a:lnTo>
                    <a:pt x="0" y="16006"/>
                  </a:lnTo>
                  <a:lnTo>
                    <a:pt x="1138" y="22911"/>
                  </a:lnTo>
                  <a:lnTo>
                    <a:pt x="6724" y="29367"/>
                  </a:lnTo>
                  <a:lnTo>
                    <a:pt x="42884" y="58789"/>
                  </a:lnTo>
                  <a:lnTo>
                    <a:pt x="64025" y="761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8"/>
            <p:cNvSpPr/>
            <p:nvPr/>
          </p:nvSpPr>
          <p:spPr>
            <a:xfrm>
              <a:off x="5379719" y="2628900"/>
              <a:ext cx="68582" cy="22860"/>
            </a:xfrm>
            <a:custGeom>
              <a:avLst/>
              <a:gdLst/>
              <a:ahLst/>
              <a:cxnLst/>
              <a:rect l="0" t="0" r="0" b="0"/>
              <a:pathLst>
                <a:path w="68582" h="22860">
                  <a:moveTo>
                    <a:pt x="68581" y="0"/>
                  </a:moveTo>
                  <a:lnTo>
                    <a:pt x="60803" y="846"/>
                  </a:lnTo>
                  <a:lnTo>
                    <a:pt x="32049" y="10546"/>
                  </a:lnTo>
                  <a:lnTo>
                    <a:pt x="0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MARTInkShape-19"/>
          <p:cNvSpPr/>
          <p:nvPr/>
        </p:nvSpPr>
        <p:spPr>
          <a:xfrm>
            <a:off x="5280660" y="2400816"/>
            <a:ext cx="259080" cy="227602"/>
          </a:xfrm>
          <a:custGeom>
            <a:avLst/>
            <a:gdLst/>
            <a:ahLst/>
            <a:cxnLst/>
            <a:rect l="0" t="0" r="0" b="0"/>
            <a:pathLst>
              <a:path w="259080" h="227602">
                <a:moveTo>
                  <a:pt x="259079" y="37584"/>
                </a:moveTo>
                <a:lnTo>
                  <a:pt x="252519" y="31023"/>
                </a:lnTo>
                <a:lnTo>
                  <a:pt x="247728" y="30277"/>
                </a:lnTo>
                <a:lnTo>
                  <a:pt x="246432" y="29326"/>
                </a:lnTo>
                <a:lnTo>
                  <a:pt x="244992" y="26011"/>
                </a:lnTo>
                <a:lnTo>
                  <a:pt x="239836" y="21716"/>
                </a:lnTo>
                <a:lnTo>
                  <a:pt x="231900" y="17831"/>
                </a:lnTo>
                <a:lnTo>
                  <a:pt x="218759" y="14798"/>
                </a:lnTo>
                <a:lnTo>
                  <a:pt x="207434" y="9759"/>
                </a:lnTo>
                <a:lnTo>
                  <a:pt x="174479" y="3408"/>
                </a:lnTo>
                <a:lnTo>
                  <a:pt x="143088" y="0"/>
                </a:lnTo>
                <a:lnTo>
                  <a:pt x="121418" y="1894"/>
                </a:lnTo>
                <a:lnTo>
                  <a:pt x="88990" y="7264"/>
                </a:lnTo>
                <a:lnTo>
                  <a:pt x="52434" y="14804"/>
                </a:lnTo>
                <a:lnTo>
                  <a:pt x="41877" y="20580"/>
                </a:lnTo>
                <a:lnTo>
                  <a:pt x="28103" y="32606"/>
                </a:lnTo>
                <a:lnTo>
                  <a:pt x="25189" y="37629"/>
                </a:lnTo>
                <a:lnTo>
                  <a:pt x="24413" y="40154"/>
                </a:lnTo>
                <a:lnTo>
                  <a:pt x="24742" y="42684"/>
                </a:lnTo>
                <a:lnTo>
                  <a:pt x="35948" y="63142"/>
                </a:lnTo>
                <a:lnTo>
                  <a:pt x="40812" y="69545"/>
                </a:lnTo>
                <a:lnTo>
                  <a:pt x="52356" y="77910"/>
                </a:lnTo>
                <a:lnTo>
                  <a:pt x="87977" y="93436"/>
                </a:lnTo>
                <a:lnTo>
                  <a:pt x="122467" y="106160"/>
                </a:lnTo>
                <a:lnTo>
                  <a:pt x="136556" y="112089"/>
                </a:lnTo>
                <a:lnTo>
                  <a:pt x="169903" y="134244"/>
                </a:lnTo>
                <a:lnTo>
                  <a:pt x="194552" y="157042"/>
                </a:lnTo>
                <a:lnTo>
                  <a:pt x="209883" y="179897"/>
                </a:lnTo>
                <a:lnTo>
                  <a:pt x="212902" y="203027"/>
                </a:lnTo>
                <a:lnTo>
                  <a:pt x="210898" y="210739"/>
                </a:lnTo>
                <a:lnTo>
                  <a:pt x="209179" y="213980"/>
                </a:lnTo>
                <a:lnTo>
                  <a:pt x="198669" y="222588"/>
                </a:lnTo>
                <a:lnTo>
                  <a:pt x="189614" y="225641"/>
                </a:lnTo>
                <a:lnTo>
                  <a:pt x="165959" y="227601"/>
                </a:lnTo>
                <a:lnTo>
                  <a:pt x="135135" y="221905"/>
                </a:lnTo>
                <a:lnTo>
                  <a:pt x="102034" y="215058"/>
                </a:lnTo>
                <a:lnTo>
                  <a:pt x="66263" y="207667"/>
                </a:lnTo>
                <a:lnTo>
                  <a:pt x="34685" y="200962"/>
                </a:lnTo>
                <a:lnTo>
                  <a:pt x="0" y="197603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2133600"/>
            <a:ext cx="39004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http://leavingbio.net/FLOWERING%20PLANTS_files/image048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971800" y="1651000"/>
            <a:ext cx="6096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62000"/>
            <a:ext cx="811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4" name="SMARTInkShape-Group131"/>
          <p:cNvGrpSpPr/>
          <p:nvPr/>
        </p:nvGrpSpPr>
        <p:grpSpPr>
          <a:xfrm>
            <a:off x="382540" y="1935478"/>
            <a:ext cx="3008361" cy="1796659"/>
            <a:chOff x="382540" y="1935478"/>
            <a:chExt cx="3008361" cy="1796659"/>
          </a:xfrm>
        </p:grpSpPr>
        <p:sp>
          <p:nvSpPr>
            <p:cNvPr id="199" name="SMARTInkShape-964"/>
            <p:cNvSpPr/>
            <p:nvPr/>
          </p:nvSpPr>
          <p:spPr>
            <a:xfrm>
              <a:off x="3292899" y="2575559"/>
              <a:ext cx="98002" cy="335282"/>
            </a:xfrm>
            <a:custGeom>
              <a:avLst/>
              <a:gdLst/>
              <a:ahLst/>
              <a:cxnLst/>
              <a:rect l="0" t="0" r="0" b="0"/>
              <a:pathLst>
                <a:path w="98002" h="335282">
                  <a:moveTo>
                    <a:pt x="6560" y="0"/>
                  </a:moveTo>
                  <a:lnTo>
                    <a:pt x="0" y="6560"/>
                  </a:lnTo>
                  <a:lnTo>
                    <a:pt x="8389" y="40713"/>
                  </a:lnTo>
                  <a:lnTo>
                    <a:pt x="17081" y="77186"/>
                  </a:lnTo>
                  <a:lnTo>
                    <a:pt x="24448" y="108760"/>
                  </a:lnTo>
                  <a:lnTo>
                    <a:pt x="29467" y="133850"/>
                  </a:lnTo>
                  <a:lnTo>
                    <a:pt x="35368" y="161089"/>
                  </a:lnTo>
                  <a:lnTo>
                    <a:pt x="43634" y="187306"/>
                  </a:lnTo>
                  <a:lnTo>
                    <a:pt x="52954" y="213070"/>
                  </a:lnTo>
                  <a:lnTo>
                    <a:pt x="62738" y="238632"/>
                  </a:lnTo>
                  <a:lnTo>
                    <a:pt x="76922" y="275975"/>
                  </a:lnTo>
                  <a:lnTo>
                    <a:pt x="86862" y="307172"/>
                  </a:lnTo>
                  <a:lnTo>
                    <a:pt x="98001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965"/>
            <p:cNvSpPr/>
            <p:nvPr/>
          </p:nvSpPr>
          <p:spPr>
            <a:xfrm>
              <a:off x="3223259" y="2644140"/>
              <a:ext cx="38101" cy="312420"/>
            </a:xfrm>
            <a:custGeom>
              <a:avLst/>
              <a:gdLst/>
              <a:ahLst/>
              <a:cxnLst/>
              <a:rect l="0" t="0" r="0" b="0"/>
              <a:pathLst>
                <a:path w="38101" h="312420">
                  <a:moveTo>
                    <a:pt x="0" y="0"/>
                  </a:moveTo>
                  <a:lnTo>
                    <a:pt x="0" y="33464"/>
                  </a:lnTo>
                  <a:lnTo>
                    <a:pt x="4044" y="69640"/>
                  </a:lnTo>
                  <a:lnTo>
                    <a:pt x="6560" y="101161"/>
                  </a:lnTo>
                  <a:lnTo>
                    <a:pt x="11352" y="135994"/>
                  </a:lnTo>
                  <a:lnTo>
                    <a:pt x="18134" y="173126"/>
                  </a:lnTo>
                  <a:lnTo>
                    <a:pt x="25504" y="210939"/>
                  </a:lnTo>
                  <a:lnTo>
                    <a:pt x="29006" y="244910"/>
                  </a:lnTo>
                  <a:lnTo>
                    <a:pt x="32543" y="280407"/>
                  </a:lnTo>
                  <a:lnTo>
                    <a:pt x="37369" y="301055"/>
                  </a:lnTo>
                  <a:lnTo>
                    <a:pt x="3810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966"/>
            <p:cNvSpPr/>
            <p:nvPr/>
          </p:nvSpPr>
          <p:spPr>
            <a:xfrm>
              <a:off x="3035988" y="2819854"/>
              <a:ext cx="156792" cy="188396"/>
            </a:xfrm>
            <a:custGeom>
              <a:avLst/>
              <a:gdLst/>
              <a:ahLst/>
              <a:cxnLst/>
              <a:rect l="0" t="0" r="0" b="0"/>
              <a:pathLst>
                <a:path w="156792" h="188396">
                  <a:moveTo>
                    <a:pt x="4391" y="75746"/>
                  </a:moveTo>
                  <a:lnTo>
                    <a:pt x="0" y="75746"/>
                  </a:lnTo>
                  <a:lnTo>
                    <a:pt x="8216" y="75746"/>
                  </a:lnTo>
                  <a:lnTo>
                    <a:pt x="37784" y="68832"/>
                  </a:lnTo>
                  <a:lnTo>
                    <a:pt x="66904" y="64173"/>
                  </a:lnTo>
                  <a:lnTo>
                    <a:pt x="103785" y="45211"/>
                  </a:lnTo>
                  <a:lnTo>
                    <a:pt x="108754" y="42689"/>
                  </a:lnTo>
                  <a:lnTo>
                    <a:pt x="112065" y="39313"/>
                  </a:lnTo>
                  <a:lnTo>
                    <a:pt x="124334" y="15254"/>
                  </a:lnTo>
                  <a:lnTo>
                    <a:pt x="124994" y="12557"/>
                  </a:lnTo>
                  <a:lnTo>
                    <a:pt x="124585" y="9913"/>
                  </a:lnTo>
                  <a:lnTo>
                    <a:pt x="121875" y="4718"/>
                  </a:lnTo>
                  <a:lnTo>
                    <a:pt x="119967" y="2994"/>
                  </a:lnTo>
                  <a:lnTo>
                    <a:pt x="115589" y="1078"/>
                  </a:lnTo>
                  <a:lnTo>
                    <a:pt x="104319" y="0"/>
                  </a:lnTo>
                  <a:lnTo>
                    <a:pt x="97345" y="2004"/>
                  </a:lnTo>
                  <a:lnTo>
                    <a:pt x="67533" y="21515"/>
                  </a:lnTo>
                  <a:lnTo>
                    <a:pt x="48476" y="53772"/>
                  </a:lnTo>
                  <a:lnTo>
                    <a:pt x="33513" y="83540"/>
                  </a:lnTo>
                  <a:lnTo>
                    <a:pt x="28075" y="121487"/>
                  </a:lnTo>
                  <a:lnTo>
                    <a:pt x="28206" y="153485"/>
                  </a:lnTo>
                  <a:lnTo>
                    <a:pt x="31344" y="164201"/>
                  </a:lnTo>
                  <a:lnTo>
                    <a:pt x="37820" y="172349"/>
                  </a:lnTo>
                  <a:lnTo>
                    <a:pt x="55774" y="184480"/>
                  </a:lnTo>
                  <a:lnTo>
                    <a:pt x="74649" y="188395"/>
                  </a:lnTo>
                  <a:lnTo>
                    <a:pt x="92283" y="185511"/>
                  </a:lnTo>
                  <a:lnTo>
                    <a:pt x="120342" y="175257"/>
                  </a:lnTo>
                  <a:lnTo>
                    <a:pt x="156791" y="1519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SMARTInkShape-967"/>
            <p:cNvSpPr/>
            <p:nvPr/>
          </p:nvSpPr>
          <p:spPr>
            <a:xfrm>
              <a:off x="2844209" y="2865432"/>
              <a:ext cx="142832" cy="181333"/>
            </a:xfrm>
            <a:custGeom>
              <a:avLst/>
              <a:gdLst/>
              <a:ahLst/>
              <a:cxnLst/>
              <a:rect l="0" t="0" r="0" b="0"/>
              <a:pathLst>
                <a:path w="142832" h="181333">
                  <a:moveTo>
                    <a:pt x="112350" y="7308"/>
                  </a:moveTo>
                  <a:lnTo>
                    <a:pt x="112350" y="3262"/>
                  </a:lnTo>
                  <a:lnTo>
                    <a:pt x="111503" y="2071"/>
                  </a:lnTo>
                  <a:lnTo>
                    <a:pt x="110092" y="1275"/>
                  </a:lnTo>
                  <a:lnTo>
                    <a:pt x="101744" y="0"/>
                  </a:lnTo>
                  <a:lnTo>
                    <a:pt x="76306" y="10320"/>
                  </a:lnTo>
                  <a:lnTo>
                    <a:pt x="61407" y="21653"/>
                  </a:lnTo>
                  <a:lnTo>
                    <a:pt x="36132" y="53913"/>
                  </a:lnTo>
                  <a:lnTo>
                    <a:pt x="15827" y="87728"/>
                  </a:lnTo>
                  <a:lnTo>
                    <a:pt x="2439" y="120088"/>
                  </a:lnTo>
                  <a:lnTo>
                    <a:pt x="0" y="132504"/>
                  </a:lnTo>
                  <a:lnTo>
                    <a:pt x="1176" y="143666"/>
                  </a:lnTo>
                  <a:lnTo>
                    <a:pt x="8828" y="164628"/>
                  </a:lnTo>
                  <a:lnTo>
                    <a:pt x="15823" y="172618"/>
                  </a:lnTo>
                  <a:lnTo>
                    <a:pt x="24575" y="178145"/>
                  </a:lnTo>
                  <a:lnTo>
                    <a:pt x="39871" y="181258"/>
                  </a:lnTo>
                  <a:lnTo>
                    <a:pt x="60112" y="181332"/>
                  </a:lnTo>
                  <a:lnTo>
                    <a:pt x="82196" y="175521"/>
                  </a:lnTo>
                  <a:lnTo>
                    <a:pt x="120013" y="158079"/>
                  </a:lnTo>
                  <a:lnTo>
                    <a:pt x="142831" y="144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SMARTInkShape-968"/>
            <p:cNvSpPr/>
            <p:nvPr/>
          </p:nvSpPr>
          <p:spPr>
            <a:xfrm>
              <a:off x="2552700" y="2941634"/>
              <a:ext cx="167641" cy="272321"/>
            </a:xfrm>
            <a:custGeom>
              <a:avLst/>
              <a:gdLst/>
              <a:ahLst/>
              <a:cxnLst/>
              <a:rect l="0" t="0" r="0" b="0"/>
              <a:pathLst>
                <a:path w="167641" h="272321">
                  <a:moveTo>
                    <a:pt x="0" y="83506"/>
                  </a:moveTo>
                  <a:lnTo>
                    <a:pt x="846" y="103083"/>
                  </a:lnTo>
                  <a:lnTo>
                    <a:pt x="6031" y="124218"/>
                  </a:lnTo>
                  <a:lnTo>
                    <a:pt x="12647" y="160049"/>
                  </a:lnTo>
                  <a:lnTo>
                    <a:pt x="14727" y="192511"/>
                  </a:lnTo>
                  <a:lnTo>
                    <a:pt x="15138" y="227240"/>
                  </a:lnTo>
                  <a:lnTo>
                    <a:pt x="15233" y="262482"/>
                  </a:lnTo>
                  <a:lnTo>
                    <a:pt x="15238" y="272320"/>
                  </a:lnTo>
                  <a:lnTo>
                    <a:pt x="16085" y="272035"/>
                  </a:lnTo>
                  <a:lnTo>
                    <a:pt x="19284" y="269461"/>
                  </a:lnTo>
                  <a:lnTo>
                    <a:pt x="21270" y="265495"/>
                  </a:lnTo>
                  <a:lnTo>
                    <a:pt x="22544" y="247958"/>
                  </a:lnTo>
                  <a:lnTo>
                    <a:pt x="18407" y="213953"/>
                  </a:lnTo>
                  <a:lnTo>
                    <a:pt x="21164" y="183774"/>
                  </a:lnTo>
                  <a:lnTo>
                    <a:pt x="22357" y="148399"/>
                  </a:lnTo>
                  <a:lnTo>
                    <a:pt x="23557" y="111952"/>
                  </a:lnTo>
                  <a:lnTo>
                    <a:pt x="28899" y="79327"/>
                  </a:lnTo>
                  <a:lnTo>
                    <a:pt x="35843" y="49059"/>
                  </a:lnTo>
                  <a:lnTo>
                    <a:pt x="44109" y="24475"/>
                  </a:lnTo>
                  <a:lnTo>
                    <a:pt x="56060" y="7783"/>
                  </a:lnTo>
                  <a:lnTo>
                    <a:pt x="62452" y="3283"/>
                  </a:lnTo>
                  <a:lnTo>
                    <a:pt x="70809" y="751"/>
                  </a:lnTo>
                  <a:lnTo>
                    <a:pt x="82693" y="0"/>
                  </a:lnTo>
                  <a:lnTo>
                    <a:pt x="86454" y="1590"/>
                  </a:lnTo>
                  <a:lnTo>
                    <a:pt x="92892" y="7870"/>
                  </a:lnTo>
                  <a:lnTo>
                    <a:pt x="113169" y="39562"/>
                  </a:lnTo>
                  <a:lnTo>
                    <a:pt x="121037" y="70310"/>
                  </a:lnTo>
                  <a:lnTo>
                    <a:pt x="126644" y="101702"/>
                  </a:lnTo>
                  <a:lnTo>
                    <a:pt x="131226" y="138182"/>
                  </a:lnTo>
                  <a:lnTo>
                    <a:pt x="135987" y="173704"/>
                  </a:lnTo>
                  <a:lnTo>
                    <a:pt x="138895" y="185117"/>
                  </a:lnTo>
                  <a:lnTo>
                    <a:pt x="145294" y="196303"/>
                  </a:lnTo>
                  <a:lnTo>
                    <a:pt x="150087" y="201372"/>
                  </a:lnTo>
                  <a:lnTo>
                    <a:pt x="155040" y="203624"/>
                  </a:lnTo>
                  <a:lnTo>
                    <a:pt x="167640" y="205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969"/>
            <p:cNvSpPr/>
            <p:nvPr/>
          </p:nvSpPr>
          <p:spPr>
            <a:xfrm>
              <a:off x="2366493" y="3055618"/>
              <a:ext cx="143390" cy="203656"/>
            </a:xfrm>
            <a:custGeom>
              <a:avLst/>
              <a:gdLst/>
              <a:ahLst/>
              <a:cxnLst/>
              <a:rect l="0" t="0" r="0" b="0"/>
              <a:pathLst>
                <a:path w="143390" h="203656">
                  <a:moveTo>
                    <a:pt x="56666" y="0"/>
                  </a:moveTo>
                  <a:lnTo>
                    <a:pt x="52620" y="0"/>
                  </a:lnTo>
                  <a:lnTo>
                    <a:pt x="48378" y="2258"/>
                  </a:lnTo>
                  <a:lnTo>
                    <a:pt x="43668" y="6931"/>
                  </a:lnTo>
                  <a:lnTo>
                    <a:pt x="20138" y="40615"/>
                  </a:lnTo>
                  <a:lnTo>
                    <a:pt x="6074" y="77378"/>
                  </a:lnTo>
                  <a:lnTo>
                    <a:pt x="0" y="104396"/>
                  </a:lnTo>
                  <a:lnTo>
                    <a:pt x="2418" y="136710"/>
                  </a:lnTo>
                  <a:lnTo>
                    <a:pt x="4615" y="152200"/>
                  </a:lnTo>
                  <a:lnTo>
                    <a:pt x="20439" y="186430"/>
                  </a:lnTo>
                  <a:lnTo>
                    <a:pt x="30406" y="195182"/>
                  </a:lnTo>
                  <a:lnTo>
                    <a:pt x="42454" y="201049"/>
                  </a:lnTo>
                  <a:lnTo>
                    <a:pt x="53455" y="203655"/>
                  </a:lnTo>
                  <a:lnTo>
                    <a:pt x="73213" y="201078"/>
                  </a:lnTo>
                  <a:lnTo>
                    <a:pt x="91107" y="194951"/>
                  </a:lnTo>
                  <a:lnTo>
                    <a:pt x="117479" y="174510"/>
                  </a:lnTo>
                  <a:lnTo>
                    <a:pt x="126873" y="163920"/>
                  </a:lnTo>
                  <a:lnTo>
                    <a:pt x="142572" y="129050"/>
                  </a:lnTo>
                  <a:lnTo>
                    <a:pt x="143389" y="114084"/>
                  </a:lnTo>
                  <a:lnTo>
                    <a:pt x="137015" y="83779"/>
                  </a:lnTo>
                  <a:lnTo>
                    <a:pt x="126005" y="60949"/>
                  </a:lnTo>
                  <a:lnTo>
                    <a:pt x="116835" y="50231"/>
                  </a:lnTo>
                  <a:lnTo>
                    <a:pt x="82019" y="28205"/>
                  </a:lnTo>
                  <a:lnTo>
                    <a:pt x="64949" y="17533"/>
                  </a:lnTo>
                  <a:lnTo>
                    <a:pt x="56666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970"/>
            <p:cNvSpPr/>
            <p:nvPr/>
          </p:nvSpPr>
          <p:spPr>
            <a:xfrm>
              <a:off x="2308859" y="2994659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SMARTInkShape-971"/>
            <p:cNvSpPr/>
            <p:nvPr/>
          </p:nvSpPr>
          <p:spPr>
            <a:xfrm>
              <a:off x="2255520" y="3108959"/>
              <a:ext cx="7620" cy="190501"/>
            </a:xfrm>
            <a:custGeom>
              <a:avLst/>
              <a:gdLst/>
              <a:ahLst/>
              <a:cxnLst/>
              <a:rect l="0" t="0" r="0" b="0"/>
              <a:pathLst>
                <a:path w="7620" h="190501">
                  <a:moveTo>
                    <a:pt x="0" y="0"/>
                  </a:moveTo>
                  <a:lnTo>
                    <a:pt x="0" y="32575"/>
                  </a:lnTo>
                  <a:lnTo>
                    <a:pt x="0" y="63631"/>
                  </a:lnTo>
                  <a:lnTo>
                    <a:pt x="0" y="92232"/>
                  </a:lnTo>
                  <a:lnTo>
                    <a:pt x="0" y="122155"/>
                  </a:lnTo>
                  <a:lnTo>
                    <a:pt x="0" y="154515"/>
                  </a:lnTo>
                  <a:lnTo>
                    <a:pt x="0" y="183655"/>
                  </a:lnTo>
                  <a:lnTo>
                    <a:pt x="845" y="185937"/>
                  </a:lnTo>
                  <a:lnTo>
                    <a:pt x="2256" y="187458"/>
                  </a:lnTo>
                  <a:lnTo>
                    <a:pt x="7619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SMARTInkShape-972"/>
            <p:cNvSpPr/>
            <p:nvPr/>
          </p:nvSpPr>
          <p:spPr>
            <a:xfrm>
              <a:off x="1685876" y="3103349"/>
              <a:ext cx="467346" cy="325033"/>
            </a:xfrm>
            <a:custGeom>
              <a:avLst/>
              <a:gdLst/>
              <a:ahLst/>
              <a:cxnLst/>
              <a:rect l="0" t="0" r="0" b="0"/>
              <a:pathLst>
                <a:path w="467346" h="325033">
                  <a:moveTo>
                    <a:pt x="97202" y="135151"/>
                  </a:moveTo>
                  <a:lnTo>
                    <a:pt x="86597" y="135151"/>
                  </a:lnTo>
                  <a:lnTo>
                    <a:pt x="81764" y="137408"/>
                  </a:lnTo>
                  <a:lnTo>
                    <a:pt x="48638" y="161642"/>
                  </a:lnTo>
                  <a:lnTo>
                    <a:pt x="34460" y="176960"/>
                  </a:lnTo>
                  <a:lnTo>
                    <a:pt x="19397" y="206721"/>
                  </a:lnTo>
                  <a:lnTo>
                    <a:pt x="4410" y="240915"/>
                  </a:lnTo>
                  <a:lnTo>
                    <a:pt x="0" y="264419"/>
                  </a:lnTo>
                  <a:lnTo>
                    <a:pt x="2738" y="287469"/>
                  </a:lnTo>
                  <a:lnTo>
                    <a:pt x="12058" y="318611"/>
                  </a:lnTo>
                  <a:lnTo>
                    <a:pt x="14194" y="320959"/>
                  </a:lnTo>
                  <a:lnTo>
                    <a:pt x="21081" y="323565"/>
                  </a:lnTo>
                  <a:lnTo>
                    <a:pt x="38523" y="325032"/>
                  </a:lnTo>
                  <a:lnTo>
                    <a:pt x="59779" y="321422"/>
                  </a:lnTo>
                  <a:lnTo>
                    <a:pt x="88869" y="306533"/>
                  </a:lnTo>
                  <a:lnTo>
                    <a:pt x="105553" y="292234"/>
                  </a:lnTo>
                  <a:lnTo>
                    <a:pt x="116233" y="276426"/>
                  </a:lnTo>
                  <a:lnTo>
                    <a:pt x="123915" y="256031"/>
                  </a:lnTo>
                  <a:lnTo>
                    <a:pt x="126938" y="224128"/>
                  </a:lnTo>
                  <a:lnTo>
                    <a:pt x="127585" y="187633"/>
                  </a:lnTo>
                  <a:lnTo>
                    <a:pt x="127681" y="158608"/>
                  </a:lnTo>
                  <a:lnTo>
                    <a:pt x="127683" y="168669"/>
                  </a:lnTo>
                  <a:lnTo>
                    <a:pt x="138289" y="194059"/>
                  </a:lnTo>
                  <a:lnTo>
                    <a:pt x="163409" y="229158"/>
                  </a:lnTo>
                  <a:lnTo>
                    <a:pt x="172066" y="239303"/>
                  </a:lnTo>
                  <a:lnTo>
                    <a:pt x="183816" y="244940"/>
                  </a:lnTo>
                  <a:lnTo>
                    <a:pt x="218644" y="253246"/>
                  </a:lnTo>
                  <a:lnTo>
                    <a:pt x="250711" y="250118"/>
                  </a:lnTo>
                  <a:lnTo>
                    <a:pt x="263077" y="245231"/>
                  </a:lnTo>
                  <a:lnTo>
                    <a:pt x="273372" y="237416"/>
                  </a:lnTo>
                  <a:lnTo>
                    <a:pt x="297654" y="207798"/>
                  </a:lnTo>
                  <a:lnTo>
                    <a:pt x="312740" y="172782"/>
                  </a:lnTo>
                  <a:lnTo>
                    <a:pt x="323498" y="135088"/>
                  </a:lnTo>
                  <a:lnTo>
                    <a:pt x="325601" y="97714"/>
                  </a:lnTo>
                  <a:lnTo>
                    <a:pt x="324866" y="88032"/>
                  </a:lnTo>
                  <a:lnTo>
                    <a:pt x="318493" y="68219"/>
                  </a:lnTo>
                  <a:lnTo>
                    <a:pt x="318390" y="68517"/>
                  </a:lnTo>
                  <a:lnTo>
                    <a:pt x="318210" y="77321"/>
                  </a:lnTo>
                  <a:lnTo>
                    <a:pt x="324747" y="110719"/>
                  </a:lnTo>
                  <a:lnTo>
                    <a:pt x="325595" y="142460"/>
                  </a:lnTo>
                  <a:lnTo>
                    <a:pt x="325762" y="173188"/>
                  </a:lnTo>
                  <a:lnTo>
                    <a:pt x="324951" y="205259"/>
                  </a:lnTo>
                  <a:lnTo>
                    <a:pt x="319241" y="223447"/>
                  </a:lnTo>
                  <a:lnTo>
                    <a:pt x="314452" y="229704"/>
                  </a:lnTo>
                  <a:lnTo>
                    <a:pt x="313156" y="230359"/>
                  </a:lnTo>
                  <a:lnTo>
                    <a:pt x="312291" y="229949"/>
                  </a:lnTo>
                  <a:lnTo>
                    <a:pt x="310905" y="227253"/>
                  </a:lnTo>
                  <a:lnTo>
                    <a:pt x="310582" y="194550"/>
                  </a:lnTo>
                  <a:lnTo>
                    <a:pt x="310568" y="160807"/>
                  </a:lnTo>
                  <a:lnTo>
                    <a:pt x="312821" y="128358"/>
                  </a:lnTo>
                  <a:lnTo>
                    <a:pt x="321110" y="95037"/>
                  </a:lnTo>
                  <a:lnTo>
                    <a:pt x="332032" y="62869"/>
                  </a:lnTo>
                  <a:lnTo>
                    <a:pt x="338732" y="46299"/>
                  </a:lnTo>
                  <a:lnTo>
                    <a:pt x="361728" y="16446"/>
                  </a:lnTo>
                  <a:lnTo>
                    <a:pt x="376712" y="4776"/>
                  </a:lnTo>
                  <a:lnTo>
                    <a:pt x="386812" y="1006"/>
                  </a:lnTo>
                  <a:lnTo>
                    <a:pt x="391875" y="0"/>
                  </a:lnTo>
                  <a:lnTo>
                    <a:pt x="402018" y="1142"/>
                  </a:lnTo>
                  <a:lnTo>
                    <a:pt x="412169" y="5317"/>
                  </a:lnTo>
                  <a:lnTo>
                    <a:pt x="441798" y="27039"/>
                  </a:lnTo>
                  <a:lnTo>
                    <a:pt x="451799" y="46390"/>
                  </a:lnTo>
                  <a:lnTo>
                    <a:pt x="460507" y="80583"/>
                  </a:lnTo>
                  <a:lnTo>
                    <a:pt x="462477" y="116093"/>
                  </a:lnTo>
                  <a:lnTo>
                    <a:pt x="462868" y="149636"/>
                  </a:lnTo>
                  <a:lnTo>
                    <a:pt x="465202" y="178463"/>
                  </a:lnTo>
                  <a:lnTo>
                    <a:pt x="467345" y="189113"/>
                  </a:lnTo>
                  <a:lnTo>
                    <a:pt x="462963" y="2113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SMARTInkShape-973"/>
            <p:cNvSpPr/>
            <p:nvPr/>
          </p:nvSpPr>
          <p:spPr>
            <a:xfrm>
              <a:off x="1424939" y="3242943"/>
              <a:ext cx="215723" cy="216537"/>
            </a:xfrm>
            <a:custGeom>
              <a:avLst/>
              <a:gdLst/>
              <a:ahLst/>
              <a:cxnLst/>
              <a:rect l="0" t="0" r="0" b="0"/>
              <a:pathLst>
                <a:path w="215723" h="216537">
                  <a:moveTo>
                    <a:pt x="7619" y="94616"/>
                  </a:moveTo>
                  <a:lnTo>
                    <a:pt x="3574" y="90570"/>
                  </a:lnTo>
                  <a:lnTo>
                    <a:pt x="1589" y="84069"/>
                  </a:lnTo>
                  <a:lnTo>
                    <a:pt x="313" y="70143"/>
                  </a:lnTo>
                  <a:lnTo>
                    <a:pt x="6146" y="48766"/>
                  </a:lnTo>
                  <a:lnTo>
                    <a:pt x="13863" y="36816"/>
                  </a:lnTo>
                  <a:lnTo>
                    <a:pt x="40092" y="13083"/>
                  </a:lnTo>
                  <a:lnTo>
                    <a:pt x="54226" y="7579"/>
                  </a:lnTo>
                  <a:lnTo>
                    <a:pt x="83996" y="0"/>
                  </a:lnTo>
                  <a:lnTo>
                    <a:pt x="120418" y="1670"/>
                  </a:lnTo>
                  <a:lnTo>
                    <a:pt x="149321" y="4424"/>
                  </a:lnTo>
                  <a:lnTo>
                    <a:pt x="173501" y="15212"/>
                  </a:lnTo>
                  <a:lnTo>
                    <a:pt x="191766" y="29978"/>
                  </a:lnTo>
                  <a:lnTo>
                    <a:pt x="207055" y="50910"/>
                  </a:lnTo>
                  <a:lnTo>
                    <a:pt x="214228" y="68700"/>
                  </a:lnTo>
                  <a:lnTo>
                    <a:pt x="215722" y="85639"/>
                  </a:lnTo>
                  <a:lnTo>
                    <a:pt x="212717" y="102479"/>
                  </a:lnTo>
                  <a:lnTo>
                    <a:pt x="200657" y="130153"/>
                  </a:lnTo>
                  <a:lnTo>
                    <a:pt x="179680" y="154817"/>
                  </a:lnTo>
                  <a:lnTo>
                    <a:pt x="148254" y="177364"/>
                  </a:lnTo>
                  <a:lnTo>
                    <a:pt x="117117" y="194299"/>
                  </a:lnTo>
                  <a:lnTo>
                    <a:pt x="86442" y="205055"/>
                  </a:lnTo>
                  <a:lnTo>
                    <a:pt x="56750" y="212758"/>
                  </a:lnTo>
                  <a:lnTo>
                    <a:pt x="19735" y="216038"/>
                  </a:lnTo>
                  <a:lnTo>
                    <a:pt x="0" y="2165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SMARTInkShape-974"/>
            <p:cNvSpPr/>
            <p:nvPr/>
          </p:nvSpPr>
          <p:spPr>
            <a:xfrm>
              <a:off x="1487452" y="3337559"/>
              <a:ext cx="12926" cy="342901"/>
            </a:xfrm>
            <a:custGeom>
              <a:avLst/>
              <a:gdLst/>
              <a:ahLst/>
              <a:cxnLst/>
              <a:rect l="0" t="0" r="0" b="0"/>
              <a:pathLst>
                <a:path w="12926" h="342901">
                  <a:moveTo>
                    <a:pt x="6068" y="0"/>
                  </a:moveTo>
                  <a:lnTo>
                    <a:pt x="6068" y="37981"/>
                  </a:lnTo>
                  <a:lnTo>
                    <a:pt x="3810" y="68545"/>
                  </a:lnTo>
                  <a:lnTo>
                    <a:pt x="35" y="103565"/>
                  </a:lnTo>
                  <a:lnTo>
                    <a:pt x="0" y="130695"/>
                  </a:lnTo>
                  <a:lnTo>
                    <a:pt x="2807" y="156864"/>
                  </a:lnTo>
                  <a:lnTo>
                    <a:pt x="4617" y="184865"/>
                  </a:lnTo>
                  <a:lnTo>
                    <a:pt x="6270" y="212549"/>
                  </a:lnTo>
                  <a:lnTo>
                    <a:pt x="11113" y="248022"/>
                  </a:lnTo>
                  <a:lnTo>
                    <a:pt x="12925" y="282427"/>
                  </a:lnTo>
                  <a:lnTo>
                    <a:pt x="12614" y="304474"/>
                  </a:lnTo>
                  <a:lnTo>
                    <a:pt x="6068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975"/>
            <p:cNvSpPr/>
            <p:nvPr/>
          </p:nvSpPr>
          <p:spPr>
            <a:xfrm>
              <a:off x="1036319" y="3323289"/>
              <a:ext cx="335282" cy="309799"/>
            </a:xfrm>
            <a:custGeom>
              <a:avLst/>
              <a:gdLst/>
              <a:ahLst/>
              <a:cxnLst/>
              <a:rect l="0" t="0" r="0" b="0"/>
              <a:pathLst>
                <a:path w="335282" h="309799">
                  <a:moveTo>
                    <a:pt x="0" y="113329"/>
                  </a:moveTo>
                  <a:lnTo>
                    <a:pt x="22918" y="138507"/>
                  </a:lnTo>
                  <a:lnTo>
                    <a:pt x="38106" y="172904"/>
                  </a:lnTo>
                  <a:lnTo>
                    <a:pt x="50800" y="206438"/>
                  </a:lnTo>
                  <a:lnTo>
                    <a:pt x="60961" y="241444"/>
                  </a:lnTo>
                  <a:lnTo>
                    <a:pt x="72813" y="274699"/>
                  </a:lnTo>
                  <a:lnTo>
                    <a:pt x="76160" y="309798"/>
                  </a:lnTo>
                  <a:lnTo>
                    <a:pt x="76200" y="278843"/>
                  </a:lnTo>
                  <a:lnTo>
                    <a:pt x="76200" y="243987"/>
                  </a:lnTo>
                  <a:lnTo>
                    <a:pt x="76200" y="213662"/>
                  </a:lnTo>
                  <a:lnTo>
                    <a:pt x="76200" y="178241"/>
                  </a:lnTo>
                  <a:lnTo>
                    <a:pt x="77893" y="140935"/>
                  </a:lnTo>
                  <a:lnTo>
                    <a:pt x="87521" y="104764"/>
                  </a:lnTo>
                  <a:lnTo>
                    <a:pt x="101045" y="68929"/>
                  </a:lnTo>
                  <a:lnTo>
                    <a:pt x="115726" y="45480"/>
                  </a:lnTo>
                  <a:lnTo>
                    <a:pt x="123682" y="40842"/>
                  </a:lnTo>
                  <a:lnTo>
                    <a:pt x="138543" y="37862"/>
                  </a:lnTo>
                  <a:lnTo>
                    <a:pt x="146524" y="41971"/>
                  </a:lnTo>
                  <a:lnTo>
                    <a:pt x="165444" y="58406"/>
                  </a:lnTo>
                  <a:lnTo>
                    <a:pt x="176396" y="77018"/>
                  </a:lnTo>
                  <a:lnTo>
                    <a:pt x="181599" y="106064"/>
                  </a:lnTo>
                  <a:lnTo>
                    <a:pt x="186757" y="143857"/>
                  </a:lnTo>
                  <a:lnTo>
                    <a:pt x="196039" y="179658"/>
                  </a:lnTo>
                  <a:lnTo>
                    <a:pt x="198095" y="208748"/>
                  </a:lnTo>
                  <a:lnTo>
                    <a:pt x="198110" y="207102"/>
                  </a:lnTo>
                  <a:lnTo>
                    <a:pt x="198959" y="206326"/>
                  </a:lnTo>
                  <a:lnTo>
                    <a:pt x="202162" y="205461"/>
                  </a:lnTo>
                  <a:lnTo>
                    <a:pt x="203355" y="203537"/>
                  </a:lnTo>
                  <a:lnTo>
                    <a:pt x="205268" y="188283"/>
                  </a:lnTo>
                  <a:lnTo>
                    <a:pt x="205679" y="157036"/>
                  </a:lnTo>
                  <a:lnTo>
                    <a:pt x="207986" y="120050"/>
                  </a:lnTo>
                  <a:lnTo>
                    <a:pt x="214025" y="90203"/>
                  </a:lnTo>
                  <a:lnTo>
                    <a:pt x="221177" y="59911"/>
                  </a:lnTo>
                  <a:lnTo>
                    <a:pt x="231179" y="27425"/>
                  </a:lnTo>
                  <a:lnTo>
                    <a:pt x="238771" y="10078"/>
                  </a:lnTo>
                  <a:lnTo>
                    <a:pt x="242154" y="6394"/>
                  </a:lnTo>
                  <a:lnTo>
                    <a:pt x="250429" y="2304"/>
                  </a:lnTo>
                  <a:lnTo>
                    <a:pt x="260562" y="0"/>
                  </a:lnTo>
                  <a:lnTo>
                    <a:pt x="263454" y="524"/>
                  </a:lnTo>
                  <a:lnTo>
                    <a:pt x="268927" y="3362"/>
                  </a:lnTo>
                  <a:lnTo>
                    <a:pt x="276768" y="13765"/>
                  </a:lnTo>
                  <a:lnTo>
                    <a:pt x="296137" y="46433"/>
                  </a:lnTo>
                  <a:lnTo>
                    <a:pt x="306278" y="72154"/>
                  </a:lnTo>
                  <a:lnTo>
                    <a:pt x="310600" y="101224"/>
                  </a:lnTo>
                  <a:lnTo>
                    <a:pt x="315925" y="131286"/>
                  </a:lnTo>
                  <a:lnTo>
                    <a:pt x="318820" y="161642"/>
                  </a:lnTo>
                  <a:lnTo>
                    <a:pt x="319932" y="197298"/>
                  </a:lnTo>
                  <a:lnTo>
                    <a:pt x="322250" y="203706"/>
                  </a:lnTo>
                  <a:lnTo>
                    <a:pt x="326591" y="210675"/>
                  </a:lnTo>
                  <a:lnTo>
                    <a:pt x="327795" y="210399"/>
                  </a:lnTo>
                  <a:lnTo>
                    <a:pt x="335281" y="2047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976"/>
            <p:cNvSpPr/>
            <p:nvPr/>
          </p:nvSpPr>
          <p:spPr>
            <a:xfrm>
              <a:off x="808176" y="3444240"/>
              <a:ext cx="172631" cy="235591"/>
            </a:xfrm>
            <a:custGeom>
              <a:avLst/>
              <a:gdLst/>
              <a:ahLst/>
              <a:cxnLst/>
              <a:rect l="0" t="0" r="0" b="0"/>
              <a:pathLst>
                <a:path w="172631" h="235591">
                  <a:moveTo>
                    <a:pt x="106224" y="0"/>
                  </a:moveTo>
                  <a:lnTo>
                    <a:pt x="102178" y="0"/>
                  </a:lnTo>
                  <a:lnTo>
                    <a:pt x="97934" y="2256"/>
                  </a:lnTo>
                  <a:lnTo>
                    <a:pt x="93225" y="5237"/>
                  </a:lnTo>
                  <a:lnTo>
                    <a:pt x="76738" y="11351"/>
                  </a:lnTo>
                  <a:lnTo>
                    <a:pt x="62585" y="22177"/>
                  </a:lnTo>
                  <a:lnTo>
                    <a:pt x="37583" y="54253"/>
                  </a:lnTo>
                  <a:lnTo>
                    <a:pt x="24643" y="78727"/>
                  </a:lnTo>
                  <a:lnTo>
                    <a:pt x="12686" y="113294"/>
                  </a:lnTo>
                  <a:lnTo>
                    <a:pt x="3017" y="150663"/>
                  </a:lnTo>
                  <a:lnTo>
                    <a:pt x="229" y="188401"/>
                  </a:lnTo>
                  <a:lnTo>
                    <a:pt x="0" y="196719"/>
                  </a:lnTo>
                  <a:lnTo>
                    <a:pt x="4262" y="210479"/>
                  </a:lnTo>
                  <a:lnTo>
                    <a:pt x="11800" y="221392"/>
                  </a:lnTo>
                  <a:lnTo>
                    <a:pt x="20795" y="229066"/>
                  </a:lnTo>
                  <a:lnTo>
                    <a:pt x="30438" y="233039"/>
                  </a:lnTo>
                  <a:lnTo>
                    <a:pt x="54469" y="235590"/>
                  </a:lnTo>
                  <a:lnTo>
                    <a:pt x="76214" y="231987"/>
                  </a:lnTo>
                  <a:lnTo>
                    <a:pt x="113905" y="212467"/>
                  </a:lnTo>
                  <a:lnTo>
                    <a:pt x="140291" y="192863"/>
                  </a:lnTo>
                  <a:lnTo>
                    <a:pt x="160962" y="166600"/>
                  </a:lnTo>
                  <a:lnTo>
                    <a:pt x="170325" y="143625"/>
                  </a:lnTo>
                  <a:lnTo>
                    <a:pt x="172630" y="116591"/>
                  </a:lnTo>
                  <a:lnTo>
                    <a:pt x="166252" y="84272"/>
                  </a:lnTo>
                  <a:lnTo>
                    <a:pt x="156839" y="57474"/>
                  </a:lnTo>
                  <a:lnTo>
                    <a:pt x="145303" y="41111"/>
                  </a:lnTo>
                  <a:lnTo>
                    <a:pt x="121462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SMARTInkShape-977"/>
            <p:cNvSpPr/>
            <p:nvPr/>
          </p:nvSpPr>
          <p:spPr>
            <a:xfrm>
              <a:off x="566352" y="3360446"/>
              <a:ext cx="188028" cy="371691"/>
            </a:xfrm>
            <a:custGeom>
              <a:avLst/>
              <a:gdLst/>
              <a:ahLst/>
              <a:cxnLst/>
              <a:rect l="0" t="0" r="0" b="0"/>
              <a:pathLst>
                <a:path w="188028" h="371691">
                  <a:moveTo>
                    <a:pt x="188027" y="7594"/>
                  </a:moveTo>
                  <a:lnTo>
                    <a:pt x="183981" y="7594"/>
                  </a:lnTo>
                  <a:lnTo>
                    <a:pt x="179738" y="5336"/>
                  </a:lnTo>
                  <a:lnTo>
                    <a:pt x="174161" y="1032"/>
                  </a:lnTo>
                  <a:lnTo>
                    <a:pt x="147605" y="0"/>
                  </a:lnTo>
                  <a:lnTo>
                    <a:pt x="135787" y="4026"/>
                  </a:lnTo>
                  <a:lnTo>
                    <a:pt x="102575" y="32536"/>
                  </a:lnTo>
                  <a:lnTo>
                    <a:pt x="73404" y="62191"/>
                  </a:lnTo>
                  <a:lnTo>
                    <a:pt x="45441" y="99783"/>
                  </a:lnTo>
                  <a:lnTo>
                    <a:pt x="28657" y="129735"/>
                  </a:lnTo>
                  <a:lnTo>
                    <a:pt x="15217" y="160058"/>
                  </a:lnTo>
                  <a:lnTo>
                    <a:pt x="5874" y="192751"/>
                  </a:lnTo>
                  <a:lnTo>
                    <a:pt x="0" y="226990"/>
                  </a:lnTo>
                  <a:lnTo>
                    <a:pt x="518" y="260843"/>
                  </a:lnTo>
                  <a:lnTo>
                    <a:pt x="6033" y="295425"/>
                  </a:lnTo>
                  <a:lnTo>
                    <a:pt x="15482" y="329362"/>
                  </a:lnTo>
                  <a:lnTo>
                    <a:pt x="24980" y="341383"/>
                  </a:lnTo>
                  <a:lnTo>
                    <a:pt x="37668" y="351525"/>
                  </a:lnTo>
                  <a:lnTo>
                    <a:pt x="73995" y="367740"/>
                  </a:lnTo>
                  <a:lnTo>
                    <a:pt x="96666" y="371690"/>
                  </a:lnTo>
                  <a:lnTo>
                    <a:pt x="132319" y="367788"/>
                  </a:lnTo>
                  <a:lnTo>
                    <a:pt x="162441" y="363880"/>
                  </a:lnTo>
                  <a:lnTo>
                    <a:pt x="180408" y="3581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SMARTInkShape-978"/>
            <p:cNvSpPr/>
            <p:nvPr/>
          </p:nvSpPr>
          <p:spPr>
            <a:xfrm>
              <a:off x="2294073" y="2366852"/>
              <a:ext cx="251007" cy="359462"/>
            </a:xfrm>
            <a:custGeom>
              <a:avLst/>
              <a:gdLst/>
              <a:ahLst/>
              <a:cxnLst/>
              <a:rect l="0" t="0" r="0" b="0"/>
              <a:pathLst>
                <a:path w="251007" h="359462">
                  <a:moveTo>
                    <a:pt x="106227" y="223948"/>
                  </a:moveTo>
                  <a:lnTo>
                    <a:pt x="102180" y="223948"/>
                  </a:lnTo>
                  <a:lnTo>
                    <a:pt x="100989" y="223100"/>
                  </a:lnTo>
                  <a:lnTo>
                    <a:pt x="100195" y="221689"/>
                  </a:lnTo>
                  <a:lnTo>
                    <a:pt x="99665" y="219902"/>
                  </a:lnTo>
                  <a:lnTo>
                    <a:pt x="98466" y="218710"/>
                  </a:lnTo>
                  <a:lnTo>
                    <a:pt x="94874" y="217387"/>
                  </a:lnTo>
                  <a:lnTo>
                    <a:pt x="74160" y="216420"/>
                  </a:lnTo>
                  <a:lnTo>
                    <a:pt x="68551" y="218627"/>
                  </a:lnTo>
                  <a:lnTo>
                    <a:pt x="31382" y="245812"/>
                  </a:lnTo>
                  <a:lnTo>
                    <a:pt x="12587" y="281443"/>
                  </a:lnTo>
                  <a:lnTo>
                    <a:pt x="1849" y="313677"/>
                  </a:lnTo>
                  <a:lnTo>
                    <a:pt x="0" y="335368"/>
                  </a:lnTo>
                  <a:lnTo>
                    <a:pt x="2007" y="343460"/>
                  </a:lnTo>
                  <a:lnTo>
                    <a:pt x="10191" y="355551"/>
                  </a:lnTo>
                  <a:lnTo>
                    <a:pt x="17259" y="358639"/>
                  </a:lnTo>
                  <a:lnTo>
                    <a:pt x="21516" y="359461"/>
                  </a:lnTo>
                  <a:lnTo>
                    <a:pt x="30758" y="358118"/>
                  </a:lnTo>
                  <a:lnTo>
                    <a:pt x="50491" y="350356"/>
                  </a:lnTo>
                  <a:lnTo>
                    <a:pt x="75931" y="328504"/>
                  </a:lnTo>
                  <a:lnTo>
                    <a:pt x="91981" y="306292"/>
                  </a:lnTo>
                  <a:lnTo>
                    <a:pt x="102476" y="277790"/>
                  </a:lnTo>
                  <a:lnTo>
                    <a:pt x="110948" y="242911"/>
                  </a:lnTo>
                  <a:lnTo>
                    <a:pt x="117973" y="205765"/>
                  </a:lnTo>
                  <a:lnTo>
                    <a:pt x="120431" y="167947"/>
                  </a:lnTo>
                  <a:lnTo>
                    <a:pt x="122007" y="129932"/>
                  </a:lnTo>
                  <a:lnTo>
                    <a:pt x="125765" y="92704"/>
                  </a:lnTo>
                  <a:lnTo>
                    <a:pt x="123117" y="60694"/>
                  </a:lnTo>
                  <a:lnTo>
                    <a:pt x="119534" y="28951"/>
                  </a:lnTo>
                  <a:lnTo>
                    <a:pt x="114346" y="3911"/>
                  </a:lnTo>
                  <a:lnTo>
                    <a:pt x="114067" y="0"/>
                  </a:lnTo>
                  <a:lnTo>
                    <a:pt x="113993" y="142"/>
                  </a:lnTo>
                  <a:lnTo>
                    <a:pt x="113944" y="1084"/>
                  </a:lnTo>
                  <a:lnTo>
                    <a:pt x="108628" y="9526"/>
                  </a:lnTo>
                  <a:lnTo>
                    <a:pt x="106543" y="39527"/>
                  </a:lnTo>
                  <a:lnTo>
                    <a:pt x="102274" y="67516"/>
                  </a:lnTo>
                  <a:lnTo>
                    <a:pt x="99694" y="105349"/>
                  </a:lnTo>
                  <a:lnTo>
                    <a:pt x="99090" y="133984"/>
                  </a:lnTo>
                  <a:lnTo>
                    <a:pt x="99667" y="163643"/>
                  </a:lnTo>
                  <a:lnTo>
                    <a:pt x="102746" y="193758"/>
                  </a:lnTo>
                  <a:lnTo>
                    <a:pt x="104680" y="221819"/>
                  </a:lnTo>
                  <a:lnTo>
                    <a:pt x="110283" y="259159"/>
                  </a:lnTo>
                  <a:lnTo>
                    <a:pt x="122669" y="291672"/>
                  </a:lnTo>
                  <a:lnTo>
                    <a:pt x="142024" y="324907"/>
                  </a:lnTo>
                  <a:lnTo>
                    <a:pt x="148718" y="329353"/>
                  </a:lnTo>
                  <a:lnTo>
                    <a:pt x="183795" y="338748"/>
                  </a:lnTo>
                  <a:lnTo>
                    <a:pt x="219291" y="344460"/>
                  </a:lnTo>
                  <a:lnTo>
                    <a:pt x="251006" y="3458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979"/>
            <p:cNvSpPr/>
            <p:nvPr/>
          </p:nvSpPr>
          <p:spPr>
            <a:xfrm>
              <a:off x="2070605" y="2606516"/>
              <a:ext cx="146327" cy="177671"/>
            </a:xfrm>
            <a:custGeom>
              <a:avLst/>
              <a:gdLst/>
              <a:ahLst/>
              <a:cxnLst/>
              <a:rect l="0" t="0" r="0" b="0"/>
              <a:pathLst>
                <a:path w="146327" h="177671">
                  <a:moveTo>
                    <a:pt x="24895" y="75724"/>
                  </a:moveTo>
                  <a:lnTo>
                    <a:pt x="13542" y="75724"/>
                  </a:lnTo>
                  <a:lnTo>
                    <a:pt x="12246" y="76569"/>
                  </a:lnTo>
                  <a:lnTo>
                    <a:pt x="11383" y="77980"/>
                  </a:lnTo>
                  <a:lnTo>
                    <a:pt x="10806" y="79769"/>
                  </a:lnTo>
                  <a:lnTo>
                    <a:pt x="8728" y="80961"/>
                  </a:lnTo>
                  <a:lnTo>
                    <a:pt x="1906" y="82284"/>
                  </a:lnTo>
                  <a:lnTo>
                    <a:pt x="255" y="83484"/>
                  </a:lnTo>
                  <a:lnTo>
                    <a:pt x="0" y="85129"/>
                  </a:lnTo>
                  <a:lnTo>
                    <a:pt x="679" y="87075"/>
                  </a:lnTo>
                  <a:lnTo>
                    <a:pt x="1977" y="88371"/>
                  </a:lnTo>
                  <a:lnTo>
                    <a:pt x="21035" y="95972"/>
                  </a:lnTo>
                  <a:lnTo>
                    <a:pt x="49421" y="98240"/>
                  </a:lnTo>
                  <a:lnTo>
                    <a:pt x="87060" y="87948"/>
                  </a:lnTo>
                  <a:lnTo>
                    <a:pt x="121074" y="73141"/>
                  </a:lnTo>
                  <a:lnTo>
                    <a:pt x="129165" y="65827"/>
                  </a:lnTo>
                  <a:lnTo>
                    <a:pt x="141259" y="47334"/>
                  </a:lnTo>
                  <a:lnTo>
                    <a:pt x="145168" y="36456"/>
                  </a:lnTo>
                  <a:lnTo>
                    <a:pt x="146326" y="23824"/>
                  </a:lnTo>
                  <a:lnTo>
                    <a:pt x="144340" y="16532"/>
                  </a:lnTo>
                  <a:lnTo>
                    <a:pt x="142625" y="13402"/>
                  </a:lnTo>
                  <a:lnTo>
                    <a:pt x="132121" y="4953"/>
                  </a:lnTo>
                  <a:lnTo>
                    <a:pt x="122328" y="1132"/>
                  </a:lnTo>
                  <a:lnTo>
                    <a:pt x="105974" y="0"/>
                  </a:lnTo>
                  <a:lnTo>
                    <a:pt x="92256" y="4250"/>
                  </a:lnTo>
                  <a:lnTo>
                    <a:pt x="72512" y="16164"/>
                  </a:lnTo>
                  <a:lnTo>
                    <a:pt x="40301" y="47623"/>
                  </a:lnTo>
                  <a:lnTo>
                    <a:pt x="16449" y="79266"/>
                  </a:lnTo>
                  <a:lnTo>
                    <a:pt x="8739" y="112768"/>
                  </a:lnTo>
                  <a:lnTo>
                    <a:pt x="5861" y="127746"/>
                  </a:lnTo>
                  <a:lnTo>
                    <a:pt x="9001" y="145701"/>
                  </a:lnTo>
                  <a:lnTo>
                    <a:pt x="13032" y="156495"/>
                  </a:lnTo>
                  <a:lnTo>
                    <a:pt x="19904" y="164679"/>
                  </a:lnTo>
                  <a:lnTo>
                    <a:pt x="29449" y="171140"/>
                  </a:lnTo>
                  <a:lnTo>
                    <a:pt x="42159" y="176833"/>
                  </a:lnTo>
                  <a:lnTo>
                    <a:pt x="56274" y="177670"/>
                  </a:lnTo>
                  <a:lnTo>
                    <a:pt x="92885" y="172779"/>
                  </a:lnTo>
                  <a:lnTo>
                    <a:pt x="108715" y="1671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980"/>
            <p:cNvSpPr/>
            <p:nvPr/>
          </p:nvSpPr>
          <p:spPr>
            <a:xfrm>
              <a:off x="1813873" y="2646090"/>
              <a:ext cx="174386" cy="211411"/>
            </a:xfrm>
            <a:custGeom>
              <a:avLst/>
              <a:gdLst/>
              <a:ahLst/>
              <a:cxnLst/>
              <a:rect l="0" t="0" r="0" b="0"/>
              <a:pathLst>
                <a:path w="174386" h="211411">
                  <a:moveTo>
                    <a:pt x="7305" y="104728"/>
                  </a:moveTo>
                  <a:lnTo>
                    <a:pt x="746" y="104728"/>
                  </a:lnTo>
                  <a:lnTo>
                    <a:pt x="393" y="105576"/>
                  </a:lnTo>
                  <a:lnTo>
                    <a:pt x="0" y="108774"/>
                  </a:lnTo>
                  <a:lnTo>
                    <a:pt x="2083" y="113017"/>
                  </a:lnTo>
                  <a:lnTo>
                    <a:pt x="3823" y="115336"/>
                  </a:lnTo>
                  <a:lnTo>
                    <a:pt x="10274" y="117910"/>
                  </a:lnTo>
                  <a:lnTo>
                    <a:pt x="43040" y="119848"/>
                  </a:lnTo>
                  <a:lnTo>
                    <a:pt x="80352" y="117695"/>
                  </a:lnTo>
                  <a:lnTo>
                    <a:pt x="114574" y="106123"/>
                  </a:lnTo>
                  <a:lnTo>
                    <a:pt x="144073" y="87969"/>
                  </a:lnTo>
                  <a:lnTo>
                    <a:pt x="161824" y="70907"/>
                  </a:lnTo>
                  <a:lnTo>
                    <a:pt x="168549" y="61193"/>
                  </a:lnTo>
                  <a:lnTo>
                    <a:pt x="173051" y="46204"/>
                  </a:lnTo>
                  <a:lnTo>
                    <a:pt x="174385" y="31038"/>
                  </a:lnTo>
                  <a:lnTo>
                    <a:pt x="170734" y="15820"/>
                  </a:lnTo>
                  <a:lnTo>
                    <a:pt x="164326" y="7923"/>
                  </a:lnTo>
                  <a:lnTo>
                    <a:pt x="156679" y="2438"/>
                  </a:lnTo>
                  <a:lnTo>
                    <a:pt x="150459" y="0"/>
                  </a:lnTo>
                  <a:lnTo>
                    <a:pt x="134105" y="2673"/>
                  </a:lnTo>
                  <a:lnTo>
                    <a:pt x="117219" y="12871"/>
                  </a:lnTo>
                  <a:lnTo>
                    <a:pt x="91218" y="38687"/>
                  </a:lnTo>
                  <a:lnTo>
                    <a:pt x="81853" y="53364"/>
                  </a:lnTo>
                  <a:lnTo>
                    <a:pt x="66686" y="90380"/>
                  </a:lnTo>
                  <a:lnTo>
                    <a:pt x="57074" y="117975"/>
                  </a:lnTo>
                  <a:lnTo>
                    <a:pt x="53825" y="154101"/>
                  </a:lnTo>
                  <a:lnTo>
                    <a:pt x="57307" y="175709"/>
                  </a:lnTo>
                  <a:lnTo>
                    <a:pt x="67748" y="192834"/>
                  </a:lnTo>
                  <a:lnTo>
                    <a:pt x="81564" y="204588"/>
                  </a:lnTo>
                  <a:lnTo>
                    <a:pt x="104474" y="209388"/>
                  </a:lnTo>
                  <a:lnTo>
                    <a:pt x="144466" y="2114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981"/>
            <p:cNvSpPr/>
            <p:nvPr/>
          </p:nvSpPr>
          <p:spPr>
            <a:xfrm>
              <a:off x="1547137" y="2730001"/>
              <a:ext cx="205464" cy="255702"/>
            </a:xfrm>
            <a:custGeom>
              <a:avLst/>
              <a:gdLst/>
              <a:ahLst/>
              <a:cxnLst/>
              <a:rect l="0" t="0" r="0" b="0"/>
              <a:pathLst>
                <a:path w="205464" h="255702">
                  <a:moveTo>
                    <a:pt x="22583" y="66539"/>
                  </a:moveTo>
                  <a:lnTo>
                    <a:pt x="22583" y="77143"/>
                  </a:lnTo>
                  <a:lnTo>
                    <a:pt x="29496" y="113585"/>
                  </a:lnTo>
                  <a:lnTo>
                    <a:pt x="30110" y="150533"/>
                  </a:lnTo>
                  <a:lnTo>
                    <a:pt x="24101" y="186109"/>
                  </a:lnTo>
                  <a:lnTo>
                    <a:pt x="16332" y="222204"/>
                  </a:lnTo>
                  <a:lnTo>
                    <a:pt x="11322" y="238720"/>
                  </a:lnTo>
                  <a:lnTo>
                    <a:pt x="6853" y="244663"/>
                  </a:lnTo>
                  <a:lnTo>
                    <a:pt x="4477" y="246249"/>
                  </a:lnTo>
                  <a:lnTo>
                    <a:pt x="2892" y="248151"/>
                  </a:lnTo>
                  <a:lnTo>
                    <a:pt x="139" y="255701"/>
                  </a:lnTo>
                  <a:lnTo>
                    <a:pt x="0" y="255299"/>
                  </a:lnTo>
                  <a:lnTo>
                    <a:pt x="575" y="222747"/>
                  </a:lnTo>
                  <a:lnTo>
                    <a:pt x="5808" y="191751"/>
                  </a:lnTo>
                  <a:lnTo>
                    <a:pt x="13566" y="159047"/>
                  </a:lnTo>
                  <a:lnTo>
                    <a:pt x="21680" y="132207"/>
                  </a:lnTo>
                  <a:lnTo>
                    <a:pt x="30929" y="105603"/>
                  </a:lnTo>
                  <a:lnTo>
                    <a:pt x="45658" y="69082"/>
                  </a:lnTo>
                  <a:lnTo>
                    <a:pt x="56544" y="49041"/>
                  </a:lnTo>
                  <a:lnTo>
                    <a:pt x="93004" y="12199"/>
                  </a:lnTo>
                  <a:lnTo>
                    <a:pt x="108735" y="2553"/>
                  </a:lnTo>
                  <a:lnTo>
                    <a:pt x="119010" y="0"/>
                  </a:lnTo>
                  <a:lnTo>
                    <a:pt x="129220" y="1123"/>
                  </a:lnTo>
                  <a:lnTo>
                    <a:pt x="149573" y="8744"/>
                  </a:lnTo>
                  <a:lnTo>
                    <a:pt x="180062" y="34019"/>
                  </a:lnTo>
                  <a:lnTo>
                    <a:pt x="191257" y="52951"/>
                  </a:lnTo>
                  <a:lnTo>
                    <a:pt x="196542" y="87341"/>
                  </a:lnTo>
                  <a:lnTo>
                    <a:pt x="197584" y="119471"/>
                  </a:lnTo>
                  <a:lnTo>
                    <a:pt x="196881" y="134092"/>
                  </a:lnTo>
                  <a:lnTo>
                    <a:pt x="193417" y="151842"/>
                  </a:lnTo>
                  <a:lnTo>
                    <a:pt x="197777" y="180247"/>
                  </a:lnTo>
                  <a:lnTo>
                    <a:pt x="197822" y="176618"/>
                  </a:lnTo>
                  <a:lnTo>
                    <a:pt x="198676" y="175485"/>
                  </a:lnTo>
                  <a:lnTo>
                    <a:pt x="205463" y="1732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982"/>
            <p:cNvSpPr/>
            <p:nvPr/>
          </p:nvSpPr>
          <p:spPr>
            <a:xfrm>
              <a:off x="1173478" y="2842259"/>
              <a:ext cx="53343" cy="349882"/>
            </a:xfrm>
            <a:custGeom>
              <a:avLst/>
              <a:gdLst/>
              <a:ahLst/>
              <a:cxnLst/>
              <a:rect l="0" t="0" r="0" b="0"/>
              <a:pathLst>
                <a:path w="53343" h="349882">
                  <a:moveTo>
                    <a:pt x="53342" y="0"/>
                  </a:moveTo>
                  <a:lnTo>
                    <a:pt x="46781" y="0"/>
                  </a:lnTo>
                  <a:lnTo>
                    <a:pt x="41989" y="4045"/>
                  </a:lnTo>
                  <a:lnTo>
                    <a:pt x="39830" y="10546"/>
                  </a:lnTo>
                  <a:lnTo>
                    <a:pt x="33091" y="40335"/>
                  </a:lnTo>
                  <a:lnTo>
                    <a:pt x="30408" y="68302"/>
                  </a:lnTo>
                  <a:lnTo>
                    <a:pt x="25474" y="103023"/>
                  </a:lnTo>
                  <a:lnTo>
                    <a:pt x="22789" y="140967"/>
                  </a:lnTo>
                  <a:lnTo>
                    <a:pt x="19159" y="169333"/>
                  </a:lnTo>
                  <a:lnTo>
                    <a:pt x="14724" y="196615"/>
                  </a:lnTo>
                  <a:lnTo>
                    <a:pt x="9726" y="233516"/>
                  </a:lnTo>
                  <a:lnTo>
                    <a:pt x="5987" y="268156"/>
                  </a:lnTo>
                  <a:lnTo>
                    <a:pt x="1774" y="300716"/>
                  </a:lnTo>
                  <a:lnTo>
                    <a:pt x="235" y="335433"/>
                  </a:lnTo>
                  <a:lnTo>
                    <a:pt x="11" y="349881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SMARTInkShape-983"/>
            <p:cNvSpPr/>
            <p:nvPr/>
          </p:nvSpPr>
          <p:spPr>
            <a:xfrm>
              <a:off x="1052618" y="2903218"/>
              <a:ext cx="158961" cy="106683"/>
            </a:xfrm>
            <a:custGeom>
              <a:avLst/>
              <a:gdLst/>
              <a:ahLst/>
              <a:cxnLst/>
              <a:rect l="0" t="0" r="0" b="0"/>
              <a:pathLst>
                <a:path w="158961" h="106683">
                  <a:moveTo>
                    <a:pt x="6560" y="0"/>
                  </a:moveTo>
                  <a:lnTo>
                    <a:pt x="0" y="0"/>
                  </a:lnTo>
                  <a:lnTo>
                    <a:pt x="4388" y="6931"/>
                  </a:lnTo>
                  <a:lnTo>
                    <a:pt x="5595" y="14653"/>
                  </a:lnTo>
                  <a:lnTo>
                    <a:pt x="10648" y="23728"/>
                  </a:lnTo>
                  <a:lnTo>
                    <a:pt x="42360" y="58471"/>
                  </a:lnTo>
                  <a:lnTo>
                    <a:pt x="63335" y="77905"/>
                  </a:lnTo>
                  <a:lnTo>
                    <a:pt x="99838" y="95378"/>
                  </a:lnTo>
                  <a:lnTo>
                    <a:pt x="135349" y="103974"/>
                  </a:lnTo>
                  <a:lnTo>
                    <a:pt x="158960" y="1066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SMARTInkShape-984"/>
            <p:cNvSpPr/>
            <p:nvPr/>
          </p:nvSpPr>
          <p:spPr>
            <a:xfrm>
              <a:off x="838200" y="2889617"/>
              <a:ext cx="160020" cy="201910"/>
            </a:xfrm>
            <a:custGeom>
              <a:avLst/>
              <a:gdLst/>
              <a:ahLst/>
              <a:cxnLst/>
              <a:rect l="0" t="0" r="0" b="0"/>
              <a:pathLst>
                <a:path w="160020" h="201910">
                  <a:moveTo>
                    <a:pt x="0" y="112662"/>
                  </a:moveTo>
                  <a:lnTo>
                    <a:pt x="0" y="119222"/>
                  </a:lnTo>
                  <a:lnTo>
                    <a:pt x="10604" y="130794"/>
                  </a:lnTo>
                  <a:lnTo>
                    <a:pt x="17695" y="133422"/>
                  </a:lnTo>
                  <a:lnTo>
                    <a:pt x="21956" y="134122"/>
                  </a:lnTo>
                  <a:lnTo>
                    <a:pt x="31207" y="132641"/>
                  </a:lnTo>
                  <a:lnTo>
                    <a:pt x="50943" y="124792"/>
                  </a:lnTo>
                  <a:lnTo>
                    <a:pt x="85337" y="99467"/>
                  </a:lnTo>
                  <a:lnTo>
                    <a:pt x="107669" y="79545"/>
                  </a:lnTo>
                  <a:lnTo>
                    <a:pt x="129299" y="44076"/>
                  </a:lnTo>
                  <a:lnTo>
                    <a:pt x="131919" y="38999"/>
                  </a:lnTo>
                  <a:lnTo>
                    <a:pt x="132573" y="28840"/>
                  </a:lnTo>
                  <a:lnTo>
                    <a:pt x="130138" y="12567"/>
                  </a:lnTo>
                  <a:lnTo>
                    <a:pt x="128246" y="9526"/>
                  </a:lnTo>
                  <a:lnTo>
                    <a:pt x="121626" y="3888"/>
                  </a:lnTo>
                  <a:lnTo>
                    <a:pt x="113039" y="817"/>
                  </a:lnTo>
                  <a:lnTo>
                    <a:pt x="108380" y="0"/>
                  </a:lnTo>
                  <a:lnTo>
                    <a:pt x="98686" y="1348"/>
                  </a:lnTo>
                  <a:lnTo>
                    <a:pt x="88734" y="5615"/>
                  </a:lnTo>
                  <a:lnTo>
                    <a:pt x="63478" y="26923"/>
                  </a:lnTo>
                  <a:lnTo>
                    <a:pt x="38096" y="60073"/>
                  </a:lnTo>
                  <a:lnTo>
                    <a:pt x="25116" y="84663"/>
                  </a:lnTo>
                  <a:lnTo>
                    <a:pt x="13145" y="119267"/>
                  </a:lnTo>
                  <a:lnTo>
                    <a:pt x="13947" y="154952"/>
                  </a:lnTo>
                  <a:lnTo>
                    <a:pt x="14664" y="168429"/>
                  </a:lnTo>
                  <a:lnTo>
                    <a:pt x="19499" y="180063"/>
                  </a:lnTo>
                  <a:lnTo>
                    <a:pt x="32355" y="197283"/>
                  </a:lnTo>
                  <a:lnTo>
                    <a:pt x="42319" y="201071"/>
                  </a:lnTo>
                  <a:lnTo>
                    <a:pt x="55215" y="201909"/>
                  </a:lnTo>
                  <a:lnTo>
                    <a:pt x="91687" y="193318"/>
                  </a:lnTo>
                  <a:lnTo>
                    <a:pt x="127314" y="175129"/>
                  </a:lnTo>
                  <a:lnTo>
                    <a:pt x="160019" y="150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985"/>
            <p:cNvSpPr/>
            <p:nvPr/>
          </p:nvSpPr>
          <p:spPr>
            <a:xfrm>
              <a:off x="427032" y="2836628"/>
              <a:ext cx="342588" cy="302650"/>
            </a:xfrm>
            <a:custGeom>
              <a:avLst/>
              <a:gdLst/>
              <a:ahLst/>
              <a:cxnLst/>
              <a:rect l="0" t="0" r="0" b="0"/>
              <a:pathLst>
                <a:path w="342588" h="302650">
                  <a:moveTo>
                    <a:pt x="7306" y="196131"/>
                  </a:moveTo>
                  <a:lnTo>
                    <a:pt x="746" y="202691"/>
                  </a:lnTo>
                  <a:lnTo>
                    <a:pt x="0" y="207483"/>
                  </a:lnTo>
                  <a:lnTo>
                    <a:pt x="2084" y="211901"/>
                  </a:lnTo>
                  <a:lnTo>
                    <a:pt x="3826" y="214264"/>
                  </a:lnTo>
                  <a:lnTo>
                    <a:pt x="8017" y="216891"/>
                  </a:lnTo>
                  <a:lnTo>
                    <a:pt x="17396" y="218368"/>
                  </a:lnTo>
                  <a:lnTo>
                    <a:pt x="46735" y="218063"/>
                  </a:lnTo>
                  <a:lnTo>
                    <a:pt x="78407" y="208428"/>
                  </a:lnTo>
                  <a:lnTo>
                    <a:pt x="112979" y="190470"/>
                  </a:lnTo>
                  <a:lnTo>
                    <a:pt x="145115" y="169770"/>
                  </a:lnTo>
                  <a:lnTo>
                    <a:pt x="178681" y="144358"/>
                  </a:lnTo>
                  <a:lnTo>
                    <a:pt x="202120" y="118736"/>
                  </a:lnTo>
                  <a:lnTo>
                    <a:pt x="219897" y="81673"/>
                  </a:lnTo>
                  <a:lnTo>
                    <a:pt x="225801" y="58924"/>
                  </a:lnTo>
                  <a:lnTo>
                    <a:pt x="229809" y="38356"/>
                  </a:lnTo>
                  <a:lnTo>
                    <a:pt x="231841" y="32526"/>
                  </a:lnTo>
                  <a:lnTo>
                    <a:pt x="231842" y="21537"/>
                  </a:lnTo>
                  <a:lnTo>
                    <a:pt x="228496" y="0"/>
                  </a:lnTo>
                  <a:lnTo>
                    <a:pt x="227579" y="185"/>
                  </a:lnTo>
                  <a:lnTo>
                    <a:pt x="224304" y="2645"/>
                  </a:lnTo>
                  <a:lnTo>
                    <a:pt x="222283" y="6562"/>
                  </a:lnTo>
                  <a:lnTo>
                    <a:pt x="220880" y="25383"/>
                  </a:lnTo>
                  <a:lnTo>
                    <a:pt x="220696" y="59565"/>
                  </a:lnTo>
                  <a:lnTo>
                    <a:pt x="220675" y="90098"/>
                  </a:lnTo>
                  <a:lnTo>
                    <a:pt x="220669" y="125954"/>
                  </a:lnTo>
                  <a:lnTo>
                    <a:pt x="220669" y="153088"/>
                  </a:lnTo>
                  <a:lnTo>
                    <a:pt x="220668" y="180388"/>
                  </a:lnTo>
                  <a:lnTo>
                    <a:pt x="219821" y="215644"/>
                  </a:lnTo>
                  <a:lnTo>
                    <a:pt x="215431" y="250830"/>
                  </a:lnTo>
                  <a:lnTo>
                    <a:pt x="211261" y="281819"/>
                  </a:lnTo>
                  <a:lnTo>
                    <a:pt x="207155" y="293487"/>
                  </a:lnTo>
                  <a:lnTo>
                    <a:pt x="206580" y="296595"/>
                  </a:lnTo>
                  <a:lnTo>
                    <a:pt x="207041" y="298667"/>
                  </a:lnTo>
                  <a:lnTo>
                    <a:pt x="208197" y="300048"/>
                  </a:lnTo>
                  <a:lnTo>
                    <a:pt x="212763" y="302649"/>
                  </a:lnTo>
                  <a:lnTo>
                    <a:pt x="212963" y="294673"/>
                  </a:lnTo>
                  <a:lnTo>
                    <a:pt x="208641" y="275114"/>
                  </a:lnTo>
                  <a:lnTo>
                    <a:pt x="211925" y="240394"/>
                  </a:lnTo>
                  <a:lnTo>
                    <a:pt x="214972" y="210940"/>
                  </a:lnTo>
                  <a:lnTo>
                    <a:pt x="223587" y="174692"/>
                  </a:lnTo>
                  <a:lnTo>
                    <a:pt x="234289" y="143918"/>
                  </a:lnTo>
                  <a:lnTo>
                    <a:pt x="242526" y="131721"/>
                  </a:lnTo>
                  <a:lnTo>
                    <a:pt x="251831" y="125172"/>
                  </a:lnTo>
                  <a:lnTo>
                    <a:pt x="267556" y="120967"/>
                  </a:lnTo>
                  <a:lnTo>
                    <a:pt x="280186" y="120238"/>
                  </a:lnTo>
                  <a:lnTo>
                    <a:pt x="287478" y="122324"/>
                  </a:lnTo>
                  <a:lnTo>
                    <a:pt x="290608" y="124068"/>
                  </a:lnTo>
                  <a:lnTo>
                    <a:pt x="299057" y="134610"/>
                  </a:lnTo>
                  <a:lnTo>
                    <a:pt x="318662" y="171375"/>
                  </a:lnTo>
                  <a:lnTo>
                    <a:pt x="326478" y="203376"/>
                  </a:lnTo>
                  <a:lnTo>
                    <a:pt x="333040" y="234158"/>
                  </a:lnTo>
                  <a:lnTo>
                    <a:pt x="336654" y="254811"/>
                  </a:lnTo>
                  <a:lnTo>
                    <a:pt x="341806" y="276107"/>
                  </a:lnTo>
                  <a:lnTo>
                    <a:pt x="342587" y="2875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986"/>
            <p:cNvSpPr/>
            <p:nvPr/>
          </p:nvSpPr>
          <p:spPr>
            <a:xfrm>
              <a:off x="510749" y="2887979"/>
              <a:ext cx="15032" cy="304801"/>
            </a:xfrm>
            <a:custGeom>
              <a:avLst/>
              <a:gdLst/>
              <a:ahLst/>
              <a:cxnLst/>
              <a:rect l="0" t="0" r="0" b="0"/>
              <a:pathLst>
                <a:path w="15032" h="304801">
                  <a:moveTo>
                    <a:pt x="7410" y="0"/>
                  </a:moveTo>
                  <a:lnTo>
                    <a:pt x="7410" y="4046"/>
                  </a:lnTo>
                  <a:lnTo>
                    <a:pt x="5152" y="8288"/>
                  </a:lnTo>
                  <a:lnTo>
                    <a:pt x="3365" y="10606"/>
                  </a:lnTo>
                  <a:lnTo>
                    <a:pt x="497" y="39505"/>
                  </a:lnTo>
                  <a:lnTo>
                    <a:pt x="0" y="73042"/>
                  </a:lnTo>
                  <a:lnTo>
                    <a:pt x="698" y="110637"/>
                  </a:lnTo>
                  <a:lnTo>
                    <a:pt x="3862" y="138919"/>
                  </a:lnTo>
                  <a:lnTo>
                    <a:pt x="5834" y="168422"/>
                  </a:lnTo>
                  <a:lnTo>
                    <a:pt x="6710" y="196773"/>
                  </a:lnTo>
                  <a:lnTo>
                    <a:pt x="8050" y="231777"/>
                  </a:lnTo>
                  <a:lnTo>
                    <a:pt x="13400" y="269429"/>
                  </a:lnTo>
                  <a:lnTo>
                    <a:pt x="15031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SMARTInkShape-987"/>
            <p:cNvSpPr/>
            <p:nvPr/>
          </p:nvSpPr>
          <p:spPr>
            <a:xfrm>
              <a:off x="2270759" y="2072639"/>
              <a:ext cx="160020" cy="38101"/>
            </a:xfrm>
            <a:custGeom>
              <a:avLst/>
              <a:gdLst/>
              <a:ahLst/>
              <a:cxnLst/>
              <a:rect l="0" t="0" r="0" b="0"/>
              <a:pathLst>
                <a:path w="160020" h="38101">
                  <a:moveTo>
                    <a:pt x="0" y="38100"/>
                  </a:moveTo>
                  <a:lnTo>
                    <a:pt x="0" y="34055"/>
                  </a:lnTo>
                  <a:lnTo>
                    <a:pt x="4516" y="29811"/>
                  </a:lnTo>
                  <a:lnTo>
                    <a:pt x="25258" y="20187"/>
                  </a:lnTo>
                  <a:lnTo>
                    <a:pt x="54520" y="12662"/>
                  </a:lnTo>
                  <a:lnTo>
                    <a:pt x="90002" y="5069"/>
                  </a:lnTo>
                  <a:lnTo>
                    <a:pt x="127750" y="1002"/>
                  </a:lnTo>
                  <a:lnTo>
                    <a:pt x="160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SMARTInkShape-988"/>
            <p:cNvSpPr/>
            <p:nvPr/>
          </p:nvSpPr>
          <p:spPr>
            <a:xfrm>
              <a:off x="2369820" y="1935478"/>
              <a:ext cx="7620" cy="312423"/>
            </a:xfrm>
            <a:custGeom>
              <a:avLst/>
              <a:gdLst/>
              <a:ahLst/>
              <a:cxnLst/>
              <a:rect l="0" t="0" r="0" b="0"/>
              <a:pathLst>
                <a:path w="7620" h="312423">
                  <a:moveTo>
                    <a:pt x="7619" y="0"/>
                  </a:moveTo>
                  <a:lnTo>
                    <a:pt x="1058" y="0"/>
                  </a:lnTo>
                  <a:lnTo>
                    <a:pt x="706" y="847"/>
                  </a:lnTo>
                  <a:lnTo>
                    <a:pt x="12" y="37239"/>
                  </a:lnTo>
                  <a:lnTo>
                    <a:pt x="1" y="74708"/>
                  </a:lnTo>
                  <a:lnTo>
                    <a:pt x="0" y="110901"/>
                  </a:lnTo>
                  <a:lnTo>
                    <a:pt x="0" y="143773"/>
                  </a:lnTo>
                  <a:lnTo>
                    <a:pt x="0" y="177220"/>
                  </a:lnTo>
                  <a:lnTo>
                    <a:pt x="0" y="211683"/>
                  </a:lnTo>
                  <a:lnTo>
                    <a:pt x="0" y="249625"/>
                  </a:lnTo>
                  <a:lnTo>
                    <a:pt x="0" y="284803"/>
                  </a:lnTo>
                  <a:lnTo>
                    <a:pt x="0" y="302827"/>
                  </a:lnTo>
                  <a:lnTo>
                    <a:pt x="845" y="306024"/>
                  </a:lnTo>
                  <a:lnTo>
                    <a:pt x="2256" y="308156"/>
                  </a:lnTo>
                  <a:lnTo>
                    <a:pt x="7619" y="3124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SMARTInkShape-989"/>
            <p:cNvSpPr/>
            <p:nvPr/>
          </p:nvSpPr>
          <p:spPr>
            <a:xfrm>
              <a:off x="2088151" y="2164078"/>
              <a:ext cx="136060" cy="152163"/>
            </a:xfrm>
            <a:custGeom>
              <a:avLst/>
              <a:gdLst/>
              <a:ahLst/>
              <a:cxnLst/>
              <a:rect l="0" t="0" r="0" b="0"/>
              <a:pathLst>
                <a:path w="136060" h="152163">
                  <a:moveTo>
                    <a:pt x="14969" y="22861"/>
                  </a:moveTo>
                  <a:lnTo>
                    <a:pt x="14969" y="33466"/>
                  </a:lnTo>
                  <a:lnTo>
                    <a:pt x="2818" y="69062"/>
                  </a:lnTo>
                  <a:lnTo>
                    <a:pt x="0" y="106658"/>
                  </a:lnTo>
                  <a:lnTo>
                    <a:pt x="599" y="134240"/>
                  </a:lnTo>
                  <a:lnTo>
                    <a:pt x="3783" y="143200"/>
                  </a:lnTo>
                  <a:lnTo>
                    <a:pt x="5819" y="146267"/>
                  </a:lnTo>
                  <a:lnTo>
                    <a:pt x="10336" y="149674"/>
                  </a:lnTo>
                  <a:lnTo>
                    <a:pt x="17641" y="151594"/>
                  </a:lnTo>
                  <a:lnTo>
                    <a:pt x="29212" y="152162"/>
                  </a:lnTo>
                  <a:lnTo>
                    <a:pt x="62328" y="141775"/>
                  </a:lnTo>
                  <a:lnTo>
                    <a:pt x="99991" y="116355"/>
                  </a:lnTo>
                  <a:lnTo>
                    <a:pt x="110047" y="104206"/>
                  </a:lnTo>
                  <a:lnTo>
                    <a:pt x="132691" y="66774"/>
                  </a:lnTo>
                  <a:lnTo>
                    <a:pt x="136059" y="41790"/>
                  </a:lnTo>
                  <a:lnTo>
                    <a:pt x="132597" y="25742"/>
                  </a:lnTo>
                  <a:lnTo>
                    <a:pt x="126209" y="14308"/>
                  </a:lnTo>
                  <a:lnTo>
                    <a:pt x="115487" y="1647"/>
                  </a:lnTo>
                  <a:lnTo>
                    <a:pt x="112419" y="733"/>
                  </a:lnTo>
                  <a:lnTo>
                    <a:pt x="10640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SMARTInkShape-990"/>
            <p:cNvSpPr/>
            <p:nvPr/>
          </p:nvSpPr>
          <p:spPr>
            <a:xfrm>
              <a:off x="1844039" y="2080259"/>
              <a:ext cx="174532" cy="311819"/>
            </a:xfrm>
            <a:custGeom>
              <a:avLst/>
              <a:gdLst/>
              <a:ahLst/>
              <a:cxnLst/>
              <a:rect l="0" t="0" r="0" b="0"/>
              <a:pathLst>
                <a:path w="174532" h="311819">
                  <a:moveTo>
                    <a:pt x="0" y="0"/>
                  </a:moveTo>
                  <a:lnTo>
                    <a:pt x="0" y="33422"/>
                  </a:lnTo>
                  <a:lnTo>
                    <a:pt x="0" y="69663"/>
                  </a:lnTo>
                  <a:lnTo>
                    <a:pt x="0" y="101639"/>
                  </a:lnTo>
                  <a:lnTo>
                    <a:pt x="2257" y="137924"/>
                  </a:lnTo>
                  <a:lnTo>
                    <a:pt x="6031" y="175487"/>
                  </a:lnTo>
                  <a:lnTo>
                    <a:pt x="7149" y="211169"/>
                  </a:lnTo>
                  <a:lnTo>
                    <a:pt x="7480" y="243191"/>
                  </a:lnTo>
                  <a:lnTo>
                    <a:pt x="7592" y="276262"/>
                  </a:lnTo>
                  <a:lnTo>
                    <a:pt x="93" y="311818"/>
                  </a:lnTo>
                  <a:lnTo>
                    <a:pt x="1" y="278158"/>
                  </a:lnTo>
                  <a:lnTo>
                    <a:pt x="2258" y="250713"/>
                  </a:lnTo>
                  <a:lnTo>
                    <a:pt x="10607" y="216788"/>
                  </a:lnTo>
                  <a:lnTo>
                    <a:pt x="17913" y="187470"/>
                  </a:lnTo>
                  <a:lnTo>
                    <a:pt x="34050" y="154154"/>
                  </a:lnTo>
                  <a:lnTo>
                    <a:pt x="43638" y="141609"/>
                  </a:lnTo>
                  <a:lnTo>
                    <a:pt x="68827" y="125841"/>
                  </a:lnTo>
                  <a:lnTo>
                    <a:pt x="86528" y="118095"/>
                  </a:lnTo>
                  <a:lnTo>
                    <a:pt x="118231" y="114800"/>
                  </a:lnTo>
                  <a:lnTo>
                    <a:pt x="134279" y="118493"/>
                  </a:lnTo>
                  <a:lnTo>
                    <a:pt x="149760" y="128996"/>
                  </a:lnTo>
                  <a:lnTo>
                    <a:pt x="161025" y="142832"/>
                  </a:lnTo>
                  <a:lnTo>
                    <a:pt x="169726" y="161701"/>
                  </a:lnTo>
                  <a:lnTo>
                    <a:pt x="174531" y="198342"/>
                  </a:lnTo>
                  <a:lnTo>
                    <a:pt x="172786" y="221046"/>
                  </a:lnTo>
                  <a:lnTo>
                    <a:pt x="168235" y="235402"/>
                  </a:lnTo>
                  <a:lnTo>
                    <a:pt x="150775" y="259672"/>
                  </a:lnTo>
                  <a:lnTo>
                    <a:pt x="117533" y="276688"/>
                  </a:lnTo>
                  <a:lnTo>
                    <a:pt x="90573" y="280903"/>
                  </a:lnTo>
                  <a:lnTo>
                    <a:pt x="60788" y="279477"/>
                  </a:lnTo>
                  <a:lnTo>
                    <a:pt x="28075" y="269763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991"/>
            <p:cNvSpPr/>
            <p:nvPr/>
          </p:nvSpPr>
          <p:spPr>
            <a:xfrm>
              <a:off x="1364551" y="2301332"/>
              <a:ext cx="241874" cy="373287"/>
            </a:xfrm>
            <a:custGeom>
              <a:avLst/>
              <a:gdLst/>
              <a:ahLst/>
              <a:cxnLst/>
              <a:rect l="0" t="0" r="0" b="0"/>
              <a:pathLst>
                <a:path w="241874" h="373287">
                  <a:moveTo>
                    <a:pt x="121349" y="7527"/>
                  </a:moveTo>
                  <a:lnTo>
                    <a:pt x="117303" y="7527"/>
                  </a:lnTo>
                  <a:lnTo>
                    <a:pt x="113059" y="5270"/>
                  </a:lnTo>
                  <a:lnTo>
                    <a:pt x="107482" y="967"/>
                  </a:lnTo>
                  <a:lnTo>
                    <a:pt x="89062" y="0"/>
                  </a:lnTo>
                  <a:lnTo>
                    <a:pt x="76880" y="3979"/>
                  </a:lnTo>
                  <a:lnTo>
                    <a:pt x="53204" y="18994"/>
                  </a:lnTo>
                  <a:lnTo>
                    <a:pt x="26848" y="54366"/>
                  </a:lnTo>
                  <a:lnTo>
                    <a:pt x="5944" y="91495"/>
                  </a:lnTo>
                  <a:lnTo>
                    <a:pt x="715" y="115772"/>
                  </a:lnTo>
                  <a:lnTo>
                    <a:pt x="0" y="126474"/>
                  </a:lnTo>
                  <a:lnTo>
                    <a:pt x="1940" y="134616"/>
                  </a:lnTo>
                  <a:lnTo>
                    <a:pt x="10085" y="146743"/>
                  </a:lnTo>
                  <a:lnTo>
                    <a:pt x="14889" y="149835"/>
                  </a:lnTo>
                  <a:lnTo>
                    <a:pt x="20693" y="151208"/>
                  </a:lnTo>
                  <a:lnTo>
                    <a:pt x="28917" y="151819"/>
                  </a:lnTo>
                  <a:lnTo>
                    <a:pt x="43066" y="148117"/>
                  </a:lnTo>
                  <a:lnTo>
                    <a:pt x="68068" y="128560"/>
                  </a:lnTo>
                  <a:lnTo>
                    <a:pt x="81009" y="113944"/>
                  </a:lnTo>
                  <a:lnTo>
                    <a:pt x="92966" y="93835"/>
                  </a:lnTo>
                  <a:lnTo>
                    <a:pt x="96852" y="78632"/>
                  </a:lnTo>
                  <a:lnTo>
                    <a:pt x="98004" y="63402"/>
                  </a:lnTo>
                  <a:lnTo>
                    <a:pt x="94299" y="48166"/>
                  </a:lnTo>
                  <a:lnTo>
                    <a:pt x="87839" y="32927"/>
                  </a:lnTo>
                  <a:lnTo>
                    <a:pt x="83030" y="27283"/>
                  </a:lnTo>
                  <a:lnTo>
                    <a:pt x="73045" y="19613"/>
                  </a:lnTo>
                  <a:lnTo>
                    <a:pt x="70519" y="18971"/>
                  </a:lnTo>
                  <a:lnTo>
                    <a:pt x="67990" y="19391"/>
                  </a:lnTo>
                  <a:lnTo>
                    <a:pt x="65456" y="20516"/>
                  </a:lnTo>
                  <a:lnTo>
                    <a:pt x="63766" y="22113"/>
                  </a:lnTo>
                  <a:lnTo>
                    <a:pt x="61890" y="26146"/>
                  </a:lnTo>
                  <a:lnTo>
                    <a:pt x="60833" y="33176"/>
                  </a:lnTo>
                  <a:lnTo>
                    <a:pt x="64566" y="44666"/>
                  </a:lnTo>
                  <a:lnTo>
                    <a:pt x="74259" y="58483"/>
                  </a:lnTo>
                  <a:lnTo>
                    <a:pt x="108583" y="93763"/>
                  </a:lnTo>
                  <a:lnTo>
                    <a:pt x="146013" y="131248"/>
                  </a:lnTo>
                  <a:lnTo>
                    <a:pt x="182546" y="167785"/>
                  </a:lnTo>
                  <a:lnTo>
                    <a:pt x="216395" y="205678"/>
                  </a:lnTo>
                  <a:lnTo>
                    <a:pt x="236204" y="236134"/>
                  </a:lnTo>
                  <a:lnTo>
                    <a:pt x="241873" y="266608"/>
                  </a:lnTo>
                  <a:lnTo>
                    <a:pt x="240596" y="289468"/>
                  </a:lnTo>
                  <a:lnTo>
                    <a:pt x="236154" y="303860"/>
                  </a:lnTo>
                  <a:lnTo>
                    <a:pt x="228535" y="315903"/>
                  </a:lnTo>
                  <a:lnTo>
                    <a:pt x="202916" y="337429"/>
                  </a:lnTo>
                  <a:lnTo>
                    <a:pt x="166122" y="355731"/>
                  </a:lnTo>
                  <a:lnTo>
                    <a:pt x="136307" y="364981"/>
                  </a:lnTo>
                  <a:lnTo>
                    <a:pt x="99937" y="371647"/>
                  </a:lnTo>
                  <a:lnTo>
                    <a:pt x="65095" y="373071"/>
                  </a:lnTo>
                  <a:lnTo>
                    <a:pt x="52769" y="3732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992"/>
            <p:cNvSpPr/>
            <p:nvPr/>
          </p:nvSpPr>
          <p:spPr>
            <a:xfrm>
              <a:off x="1158238" y="2324375"/>
              <a:ext cx="137163" cy="174985"/>
            </a:xfrm>
            <a:custGeom>
              <a:avLst/>
              <a:gdLst/>
              <a:ahLst/>
              <a:cxnLst/>
              <a:rect l="0" t="0" r="0" b="0"/>
              <a:pathLst>
                <a:path w="137163" h="174985">
                  <a:moveTo>
                    <a:pt x="0" y="45445"/>
                  </a:moveTo>
                  <a:lnTo>
                    <a:pt x="0" y="79697"/>
                  </a:lnTo>
                  <a:lnTo>
                    <a:pt x="0" y="114521"/>
                  </a:lnTo>
                  <a:lnTo>
                    <a:pt x="0" y="149181"/>
                  </a:lnTo>
                  <a:lnTo>
                    <a:pt x="0" y="174840"/>
                  </a:lnTo>
                  <a:lnTo>
                    <a:pt x="0" y="142418"/>
                  </a:lnTo>
                  <a:lnTo>
                    <a:pt x="6085" y="112765"/>
                  </a:lnTo>
                  <a:lnTo>
                    <a:pt x="15439" y="77432"/>
                  </a:lnTo>
                  <a:lnTo>
                    <a:pt x="25441" y="45741"/>
                  </a:lnTo>
                  <a:lnTo>
                    <a:pt x="36416" y="21107"/>
                  </a:lnTo>
                  <a:lnTo>
                    <a:pt x="48421" y="6812"/>
                  </a:lnTo>
                  <a:lnTo>
                    <a:pt x="54823" y="2875"/>
                  </a:lnTo>
                  <a:lnTo>
                    <a:pt x="74472" y="138"/>
                  </a:lnTo>
                  <a:lnTo>
                    <a:pt x="77589" y="0"/>
                  </a:lnTo>
                  <a:lnTo>
                    <a:pt x="83309" y="2105"/>
                  </a:lnTo>
                  <a:lnTo>
                    <a:pt x="97926" y="14400"/>
                  </a:lnTo>
                  <a:lnTo>
                    <a:pt x="102789" y="23461"/>
                  </a:lnTo>
                  <a:lnTo>
                    <a:pt x="112370" y="61429"/>
                  </a:lnTo>
                  <a:lnTo>
                    <a:pt x="119284" y="98883"/>
                  </a:lnTo>
                  <a:lnTo>
                    <a:pt x="121573" y="136898"/>
                  </a:lnTo>
                  <a:lnTo>
                    <a:pt x="121891" y="167953"/>
                  </a:lnTo>
                  <a:lnTo>
                    <a:pt x="122747" y="170297"/>
                  </a:lnTo>
                  <a:lnTo>
                    <a:pt x="124165" y="171860"/>
                  </a:lnTo>
                  <a:lnTo>
                    <a:pt x="127998" y="173596"/>
                  </a:lnTo>
                  <a:lnTo>
                    <a:pt x="137162" y="1749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993"/>
            <p:cNvSpPr/>
            <p:nvPr/>
          </p:nvSpPr>
          <p:spPr>
            <a:xfrm>
              <a:off x="1082038" y="2255520"/>
              <a:ext cx="7623" cy="1"/>
            </a:xfrm>
            <a:custGeom>
              <a:avLst/>
              <a:gdLst/>
              <a:ahLst/>
              <a:cxnLst/>
              <a:rect l="0" t="0" r="0" b="0"/>
              <a:pathLst>
                <a:path w="7623" h="1">
                  <a:moveTo>
                    <a:pt x="762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994"/>
            <p:cNvSpPr/>
            <p:nvPr/>
          </p:nvSpPr>
          <p:spPr>
            <a:xfrm>
              <a:off x="1043938" y="2385059"/>
              <a:ext cx="1" cy="160021"/>
            </a:xfrm>
            <a:custGeom>
              <a:avLst/>
              <a:gdLst/>
              <a:ahLst/>
              <a:cxnLst/>
              <a:rect l="0" t="0" r="0" b="0"/>
              <a:pathLst>
                <a:path w="1" h="160021">
                  <a:moveTo>
                    <a:pt x="0" y="0"/>
                  </a:moveTo>
                  <a:lnTo>
                    <a:pt x="0" y="32785"/>
                  </a:lnTo>
                  <a:lnTo>
                    <a:pt x="0" y="62261"/>
                  </a:lnTo>
                  <a:lnTo>
                    <a:pt x="0" y="97561"/>
                  </a:lnTo>
                  <a:lnTo>
                    <a:pt x="0" y="130880"/>
                  </a:lnTo>
                  <a:lnTo>
                    <a:pt x="0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995"/>
            <p:cNvSpPr/>
            <p:nvPr/>
          </p:nvSpPr>
          <p:spPr>
            <a:xfrm>
              <a:off x="830578" y="2377439"/>
              <a:ext cx="129542" cy="212744"/>
            </a:xfrm>
            <a:custGeom>
              <a:avLst/>
              <a:gdLst/>
              <a:ahLst/>
              <a:cxnLst/>
              <a:rect l="0" t="0" r="0" b="0"/>
              <a:pathLst>
                <a:path w="129542" h="212744">
                  <a:moveTo>
                    <a:pt x="0" y="38100"/>
                  </a:moveTo>
                  <a:lnTo>
                    <a:pt x="4047" y="42146"/>
                  </a:lnTo>
                  <a:lnTo>
                    <a:pt x="6033" y="46389"/>
                  </a:lnTo>
                  <a:lnTo>
                    <a:pt x="18133" y="82236"/>
                  </a:lnTo>
                  <a:lnTo>
                    <a:pt x="28010" y="113987"/>
                  </a:lnTo>
                  <a:lnTo>
                    <a:pt x="38115" y="144719"/>
                  </a:lnTo>
                  <a:lnTo>
                    <a:pt x="50802" y="182026"/>
                  </a:lnTo>
                  <a:lnTo>
                    <a:pt x="60961" y="202812"/>
                  </a:lnTo>
                  <a:lnTo>
                    <a:pt x="68136" y="212743"/>
                  </a:lnTo>
                  <a:lnTo>
                    <a:pt x="72494" y="209131"/>
                  </a:lnTo>
                  <a:lnTo>
                    <a:pt x="74553" y="204989"/>
                  </a:lnTo>
                  <a:lnTo>
                    <a:pt x="86710" y="169220"/>
                  </a:lnTo>
                  <a:lnTo>
                    <a:pt x="91354" y="135778"/>
                  </a:lnTo>
                  <a:lnTo>
                    <a:pt x="97248" y="103920"/>
                  </a:lnTo>
                  <a:lnTo>
                    <a:pt x="106824" y="67283"/>
                  </a:lnTo>
                  <a:lnTo>
                    <a:pt x="118553" y="29777"/>
                  </a:lnTo>
                  <a:lnTo>
                    <a:pt x="121790" y="4539"/>
                  </a:lnTo>
                  <a:lnTo>
                    <a:pt x="122680" y="3025"/>
                  </a:lnTo>
                  <a:lnTo>
                    <a:pt x="124120" y="2018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SMARTInkShape-996"/>
            <p:cNvSpPr/>
            <p:nvPr/>
          </p:nvSpPr>
          <p:spPr>
            <a:xfrm>
              <a:off x="739138" y="2346959"/>
              <a:ext cx="7623" cy="1"/>
            </a:xfrm>
            <a:custGeom>
              <a:avLst/>
              <a:gdLst/>
              <a:ahLst/>
              <a:cxnLst/>
              <a:rect l="0" t="0" r="0" b="0"/>
              <a:pathLst>
                <a:path w="7623" h="1">
                  <a:moveTo>
                    <a:pt x="7622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SMARTInkShape-997"/>
            <p:cNvSpPr/>
            <p:nvPr/>
          </p:nvSpPr>
          <p:spPr>
            <a:xfrm>
              <a:off x="731519" y="2468879"/>
              <a:ext cx="15242" cy="160022"/>
            </a:xfrm>
            <a:custGeom>
              <a:avLst/>
              <a:gdLst/>
              <a:ahLst/>
              <a:cxnLst/>
              <a:rect l="0" t="0" r="0" b="0"/>
              <a:pathLst>
                <a:path w="15242" h="160022">
                  <a:moveTo>
                    <a:pt x="15241" y="0"/>
                  </a:moveTo>
                  <a:lnTo>
                    <a:pt x="15241" y="10606"/>
                  </a:lnTo>
                  <a:lnTo>
                    <a:pt x="12983" y="15438"/>
                  </a:lnTo>
                  <a:lnTo>
                    <a:pt x="11195" y="17913"/>
                  </a:lnTo>
                  <a:lnTo>
                    <a:pt x="8680" y="29485"/>
                  </a:lnTo>
                  <a:lnTo>
                    <a:pt x="11532" y="61833"/>
                  </a:lnTo>
                  <a:lnTo>
                    <a:pt x="8135" y="99175"/>
                  </a:lnTo>
                  <a:lnTo>
                    <a:pt x="7688" y="133131"/>
                  </a:lnTo>
                  <a:lnTo>
                    <a:pt x="5392" y="141860"/>
                  </a:lnTo>
                  <a:lnTo>
                    <a:pt x="1597" y="151535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998"/>
            <p:cNvSpPr/>
            <p:nvPr/>
          </p:nvSpPr>
          <p:spPr>
            <a:xfrm>
              <a:off x="382540" y="2278378"/>
              <a:ext cx="280399" cy="401896"/>
            </a:xfrm>
            <a:custGeom>
              <a:avLst/>
              <a:gdLst/>
              <a:ahLst/>
              <a:cxnLst/>
              <a:rect l="0" t="0" r="0" b="0"/>
              <a:pathLst>
                <a:path w="280399" h="401896">
                  <a:moveTo>
                    <a:pt x="89898" y="0"/>
                  </a:moveTo>
                  <a:lnTo>
                    <a:pt x="87642" y="32017"/>
                  </a:lnTo>
                  <a:lnTo>
                    <a:pt x="83338" y="65309"/>
                  </a:lnTo>
                  <a:lnTo>
                    <a:pt x="78547" y="98562"/>
                  </a:lnTo>
                  <a:lnTo>
                    <a:pt x="75812" y="131180"/>
                  </a:lnTo>
                  <a:lnTo>
                    <a:pt x="66911" y="166339"/>
                  </a:lnTo>
                  <a:lnTo>
                    <a:pt x="57593" y="203567"/>
                  </a:lnTo>
                  <a:lnTo>
                    <a:pt x="45425" y="237364"/>
                  </a:lnTo>
                  <a:lnTo>
                    <a:pt x="31095" y="272872"/>
                  </a:lnTo>
                  <a:lnTo>
                    <a:pt x="20170" y="306159"/>
                  </a:lnTo>
                  <a:lnTo>
                    <a:pt x="8894" y="341664"/>
                  </a:lnTo>
                  <a:lnTo>
                    <a:pt x="0" y="376794"/>
                  </a:lnTo>
                  <a:lnTo>
                    <a:pt x="1402" y="385621"/>
                  </a:lnTo>
                  <a:lnTo>
                    <a:pt x="6951" y="395352"/>
                  </a:lnTo>
                  <a:lnTo>
                    <a:pt x="9201" y="398189"/>
                  </a:lnTo>
                  <a:lnTo>
                    <a:pt x="18472" y="401340"/>
                  </a:lnTo>
                  <a:lnTo>
                    <a:pt x="30214" y="401895"/>
                  </a:lnTo>
                  <a:lnTo>
                    <a:pt x="60757" y="393108"/>
                  </a:lnTo>
                  <a:lnTo>
                    <a:pt x="95400" y="388660"/>
                  </a:lnTo>
                  <a:lnTo>
                    <a:pt x="129838" y="380507"/>
                  </a:lnTo>
                  <a:lnTo>
                    <a:pt x="159025" y="373234"/>
                  </a:lnTo>
                  <a:lnTo>
                    <a:pt x="195182" y="363191"/>
                  </a:lnTo>
                  <a:lnTo>
                    <a:pt x="231173" y="358293"/>
                  </a:lnTo>
                  <a:lnTo>
                    <a:pt x="266321" y="346078"/>
                  </a:lnTo>
                  <a:lnTo>
                    <a:pt x="280398" y="3429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SMARTInkShape-Group132"/>
          <p:cNvGrpSpPr/>
          <p:nvPr/>
        </p:nvGrpSpPr>
        <p:grpSpPr>
          <a:xfrm>
            <a:off x="2197788" y="3695700"/>
            <a:ext cx="2000831" cy="571501"/>
            <a:chOff x="2197788" y="3695700"/>
            <a:chExt cx="2000831" cy="571501"/>
          </a:xfrm>
        </p:grpSpPr>
        <p:sp>
          <p:nvSpPr>
            <p:cNvPr id="235" name="SMARTInkShape-999"/>
            <p:cNvSpPr/>
            <p:nvPr/>
          </p:nvSpPr>
          <p:spPr>
            <a:xfrm>
              <a:off x="3756659" y="4023531"/>
              <a:ext cx="198121" cy="129264"/>
            </a:xfrm>
            <a:custGeom>
              <a:avLst/>
              <a:gdLst/>
              <a:ahLst/>
              <a:cxnLst/>
              <a:rect l="0" t="0" r="0" b="0"/>
              <a:pathLst>
                <a:path w="198121" h="129264">
                  <a:moveTo>
                    <a:pt x="0" y="53169"/>
                  </a:moveTo>
                  <a:lnTo>
                    <a:pt x="4045" y="53169"/>
                  </a:lnTo>
                  <a:lnTo>
                    <a:pt x="5236" y="54015"/>
                  </a:lnTo>
                  <a:lnTo>
                    <a:pt x="6031" y="55425"/>
                  </a:lnTo>
                  <a:lnTo>
                    <a:pt x="6560" y="57214"/>
                  </a:lnTo>
                  <a:lnTo>
                    <a:pt x="13512" y="68606"/>
                  </a:lnTo>
                  <a:lnTo>
                    <a:pt x="15196" y="104455"/>
                  </a:lnTo>
                  <a:lnTo>
                    <a:pt x="15239" y="128167"/>
                  </a:lnTo>
                  <a:lnTo>
                    <a:pt x="14394" y="128567"/>
                  </a:lnTo>
                  <a:lnTo>
                    <a:pt x="8680" y="129263"/>
                  </a:lnTo>
                  <a:lnTo>
                    <a:pt x="8327" y="128452"/>
                  </a:lnTo>
                  <a:lnTo>
                    <a:pt x="7713" y="118752"/>
                  </a:lnTo>
                  <a:lnTo>
                    <a:pt x="9920" y="113926"/>
                  </a:lnTo>
                  <a:lnTo>
                    <a:pt x="11693" y="111453"/>
                  </a:lnTo>
                  <a:lnTo>
                    <a:pt x="14189" y="99882"/>
                  </a:lnTo>
                  <a:lnTo>
                    <a:pt x="17359" y="75824"/>
                  </a:lnTo>
                  <a:lnTo>
                    <a:pt x="30667" y="43273"/>
                  </a:lnTo>
                  <a:lnTo>
                    <a:pt x="36490" y="30990"/>
                  </a:lnTo>
                  <a:lnTo>
                    <a:pt x="60494" y="4011"/>
                  </a:lnTo>
                  <a:lnTo>
                    <a:pt x="65834" y="1688"/>
                  </a:lnTo>
                  <a:lnTo>
                    <a:pt x="78713" y="73"/>
                  </a:lnTo>
                  <a:lnTo>
                    <a:pt x="83808" y="2194"/>
                  </a:lnTo>
                  <a:lnTo>
                    <a:pt x="93978" y="10456"/>
                  </a:lnTo>
                  <a:lnTo>
                    <a:pt x="96801" y="15275"/>
                  </a:lnTo>
                  <a:lnTo>
                    <a:pt x="105885" y="48394"/>
                  </a:lnTo>
                  <a:lnTo>
                    <a:pt x="106576" y="73527"/>
                  </a:lnTo>
                  <a:lnTo>
                    <a:pt x="104375" y="81409"/>
                  </a:lnTo>
                  <a:lnTo>
                    <a:pt x="101422" y="87733"/>
                  </a:lnTo>
                  <a:lnTo>
                    <a:pt x="99268" y="98644"/>
                  </a:lnTo>
                  <a:lnTo>
                    <a:pt x="99121" y="102955"/>
                  </a:lnTo>
                  <a:lnTo>
                    <a:pt x="99061" y="74433"/>
                  </a:lnTo>
                  <a:lnTo>
                    <a:pt x="108467" y="37768"/>
                  </a:lnTo>
                  <a:lnTo>
                    <a:pt x="113400" y="27696"/>
                  </a:lnTo>
                  <a:lnTo>
                    <a:pt x="131126" y="6404"/>
                  </a:lnTo>
                  <a:lnTo>
                    <a:pt x="136735" y="2751"/>
                  </a:lnTo>
                  <a:lnTo>
                    <a:pt x="144655" y="695"/>
                  </a:lnTo>
                  <a:lnTo>
                    <a:pt x="154915" y="0"/>
                  </a:lnTo>
                  <a:lnTo>
                    <a:pt x="160008" y="2162"/>
                  </a:lnTo>
                  <a:lnTo>
                    <a:pt x="170178" y="10449"/>
                  </a:lnTo>
                  <a:lnTo>
                    <a:pt x="177800" y="21789"/>
                  </a:lnTo>
                  <a:lnTo>
                    <a:pt x="187820" y="48890"/>
                  </a:lnTo>
                  <a:lnTo>
                    <a:pt x="190343" y="83695"/>
                  </a:lnTo>
                  <a:lnTo>
                    <a:pt x="190498" y="112492"/>
                  </a:lnTo>
                  <a:lnTo>
                    <a:pt x="198120" y="1217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1000"/>
            <p:cNvSpPr/>
            <p:nvPr/>
          </p:nvSpPr>
          <p:spPr>
            <a:xfrm>
              <a:off x="3605860" y="4091940"/>
              <a:ext cx="112564" cy="106540"/>
            </a:xfrm>
            <a:custGeom>
              <a:avLst/>
              <a:gdLst/>
              <a:ahLst/>
              <a:cxnLst/>
              <a:rect l="0" t="0" r="0" b="0"/>
              <a:pathLst>
                <a:path w="112564" h="106540">
                  <a:moveTo>
                    <a:pt x="82219" y="7619"/>
                  </a:moveTo>
                  <a:lnTo>
                    <a:pt x="49016" y="8465"/>
                  </a:lnTo>
                  <a:lnTo>
                    <a:pt x="39738" y="13702"/>
                  </a:lnTo>
                  <a:lnTo>
                    <a:pt x="15268" y="32795"/>
                  </a:lnTo>
                  <a:lnTo>
                    <a:pt x="2001" y="50947"/>
                  </a:lnTo>
                  <a:lnTo>
                    <a:pt x="0" y="59613"/>
                  </a:lnTo>
                  <a:lnTo>
                    <a:pt x="1369" y="66853"/>
                  </a:lnTo>
                  <a:lnTo>
                    <a:pt x="16353" y="92818"/>
                  </a:lnTo>
                  <a:lnTo>
                    <a:pt x="23851" y="101255"/>
                  </a:lnTo>
                  <a:lnTo>
                    <a:pt x="31159" y="104268"/>
                  </a:lnTo>
                  <a:lnTo>
                    <a:pt x="64572" y="106539"/>
                  </a:lnTo>
                  <a:lnTo>
                    <a:pt x="79718" y="102593"/>
                  </a:lnTo>
                  <a:lnTo>
                    <a:pt x="93923" y="93673"/>
                  </a:lnTo>
                  <a:lnTo>
                    <a:pt x="102245" y="85422"/>
                  </a:lnTo>
                  <a:lnTo>
                    <a:pt x="109224" y="73475"/>
                  </a:lnTo>
                  <a:lnTo>
                    <a:pt x="111670" y="63350"/>
                  </a:lnTo>
                  <a:lnTo>
                    <a:pt x="112563" y="44331"/>
                  </a:lnTo>
                  <a:lnTo>
                    <a:pt x="108614" y="31855"/>
                  </a:lnTo>
                  <a:lnTo>
                    <a:pt x="99694" y="18552"/>
                  </a:lnTo>
                  <a:lnTo>
                    <a:pt x="87259" y="5180"/>
                  </a:lnTo>
                  <a:lnTo>
                    <a:pt x="82202" y="2303"/>
                  </a:lnTo>
                  <a:lnTo>
                    <a:pt x="7459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SMARTInkShape-1001"/>
            <p:cNvSpPr/>
            <p:nvPr/>
          </p:nvSpPr>
          <p:spPr>
            <a:xfrm>
              <a:off x="4016054" y="3993012"/>
              <a:ext cx="182565" cy="136933"/>
            </a:xfrm>
            <a:custGeom>
              <a:avLst/>
              <a:gdLst/>
              <a:ahLst/>
              <a:cxnLst/>
              <a:rect l="0" t="0" r="0" b="0"/>
              <a:pathLst>
                <a:path w="182565" h="136933">
                  <a:moveTo>
                    <a:pt x="7305" y="53206"/>
                  </a:moveTo>
                  <a:lnTo>
                    <a:pt x="0" y="53206"/>
                  </a:lnTo>
                  <a:lnTo>
                    <a:pt x="3823" y="57253"/>
                  </a:lnTo>
                  <a:lnTo>
                    <a:pt x="10273" y="59239"/>
                  </a:lnTo>
                  <a:lnTo>
                    <a:pt x="17938" y="60968"/>
                  </a:lnTo>
                  <a:lnTo>
                    <a:pt x="29757" y="66720"/>
                  </a:lnTo>
                  <a:lnTo>
                    <a:pt x="32432" y="67294"/>
                  </a:lnTo>
                  <a:lnTo>
                    <a:pt x="35063" y="66832"/>
                  </a:lnTo>
                  <a:lnTo>
                    <a:pt x="43659" y="62983"/>
                  </a:lnTo>
                  <a:lnTo>
                    <a:pt x="66165" y="57065"/>
                  </a:lnTo>
                  <a:lnTo>
                    <a:pt x="80049" y="47885"/>
                  </a:lnTo>
                  <a:lnTo>
                    <a:pt x="101250" y="27798"/>
                  </a:lnTo>
                  <a:lnTo>
                    <a:pt x="104092" y="22723"/>
                  </a:lnTo>
                  <a:lnTo>
                    <a:pt x="105916" y="12567"/>
                  </a:lnTo>
                  <a:lnTo>
                    <a:pt x="103908" y="7486"/>
                  </a:lnTo>
                  <a:lnTo>
                    <a:pt x="99764" y="1372"/>
                  </a:lnTo>
                  <a:lnTo>
                    <a:pt x="96941" y="536"/>
                  </a:lnTo>
                  <a:lnTo>
                    <a:pt x="88228" y="0"/>
                  </a:lnTo>
                  <a:lnTo>
                    <a:pt x="62707" y="10485"/>
                  </a:lnTo>
                  <a:lnTo>
                    <a:pt x="36709" y="31869"/>
                  </a:lnTo>
                  <a:lnTo>
                    <a:pt x="13572" y="65205"/>
                  </a:lnTo>
                  <a:lnTo>
                    <a:pt x="9163" y="80938"/>
                  </a:lnTo>
                  <a:lnTo>
                    <a:pt x="7855" y="96324"/>
                  </a:lnTo>
                  <a:lnTo>
                    <a:pt x="11514" y="111609"/>
                  </a:lnTo>
                  <a:lnTo>
                    <a:pt x="17924" y="119521"/>
                  </a:lnTo>
                  <a:lnTo>
                    <a:pt x="35837" y="131499"/>
                  </a:lnTo>
                  <a:lnTo>
                    <a:pt x="60918" y="135934"/>
                  </a:lnTo>
                  <a:lnTo>
                    <a:pt x="98702" y="136932"/>
                  </a:lnTo>
                  <a:lnTo>
                    <a:pt x="123353" y="134751"/>
                  </a:lnTo>
                  <a:lnTo>
                    <a:pt x="159189" y="123846"/>
                  </a:lnTo>
                  <a:lnTo>
                    <a:pt x="182564" y="1217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SMARTInkShape-1002"/>
            <p:cNvSpPr/>
            <p:nvPr/>
          </p:nvSpPr>
          <p:spPr>
            <a:xfrm>
              <a:off x="3461011" y="4084318"/>
              <a:ext cx="120253" cy="129418"/>
            </a:xfrm>
            <a:custGeom>
              <a:avLst/>
              <a:gdLst/>
              <a:ahLst/>
              <a:cxnLst/>
              <a:rect l="0" t="0" r="0" b="0"/>
              <a:pathLst>
                <a:path w="120253" h="129418">
                  <a:moveTo>
                    <a:pt x="67048" y="0"/>
                  </a:moveTo>
                  <a:lnTo>
                    <a:pt x="41608" y="0"/>
                  </a:lnTo>
                  <a:lnTo>
                    <a:pt x="8836" y="8258"/>
                  </a:lnTo>
                  <a:lnTo>
                    <a:pt x="0" y="14155"/>
                  </a:lnTo>
                  <a:lnTo>
                    <a:pt x="337" y="15363"/>
                  </a:lnTo>
                  <a:lnTo>
                    <a:pt x="9208" y="25752"/>
                  </a:lnTo>
                  <a:lnTo>
                    <a:pt x="13966" y="28380"/>
                  </a:lnTo>
                  <a:lnTo>
                    <a:pt x="52014" y="43607"/>
                  </a:lnTo>
                  <a:lnTo>
                    <a:pt x="67108" y="47353"/>
                  </a:lnTo>
                  <a:lnTo>
                    <a:pt x="87380" y="56204"/>
                  </a:lnTo>
                  <a:lnTo>
                    <a:pt x="95276" y="63362"/>
                  </a:lnTo>
                  <a:lnTo>
                    <a:pt x="116914" y="89545"/>
                  </a:lnTo>
                  <a:lnTo>
                    <a:pt x="120252" y="112475"/>
                  </a:lnTo>
                  <a:lnTo>
                    <a:pt x="116302" y="117804"/>
                  </a:lnTo>
                  <a:lnTo>
                    <a:pt x="105725" y="124747"/>
                  </a:lnTo>
                  <a:lnTo>
                    <a:pt x="91867" y="128121"/>
                  </a:lnTo>
                  <a:lnTo>
                    <a:pt x="65962" y="129417"/>
                  </a:lnTo>
                  <a:lnTo>
                    <a:pt x="31723" y="121281"/>
                  </a:lnTo>
                  <a:lnTo>
                    <a:pt x="21329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1003"/>
            <p:cNvSpPr/>
            <p:nvPr/>
          </p:nvSpPr>
          <p:spPr>
            <a:xfrm>
              <a:off x="3307462" y="4114800"/>
              <a:ext cx="121402" cy="106223"/>
            </a:xfrm>
            <a:custGeom>
              <a:avLst/>
              <a:gdLst/>
              <a:ahLst/>
              <a:cxnLst/>
              <a:rect l="0" t="0" r="0" b="0"/>
              <a:pathLst>
                <a:path w="121402" h="106223">
                  <a:moveTo>
                    <a:pt x="75817" y="0"/>
                  </a:moveTo>
                  <a:lnTo>
                    <a:pt x="50312" y="0"/>
                  </a:lnTo>
                  <a:lnTo>
                    <a:pt x="38720" y="4045"/>
                  </a:lnTo>
                  <a:lnTo>
                    <a:pt x="24871" y="13844"/>
                  </a:lnTo>
                  <a:lnTo>
                    <a:pt x="16204" y="21957"/>
                  </a:lnTo>
                  <a:lnTo>
                    <a:pt x="11223" y="31207"/>
                  </a:lnTo>
                  <a:lnTo>
                    <a:pt x="8161" y="40116"/>
                  </a:lnTo>
                  <a:lnTo>
                    <a:pt x="2525" y="50739"/>
                  </a:lnTo>
                  <a:lnTo>
                    <a:pt x="0" y="73986"/>
                  </a:lnTo>
                  <a:lnTo>
                    <a:pt x="1565" y="78109"/>
                  </a:lnTo>
                  <a:lnTo>
                    <a:pt x="24845" y="101475"/>
                  </a:lnTo>
                  <a:lnTo>
                    <a:pt x="34537" y="104366"/>
                  </a:lnTo>
                  <a:lnTo>
                    <a:pt x="57408" y="106222"/>
                  </a:lnTo>
                  <a:lnTo>
                    <a:pt x="73090" y="102499"/>
                  </a:lnTo>
                  <a:lnTo>
                    <a:pt x="96394" y="91223"/>
                  </a:lnTo>
                  <a:lnTo>
                    <a:pt x="108386" y="81236"/>
                  </a:lnTo>
                  <a:lnTo>
                    <a:pt x="116323" y="69601"/>
                  </a:lnTo>
                  <a:lnTo>
                    <a:pt x="119993" y="55429"/>
                  </a:lnTo>
                  <a:lnTo>
                    <a:pt x="121401" y="31920"/>
                  </a:lnTo>
                  <a:lnTo>
                    <a:pt x="119219" y="24629"/>
                  </a:lnTo>
                  <a:lnTo>
                    <a:pt x="117451" y="21499"/>
                  </a:lnTo>
                  <a:lnTo>
                    <a:pt x="102320" y="7775"/>
                  </a:lnTo>
                  <a:lnTo>
                    <a:pt x="101105" y="5183"/>
                  </a:lnTo>
                  <a:lnTo>
                    <a:pt x="99449" y="3454"/>
                  </a:lnTo>
                  <a:lnTo>
                    <a:pt x="910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1004"/>
            <p:cNvSpPr/>
            <p:nvPr/>
          </p:nvSpPr>
          <p:spPr>
            <a:xfrm>
              <a:off x="3139440" y="4015740"/>
              <a:ext cx="125950" cy="205378"/>
            </a:xfrm>
            <a:custGeom>
              <a:avLst/>
              <a:gdLst/>
              <a:ahLst/>
              <a:cxnLst/>
              <a:rect l="0" t="0" r="0" b="0"/>
              <a:pathLst>
                <a:path w="125950" h="205378">
                  <a:moveTo>
                    <a:pt x="22860" y="0"/>
                  </a:moveTo>
                  <a:lnTo>
                    <a:pt x="16299" y="0"/>
                  </a:lnTo>
                  <a:lnTo>
                    <a:pt x="15946" y="845"/>
                  </a:lnTo>
                  <a:lnTo>
                    <a:pt x="15244" y="34896"/>
                  </a:lnTo>
                  <a:lnTo>
                    <a:pt x="14393" y="71350"/>
                  </a:lnTo>
                  <a:lnTo>
                    <a:pt x="8679" y="107044"/>
                  </a:lnTo>
                  <a:lnTo>
                    <a:pt x="7758" y="142570"/>
                  </a:lnTo>
                  <a:lnTo>
                    <a:pt x="7621" y="180143"/>
                  </a:lnTo>
                  <a:lnTo>
                    <a:pt x="7619" y="182809"/>
                  </a:lnTo>
                  <a:lnTo>
                    <a:pt x="11663" y="178812"/>
                  </a:lnTo>
                  <a:lnTo>
                    <a:pt x="13650" y="174580"/>
                  </a:lnTo>
                  <a:lnTo>
                    <a:pt x="17456" y="136944"/>
                  </a:lnTo>
                  <a:lnTo>
                    <a:pt x="21258" y="121855"/>
                  </a:lnTo>
                  <a:lnTo>
                    <a:pt x="22995" y="112578"/>
                  </a:lnTo>
                  <a:lnTo>
                    <a:pt x="28732" y="102595"/>
                  </a:lnTo>
                  <a:lnTo>
                    <a:pt x="40744" y="89031"/>
                  </a:lnTo>
                  <a:lnTo>
                    <a:pt x="48023" y="86134"/>
                  </a:lnTo>
                  <a:lnTo>
                    <a:pt x="52335" y="85363"/>
                  </a:lnTo>
                  <a:lnTo>
                    <a:pt x="59383" y="86763"/>
                  </a:lnTo>
                  <a:lnTo>
                    <a:pt x="85207" y="101771"/>
                  </a:lnTo>
                  <a:lnTo>
                    <a:pt x="109308" y="125473"/>
                  </a:lnTo>
                  <a:lnTo>
                    <a:pt x="117806" y="139152"/>
                  </a:lnTo>
                  <a:lnTo>
                    <a:pt x="125423" y="158578"/>
                  </a:lnTo>
                  <a:lnTo>
                    <a:pt x="125949" y="162446"/>
                  </a:lnTo>
                  <a:lnTo>
                    <a:pt x="124275" y="168999"/>
                  </a:lnTo>
                  <a:lnTo>
                    <a:pt x="113940" y="188754"/>
                  </a:lnTo>
                  <a:lnTo>
                    <a:pt x="111520" y="191876"/>
                  </a:lnTo>
                  <a:lnTo>
                    <a:pt x="104314" y="195344"/>
                  </a:lnTo>
                  <a:lnTo>
                    <a:pt x="96315" y="197733"/>
                  </a:lnTo>
                  <a:lnTo>
                    <a:pt x="86204" y="202990"/>
                  </a:lnTo>
                  <a:lnTo>
                    <a:pt x="59100" y="205377"/>
                  </a:lnTo>
                  <a:lnTo>
                    <a:pt x="49407" y="203321"/>
                  </a:lnTo>
                  <a:lnTo>
                    <a:pt x="41431" y="200430"/>
                  </a:lnTo>
                  <a:lnTo>
                    <a:pt x="28268" y="197957"/>
                  </a:lnTo>
                  <a:lnTo>
                    <a:pt x="18630" y="192238"/>
                  </a:lnTo>
                  <a:lnTo>
                    <a:pt x="10411" y="186029"/>
                  </a:lnTo>
                  <a:lnTo>
                    <a:pt x="0" y="1828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1005"/>
            <p:cNvSpPr/>
            <p:nvPr/>
          </p:nvSpPr>
          <p:spPr>
            <a:xfrm>
              <a:off x="3063240" y="4061459"/>
              <a:ext cx="7620" cy="7621"/>
            </a:xfrm>
            <a:custGeom>
              <a:avLst/>
              <a:gdLst/>
              <a:ahLst/>
              <a:cxnLst/>
              <a:rect l="0" t="0" r="0" b="0"/>
              <a:pathLst>
                <a:path w="7620" h="7621">
                  <a:moveTo>
                    <a:pt x="7619" y="762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1006"/>
            <p:cNvSpPr/>
            <p:nvPr/>
          </p:nvSpPr>
          <p:spPr>
            <a:xfrm>
              <a:off x="3051292" y="4152900"/>
              <a:ext cx="11949" cy="89900"/>
            </a:xfrm>
            <a:custGeom>
              <a:avLst/>
              <a:gdLst/>
              <a:ahLst/>
              <a:cxnLst/>
              <a:rect l="0" t="0" r="0" b="0"/>
              <a:pathLst>
                <a:path w="11949" h="89900">
                  <a:moveTo>
                    <a:pt x="11948" y="0"/>
                  </a:moveTo>
                  <a:lnTo>
                    <a:pt x="7903" y="0"/>
                  </a:lnTo>
                  <a:lnTo>
                    <a:pt x="6711" y="846"/>
                  </a:lnTo>
                  <a:lnTo>
                    <a:pt x="5915" y="2256"/>
                  </a:lnTo>
                  <a:lnTo>
                    <a:pt x="3689" y="12996"/>
                  </a:lnTo>
                  <a:lnTo>
                    <a:pt x="374" y="17912"/>
                  </a:lnTo>
                  <a:lnTo>
                    <a:pt x="0" y="20408"/>
                  </a:lnTo>
                  <a:lnTo>
                    <a:pt x="594" y="22917"/>
                  </a:lnTo>
                  <a:lnTo>
                    <a:pt x="2668" y="27966"/>
                  </a:lnTo>
                  <a:lnTo>
                    <a:pt x="11198" y="62950"/>
                  </a:lnTo>
                  <a:lnTo>
                    <a:pt x="11939" y="89899"/>
                  </a:lnTo>
                  <a:lnTo>
                    <a:pt x="11948" y="83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1007"/>
            <p:cNvSpPr/>
            <p:nvPr/>
          </p:nvSpPr>
          <p:spPr>
            <a:xfrm>
              <a:off x="2805219" y="4040242"/>
              <a:ext cx="189441" cy="226959"/>
            </a:xfrm>
            <a:custGeom>
              <a:avLst/>
              <a:gdLst/>
              <a:ahLst/>
              <a:cxnLst/>
              <a:rect l="0" t="0" r="0" b="0"/>
              <a:pathLst>
                <a:path w="189441" h="226959">
                  <a:moveTo>
                    <a:pt x="6560" y="59317"/>
                  </a:moveTo>
                  <a:lnTo>
                    <a:pt x="2516" y="55271"/>
                  </a:lnTo>
                  <a:lnTo>
                    <a:pt x="528" y="51028"/>
                  </a:lnTo>
                  <a:lnTo>
                    <a:pt x="0" y="48711"/>
                  </a:lnTo>
                  <a:lnTo>
                    <a:pt x="3298" y="37359"/>
                  </a:lnTo>
                  <a:lnTo>
                    <a:pt x="9639" y="27317"/>
                  </a:lnTo>
                  <a:lnTo>
                    <a:pt x="20925" y="18979"/>
                  </a:lnTo>
                  <a:lnTo>
                    <a:pt x="45145" y="9423"/>
                  </a:lnTo>
                  <a:lnTo>
                    <a:pt x="78347" y="1043"/>
                  </a:lnTo>
                  <a:lnTo>
                    <a:pt x="98104" y="0"/>
                  </a:lnTo>
                  <a:lnTo>
                    <a:pt x="121575" y="5023"/>
                  </a:lnTo>
                  <a:lnTo>
                    <a:pt x="134525" y="13784"/>
                  </a:lnTo>
                  <a:lnTo>
                    <a:pt x="145041" y="27105"/>
                  </a:lnTo>
                  <a:lnTo>
                    <a:pt x="146294" y="31916"/>
                  </a:lnTo>
                  <a:lnTo>
                    <a:pt x="145429" y="41777"/>
                  </a:lnTo>
                  <a:lnTo>
                    <a:pt x="142222" y="49545"/>
                  </a:lnTo>
                  <a:lnTo>
                    <a:pt x="115246" y="79958"/>
                  </a:lnTo>
                  <a:lnTo>
                    <a:pt x="80188" y="102219"/>
                  </a:lnTo>
                  <a:lnTo>
                    <a:pt x="50690" y="118003"/>
                  </a:lnTo>
                  <a:lnTo>
                    <a:pt x="39736" y="119828"/>
                  </a:lnTo>
                  <a:lnTo>
                    <a:pt x="38838" y="120824"/>
                  </a:lnTo>
                  <a:lnTo>
                    <a:pt x="37840" y="124189"/>
                  </a:lnTo>
                  <a:lnTo>
                    <a:pt x="38419" y="125425"/>
                  </a:lnTo>
                  <a:lnTo>
                    <a:pt x="39653" y="126250"/>
                  </a:lnTo>
                  <a:lnTo>
                    <a:pt x="45434" y="127409"/>
                  </a:lnTo>
                  <a:lnTo>
                    <a:pt x="58308" y="128679"/>
                  </a:lnTo>
                  <a:lnTo>
                    <a:pt x="95596" y="145807"/>
                  </a:lnTo>
                  <a:lnTo>
                    <a:pt x="123267" y="164311"/>
                  </a:lnTo>
                  <a:lnTo>
                    <a:pt x="151293" y="202369"/>
                  </a:lnTo>
                  <a:lnTo>
                    <a:pt x="157247" y="208409"/>
                  </a:lnTo>
                  <a:lnTo>
                    <a:pt x="180000" y="225422"/>
                  </a:lnTo>
                  <a:lnTo>
                    <a:pt x="183269" y="226275"/>
                  </a:lnTo>
                  <a:lnTo>
                    <a:pt x="189440" y="2269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1008"/>
            <p:cNvSpPr/>
            <p:nvPr/>
          </p:nvSpPr>
          <p:spPr>
            <a:xfrm>
              <a:off x="2819400" y="4122418"/>
              <a:ext cx="45719" cy="137162"/>
            </a:xfrm>
            <a:custGeom>
              <a:avLst/>
              <a:gdLst/>
              <a:ahLst/>
              <a:cxnLst/>
              <a:rect l="0" t="0" r="0" b="0"/>
              <a:pathLst>
                <a:path w="45719" h="137162">
                  <a:moveTo>
                    <a:pt x="45718" y="0"/>
                  </a:moveTo>
                  <a:lnTo>
                    <a:pt x="45718" y="4047"/>
                  </a:lnTo>
                  <a:lnTo>
                    <a:pt x="43462" y="8291"/>
                  </a:lnTo>
                  <a:lnTo>
                    <a:pt x="40482" y="12998"/>
                  </a:lnTo>
                  <a:lnTo>
                    <a:pt x="30401" y="49413"/>
                  </a:lnTo>
                  <a:lnTo>
                    <a:pt x="18395" y="85682"/>
                  </a:lnTo>
                  <a:lnTo>
                    <a:pt x="11610" y="111672"/>
                  </a:lnTo>
                  <a:lnTo>
                    <a:pt x="0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1009"/>
            <p:cNvSpPr/>
            <p:nvPr/>
          </p:nvSpPr>
          <p:spPr>
            <a:xfrm>
              <a:off x="2537459" y="4145279"/>
              <a:ext cx="144782" cy="15240"/>
            </a:xfrm>
            <a:custGeom>
              <a:avLst/>
              <a:gdLst/>
              <a:ahLst/>
              <a:cxnLst/>
              <a:rect l="0" t="0" r="0" b="0"/>
              <a:pathLst>
                <a:path w="144782" h="15240">
                  <a:moveTo>
                    <a:pt x="0" y="15239"/>
                  </a:moveTo>
                  <a:lnTo>
                    <a:pt x="35825" y="15239"/>
                  </a:lnTo>
                  <a:lnTo>
                    <a:pt x="72625" y="8679"/>
                  </a:lnTo>
                  <a:lnTo>
                    <a:pt x="107212" y="7760"/>
                  </a:lnTo>
                  <a:lnTo>
                    <a:pt x="127439" y="5404"/>
                  </a:lnTo>
                  <a:lnTo>
                    <a:pt x="1447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SMARTInkShape-1010"/>
            <p:cNvSpPr/>
            <p:nvPr/>
          </p:nvSpPr>
          <p:spPr>
            <a:xfrm>
              <a:off x="2567940" y="4092254"/>
              <a:ext cx="38101" cy="136847"/>
            </a:xfrm>
            <a:custGeom>
              <a:avLst/>
              <a:gdLst/>
              <a:ahLst/>
              <a:cxnLst/>
              <a:rect l="0" t="0" r="0" b="0"/>
              <a:pathLst>
                <a:path w="38101" h="136847">
                  <a:moveTo>
                    <a:pt x="38100" y="7305"/>
                  </a:moveTo>
                  <a:lnTo>
                    <a:pt x="38100" y="3259"/>
                  </a:lnTo>
                  <a:lnTo>
                    <a:pt x="37252" y="2068"/>
                  </a:lnTo>
                  <a:lnTo>
                    <a:pt x="35842" y="1274"/>
                  </a:lnTo>
                  <a:lnTo>
                    <a:pt x="31538" y="0"/>
                  </a:lnTo>
                  <a:lnTo>
                    <a:pt x="31185" y="741"/>
                  </a:lnTo>
                  <a:lnTo>
                    <a:pt x="30792" y="3823"/>
                  </a:lnTo>
                  <a:lnTo>
                    <a:pt x="28361" y="8015"/>
                  </a:lnTo>
                  <a:lnTo>
                    <a:pt x="25304" y="12700"/>
                  </a:lnTo>
                  <a:lnTo>
                    <a:pt x="23583" y="20946"/>
                  </a:lnTo>
                  <a:lnTo>
                    <a:pt x="22228" y="33737"/>
                  </a:lnTo>
                  <a:lnTo>
                    <a:pt x="16327" y="62285"/>
                  </a:lnTo>
                  <a:lnTo>
                    <a:pt x="13124" y="90672"/>
                  </a:lnTo>
                  <a:lnTo>
                    <a:pt x="9250" y="106231"/>
                  </a:lnTo>
                  <a:lnTo>
                    <a:pt x="7941" y="122613"/>
                  </a:lnTo>
                  <a:lnTo>
                    <a:pt x="10020" y="128544"/>
                  </a:lnTo>
                  <a:lnTo>
                    <a:pt x="14208" y="135206"/>
                  </a:lnTo>
                  <a:lnTo>
                    <a:pt x="13705" y="135753"/>
                  </a:lnTo>
                  <a:lnTo>
                    <a:pt x="8953" y="136520"/>
                  </a:lnTo>
                  <a:lnTo>
                    <a:pt x="0" y="1368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SMARTInkShape-1011"/>
            <p:cNvSpPr/>
            <p:nvPr/>
          </p:nvSpPr>
          <p:spPr>
            <a:xfrm>
              <a:off x="3611879" y="3794759"/>
              <a:ext cx="135552" cy="150868"/>
            </a:xfrm>
            <a:custGeom>
              <a:avLst/>
              <a:gdLst/>
              <a:ahLst/>
              <a:cxnLst/>
              <a:rect l="0" t="0" r="0" b="0"/>
              <a:pathLst>
                <a:path w="135552" h="150868">
                  <a:moveTo>
                    <a:pt x="114300" y="0"/>
                  </a:moveTo>
                  <a:lnTo>
                    <a:pt x="110255" y="0"/>
                  </a:lnTo>
                  <a:lnTo>
                    <a:pt x="106011" y="2258"/>
                  </a:lnTo>
                  <a:lnTo>
                    <a:pt x="101302" y="5236"/>
                  </a:lnTo>
                  <a:lnTo>
                    <a:pt x="91382" y="7150"/>
                  </a:lnTo>
                  <a:lnTo>
                    <a:pt x="85487" y="8258"/>
                  </a:lnTo>
                  <a:lnTo>
                    <a:pt x="50852" y="21108"/>
                  </a:lnTo>
                  <a:lnTo>
                    <a:pt x="41408" y="27327"/>
                  </a:lnTo>
                  <a:lnTo>
                    <a:pt x="35901" y="29078"/>
                  </a:lnTo>
                  <a:lnTo>
                    <a:pt x="34094" y="30393"/>
                  </a:lnTo>
                  <a:lnTo>
                    <a:pt x="32890" y="32115"/>
                  </a:lnTo>
                  <a:lnTo>
                    <a:pt x="30704" y="36287"/>
                  </a:lnTo>
                  <a:lnTo>
                    <a:pt x="26910" y="40963"/>
                  </a:lnTo>
                  <a:lnTo>
                    <a:pt x="26407" y="42549"/>
                  </a:lnTo>
                  <a:lnTo>
                    <a:pt x="26919" y="43605"/>
                  </a:lnTo>
                  <a:lnTo>
                    <a:pt x="28106" y="44310"/>
                  </a:lnTo>
                  <a:lnTo>
                    <a:pt x="28896" y="45627"/>
                  </a:lnTo>
                  <a:lnTo>
                    <a:pt x="30857" y="51524"/>
                  </a:lnTo>
                  <a:lnTo>
                    <a:pt x="34317" y="56202"/>
                  </a:lnTo>
                  <a:lnTo>
                    <a:pt x="40934" y="58846"/>
                  </a:lnTo>
                  <a:lnTo>
                    <a:pt x="78851" y="61723"/>
                  </a:lnTo>
                  <a:lnTo>
                    <a:pt x="93166" y="67020"/>
                  </a:lnTo>
                  <a:lnTo>
                    <a:pt x="129012" y="91458"/>
                  </a:lnTo>
                  <a:lnTo>
                    <a:pt x="133538" y="96527"/>
                  </a:lnTo>
                  <a:lnTo>
                    <a:pt x="135551" y="101603"/>
                  </a:lnTo>
                  <a:lnTo>
                    <a:pt x="135241" y="104142"/>
                  </a:lnTo>
                  <a:lnTo>
                    <a:pt x="130916" y="116558"/>
                  </a:lnTo>
                  <a:lnTo>
                    <a:pt x="130458" y="120886"/>
                  </a:lnTo>
                  <a:lnTo>
                    <a:pt x="128458" y="124618"/>
                  </a:lnTo>
                  <a:lnTo>
                    <a:pt x="121722" y="131021"/>
                  </a:lnTo>
                  <a:lnTo>
                    <a:pt x="93740" y="147227"/>
                  </a:lnTo>
                  <a:lnTo>
                    <a:pt x="78668" y="150867"/>
                  </a:lnTo>
                  <a:lnTo>
                    <a:pt x="68549" y="149461"/>
                  </a:lnTo>
                  <a:lnTo>
                    <a:pt x="35839" y="136902"/>
                  </a:lnTo>
                  <a:lnTo>
                    <a:pt x="19086" y="129463"/>
                  </a:lnTo>
                  <a:lnTo>
                    <a:pt x="11869" y="125273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1012"/>
            <p:cNvSpPr/>
            <p:nvPr/>
          </p:nvSpPr>
          <p:spPr>
            <a:xfrm>
              <a:off x="3520440" y="3810000"/>
              <a:ext cx="76181" cy="128024"/>
            </a:xfrm>
            <a:custGeom>
              <a:avLst/>
              <a:gdLst/>
              <a:ahLst/>
              <a:cxnLst/>
              <a:rect l="0" t="0" r="0" b="0"/>
              <a:pathLst>
                <a:path w="76181" h="128024">
                  <a:moveTo>
                    <a:pt x="0" y="0"/>
                  </a:moveTo>
                  <a:lnTo>
                    <a:pt x="4044" y="0"/>
                  </a:lnTo>
                  <a:lnTo>
                    <a:pt x="5235" y="846"/>
                  </a:lnTo>
                  <a:lnTo>
                    <a:pt x="6031" y="2256"/>
                  </a:lnTo>
                  <a:lnTo>
                    <a:pt x="6559" y="4045"/>
                  </a:lnTo>
                  <a:lnTo>
                    <a:pt x="7760" y="5236"/>
                  </a:lnTo>
                  <a:lnTo>
                    <a:pt x="11351" y="6560"/>
                  </a:lnTo>
                  <a:lnTo>
                    <a:pt x="11799" y="7759"/>
                  </a:lnTo>
                  <a:lnTo>
                    <a:pt x="11254" y="9407"/>
                  </a:lnTo>
                  <a:lnTo>
                    <a:pt x="9234" y="13494"/>
                  </a:lnTo>
                  <a:lnTo>
                    <a:pt x="2424" y="48578"/>
                  </a:lnTo>
                  <a:lnTo>
                    <a:pt x="142" y="83837"/>
                  </a:lnTo>
                  <a:lnTo>
                    <a:pt x="7" y="108775"/>
                  </a:lnTo>
                  <a:lnTo>
                    <a:pt x="2260" y="114101"/>
                  </a:lnTo>
                  <a:lnTo>
                    <a:pt x="5237" y="119291"/>
                  </a:lnTo>
                  <a:lnTo>
                    <a:pt x="6560" y="124421"/>
                  </a:lnTo>
                  <a:lnTo>
                    <a:pt x="8606" y="126127"/>
                  </a:lnTo>
                  <a:lnTo>
                    <a:pt x="15396" y="128023"/>
                  </a:lnTo>
                  <a:lnTo>
                    <a:pt x="18731" y="127682"/>
                  </a:lnTo>
                  <a:lnTo>
                    <a:pt x="24692" y="125045"/>
                  </a:lnTo>
                  <a:lnTo>
                    <a:pt x="48241" y="104087"/>
                  </a:lnTo>
                  <a:lnTo>
                    <a:pt x="70428" y="73359"/>
                  </a:lnTo>
                  <a:lnTo>
                    <a:pt x="74490" y="58330"/>
                  </a:lnTo>
                  <a:lnTo>
                    <a:pt x="76154" y="20458"/>
                  </a:lnTo>
                  <a:lnTo>
                    <a:pt x="76180" y="13889"/>
                  </a:lnTo>
                  <a:lnTo>
                    <a:pt x="73932" y="8149"/>
                  </a:lnTo>
                  <a:lnTo>
                    <a:pt x="72148" y="5433"/>
                  </a:lnTo>
                  <a:lnTo>
                    <a:pt x="70112" y="3621"/>
                  </a:lnTo>
                  <a:lnTo>
                    <a:pt x="609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1013"/>
            <p:cNvSpPr/>
            <p:nvPr/>
          </p:nvSpPr>
          <p:spPr>
            <a:xfrm>
              <a:off x="3386806" y="3810037"/>
              <a:ext cx="64923" cy="121882"/>
            </a:xfrm>
            <a:custGeom>
              <a:avLst/>
              <a:gdLst/>
              <a:ahLst/>
              <a:cxnLst/>
              <a:rect l="0" t="0" r="0" b="0"/>
              <a:pathLst>
                <a:path w="64923" h="121882">
                  <a:moveTo>
                    <a:pt x="4094" y="38063"/>
                  </a:moveTo>
                  <a:lnTo>
                    <a:pt x="4094" y="42108"/>
                  </a:lnTo>
                  <a:lnTo>
                    <a:pt x="4940" y="43299"/>
                  </a:lnTo>
                  <a:lnTo>
                    <a:pt x="6350" y="44094"/>
                  </a:lnTo>
                  <a:lnTo>
                    <a:pt x="14699" y="45367"/>
                  </a:lnTo>
                  <a:lnTo>
                    <a:pt x="33577" y="45655"/>
                  </a:lnTo>
                  <a:lnTo>
                    <a:pt x="36450" y="44816"/>
                  </a:lnTo>
                  <a:lnTo>
                    <a:pt x="38364" y="43413"/>
                  </a:lnTo>
                  <a:lnTo>
                    <a:pt x="45482" y="35074"/>
                  </a:lnTo>
                  <a:lnTo>
                    <a:pt x="50145" y="32500"/>
                  </a:lnTo>
                  <a:lnTo>
                    <a:pt x="55042" y="30511"/>
                  </a:lnTo>
                  <a:lnTo>
                    <a:pt x="60039" y="26803"/>
                  </a:lnTo>
                  <a:lnTo>
                    <a:pt x="62824" y="22334"/>
                  </a:lnTo>
                  <a:lnTo>
                    <a:pt x="64613" y="12566"/>
                  </a:lnTo>
                  <a:lnTo>
                    <a:pt x="64922" y="5013"/>
                  </a:lnTo>
                  <a:lnTo>
                    <a:pt x="64120" y="3329"/>
                  </a:lnTo>
                  <a:lnTo>
                    <a:pt x="62738" y="2207"/>
                  </a:lnTo>
                  <a:lnTo>
                    <a:pt x="58944" y="961"/>
                  </a:lnTo>
                  <a:lnTo>
                    <a:pt x="39613" y="0"/>
                  </a:lnTo>
                  <a:lnTo>
                    <a:pt x="37086" y="1681"/>
                  </a:lnTo>
                  <a:lnTo>
                    <a:pt x="16792" y="29227"/>
                  </a:lnTo>
                  <a:lnTo>
                    <a:pt x="7479" y="48484"/>
                  </a:lnTo>
                  <a:lnTo>
                    <a:pt x="0" y="78726"/>
                  </a:lnTo>
                  <a:lnTo>
                    <a:pt x="1710" y="88873"/>
                  </a:lnTo>
                  <a:lnTo>
                    <a:pt x="7432" y="100059"/>
                  </a:lnTo>
                  <a:lnTo>
                    <a:pt x="14489" y="108736"/>
                  </a:lnTo>
                  <a:lnTo>
                    <a:pt x="19439" y="111806"/>
                  </a:lnTo>
                  <a:lnTo>
                    <a:pt x="24459" y="114018"/>
                  </a:lnTo>
                  <a:lnTo>
                    <a:pt x="29514" y="117822"/>
                  </a:lnTo>
                  <a:lnTo>
                    <a:pt x="36840" y="120078"/>
                  </a:lnTo>
                  <a:lnTo>
                    <a:pt x="57434" y="121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1014"/>
            <p:cNvSpPr/>
            <p:nvPr/>
          </p:nvSpPr>
          <p:spPr>
            <a:xfrm>
              <a:off x="3331093" y="3749040"/>
              <a:ext cx="21708" cy="190501"/>
            </a:xfrm>
            <a:custGeom>
              <a:avLst/>
              <a:gdLst/>
              <a:ahLst/>
              <a:cxnLst/>
              <a:rect l="0" t="0" r="0" b="0"/>
              <a:pathLst>
                <a:path w="21708" h="190501">
                  <a:moveTo>
                    <a:pt x="21707" y="0"/>
                  </a:moveTo>
                  <a:lnTo>
                    <a:pt x="21707" y="10604"/>
                  </a:lnTo>
                  <a:lnTo>
                    <a:pt x="15146" y="36044"/>
                  </a:lnTo>
                  <a:lnTo>
                    <a:pt x="17999" y="69311"/>
                  </a:lnTo>
                  <a:lnTo>
                    <a:pt x="14602" y="101538"/>
                  </a:lnTo>
                  <a:lnTo>
                    <a:pt x="10108" y="137485"/>
                  </a:lnTo>
                  <a:lnTo>
                    <a:pt x="4687" y="164755"/>
                  </a:lnTo>
                  <a:lnTo>
                    <a:pt x="578" y="174405"/>
                  </a:lnTo>
                  <a:lnTo>
                    <a:pt x="0" y="177230"/>
                  </a:lnTo>
                  <a:lnTo>
                    <a:pt x="462" y="179112"/>
                  </a:lnTo>
                  <a:lnTo>
                    <a:pt x="1617" y="180367"/>
                  </a:lnTo>
                  <a:lnTo>
                    <a:pt x="3234" y="181204"/>
                  </a:lnTo>
                  <a:lnTo>
                    <a:pt x="4311" y="182609"/>
                  </a:lnTo>
                  <a:lnTo>
                    <a:pt x="6466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1015"/>
            <p:cNvSpPr/>
            <p:nvPr/>
          </p:nvSpPr>
          <p:spPr>
            <a:xfrm>
              <a:off x="3179053" y="3832859"/>
              <a:ext cx="89927" cy="106232"/>
            </a:xfrm>
            <a:custGeom>
              <a:avLst/>
              <a:gdLst/>
              <a:ahLst/>
              <a:cxnLst/>
              <a:rect l="0" t="0" r="0" b="0"/>
              <a:pathLst>
                <a:path w="89927" h="106232">
                  <a:moveTo>
                    <a:pt x="89926" y="0"/>
                  </a:moveTo>
                  <a:lnTo>
                    <a:pt x="67748" y="0"/>
                  </a:lnTo>
                  <a:lnTo>
                    <a:pt x="60879" y="2258"/>
                  </a:lnTo>
                  <a:lnTo>
                    <a:pt x="33945" y="21254"/>
                  </a:lnTo>
                  <a:lnTo>
                    <a:pt x="8709" y="56676"/>
                  </a:lnTo>
                  <a:lnTo>
                    <a:pt x="756" y="74099"/>
                  </a:lnTo>
                  <a:lnTo>
                    <a:pt x="0" y="77339"/>
                  </a:lnTo>
                  <a:lnTo>
                    <a:pt x="342" y="80347"/>
                  </a:lnTo>
                  <a:lnTo>
                    <a:pt x="5179" y="93857"/>
                  </a:lnTo>
                  <a:lnTo>
                    <a:pt x="10211" y="99006"/>
                  </a:lnTo>
                  <a:lnTo>
                    <a:pt x="18089" y="103270"/>
                  </a:lnTo>
                  <a:lnTo>
                    <a:pt x="41905" y="106231"/>
                  </a:lnTo>
                  <a:lnTo>
                    <a:pt x="49676" y="104223"/>
                  </a:lnTo>
                  <a:lnTo>
                    <a:pt x="52933" y="102501"/>
                  </a:lnTo>
                  <a:lnTo>
                    <a:pt x="82306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SMARTInkShape-1016"/>
            <p:cNvSpPr/>
            <p:nvPr/>
          </p:nvSpPr>
          <p:spPr>
            <a:xfrm>
              <a:off x="3055968" y="3825240"/>
              <a:ext cx="90959" cy="121434"/>
            </a:xfrm>
            <a:custGeom>
              <a:avLst/>
              <a:gdLst/>
              <a:ahLst/>
              <a:cxnLst/>
              <a:rect l="0" t="0" r="0" b="0"/>
              <a:pathLst>
                <a:path w="90959" h="121434">
                  <a:moveTo>
                    <a:pt x="22511" y="15239"/>
                  </a:moveTo>
                  <a:lnTo>
                    <a:pt x="11904" y="25845"/>
                  </a:lnTo>
                  <a:lnTo>
                    <a:pt x="9330" y="32936"/>
                  </a:lnTo>
                  <a:lnTo>
                    <a:pt x="5623" y="46446"/>
                  </a:lnTo>
                  <a:lnTo>
                    <a:pt x="1420" y="61175"/>
                  </a:lnTo>
                  <a:lnTo>
                    <a:pt x="0" y="81321"/>
                  </a:lnTo>
                  <a:lnTo>
                    <a:pt x="6243" y="107717"/>
                  </a:lnTo>
                  <a:lnTo>
                    <a:pt x="9072" y="113631"/>
                  </a:lnTo>
                  <a:lnTo>
                    <a:pt x="11011" y="116394"/>
                  </a:lnTo>
                  <a:lnTo>
                    <a:pt x="15425" y="119464"/>
                  </a:lnTo>
                  <a:lnTo>
                    <a:pt x="22670" y="121191"/>
                  </a:lnTo>
                  <a:lnTo>
                    <a:pt x="25157" y="121433"/>
                  </a:lnTo>
                  <a:lnTo>
                    <a:pt x="30177" y="119445"/>
                  </a:lnTo>
                  <a:lnTo>
                    <a:pt x="32703" y="117730"/>
                  </a:lnTo>
                  <a:lnTo>
                    <a:pt x="48075" y="113283"/>
                  </a:lnTo>
                  <a:lnTo>
                    <a:pt x="54475" y="106509"/>
                  </a:lnTo>
                  <a:lnTo>
                    <a:pt x="75810" y="68473"/>
                  </a:lnTo>
                  <a:lnTo>
                    <a:pt x="88829" y="40348"/>
                  </a:lnTo>
                  <a:lnTo>
                    <a:pt x="90958" y="17935"/>
                  </a:lnTo>
                  <a:lnTo>
                    <a:pt x="88774" y="14179"/>
                  </a:lnTo>
                  <a:lnTo>
                    <a:pt x="85828" y="9689"/>
                  </a:lnTo>
                  <a:lnTo>
                    <a:pt x="8347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SMARTInkShape-1017"/>
            <p:cNvSpPr/>
            <p:nvPr/>
          </p:nvSpPr>
          <p:spPr>
            <a:xfrm>
              <a:off x="2853133" y="3810496"/>
              <a:ext cx="141227" cy="159523"/>
            </a:xfrm>
            <a:custGeom>
              <a:avLst/>
              <a:gdLst/>
              <a:ahLst/>
              <a:cxnLst/>
              <a:rect l="0" t="0" r="0" b="0"/>
              <a:pathLst>
                <a:path w="141227" h="159523">
                  <a:moveTo>
                    <a:pt x="27226" y="22363"/>
                  </a:moveTo>
                  <a:lnTo>
                    <a:pt x="27226" y="55893"/>
                  </a:lnTo>
                  <a:lnTo>
                    <a:pt x="24968" y="85313"/>
                  </a:lnTo>
                  <a:lnTo>
                    <a:pt x="19466" y="120838"/>
                  </a:lnTo>
                  <a:lnTo>
                    <a:pt x="13731" y="137430"/>
                  </a:lnTo>
                  <a:lnTo>
                    <a:pt x="6468" y="151052"/>
                  </a:lnTo>
                  <a:lnTo>
                    <a:pt x="4489" y="159027"/>
                  </a:lnTo>
                  <a:lnTo>
                    <a:pt x="357" y="159377"/>
                  </a:lnTo>
                  <a:lnTo>
                    <a:pt x="0" y="158579"/>
                  </a:lnTo>
                  <a:lnTo>
                    <a:pt x="3252" y="151214"/>
                  </a:lnTo>
                  <a:lnTo>
                    <a:pt x="10299" y="120024"/>
                  </a:lnTo>
                  <a:lnTo>
                    <a:pt x="17847" y="83138"/>
                  </a:lnTo>
                  <a:lnTo>
                    <a:pt x="33914" y="45198"/>
                  </a:lnTo>
                  <a:lnTo>
                    <a:pt x="52943" y="21668"/>
                  </a:lnTo>
                  <a:lnTo>
                    <a:pt x="78067" y="5161"/>
                  </a:lnTo>
                  <a:lnTo>
                    <a:pt x="89233" y="1179"/>
                  </a:lnTo>
                  <a:lnTo>
                    <a:pt x="101949" y="0"/>
                  </a:lnTo>
                  <a:lnTo>
                    <a:pt x="105829" y="1527"/>
                  </a:lnTo>
                  <a:lnTo>
                    <a:pt x="120854" y="16714"/>
                  </a:lnTo>
                  <a:lnTo>
                    <a:pt x="131297" y="34261"/>
                  </a:lnTo>
                  <a:lnTo>
                    <a:pt x="139254" y="59051"/>
                  </a:lnTo>
                  <a:lnTo>
                    <a:pt x="141226" y="91761"/>
                  </a:lnTo>
                  <a:lnTo>
                    <a:pt x="140590" y="113198"/>
                  </a:lnTo>
                  <a:lnTo>
                    <a:pt x="133757" y="140464"/>
                  </a:lnTo>
                  <a:lnTo>
                    <a:pt x="125755" y="151650"/>
                  </a:lnTo>
                  <a:lnTo>
                    <a:pt x="118667" y="1595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1018"/>
            <p:cNvSpPr/>
            <p:nvPr/>
          </p:nvSpPr>
          <p:spPr>
            <a:xfrm>
              <a:off x="2591254" y="3817618"/>
              <a:ext cx="112209" cy="129409"/>
            </a:xfrm>
            <a:custGeom>
              <a:avLst/>
              <a:gdLst/>
              <a:ahLst/>
              <a:cxnLst/>
              <a:rect l="0" t="0" r="0" b="0"/>
              <a:pathLst>
                <a:path w="112209" h="129409">
                  <a:moveTo>
                    <a:pt x="68125" y="0"/>
                  </a:moveTo>
                  <a:lnTo>
                    <a:pt x="50214" y="0"/>
                  </a:lnTo>
                  <a:lnTo>
                    <a:pt x="45206" y="2258"/>
                  </a:lnTo>
                  <a:lnTo>
                    <a:pt x="42686" y="4047"/>
                  </a:lnTo>
                  <a:lnTo>
                    <a:pt x="23989" y="9408"/>
                  </a:lnTo>
                  <a:lnTo>
                    <a:pt x="18030" y="12648"/>
                  </a:lnTo>
                  <a:lnTo>
                    <a:pt x="9913" y="15320"/>
                  </a:lnTo>
                  <a:lnTo>
                    <a:pt x="1078" y="21701"/>
                  </a:lnTo>
                  <a:lnTo>
                    <a:pt x="226" y="24604"/>
                  </a:lnTo>
                  <a:lnTo>
                    <a:pt x="0" y="26562"/>
                  </a:lnTo>
                  <a:lnTo>
                    <a:pt x="695" y="27868"/>
                  </a:lnTo>
                  <a:lnTo>
                    <a:pt x="2004" y="28739"/>
                  </a:lnTo>
                  <a:lnTo>
                    <a:pt x="37907" y="39843"/>
                  </a:lnTo>
                  <a:lnTo>
                    <a:pt x="73220" y="55983"/>
                  </a:lnTo>
                  <a:lnTo>
                    <a:pt x="99641" y="71131"/>
                  </a:lnTo>
                  <a:lnTo>
                    <a:pt x="108319" y="82788"/>
                  </a:lnTo>
                  <a:lnTo>
                    <a:pt x="112208" y="92923"/>
                  </a:lnTo>
                  <a:lnTo>
                    <a:pt x="111908" y="95815"/>
                  </a:lnTo>
                  <a:lnTo>
                    <a:pt x="104375" y="114259"/>
                  </a:lnTo>
                  <a:lnTo>
                    <a:pt x="99475" y="119363"/>
                  </a:lnTo>
                  <a:lnTo>
                    <a:pt x="88044" y="126149"/>
                  </a:lnTo>
                  <a:lnTo>
                    <a:pt x="78072" y="128536"/>
                  </a:lnTo>
                  <a:lnTo>
                    <a:pt x="55062" y="129408"/>
                  </a:lnTo>
                  <a:lnTo>
                    <a:pt x="47362" y="127224"/>
                  </a:lnTo>
                  <a:lnTo>
                    <a:pt x="41117" y="124277"/>
                  </a:lnTo>
                  <a:lnTo>
                    <a:pt x="30025" y="1219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1019"/>
            <p:cNvSpPr/>
            <p:nvPr/>
          </p:nvSpPr>
          <p:spPr>
            <a:xfrm>
              <a:off x="2393136" y="3825240"/>
              <a:ext cx="144324" cy="106679"/>
            </a:xfrm>
            <a:custGeom>
              <a:avLst/>
              <a:gdLst/>
              <a:ahLst/>
              <a:cxnLst/>
              <a:rect l="0" t="0" r="0" b="0"/>
              <a:pathLst>
                <a:path w="144324" h="106679">
                  <a:moveTo>
                    <a:pt x="90982" y="0"/>
                  </a:moveTo>
                  <a:lnTo>
                    <a:pt x="69025" y="0"/>
                  </a:lnTo>
                  <a:lnTo>
                    <a:pt x="62033" y="2256"/>
                  </a:lnTo>
                  <a:lnTo>
                    <a:pt x="28092" y="21253"/>
                  </a:lnTo>
                  <a:lnTo>
                    <a:pt x="15404" y="38786"/>
                  </a:lnTo>
                  <a:lnTo>
                    <a:pt x="1855" y="66382"/>
                  </a:lnTo>
                  <a:lnTo>
                    <a:pt x="0" y="78305"/>
                  </a:lnTo>
                  <a:lnTo>
                    <a:pt x="2004" y="83626"/>
                  </a:lnTo>
                  <a:lnTo>
                    <a:pt x="10189" y="93942"/>
                  </a:lnTo>
                  <a:lnTo>
                    <a:pt x="17256" y="96784"/>
                  </a:lnTo>
                  <a:lnTo>
                    <a:pt x="31547" y="98610"/>
                  </a:lnTo>
                  <a:lnTo>
                    <a:pt x="43928" y="94881"/>
                  </a:lnTo>
                  <a:lnTo>
                    <a:pt x="66747" y="81135"/>
                  </a:lnTo>
                  <a:lnTo>
                    <a:pt x="74002" y="73877"/>
                  </a:lnTo>
                  <a:lnTo>
                    <a:pt x="87368" y="55730"/>
                  </a:lnTo>
                  <a:lnTo>
                    <a:pt x="92527" y="39826"/>
                  </a:lnTo>
                  <a:lnTo>
                    <a:pt x="97403" y="32326"/>
                  </a:lnTo>
                  <a:lnTo>
                    <a:pt x="98365" y="26453"/>
                  </a:lnTo>
                  <a:lnTo>
                    <a:pt x="98602" y="63678"/>
                  </a:lnTo>
                  <a:lnTo>
                    <a:pt x="99449" y="73806"/>
                  </a:lnTo>
                  <a:lnTo>
                    <a:pt x="104686" y="86308"/>
                  </a:lnTo>
                  <a:lnTo>
                    <a:pt x="116516" y="101257"/>
                  </a:lnTo>
                  <a:lnTo>
                    <a:pt x="123779" y="104270"/>
                  </a:lnTo>
                  <a:lnTo>
                    <a:pt x="144323" y="106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SMARTInkShape-1020"/>
            <p:cNvSpPr/>
            <p:nvPr/>
          </p:nvSpPr>
          <p:spPr>
            <a:xfrm>
              <a:off x="2197788" y="3840479"/>
              <a:ext cx="141552" cy="30481"/>
            </a:xfrm>
            <a:custGeom>
              <a:avLst/>
              <a:gdLst/>
              <a:ahLst/>
              <a:cxnLst/>
              <a:rect l="0" t="0" r="0" b="0"/>
              <a:pathLst>
                <a:path w="141552" h="30481">
                  <a:moveTo>
                    <a:pt x="4390" y="30480"/>
                  </a:moveTo>
                  <a:lnTo>
                    <a:pt x="0" y="30480"/>
                  </a:lnTo>
                  <a:lnTo>
                    <a:pt x="7690" y="30480"/>
                  </a:lnTo>
                  <a:lnTo>
                    <a:pt x="44977" y="17299"/>
                  </a:lnTo>
                  <a:lnTo>
                    <a:pt x="80919" y="14665"/>
                  </a:lnTo>
                  <a:lnTo>
                    <a:pt x="118734" y="8715"/>
                  </a:lnTo>
                  <a:lnTo>
                    <a:pt x="129435" y="5849"/>
                  </a:lnTo>
                  <a:lnTo>
                    <a:pt x="1415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MARTInkShape-1021"/>
            <p:cNvSpPr/>
            <p:nvPr/>
          </p:nvSpPr>
          <p:spPr>
            <a:xfrm>
              <a:off x="2324100" y="3695700"/>
              <a:ext cx="22860" cy="259080"/>
            </a:xfrm>
            <a:custGeom>
              <a:avLst/>
              <a:gdLst/>
              <a:ahLst/>
              <a:cxnLst/>
              <a:rect l="0" t="0" r="0" b="0"/>
              <a:pathLst>
                <a:path w="22860" h="259080">
                  <a:moveTo>
                    <a:pt x="22859" y="0"/>
                  </a:moveTo>
                  <a:lnTo>
                    <a:pt x="22859" y="10605"/>
                  </a:lnTo>
                  <a:lnTo>
                    <a:pt x="15710" y="48193"/>
                  </a:lnTo>
                  <a:lnTo>
                    <a:pt x="11286" y="80733"/>
                  </a:lnTo>
                  <a:lnTo>
                    <a:pt x="8706" y="109809"/>
                  </a:lnTo>
                  <a:lnTo>
                    <a:pt x="7941" y="139874"/>
                  </a:lnTo>
                  <a:lnTo>
                    <a:pt x="3669" y="170231"/>
                  </a:lnTo>
                  <a:lnTo>
                    <a:pt x="724" y="204746"/>
                  </a:lnTo>
                  <a:lnTo>
                    <a:pt x="94" y="239662"/>
                  </a:lnTo>
                  <a:lnTo>
                    <a:pt x="0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SMARTInkShape-1022"/>
            <p:cNvSpPr/>
            <p:nvPr/>
          </p:nvSpPr>
          <p:spPr>
            <a:xfrm>
              <a:off x="2197849" y="3756659"/>
              <a:ext cx="19572" cy="220982"/>
            </a:xfrm>
            <a:custGeom>
              <a:avLst/>
              <a:gdLst/>
              <a:ahLst/>
              <a:cxnLst/>
              <a:rect l="0" t="0" r="0" b="0"/>
              <a:pathLst>
                <a:path w="19572" h="220982">
                  <a:moveTo>
                    <a:pt x="19571" y="0"/>
                  </a:moveTo>
                  <a:lnTo>
                    <a:pt x="15525" y="4045"/>
                  </a:lnTo>
                  <a:lnTo>
                    <a:pt x="13539" y="10547"/>
                  </a:lnTo>
                  <a:lnTo>
                    <a:pt x="10164" y="23728"/>
                  </a:lnTo>
                  <a:lnTo>
                    <a:pt x="6923" y="34253"/>
                  </a:lnTo>
                  <a:lnTo>
                    <a:pt x="5944" y="54457"/>
                  </a:lnTo>
                  <a:lnTo>
                    <a:pt x="10991" y="91587"/>
                  </a:lnTo>
                  <a:lnTo>
                    <a:pt x="9567" y="129559"/>
                  </a:lnTo>
                  <a:lnTo>
                    <a:pt x="5364" y="164069"/>
                  </a:lnTo>
                  <a:lnTo>
                    <a:pt x="3687" y="190484"/>
                  </a:lnTo>
                  <a:lnTo>
                    <a:pt x="0" y="201690"/>
                  </a:lnTo>
                  <a:lnTo>
                    <a:pt x="4329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0" name="SMARTInkShape-1023"/>
          <p:cNvSpPr/>
          <p:nvPr/>
        </p:nvSpPr>
        <p:spPr>
          <a:xfrm>
            <a:off x="3596640" y="3680564"/>
            <a:ext cx="761903" cy="213238"/>
          </a:xfrm>
          <a:custGeom>
            <a:avLst/>
            <a:gdLst/>
            <a:ahLst/>
            <a:cxnLst/>
            <a:rect l="0" t="0" r="0" b="0"/>
            <a:pathLst>
              <a:path w="761903" h="213238">
                <a:moveTo>
                  <a:pt x="0" y="205636"/>
                </a:moveTo>
                <a:lnTo>
                  <a:pt x="4044" y="205636"/>
                </a:lnTo>
                <a:lnTo>
                  <a:pt x="32562" y="212196"/>
                </a:lnTo>
                <a:lnTo>
                  <a:pt x="63064" y="213046"/>
                </a:lnTo>
                <a:lnTo>
                  <a:pt x="95262" y="213194"/>
                </a:lnTo>
                <a:lnTo>
                  <a:pt x="127472" y="213237"/>
                </a:lnTo>
                <a:lnTo>
                  <a:pt x="163452" y="212403"/>
                </a:lnTo>
                <a:lnTo>
                  <a:pt x="188356" y="209207"/>
                </a:lnTo>
                <a:lnTo>
                  <a:pt x="215793" y="204965"/>
                </a:lnTo>
                <a:lnTo>
                  <a:pt x="244920" y="201104"/>
                </a:lnTo>
                <a:lnTo>
                  <a:pt x="274800" y="199387"/>
                </a:lnTo>
                <a:lnTo>
                  <a:pt x="305012" y="196367"/>
                </a:lnTo>
                <a:lnTo>
                  <a:pt x="335375" y="191357"/>
                </a:lnTo>
                <a:lnTo>
                  <a:pt x="365801" y="183485"/>
                </a:lnTo>
                <a:lnTo>
                  <a:pt x="396258" y="176599"/>
                </a:lnTo>
                <a:lnTo>
                  <a:pt x="425881" y="170716"/>
                </a:lnTo>
                <a:lnTo>
                  <a:pt x="453158" y="165281"/>
                </a:lnTo>
                <a:lnTo>
                  <a:pt x="481649" y="157783"/>
                </a:lnTo>
                <a:lnTo>
                  <a:pt x="510400" y="149654"/>
                </a:lnTo>
                <a:lnTo>
                  <a:pt x="537289" y="143220"/>
                </a:lnTo>
                <a:lnTo>
                  <a:pt x="572181" y="130792"/>
                </a:lnTo>
                <a:lnTo>
                  <a:pt x="603969" y="116384"/>
                </a:lnTo>
                <a:lnTo>
                  <a:pt x="638966" y="97193"/>
                </a:lnTo>
                <a:lnTo>
                  <a:pt x="668081" y="82112"/>
                </a:lnTo>
                <a:lnTo>
                  <a:pt x="705974" y="48061"/>
                </a:lnTo>
                <a:lnTo>
                  <a:pt x="727827" y="25586"/>
                </a:lnTo>
                <a:lnTo>
                  <a:pt x="733048" y="15192"/>
                </a:lnTo>
                <a:lnTo>
                  <a:pt x="737936" y="9032"/>
                </a:lnTo>
                <a:lnTo>
                  <a:pt x="739108" y="248"/>
                </a:lnTo>
                <a:lnTo>
                  <a:pt x="735085" y="0"/>
                </a:lnTo>
                <a:lnTo>
                  <a:pt x="730847" y="2199"/>
                </a:lnTo>
                <a:lnTo>
                  <a:pt x="702566" y="20305"/>
                </a:lnTo>
                <a:lnTo>
                  <a:pt x="684840" y="27015"/>
                </a:lnTo>
                <a:lnTo>
                  <a:pt x="646835" y="36164"/>
                </a:lnTo>
                <a:lnTo>
                  <a:pt x="613530" y="44202"/>
                </a:lnTo>
                <a:lnTo>
                  <a:pt x="578633" y="51460"/>
                </a:lnTo>
                <a:lnTo>
                  <a:pt x="565357" y="53292"/>
                </a:lnTo>
                <a:lnTo>
                  <a:pt x="542918" y="59691"/>
                </a:lnTo>
                <a:lnTo>
                  <a:pt x="523629" y="60754"/>
                </a:lnTo>
                <a:lnTo>
                  <a:pt x="521805" y="59941"/>
                </a:lnTo>
                <a:lnTo>
                  <a:pt x="520590" y="58551"/>
                </a:lnTo>
                <a:lnTo>
                  <a:pt x="518639" y="54285"/>
                </a:lnTo>
                <a:lnTo>
                  <a:pt x="522346" y="49502"/>
                </a:lnTo>
                <a:lnTo>
                  <a:pt x="526511" y="47342"/>
                </a:lnTo>
                <a:lnTo>
                  <a:pt x="559972" y="37921"/>
                </a:lnTo>
                <a:lnTo>
                  <a:pt x="589730" y="29859"/>
                </a:lnTo>
                <a:lnTo>
                  <a:pt x="623924" y="24159"/>
                </a:lnTo>
                <a:lnTo>
                  <a:pt x="655138" y="17795"/>
                </a:lnTo>
                <a:lnTo>
                  <a:pt x="685764" y="13403"/>
                </a:lnTo>
                <a:lnTo>
                  <a:pt x="721970" y="7860"/>
                </a:lnTo>
                <a:lnTo>
                  <a:pt x="753923" y="7515"/>
                </a:lnTo>
                <a:lnTo>
                  <a:pt x="760899" y="14075"/>
                </a:lnTo>
                <a:lnTo>
                  <a:pt x="761673" y="18867"/>
                </a:lnTo>
                <a:lnTo>
                  <a:pt x="761902" y="25648"/>
                </a:lnTo>
                <a:lnTo>
                  <a:pt x="759699" y="30533"/>
                </a:lnTo>
                <a:lnTo>
                  <a:pt x="756743" y="35525"/>
                </a:lnTo>
                <a:lnTo>
                  <a:pt x="754845" y="45629"/>
                </a:lnTo>
                <a:lnTo>
                  <a:pt x="754690" y="48163"/>
                </a:lnTo>
                <a:lnTo>
                  <a:pt x="752260" y="53239"/>
                </a:lnTo>
                <a:lnTo>
                  <a:pt x="750426" y="55778"/>
                </a:lnTo>
                <a:lnTo>
                  <a:pt x="747080" y="73530"/>
                </a:lnTo>
                <a:lnTo>
                  <a:pt x="746760" y="106571"/>
                </a:lnTo>
                <a:lnTo>
                  <a:pt x="746760" y="102529"/>
                </a:lnTo>
                <a:lnTo>
                  <a:pt x="742243" y="98285"/>
                </a:lnTo>
                <a:lnTo>
                  <a:pt x="726001" y="87014"/>
                </a:lnTo>
                <a:lnTo>
                  <a:pt x="690987" y="75619"/>
                </a:lnTo>
                <a:lnTo>
                  <a:pt x="655846" y="63333"/>
                </a:lnTo>
                <a:lnTo>
                  <a:pt x="623738" y="50686"/>
                </a:lnTo>
                <a:lnTo>
                  <a:pt x="594882" y="40251"/>
                </a:lnTo>
                <a:lnTo>
                  <a:pt x="558219" y="38034"/>
                </a:lnTo>
                <a:lnTo>
                  <a:pt x="548639" y="37995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4" name="SMARTInkShape-Group134"/>
          <p:cNvGrpSpPr/>
          <p:nvPr/>
        </p:nvGrpSpPr>
        <p:grpSpPr>
          <a:xfrm>
            <a:off x="8077362" y="3078479"/>
            <a:ext cx="1295239" cy="716281"/>
            <a:chOff x="8077362" y="3078479"/>
            <a:chExt cx="1295239" cy="716281"/>
          </a:xfrm>
        </p:grpSpPr>
        <p:sp>
          <p:nvSpPr>
            <p:cNvPr id="261" name="SMARTInkShape-1024"/>
            <p:cNvSpPr/>
            <p:nvPr/>
          </p:nvSpPr>
          <p:spPr>
            <a:xfrm>
              <a:off x="9212580" y="3634778"/>
              <a:ext cx="160021" cy="137033"/>
            </a:xfrm>
            <a:custGeom>
              <a:avLst/>
              <a:gdLst/>
              <a:ahLst/>
              <a:cxnLst/>
              <a:rect l="0" t="0" r="0" b="0"/>
              <a:pathLst>
                <a:path w="160021" h="137033">
                  <a:moveTo>
                    <a:pt x="0" y="38062"/>
                  </a:moveTo>
                  <a:lnTo>
                    <a:pt x="6561" y="38062"/>
                  </a:lnTo>
                  <a:lnTo>
                    <a:pt x="18730" y="44145"/>
                  </a:lnTo>
                  <a:lnTo>
                    <a:pt x="27469" y="50212"/>
                  </a:lnTo>
                  <a:lnTo>
                    <a:pt x="35419" y="52386"/>
                  </a:lnTo>
                  <a:lnTo>
                    <a:pt x="69245" y="53286"/>
                  </a:lnTo>
                  <a:lnTo>
                    <a:pt x="78189" y="52448"/>
                  </a:lnTo>
                  <a:lnTo>
                    <a:pt x="115745" y="39214"/>
                  </a:lnTo>
                  <a:lnTo>
                    <a:pt x="117803" y="37983"/>
                  </a:lnTo>
                  <a:lnTo>
                    <a:pt x="119175" y="36316"/>
                  </a:lnTo>
                  <a:lnTo>
                    <a:pt x="120699" y="32205"/>
                  </a:lnTo>
                  <a:lnTo>
                    <a:pt x="121758" y="20179"/>
                  </a:lnTo>
                  <a:lnTo>
                    <a:pt x="119590" y="15156"/>
                  </a:lnTo>
                  <a:lnTo>
                    <a:pt x="116652" y="10101"/>
                  </a:lnTo>
                  <a:lnTo>
                    <a:pt x="115345" y="5033"/>
                  </a:lnTo>
                  <a:lnTo>
                    <a:pt x="113302" y="3342"/>
                  </a:lnTo>
                  <a:lnTo>
                    <a:pt x="103186" y="962"/>
                  </a:lnTo>
                  <a:lnTo>
                    <a:pt x="77297" y="0"/>
                  </a:lnTo>
                  <a:lnTo>
                    <a:pt x="70196" y="2236"/>
                  </a:lnTo>
                  <a:lnTo>
                    <a:pt x="36171" y="28130"/>
                  </a:lnTo>
                  <a:lnTo>
                    <a:pt x="29341" y="36752"/>
                  </a:lnTo>
                  <a:lnTo>
                    <a:pt x="25739" y="46229"/>
                  </a:lnTo>
                  <a:lnTo>
                    <a:pt x="16468" y="77227"/>
                  </a:lnTo>
                  <a:lnTo>
                    <a:pt x="18044" y="85384"/>
                  </a:lnTo>
                  <a:lnTo>
                    <a:pt x="28308" y="108545"/>
                  </a:lnTo>
                  <a:lnTo>
                    <a:pt x="40687" y="124003"/>
                  </a:lnTo>
                  <a:lnTo>
                    <a:pt x="52318" y="131918"/>
                  </a:lnTo>
                  <a:lnTo>
                    <a:pt x="66490" y="135579"/>
                  </a:lnTo>
                  <a:lnTo>
                    <a:pt x="101625" y="137032"/>
                  </a:lnTo>
                  <a:lnTo>
                    <a:pt x="116846" y="136248"/>
                  </a:lnTo>
                  <a:lnTo>
                    <a:pt x="131234" y="131030"/>
                  </a:lnTo>
                  <a:lnTo>
                    <a:pt x="144110" y="123939"/>
                  </a:lnTo>
                  <a:lnTo>
                    <a:pt x="149561" y="121950"/>
                  </a:lnTo>
                  <a:lnTo>
                    <a:pt x="160020" y="1142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SMARTInkShape-1025"/>
            <p:cNvSpPr/>
            <p:nvPr/>
          </p:nvSpPr>
          <p:spPr>
            <a:xfrm>
              <a:off x="9067800" y="3573779"/>
              <a:ext cx="121539" cy="182877"/>
            </a:xfrm>
            <a:custGeom>
              <a:avLst/>
              <a:gdLst/>
              <a:ahLst/>
              <a:cxnLst/>
              <a:rect l="0" t="0" r="0" b="0"/>
              <a:pathLst>
                <a:path w="121539" h="182877">
                  <a:moveTo>
                    <a:pt x="0" y="0"/>
                  </a:moveTo>
                  <a:lnTo>
                    <a:pt x="0" y="36528"/>
                  </a:lnTo>
                  <a:lnTo>
                    <a:pt x="845" y="44176"/>
                  </a:lnTo>
                  <a:lnTo>
                    <a:pt x="12149" y="78270"/>
                  </a:lnTo>
                  <a:lnTo>
                    <a:pt x="14968" y="115262"/>
                  </a:lnTo>
                  <a:lnTo>
                    <a:pt x="15216" y="148784"/>
                  </a:lnTo>
                  <a:lnTo>
                    <a:pt x="15239" y="182737"/>
                  </a:lnTo>
                  <a:lnTo>
                    <a:pt x="15239" y="178793"/>
                  </a:lnTo>
                  <a:lnTo>
                    <a:pt x="17498" y="174572"/>
                  </a:lnTo>
                  <a:lnTo>
                    <a:pt x="19284" y="172262"/>
                  </a:lnTo>
                  <a:lnTo>
                    <a:pt x="21270" y="165178"/>
                  </a:lnTo>
                  <a:lnTo>
                    <a:pt x="23644" y="134665"/>
                  </a:lnTo>
                  <a:lnTo>
                    <a:pt x="38293" y="108421"/>
                  </a:lnTo>
                  <a:lnTo>
                    <a:pt x="55891" y="89002"/>
                  </a:lnTo>
                  <a:lnTo>
                    <a:pt x="60965" y="86123"/>
                  </a:lnTo>
                  <a:lnTo>
                    <a:pt x="70839" y="84503"/>
                  </a:lnTo>
                  <a:lnTo>
                    <a:pt x="75165" y="84276"/>
                  </a:lnTo>
                  <a:lnTo>
                    <a:pt x="82230" y="86280"/>
                  </a:lnTo>
                  <a:lnTo>
                    <a:pt x="97156" y="95998"/>
                  </a:lnTo>
                  <a:lnTo>
                    <a:pt x="105551" y="97698"/>
                  </a:lnTo>
                  <a:lnTo>
                    <a:pt x="108467" y="99845"/>
                  </a:lnTo>
                  <a:lnTo>
                    <a:pt x="110411" y="102970"/>
                  </a:lnTo>
                  <a:lnTo>
                    <a:pt x="113417" y="110112"/>
                  </a:lnTo>
                  <a:lnTo>
                    <a:pt x="119023" y="119738"/>
                  </a:lnTo>
                  <a:lnTo>
                    <a:pt x="121538" y="138576"/>
                  </a:lnTo>
                  <a:lnTo>
                    <a:pt x="119491" y="144280"/>
                  </a:lnTo>
                  <a:lnTo>
                    <a:pt x="117761" y="146988"/>
                  </a:lnTo>
                  <a:lnTo>
                    <a:pt x="113289" y="162651"/>
                  </a:lnTo>
                  <a:lnTo>
                    <a:pt x="97222" y="177478"/>
                  </a:lnTo>
                  <a:lnTo>
                    <a:pt x="89493" y="180479"/>
                  </a:lnTo>
                  <a:lnTo>
                    <a:pt x="52817" y="182818"/>
                  </a:lnTo>
                  <a:lnTo>
                    <a:pt x="28354" y="182876"/>
                  </a:lnTo>
                  <a:lnTo>
                    <a:pt x="23044" y="180620"/>
                  </a:lnTo>
                  <a:lnTo>
                    <a:pt x="20442" y="178834"/>
                  </a:lnTo>
                  <a:lnTo>
                    <a:pt x="17551" y="174591"/>
                  </a:lnTo>
                  <a:lnTo>
                    <a:pt x="15419" y="169883"/>
                  </a:lnTo>
                  <a:lnTo>
                    <a:pt x="7618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MARTInkShape-1026"/>
            <p:cNvSpPr/>
            <p:nvPr/>
          </p:nvSpPr>
          <p:spPr>
            <a:xfrm>
              <a:off x="8938259" y="3665218"/>
              <a:ext cx="83810" cy="113946"/>
            </a:xfrm>
            <a:custGeom>
              <a:avLst/>
              <a:gdLst/>
              <a:ahLst/>
              <a:cxnLst/>
              <a:rect l="0" t="0" r="0" b="0"/>
              <a:pathLst>
                <a:path w="83810" h="113946">
                  <a:moveTo>
                    <a:pt x="7621" y="7622"/>
                  </a:moveTo>
                  <a:lnTo>
                    <a:pt x="3575" y="7622"/>
                  </a:lnTo>
                  <a:lnTo>
                    <a:pt x="2383" y="8467"/>
                  </a:lnTo>
                  <a:lnTo>
                    <a:pt x="1589" y="9878"/>
                  </a:lnTo>
                  <a:lnTo>
                    <a:pt x="314" y="18226"/>
                  </a:lnTo>
                  <a:lnTo>
                    <a:pt x="3" y="54825"/>
                  </a:lnTo>
                  <a:lnTo>
                    <a:pt x="0" y="92580"/>
                  </a:lnTo>
                  <a:lnTo>
                    <a:pt x="0" y="101186"/>
                  </a:lnTo>
                  <a:lnTo>
                    <a:pt x="848" y="103017"/>
                  </a:lnTo>
                  <a:lnTo>
                    <a:pt x="2258" y="104239"/>
                  </a:lnTo>
                  <a:lnTo>
                    <a:pt x="6084" y="106442"/>
                  </a:lnTo>
                  <a:lnTo>
                    <a:pt x="12996" y="111596"/>
                  </a:lnTo>
                  <a:lnTo>
                    <a:pt x="17912" y="113099"/>
                  </a:lnTo>
                  <a:lnTo>
                    <a:pt x="29485" y="113945"/>
                  </a:lnTo>
                  <a:lnTo>
                    <a:pt x="36528" y="111885"/>
                  </a:lnTo>
                  <a:lnTo>
                    <a:pt x="62748" y="93887"/>
                  </a:lnTo>
                  <a:lnTo>
                    <a:pt x="80578" y="64205"/>
                  </a:lnTo>
                  <a:lnTo>
                    <a:pt x="82380" y="58734"/>
                  </a:lnTo>
                  <a:lnTo>
                    <a:pt x="83804" y="23004"/>
                  </a:lnTo>
                  <a:lnTo>
                    <a:pt x="83809" y="20417"/>
                  </a:lnTo>
                  <a:lnTo>
                    <a:pt x="81557" y="15284"/>
                  </a:lnTo>
                  <a:lnTo>
                    <a:pt x="77258" y="9134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SMARTInkShape-1027"/>
            <p:cNvSpPr/>
            <p:nvPr/>
          </p:nvSpPr>
          <p:spPr>
            <a:xfrm>
              <a:off x="8779299" y="3688079"/>
              <a:ext cx="143720" cy="7622"/>
            </a:xfrm>
            <a:custGeom>
              <a:avLst/>
              <a:gdLst/>
              <a:ahLst/>
              <a:cxnLst/>
              <a:rect l="0" t="0" r="0" b="0"/>
              <a:pathLst>
                <a:path w="143720" h="7622">
                  <a:moveTo>
                    <a:pt x="6560" y="7621"/>
                  </a:moveTo>
                  <a:lnTo>
                    <a:pt x="0" y="7621"/>
                  </a:lnTo>
                  <a:lnTo>
                    <a:pt x="33346" y="7621"/>
                  </a:lnTo>
                  <a:lnTo>
                    <a:pt x="70247" y="7621"/>
                  </a:lnTo>
                  <a:lnTo>
                    <a:pt x="90341" y="6774"/>
                  </a:lnTo>
                  <a:lnTo>
                    <a:pt x="126072" y="471"/>
                  </a:lnTo>
                  <a:lnTo>
                    <a:pt x="1437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SMARTInkShape-1028"/>
            <p:cNvSpPr/>
            <p:nvPr/>
          </p:nvSpPr>
          <p:spPr>
            <a:xfrm>
              <a:off x="8839293" y="3589018"/>
              <a:ext cx="15147" cy="205742"/>
            </a:xfrm>
            <a:custGeom>
              <a:avLst/>
              <a:gdLst/>
              <a:ahLst/>
              <a:cxnLst/>
              <a:rect l="0" t="0" r="0" b="0"/>
              <a:pathLst>
                <a:path w="15147" h="205742">
                  <a:moveTo>
                    <a:pt x="7525" y="0"/>
                  </a:moveTo>
                  <a:lnTo>
                    <a:pt x="3481" y="0"/>
                  </a:lnTo>
                  <a:lnTo>
                    <a:pt x="2289" y="848"/>
                  </a:lnTo>
                  <a:lnTo>
                    <a:pt x="1495" y="2258"/>
                  </a:lnTo>
                  <a:lnTo>
                    <a:pt x="220" y="10608"/>
                  </a:lnTo>
                  <a:lnTo>
                    <a:pt x="0" y="17912"/>
                  </a:lnTo>
                  <a:lnTo>
                    <a:pt x="6825" y="53803"/>
                  </a:lnTo>
                  <a:lnTo>
                    <a:pt x="7435" y="85053"/>
                  </a:lnTo>
                  <a:lnTo>
                    <a:pt x="7514" y="122084"/>
                  </a:lnTo>
                  <a:lnTo>
                    <a:pt x="7525" y="154805"/>
                  </a:lnTo>
                  <a:lnTo>
                    <a:pt x="7525" y="192243"/>
                  </a:lnTo>
                  <a:lnTo>
                    <a:pt x="7525" y="204165"/>
                  </a:lnTo>
                  <a:lnTo>
                    <a:pt x="8373" y="204691"/>
                  </a:lnTo>
                  <a:lnTo>
                    <a:pt x="15146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SMARTInkShape-1029"/>
            <p:cNvSpPr/>
            <p:nvPr/>
          </p:nvSpPr>
          <p:spPr>
            <a:xfrm>
              <a:off x="9235602" y="3368040"/>
              <a:ext cx="102198" cy="114301"/>
            </a:xfrm>
            <a:custGeom>
              <a:avLst/>
              <a:gdLst/>
              <a:ahLst/>
              <a:cxnLst/>
              <a:rect l="0" t="0" r="0" b="0"/>
              <a:pathLst>
                <a:path w="102198" h="114301">
                  <a:moveTo>
                    <a:pt x="76037" y="0"/>
                  </a:moveTo>
                  <a:lnTo>
                    <a:pt x="57905" y="0"/>
                  </a:lnTo>
                  <a:lnTo>
                    <a:pt x="53020" y="2256"/>
                  </a:lnTo>
                  <a:lnTo>
                    <a:pt x="50532" y="4044"/>
                  </a:lnTo>
                  <a:lnTo>
                    <a:pt x="12587" y="15317"/>
                  </a:lnTo>
                  <a:lnTo>
                    <a:pt x="6068" y="18943"/>
                  </a:lnTo>
                  <a:lnTo>
                    <a:pt x="2606" y="23377"/>
                  </a:lnTo>
                  <a:lnTo>
                    <a:pt x="384" y="29077"/>
                  </a:lnTo>
                  <a:lnTo>
                    <a:pt x="0" y="34108"/>
                  </a:lnTo>
                  <a:lnTo>
                    <a:pt x="793" y="35439"/>
                  </a:lnTo>
                  <a:lnTo>
                    <a:pt x="2166" y="36325"/>
                  </a:lnTo>
                  <a:lnTo>
                    <a:pt x="3930" y="36916"/>
                  </a:lnTo>
                  <a:lnTo>
                    <a:pt x="15282" y="43974"/>
                  </a:lnTo>
                  <a:lnTo>
                    <a:pt x="53380" y="51705"/>
                  </a:lnTo>
                  <a:lnTo>
                    <a:pt x="68478" y="55113"/>
                  </a:lnTo>
                  <a:lnTo>
                    <a:pt x="81417" y="61485"/>
                  </a:lnTo>
                  <a:lnTo>
                    <a:pt x="101306" y="78770"/>
                  </a:lnTo>
                  <a:lnTo>
                    <a:pt x="102197" y="80452"/>
                  </a:lnTo>
                  <a:lnTo>
                    <a:pt x="101942" y="81575"/>
                  </a:lnTo>
                  <a:lnTo>
                    <a:pt x="100928" y="82323"/>
                  </a:lnTo>
                  <a:lnTo>
                    <a:pt x="99801" y="85411"/>
                  </a:lnTo>
                  <a:lnTo>
                    <a:pt x="99498" y="87421"/>
                  </a:lnTo>
                  <a:lnTo>
                    <a:pt x="95030" y="94294"/>
                  </a:lnTo>
                  <a:lnTo>
                    <a:pt x="74439" y="109246"/>
                  </a:lnTo>
                  <a:lnTo>
                    <a:pt x="66579" y="112054"/>
                  </a:lnTo>
                  <a:lnTo>
                    <a:pt x="30937" y="114240"/>
                  </a:lnTo>
                  <a:lnTo>
                    <a:pt x="2269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SMARTInkShape-1030"/>
            <p:cNvSpPr/>
            <p:nvPr/>
          </p:nvSpPr>
          <p:spPr>
            <a:xfrm>
              <a:off x="9113521" y="3368040"/>
              <a:ext cx="76188" cy="121537"/>
            </a:xfrm>
            <a:custGeom>
              <a:avLst/>
              <a:gdLst/>
              <a:ahLst/>
              <a:cxnLst/>
              <a:rect l="0" t="0" r="0" b="0"/>
              <a:pathLst>
                <a:path w="76188" h="121537">
                  <a:moveTo>
                    <a:pt x="7618" y="22860"/>
                  </a:moveTo>
                  <a:lnTo>
                    <a:pt x="14179" y="22860"/>
                  </a:lnTo>
                  <a:lnTo>
                    <a:pt x="14531" y="23706"/>
                  </a:lnTo>
                  <a:lnTo>
                    <a:pt x="15145" y="29420"/>
                  </a:lnTo>
                  <a:lnTo>
                    <a:pt x="4747" y="36354"/>
                  </a:lnTo>
                  <a:lnTo>
                    <a:pt x="2108" y="40993"/>
                  </a:lnTo>
                  <a:lnTo>
                    <a:pt x="414" y="51715"/>
                  </a:lnTo>
                  <a:lnTo>
                    <a:pt x="5" y="89712"/>
                  </a:lnTo>
                  <a:lnTo>
                    <a:pt x="0" y="105304"/>
                  </a:lnTo>
                  <a:lnTo>
                    <a:pt x="845" y="108302"/>
                  </a:lnTo>
                  <a:lnTo>
                    <a:pt x="2258" y="110301"/>
                  </a:lnTo>
                  <a:lnTo>
                    <a:pt x="12996" y="119009"/>
                  </a:lnTo>
                  <a:lnTo>
                    <a:pt x="20405" y="121057"/>
                  </a:lnTo>
                  <a:lnTo>
                    <a:pt x="25438" y="121536"/>
                  </a:lnTo>
                  <a:lnTo>
                    <a:pt x="30496" y="119492"/>
                  </a:lnTo>
                  <a:lnTo>
                    <a:pt x="35566" y="116606"/>
                  </a:lnTo>
                  <a:lnTo>
                    <a:pt x="40641" y="115324"/>
                  </a:lnTo>
                  <a:lnTo>
                    <a:pt x="45719" y="110239"/>
                  </a:lnTo>
                  <a:lnTo>
                    <a:pt x="68579" y="75623"/>
                  </a:lnTo>
                  <a:lnTo>
                    <a:pt x="73939" y="63047"/>
                  </a:lnTo>
                  <a:lnTo>
                    <a:pt x="76139" y="28746"/>
                  </a:lnTo>
                  <a:lnTo>
                    <a:pt x="76187" y="13862"/>
                  </a:lnTo>
                  <a:lnTo>
                    <a:pt x="73936" y="8136"/>
                  </a:lnTo>
                  <a:lnTo>
                    <a:pt x="685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SMARTInkShape-1031"/>
            <p:cNvSpPr/>
            <p:nvPr/>
          </p:nvSpPr>
          <p:spPr>
            <a:xfrm>
              <a:off x="8991637" y="3406140"/>
              <a:ext cx="76029" cy="98676"/>
            </a:xfrm>
            <a:custGeom>
              <a:avLst/>
              <a:gdLst/>
              <a:ahLst/>
              <a:cxnLst/>
              <a:rect l="0" t="0" r="0" b="0"/>
              <a:pathLst>
                <a:path w="76029" h="98676">
                  <a:moveTo>
                    <a:pt x="60922" y="0"/>
                  </a:moveTo>
                  <a:lnTo>
                    <a:pt x="54362" y="6559"/>
                  </a:lnTo>
                  <a:lnTo>
                    <a:pt x="47428" y="8257"/>
                  </a:lnTo>
                  <a:lnTo>
                    <a:pt x="40368" y="12793"/>
                  </a:lnTo>
                  <a:lnTo>
                    <a:pt x="32912" y="15362"/>
                  </a:lnTo>
                  <a:lnTo>
                    <a:pt x="12659" y="33122"/>
                  </a:lnTo>
                  <a:lnTo>
                    <a:pt x="5041" y="44716"/>
                  </a:lnTo>
                  <a:lnTo>
                    <a:pt x="1466" y="58874"/>
                  </a:lnTo>
                  <a:lnTo>
                    <a:pt x="0" y="88754"/>
                  </a:lnTo>
                  <a:lnTo>
                    <a:pt x="2238" y="92503"/>
                  </a:lnTo>
                  <a:lnTo>
                    <a:pt x="4020" y="94688"/>
                  </a:lnTo>
                  <a:lnTo>
                    <a:pt x="8257" y="97117"/>
                  </a:lnTo>
                  <a:lnTo>
                    <a:pt x="17660" y="98484"/>
                  </a:lnTo>
                  <a:lnTo>
                    <a:pt x="21921" y="98675"/>
                  </a:lnTo>
                  <a:lnTo>
                    <a:pt x="28913" y="96631"/>
                  </a:lnTo>
                  <a:lnTo>
                    <a:pt x="35688" y="93747"/>
                  </a:lnTo>
                  <a:lnTo>
                    <a:pt x="48177" y="91277"/>
                  </a:lnTo>
                  <a:lnTo>
                    <a:pt x="57616" y="85558"/>
                  </a:lnTo>
                  <a:lnTo>
                    <a:pt x="65776" y="77655"/>
                  </a:lnTo>
                  <a:lnTo>
                    <a:pt x="72708" y="65812"/>
                  </a:lnTo>
                  <a:lnTo>
                    <a:pt x="75139" y="55718"/>
                  </a:lnTo>
                  <a:lnTo>
                    <a:pt x="76028" y="36709"/>
                  </a:lnTo>
                  <a:lnTo>
                    <a:pt x="73845" y="30990"/>
                  </a:lnTo>
                  <a:lnTo>
                    <a:pt x="70898" y="25626"/>
                  </a:lnTo>
                  <a:lnTo>
                    <a:pt x="68393" y="17847"/>
                  </a:lnTo>
                  <a:lnTo>
                    <a:pt x="5330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SMARTInkShape-1032"/>
            <p:cNvSpPr/>
            <p:nvPr/>
          </p:nvSpPr>
          <p:spPr>
            <a:xfrm>
              <a:off x="8854451" y="3421379"/>
              <a:ext cx="93120" cy="110707"/>
            </a:xfrm>
            <a:custGeom>
              <a:avLst/>
              <a:gdLst/>
              <a:ahLst/>
              <a:cxnLst/>
              <a:rect l="0" t="0" r="0" b="0"/>
              <a:pathLst>
                <a:path w="93120" h="110707">
                  <a:moveTo>
                    <a:pt x="7608" y="15239"/>
                  </a:moveTo>
                  <a:lnTo>
                    <a:pt x="7608" y="19286"/>
                  </a:lnTo>
                  <a:lnTo>
                    <a:pt x="6762" y="20477"/>
                  </a:lnTo>
                  <a:lnTo>
                    <a:pt x="5350" y="21272"/>
                  </a:lnTo>
                  <a:lnTo>
                    <a:pt x="3563" y="21801"/>
                  </a:lnTo>
                  <a:lnTo>
                    <a:pt x="2371" y="23001"/>
                  </a:lnTo>
                  <a:lnTo>
                    <a:pt x="1048" y="26591"/>
                  </a:lnTo>
                  <a:lnTo>
                    <a:pt x="0" y="62761"/>
                  </a:lnTo>
                  <a:lnTo>
                    <a:pt x="841" y="71074"/>
                  </a:lnTo>
                  <a:lnTo>
                    <a:pt x="6021" y="85567"/>
                  </a:lnTo>
                  <a:lnTo>
                    <a:pt x="7749" y="93909"/>
                  </a:lnTo>
                  <a:lnTo>
                    <a:pt x="11341" y="100440"/>
                  </a:lnTo>
                  <a:lnTo>
                    <a:pt x="15757" y="103906"/>
                  </a:lnTo>
                  <a:lnTo>
                    <a:pt x="20543" y="106294"/>
                  </a:lnTo>
                  <a:lnTo>
                    <a:pt x="25493" y="110177"/>
                  </a:lnTo>
                  <a:lnTo>
                    <a:pt x="27999" y="110706"/>
                  </a:lnTo>
                  <a:lnTo>
                    <a:pt x="30515" y="110210"/>
                  </a:lnTo>
                  <a:lnTo>
                    <a:pt x="35569" y="108250"/>
                  </a:lnTo>
                  <a:lnTo>
                    <a:pt x="43174" y="106299"/>
                  </a:lnTo>
                  <a:lnTo>
                    <a:pt x="63645" y="92877"/>
                  </a:lnTo>
                  <a:lnTo>
                    <a:pt x="80212" y="71803"/>
                  </a:lnTo>
                  <a:lnTo>
                    <a:pt x="84436" y="62856"/>
                  </a:lnTo>
                  <a:lnTo>
                    <a:pt x="91424" y="54465"/>
                  </a:lnTo>
                  <a:lnTo>
                    <a:pt x="93119" y="49857"/>
                  </a:lnTo>
                  <a:lnTo>
                    <a:pt x="91819" y="29322"/>
                  </a:lnTo>
                  <a:lnTo>
                    <a:pt x="89344" y="23473"/>
                  </a:lnTo>
                  <a:lnTo>
                    <a:pt x="80857" y="12821"/>
                  </a:lnTo>
                  <a:lnTo>
                    <a:pt x="76006" y="9932"/>
                  </a:lnTo>
                  <a:lnTo>
                    <a:pt x="73527" y="9160"/>
                  </a:lnTo>
                  <a:lnTo>
                    <a:pt x="71873" y="7800"/>
                  </a:lnTo>
                  <a:lnTo>
                    <a:pt x="6856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SMARTInkShape-1033"/>
            <p:cNvSpPr/>
            <p:nvPr/>
          </p:nvSpPr>
          <p:spPr>
            <a:xfrm>
              <a:off x="8724902" y="3437113"/>
              <a:ext cx="91438" cy="119886"/>
            </a:xfrm>
            <a:custGeom>
              <a:avLst/>
              <a:gdLst/>
              <a:ahLst/>
              <a:cxnLst/>
              <a:rect l="0" t="0" r="0" b="0"/>
              <a:pathLst>
                <a:path w="91438" h="119886">
                  <a:moveTo>
                    <a:pt x="22857" y="29987"/>
                  </a:moveTo>
                  <a:lnTo>
                    <a:pt x="18812" y="34032"/>
                  </a:lnTo>
                  <a:lnTo>
                    <a:pt x="16825" y="38276"/>
                  </a:lnTo>
                  <a:lnTo>
                    <a:pt x="13118" y="58937"/>
                  </a:lnTo>
                  <a:lnTo>
                    <a:pt x="11284" y="61985"/>
                  </a:lnTo>
                  <a:lnTo>
                    <a:pt x="8705" y="74369"/>
                  </a:lnTo>
                  <a:lnTo>
                    <a:pt x="6985" y="92876"/>
                  </a:lnTo>
                  <a:lnTo>
                    <a:pt x="1084" y="108312"/>
                  </a:lnTo>
                  <a:lnTo>
                    <a:pt x="93" y="119885"/>
                  </a:lnTo>
                  <a:lnTo>
                    <a:pt x="0" y="110034"/>
                  </a:lnTo>
                  <a:lnTo>
                    <a:pt x="2256" y="105638"/>
                  </a:lnTo>
                  <a:lnTo>
                    <a:pt x="4042" y="103282"/>
                  </a:lnTo>
                  <a:lnTo>
                    <a:pt x="6028" y="96146"/>
                  </a:lnTo>
                  <a:lnTo>
                    <a:pt x="9405" y="82608"/>
                  </a:lnTo>
                  <a:lnTo>
                    <a:pt x="13510" y="67873"/>
                  </a:lnTo>
                  <a:lnTo>
                    <a:pt x="21092" y="37421"/>
                  </a:lnTo>
                  <a:lnTo>
                    <a:pt x="32113" y="7932"/>
                  </a:lnTo>
                  <a:lnTo>
                    <a:pt x="34106" y="5124"/>
                  </a:lnTo>
                  <a:lnTo>
                    <a:pt x="38581" y="2003"/>
                  </a:lnTo>
                  <a:lnTo>
                    <a:pt x="45861" y="246"/>
                  </a:lnTo>
                  <a:lnTo>
                    <a:pt x="48353" y="0"/>
                  </a:lnTo>
                  <a:lnTo>
                    <a:pt x="53380" y="1984"/>
                  </a:lnTo>
                  <a:lnTo>
                    <a:pt x="55906" y="3697"/>
                  </a:lnTo>
                  <a:lnTo>
                    <a:pt x="57589" y="5686"/>
                  </a:lnTo>
                  <a:lnTo>
                    <a:pt x="65898" y="26007"/>
                  </a:lnTo>
                  <a:lnTo>
                    <a:pt x="74452" y="60530"/>
                  </a:lnTo>
                  <a:lnTo>
                    <a:pt x="76095" y="96031"/>
                  </a:lnTo>
                  <a:lnTo>
                    <a:pt x="78410" y="103930"/>
                  </a:lnTo>
                  <a:lnTo>
                    <a:pt x="83723" y="113636"/>
                  </a:lnTo>
                  <a:lnTo>
                    <a:pt x="91437" y="1138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SMARTInkShape-1034"/>
            <p:cNvSpPr/>
            <p:nvPr/>
          </p:nvSpPr>
          <p:spPr>
            <a:xfrm>
              <a:off x="8671559" y="3413759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SMARTInkShape-1035"/>
            <p:cNvSpPr/>
            <p:nvPr/>
          </p:nvSpPr>
          <p:spPr>
            <a:xfrm>
              <a:off x="8656318" y="3497579"/>
              <a:ext cx="15242" cy="83822"/>
            </a:xfrm>
            <a:custGeom>
              <a:avLst/>
              <a:gdLst/>
              <a:ahLst/>
              <a:cxnLst/>
              <a:rect l="0" t="0" r="0" b="0"/>
              <a:pathLst>
                <a:path w="15242" h="83822">
                  <a:moveTo>
                    <a:pt x="15241" y="0"/>
                  </a:moveTo>
                  <a:lnTo>
                    <a:pt x="15241" y="4046"/>
                  </a:lnTo>
                  <a:lnTo>
                    <a:pt x="14395" y="5237"/>
                  </a:lnTo>
                  <a:lnTo>
                    <a:pt x="12983" y="6031"/>
                  </a:lnTo>
                  <a:lnTo>
                    <a:pt x="11196" y="6560"/>
                  </a:lnTo>
                  <a:lnTo>
                    <a:pt x="10004" y="8608"/>
                  </a:lnTo>
                  <a:lnTo>
                    <a:pt x="5502" y="36197"/>
                  </a:lnTo>
                  <a:lnTo>
                    <a:pt x="2447" y="43182"/>
                  </a:lnTo>
                  <a:lnTo>
                    <a:pt x="44" y="80937"/>
                  </a:lnTo>
                  <a:lnTo>
                    <a:pt x="0" y="838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SMARTInkShape-1036"/>
            <p:cNvSpPr/>
            <p:nvPr/>
          </p:nvSpPr>
          <p:spPr>
            <a:xfrm>
              <a:off x="8499530" y="3497579"/>
              <a:ext cx="118689" cy="22862"/>
            </a:xfrm>
            <a:custGeom>
              <a:avLst/>
              <a:gdLst/>
              <a:ahLst/>
              <a:cxnLst/>
              <a:rect l="0" t="0" r="0" b="0"/>
              <a:pathLst>
                <a:path w="118689" h="22862">
                  <a:moveTo>
                    <a:pt x="4388" y="22861"/>
                  </a:moveTo>
                  <a:lnTo>
                    <a:pt x="0" y="22861"/>
                  </a:lnTo>
                  <a:lnTo>
                    <a:pt x="30340" y="22013"/>
                  </a:lnTo>
                  <a:lnTo>
                    <a:pt x="66400" y="10709"/>
                  </a:lnTo>
                  <a:lnTo>
                    <a:pt x="104231" y="2655"/>
                  </a:lnTo>
                  <a:lnTo>
                    <a:pt x="11868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SMARTInkShape-1037"/>
            <p:cNvSpPr/>
            <p:nvPr/>
          </p:nvSpPr>
          <p:spPr>
            <a:xfrm>
              <a:off x="8549639" y="3421379"/>
              <a:ext cx="15242" cy="182881"/>
            </a:xfrm>
            <a:custGeom>
              <a:avLst/>
              <a:gdLst/>
              <a:ahLst/>
              <a:cxnLst/>
              <a:rect l="0" t="0" r="0" b="0"/>
              <a:pathLst>
                <a:path w="15242" h="182881">
                  <a:moveTo>
                    <a:pt x="0" y="0"/>
                  </a:moveTo>
                  <a:lnTo>
                    <a:pt x="0" y="36111"/>
                  </a:lnTo>
                  <a:lnTo>
                    <a:pt x="0" y="69321"/>
                  </a:lnTo>
                  <a:lnTo>
                    <a:pt x="0" y="106778"/>
                  </a:lnTo>
                  <a:lnTo>
                    <a:pt x="0" y="140748"/>
                  </a:lnTo>
                  <a:lnTo>
                    <a:pt x="846" y="162265"/>
                  </a:lnTo>
                  <a:lnTo>
                    <a:pt x="7306" y="181977"/>
                  </a:lnTo>
                  <a:lnTo>
                    <a:pt x="9739" y="182478"/>
                  </a:lnTo>
                  <a:lnTo>
                    <a:pt x="15241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SMARTInkShape-1038"/>
            <p:cNvSpPr/>
            <p:nvPr/>
          </p:nvSpPr>
          <p:spPr>
            <a:xfrm>
              <a:off x="8336280" y="3505777"/>
              <a:ext cx="129539" cy="121208"/>
            </a:xfrm>
            <a:custGeom>
              <a:avLst/>
              <a:gdLst/>
              <a:ahLst/>
              <a:cxnLst/>
              <a:rect l="0" t="0" r="0" b="0"/>
              <a:pathLst>
                <a:path w="129539" h="121208">
                  <a:moveTo>
                    <a:pt x="0" y="37523"/>
                  </a:moveTo>
                  <a:lnTo>
                    <a:pt x="6561" y="37523"/>
                  </a:lnTo>
                  <a:lnTo>
                    <a:pt x="25504" y="55435"/>
                  </a:lnTo>
                  <a:lnTo>
                    <a:pt x="28269" y="62698"/>
                  </a:lnTo>
                  <a:lnTo>
                    <a:pt x="30441" y="99871"/>
                  </a:lnTo>
                  <a:lnTo>
                    <a:pt x="30468" y="108300"/>
                  </a:lnTo>
                  <a:lnTo>
                    <a:pt x="32731" y="113571"/>
                  </a:lnTo>
                  <a:lnTo>
                    <a:pt x="38007" y="121207"/>
                  </a:lnTo>
                  <a:lnTo>
                    <a:pt x="38945" y="87292"/>
                  </a:lnTo>
                  <a:lnTo>
                    <a:pt x="46706" y="57751"/>
                  </a:lnTo>
                  <a:lnTo>
                    <a:pt x="55983" y="42576"/>
                  </a:lnTo>
                  <a:lnTo>
                    <a:pt x="66606" y="12967"/>
                  </a:lnTo>
                  <a:lnTo>
                    <a:pt x="71371" y="6007"/>
                  </a:lnTo>
                  <a:lnTo>
                    <a:pt x="76311" y="2349"/>
                  </a:lnTo>
                  <a:lnTo>
                    <a:pt x="83853" y="288"/>
                  </a:lnTo>
                  <a:lnTo>
                    <a:pt x="86381" y="0"/>
                  </a:lnTo>
                  <a:lnTo>
                    <a:pt x="91448" y="1937"/>
                  </a:lnTo>
                  <a:lnTo>
                    <a:pt x="101601" y="10078"/>
                  </a:lnTo>
                  <a:lnTo>
                    <a:pt x="104422" y="17140"/>
                  </a:lnTo>
                  <a:lnTo>
                    <a:pt x="106524" y="25078"/>
                  </a:lnTo>
                  <a:lnTo>
                    <a:pt x="111619" y="35999"/>
                  </a:lnTo>
                  <a:lnTo>
                    <a:pt x="119300" y="70074"/>
                  </a:lnTo>
                  <a:lnTo>
                    <a:pt x="122698" y="103253"/>
                  </a:lnTo>
                  <a:lnTo>
                    <a:pt x="129538" y="1137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SMARTInkShape-1039"/>
            <p:cNvSpPr/>
            <p:nvPr/>
          </p:nvSpPr>
          <p:spPr>
            <a:xfrm>
              <a:off x="8206844" y="3543300"/>
              <a:ext cx="106396" cy="94961"/>
            </a:xfrm>
            <a:custGeom>
              <a:avLst/>
              <a:gdLst/>
              <a:ahLst/>
              <a:cxnLst/>
              <a:rect l="0" t="0" r="0" b="0"/>
              <a:pathLst>
                <a:path w="106396" h="94961">
                  <a:moveTo>
                    <a:pt x="60856" y="0"/>
                  </a:moveTo>
                  <a:lnTo>
                    <a:pt x="27651" y="846"/>
                  </a:lnTo>
                  <a:lnTo>
                    <a:pt x="18374" y="6082"/>
                  </a:lnTo>
                  <a:lnTo>
                    <a:pt x="12906" y="10605"/>
                  </a:lnTo>
                  <a:lnTo>
                    <a:pt x="9911" y="17695"/>
                  </a:lnTo>
                  <a:lnTo>
                    <a:pt x="428" y="54991"/>
                  </a:lnTo>
                  <a:lnTo>
                    <a:pt x="0" y="73986"/>
                  </a:lnTo>
                  <a:lnTo>
                    <a:pt x="2199" y="81707"/>
                  </a:lnTo>
                  <a:lnTo>
                    <a:pt x="3971" y="84951"/>
                  </a:lnTo>
                  <a:lnTo>
                    <a:pt x="5999" y="87114"/>
                  </a:lnTo>
                  <a:lnTo>
                    <a:pt x="21856" y="94915"/>
                  </a:lnTo>
                  <a:lnTo>
                    <a:pt x="31104" y="94960"/>
                  </a:lnTo>
                  <a:lnTo>
                    <a:pt x="63178" y="89491"/>
                  </a:lnTo>
                  <a:lnTo>
                    <a:pt x="92330" y="78482"/>
                  </a:lnTo>
                  <a:lnTo>
                    <a:pt x="99679" y="73545"/>
                  </a:lnTo>
                  <a:lnTo>
                    <a:pt x="103510" y="68529"/>
                  </a:lnTo>
                  <a:lnTo>
                    <a:pt x="105667" y="60945"/>
                  </a:lnTo>
                  <a:lnTo>
                    <a:pt x="106395" y="50796"/>
                  </a:lnTo>
                  <a:lnTo>
                    <a:pt x="102478" y="39134"/>
                  </a:lnTo>
                  <a:lnTo>
                    <a:pt x="95953" y="28999"/>
                  </a:lnTo>
                  <a:lnTo>
                    <a:pt x="91130" y="25587"/>
                  </a:lnTo>
                  <a:lnTo>
                    <a:pt x="86163" y="23224"/>
                  </a:lnTo>
                  <a:lnTo>
                    <a:pt x="71007" y="10814"/>
                  </a:lnTo>
                  <a:lnTo>
                    <a:pt x="63393" y="8566"/>
                  </a:lnTo>
                  <a:lnTo>
                    <a:pt x="53236" y="76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SMARTInkShape-1040"/>
            <p:cNvSpPr/>
            <p:nvPr/>
          </p:nvSpPr>
          <p:spPr>
            <a:xfrm>
              <a:off x="8077362" y="3535679"/>
              <a:ext cx="106519" cy="121718"/>
            </a:xfrm>
            <a:custGeom>
              <a:avLst/>
              <a:gdLst/>
              <a:ahLst/>
              <a:cxnLst/>
              <a:rect l="0" t="0" r="0" b="0"/>
              <a:pathLst>
                <a:path w="106519" h="121718">
                  <a:moveTo>
                    <a:pt x="98897" y="0"/>
                  </a:moveTo>
                  <a:lnTo>
                    <a:pt x="73393" y="0"/>
                  </a:lnTo>
                  <a:lnTo>
                    <a:pt x="61800" y="4046"/>
                  </a:lnTo>
                  <a:lnTo>
                    <a:pt x="35448" y="21255"/>
                  </a:lnTo>
                  <a:lnTo>
                    <a:pt x="20950" y="36528"/>
                  </a:lnTo>
                  <a:lnTo>
                    <a:pt x="12607" y="43328"/>
                  </a:lnTo>
                  <a:lnTo>
                    <a:pt x="3998" y="55830"/>
                  </a:lnTo>
                  <a:lnTo>
                    <a:pt x="1685" y="62349"/>
                  </a:lnTo>
                  <a:lnTo>
                    <a:pt x="0" y="89245"/>
                  </a:lnTo>
                  <a:lnTo>
                    <a:pt x="2168" y="96955"/>
                  </a:lnTo>
                  <a:lnTo>
                    <a:pt x="3930" y="100197"/>
                  </a:lnTo>
                  <a:lnTo>
                    <a:pt x="14502" y="108805"/>
                  </a:lnTo>
                  <a:lnTo>
                    <a:pt x="33246" y="118451"/>
                  </a:lnTo>
                  <a:lnTo>
                    <a:pt x="68440" y="121717"/>
                  </a:lnTo>
                  <a:lnTo>
                    <a:pt x="85921" y="119602"/>
                  </a:lnTo>
                  <a:lnTo>
                    <a:pt x="106518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SMARTInkShape-1041"/>
            <p:cNvSpPr/>
            <p:nvPr/>
          </p:nvSpPr>
          <p:spPr>
            <a:xfrm>
              <a:off x="8908132" y="3078479"/>
              <a:ext cx="197769" cy="113825"/>
            </a:xfrm>
            <a:custGeom>
              <a:avLst/>
              <a:gdLst/>
              <a:ahLst/>
              <a:cxnLst/>
              <a:rect l="0" t="0" r="0" b="0"/>
              <a:pathLst>
                <a:path w="197769" h="113825">
                  <a:moveTo>
                    <a:pt x="68227" y="0"/>
                  </a:moveTo>
                  <a:lnTo>
                    <a:pt x="49284" y="0"/>
                  </a:lnTo>
                  <a:lnTo>
                    <a:pt x="47977" y="846"/>
                  </a:lnTo>
                  <a:lnTo>
                    <a:pt x="47108" y="2257"/>
                  </a:lnTo>
                  <a:lnTo>
                    <a:pt x="46527" y="4046"/>
                  </a:lnTo>
                  <a:lnTo>
                    <a:pt x="45295" y="5237"/>
                  </a:lnTo>
                  <a:lnTo>
                    <a:pt x="37232" y="9407"/>
                  </a:lnTo>
                  <a:lnTo>
                    <a:pt x="26497" y="18943"/>
                  </a:lnTo>
                  <a:lnTo>
                    <a:pt x="10591" y="43388"/>
                  </a:lnTo>
                  <a:lnTo>
                    <a:pt x="439" y="81194"/>
                  </a:lnTo>
                  <a:lnTo>
                    <a:pt x="0" y="89991"/>
                  </a:lnTo>
                  <a:lnTo>
                    <a:pt x="2062" y="97288"/>
                  </a:lnTo>
                  <a:lnTo>
                    <a:pt x="4954" y="103351"/>
                  </a:lnTo>
                  <a:lnTo>
                    <a:pt x="6240" y="108871"/>
                  </a:lnTo>
                  <a:lnTo>
                    <a:pt x="7429" y="110680"/>
                  </a:lnTo>
                  <a:lnTo>
                    <a:pt x="9068" y="111887"/>
                  </a:lnTo>
                  <a:lnTo>
                    <a:pt x="13993" y="113227"/>
                  </a:lnTo>
                  <a:lnTo>
                    <a:pt x="21828" y="113824"/>
                  </a:lnTo>
                  <a:lnTo>
                    <a:pt x="28696" y="111830"/>
                  </a:lnTo>
                  <a:lnTo>
                    <a:pt x="42638" y="101274"/>
                  </a:lnTo>
                  <a:lnTo>
                    <a:pt x="67186" y="77222"/>
                  </a:lnTo>
                  <a:lnTo>
                    <a:pt x="71998" y="67906"/>
                  </a:lnTo>
                  <a:lnTo>
                    <a:pt x="75621" y="43587"/>
                  </a:lnTo>
                  <a:lnTo>
                    <a:pt x="75828" y="21414"/>
                  </a:lnTo>
                  <a:lnTo>
                    <a:pt x="74987" y="19356"/>
                  </a:lnTo>
                  <a:lnTo>
                    <a:pt x="73581" y="17985"/>
                  </a:lnTo>
                  <a:lnTo>
                    <a:pt x="68254" y="15255"/>
                  </a:lnTo>
                  <a:lnTo>
                    <a:pt x="68236" y="19290"/>
                  </a:lnTo>
                  <a:lnTo>
                    <a:pt x="70488" y="23531"/>
                  </a:lnTo>
                  <a:lnTo>
                    <a:pt x="73466" y="28238"/>
                  </a:lnTo>
                  <a:lnTo>
                    <a:pt x="74788" y="33152"/>
                  </a:lnTo>
                  <a:lnTo>
                    <a:pt x="79893" y="38159"/>
                  </a:lnTo>
                  <a:lnTo>
                    <a:pt x="86959" y="42359"/>
                  </a:lnTo>
                  <a:lnTo>
                    <a:pt x="120554" y="51554"/>
                  </a:lnTo>
                  <a:lnTo>
                    <a:pt x="136508" y="55068"/>
                  </a:lnTo>
                  <a:lnTo>
                    <a:pt x="147681" y="58341"/>
                  </a:lnTo>
                  <a:lnTo>
                    <a:pt x="183637" y="60806"/>
                  </a:lnTo>
                  <a:lnTo>
                    <a:pt x="197768" y="60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SMARTInkShape-1042"/>
            <p:cNvSpPr/>
            <p:nvPr/>
          </p:nvSpPr>
          <p:spPr>
            <a:xfrm>
              <a:off x="8503918" y="3208018"/>
              <a:ext cx="68583" cy="151172"/>
            </a:xfrm>
            <a:custGeom>
              <a:avLst/>
              <a:gdLst/>
              <a:ahLst/>
              <a:cxnLst/>
              <a:rect l="0" t="0" r="0" b="0"/>
              <a:pathLst>
                <a:path w="68583" h="151172">
                  <a:moveTo>
                    <a:pt x="0" y="53341"/>
                  </a:moveTo>
                  <a:lnTo>
                    <a:pt x="0" y="57386"/>
                  </a:lnTo>
                  <a:lnTo>
                    <a:pt x="2258" y="61630"/>
                  </a:lnTo>
                  <a:lnTo>
                    <a:pt x="4047" y="63948"/>
                  </a:lnTo>
                  <a:lnTo>
                    <a:pt x="6033" y="71038"/>
                  </a:lnTo>
                  <a:lnTo>
                    <a:pt x="9739" y="93245"/>
                  </a:lnTo>
                  <a:lnTo>
                    <a:pt x="13610" y="107216"/>
                  </a:lnTo>
                  <a:lnTo>
                    <a:pt x="15874" y="131304"/>
                  </a:lnTo>
                  <a:lnTo>
                    <a:pt x="22135" y="144333"/>
                  </a:lnTo>
                  <a:lnTo>
                    <a:pt x="22766" y="151171"/>
                  </a:lnTo>
                  <a:lnTo>
                    <a:pt x="22859" y="141017"/>
                  </a:lnTo>
                  <a:lnTo>
                    <a:pt x="20601" y="136618"/>
                  </a:lnTo>
                  <a:lnTo>
                    <a:pt x="18816" y="134258"/>
                  </a:lnTo>
                  <a:lnTo>
                    <a:pt x="16830" y="127123"/>
                  </a:lnTo>
                  <a:lnTo>
                    <a:pt x="15334" y="93840"/>
                  </a:lnTo>
                  <a:lnTo>
                    <a:pt x="16106" y="73634"/>
                  </a:lnTo>
                  <a:lnTo>
                    <a:pt x="24649" y="40357"/>
                  </a:lnTo>
                  <a:lnTo>
                    <a:pt x="38259" y="23058"/>
                  </a:lnTo>
                  <a:lnTo>
                    <a:pt x="58426" y="3396"/>
                  </a:lnTo>
                  <a:lnTo>
                    <a:pt x="685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SMARTInkShape-1043"/>
            <p:cNvSpPr/>
            <p:nvPr/>
          </p:nvSpPr>
          <p:spPr>
            <a:xfrm>
              <a:off x="8391031" y="3284218"/>
              <a:ext cx="93328" cy="112674"/>
            </a:xfrm>
            <a:custGeom>
              <a:avLst/>
              <a:gdLst/>
              <a:ahLst/>
              <a:cxnLst/>
              <a:rect l="0" t="0" r="0" b="0"/>
              <a:pathLst>
                <a:path w="93328" h="112674">
                  <a:moveTo>
                    <a:pt x="51928" y="7622"/>
                  </a:moveTo>
                  <a:lnTo>
                    <a:pt x="45368" y="7622"/>
                  </a:lnTo>
                  <a:lnTo>
                    <a:pt x="38434" y="12859"/>
                  </a:lnTo>
                  <a:lnTo>
                    <a:pt x="33795" y="14181"/>
                  </a:lnTo>
                  <a:lnTo>
                    <a:pt x="28911" y="19286"/>
                  </a:lnTo>
                  <a:lnTo>
                    <a:pt x="16072" y="37786"/>
                  </a:lnTo>
                  <a:lnTo>
                    <a:pt x="10225" y="52245"/>
                  </a:lnTo>
                  <a:lnTo>
                    <a:pt x="1766" y="66170"/>
                  </a:lnTo>
                  <a:lnTo>
                    <a:pt x="0" y="74847"/>
                  </a:lnTo>
                  <a:lnTo>
                    <a:pt x="1473" y="84348"/>
                  </a:lnTo>
                  <a:lnTo>
                    <a:pt x="8050" y="106059"/>
                  </a:lnTo>
                  <a:lnTo>
                    <a:pt x="9977" y="108805"/>
                  </a:lnTo>
                  <a:lnTo>
                    <a:pt x="12953" y="110637"/>
                  </a:lnTo>
                  <a:lnTo>
                    <a:pt x="20778" y="112673"/>
                  </a:lnTo>
                  <a:lnTo>
                    <a:pt x="29899" y="111320"/>
                  </a:lnTo>
                  <a:lnTo>
                    <a:pt x="64676" y="96346"/>
                  </a:lnTo>
                  <a:lnTo>
                    <a:pt x="84506" y="81266"/>
                  </a:lnTo>
                  <a:lnTo>
                    <a:pt x="92438" y="69612"/>
                  </a:lnTo>
                  <a:lnTo>
                    <a:pt x="93327" y="65882"/>
                  </a:lnTo>
                  <a:lnTo>
                    <a:pt x="93075" y="62547"/>
                  </a:lnTo>
                  <a:lnTo>
                    <a:pt x="90931" y="51553"/>
                  </a:lnTo>
                  <a:lnTo>
                    <a:pt x="89583" y="43233"/>
                  </a:lnTo>
                  <a:lnTo>
                    <a:pt x="84064" y="33789"/>
                  </a:lnTo>
                  <a:lnTo>
                    <a:pt x="64593" y="12731"/>
                  </a:lnTo>
                  <a:lnTo>
                    <a:pt x="59533" y="9892"/>
                  </a:lnTo>
                  <a:lnTo>
                    <a:pt x="54462" y="7784"/>
                  </a:lnTo>
                  <a:lnTo>
                    <a:pt x="46846" y="2684"/>
                  </a:lnTo>
                  <a:lnTo>
                    <a:pt x="366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SMARTInkShape-1044"/>
            <p:cNvSpPr/>
            <p:nvPr/>
          </p:nvSpPr>
          <p:spPr>
            <a:xfrm>
              <a:off x="8244839" y="3322318"/>
              <a:ext cx="91442" cy="45723"/>
            </a:xfrm>
            <a:custGeom>
              <a:avLst/>
              <a:gdLst/>
              <a:ahLst/>
              <a:cxnLst/>
              <a:rect l="0" t="0" r="0" b="0"/>
              <a:pathLst>
                <a:path w="91442" h="45723">
                  <a:moveTo>
                    <a:pt x="0" y="45722"/>
                  </a:moveTo>
                  <a:lnTo>
                    <a:pt x="0" y="39160"/>
                  </a:lnTo>
                  <a:lnTo>
                    <a:pt x="846" y="38807"/>
                  </a:lnTo>
                  <a:lnTo>
                    <a:pt x="4045" y="38414"/>
                  </a:lnTo>
                  <a:lnTo>
                    <a:pt x="8289" y="35982"/>
                  </a:lnTo>
                  <a:lnTo>
                    <a:pt x="12998" y="32926"/>
                  </a:lnTo>
                  <a:lnTo>
                    <a:pt x="48564" y="17547"/>
                  </a:lnTo>
                  <a:lnTo>
                    <a:pt x="81580" y="2246"/>
                  </a:lnTo>
                  <a:lnTo>
                    <a:pt x="914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SMARTInkShape-1045"/>
            <p:cNvSpPr/>
            <p:nvPr/>
          </p:nvSpPr>
          <p:spPr>
            <a:xfrm>
              <a:off x="8275673" y="3208111"/>
              <a:ext cx="91087" cy="205649"/>
            </a:xfrm>
            <a:custGeom>
              <a:avLst/>
              <a:gdLst/>
              <a:ahLst/>
              <a:cxnLst/>
              <a:rect l="0" t="0" r="0" b="0"/>
              <a:pathLst>
                <a:path w="91087" h="205649">
                  <a:moveTo>
                    <a:pt x="91086" y="7529"/>
                  </a:moveTo>
                  <a:lnTo>
                    <a:pt x="91086" y="3483"/>
                  </a:lnTo>
                  <a:lnTo>
                    <a:pt x="89393" y="2292"/>
                  </a:lnTo>
                  <a:lnTo>
                    <a:pt x="73919" y="221"/>
                  </a:lnTo>
                  <a:lnTo>
                    <a:pt x="61822" y="0"/>
                  </a:lnTo>
                  <a:lnTo>
                    <a:pt x="54655" y="2207"/>
                  </a:lnTo>
                  <a:lnTo>
                    <a:pt x="23021" y="22828"/>
                  </a:lnTo>
                  <a:lnTo>
                    <a:pt x="12448" y="32940"/>
                  </a:lnTo>
                  <a:lnTo>
                    <a:pt x="9569" y="40271"/>
                  </a:lnTo>
                  <a:lnTo>
                    <a:pt x="7443" y="48327"/>
                  </a:lnTo>
                  <a:lnTo>
                    <a:pt x="2333" y="58469"/>
                  </a:lnTo>
                  <a:lnTo>
                    <a:pt x="0" y="81542"/>
                  </a:lnTo>
                  <a:lnTo>
                    <a:pt x="7428" y="116768"/>
                  </a:lnTo>
                  <a:lnTo>
                    <a:pt x="16634" y="152309"/>
                  </a:lnTo>
                  <a:lnTo>
                    <a:pt x="21346" y="168584"/>
                  </a:lnTo>
                  <a:lnTo>
                    <a:pt x="22477" y="200215"/>
                  </a:lnTo>
                  <a:lnTo>
                    <a:pt x="21639" y="202025"/>
                  </a:lnTo>
                  <a:lnTo>
                    <a:pt x="20236" y="203233"/>
                  </a:lnTo>
                  <a:lnTo>
                    <a:pt x="14886" y="2056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SMARTInkShape-1046"/>
            <p:cNvSpPr/>
            <p:nvPr/>
          </p:nvSpPr>
          <p:spPr>
            <a:xfrm>
              <a:off x="8618311" y="3125773"/>
              <a:ext cx="167549" cy="195996"/>
            </a:xfrm>
            <a:custGeom>
              <a:avLst/>
              <a:gdLst/>
              <a:ahLst/>
              <a:cxnLst/>
              <a:rect l="0" t="0" r="0" b="0"/>
              <a:pathLst>
                <a:path w="167549" h="195996">
                  <a:moveTo>
                    <a:pt x="22769" y="97486"/>
                  </a:moveTo>
                  <a:lnTo>
                    <a:pt x="22769" y="108092"/>
                  </a:lnTo>
                  <a:lnTo>
                    <a:pt x="20511" y="112925"/>
                  </a:lnTo>
                  <a:lnTo>
                    <a:pt x="12162" y="126971"/>
                  </a:lnTo>
                  <a:lnTo>
                    <a:pt x="8901" y="141124"/>
                  </a:lnTo>
                  <a:lnTo>
                    <a:pt x="7581" y="175292"/>
                  </a:lnTo>
                  <a:lnTo>
                    <a:pt x="7532" y="194689"/>
                  </a:lnTo>
                  <a:lnTo>
                    <a:pt x="6685" y="195308"/>
                  </a:lnTo>
                  <a:lnTo>
                    <a:pt x="3485" y="195995"/>
                  </a:lnTo>
                  <a:lnTo>
                    <a:pt x="2293" y="195332"/>
                  </a:lnTo>
                  <a:lnTo>
                    <a:pt x="1497" y="194044"/>
                  </a:lnTo>
                  <a:lnTo>
                    <a:pt x="379" y="188185"/>
                  </a:lnTo>
                  <a:lnTo>
                    <a:pt x="0" y="178619"/>
                  </a:lnTo>
                  <a:lnTo>
                    <a:pt x="9318" y="140745"/>
                  </a:lnTo>
                  <a:lnTo>
                    <a:pt x="20464" y="105628"/>
                  </a:lnTo>
                  <a:lnTo>
                    <a:pt x="35488" y="67965"/>
                  </a:lnTo>
                  <a:lnTo>
                    <a:pt x="48170" y="50021"/>
                  </a:lnTo>
                  <a:lnTo>
                    <a:pt x="59835" y="41842"/>
                  </a:lnTo>
                  <a:lnTo>
                    <a:pt x="69970" y="38100"/>
                  </a:lnTo>
                  <a:lnTo>
                    <a:pt x="72015" y="38423"/>
                  </a:lnTo>
                  <a:lnTo>
                    <a:pt x="73380" y="39484"/>
                  </a:lnTo>
                  <a:lnTo>
                    <a:pt x="74290" y="41037"/>
                  </a:lnTo>
                  <a:lnTo>
                    <a:pt x="75742" y="42073"/>
                  </a:lnTo>
                  <a:lnTo>
                    <a:pt x="81833" y="44379"/>
                  </a:lnTo>
                  <a:lnTo>
                    <a:pt x="86555" y="47918"/>
                  </a:lnTo>
                  <a:lnTo>
                    <a:pt x="89217" y="54572"/>
                  </a:lnTo>
                  <a:lnTo>
                    <a:pt x="91265" y="92516"/>
                  </a:lnTo>
                  <a:lnTo>
                    <a:pt x="91348" y="130375"/>
                  </a:lnTo>
                  <a:lnTo>
                    <a:pt x="91348" y="135129"/>
                  </a:lnTo>
                  <a:lnTo>
                    <a:pt x="91348" y="101535"/>
                  </a:lnTo>
                  <a:lnTo>
                    <a:pt x="93606" y="79785"/>
                  </a:lnTo>
                  <a:lnTo>
                    <a:pt x="100755" y="42342"/>
                  </a:lnTo>
                  <a:lnTo>
                    <a:pt x="102700" y="35323"/>
                  </a:lnTo>
                  <a:lnTo>
                    <a:pt x="109375" y="25266"/>
                  </a:lnTo>
                  <a:lnTo>
                    <a:pt x="134340" y="1969"/>
                  </a:lnTo>
                  <a:lnTo>
                    <a:pt x="139524" y="0"/>
                  </a:lnTo>
                  <a:lnTo>
                    <a:pt x="141245" y="323"/>
                  </a:lnTo>
                  <a:lnTo>
                    <a:pt x="142393" y="1384"/>
                  </a:lnTo>
                  <a:lnTo>
                    <a:pt x="143158" y="2937"/>
                  </a:lnTo>
                  <a:lnTo>
                    <a:pt x="144515" y="3973"/>
                  </a:lnTo>
                  <a:lnTo>
                    <a:pt x="150470" y="6279"/>
                  </a:lnTo>
                  <a:lnTo>
                    <a:pt x="155159" y="9818"/>
                  </a:lnTo>
                  <a:lnTo>
                    <a:pt x="157809" y="16472"/>
                  </a:lnTo>
                  <a:lnTo>
                    <a:pt x="161559" y="29738"/>
                  </a:lnTo>
                  <a:lnTo>
                    <a:pt x="165772" y="44393"/>
                  </a:lnTo>
                  <a:lnTo>
                    <a:pt x="167444" y="79721"/>
                  </a:lnTo>
                  <a:lnTo>
                    <a:pt x="167541" y="114421"/>
                  </a:lnTo>
                  <a:lnTo>
                    <a:pt x="167548" y="1355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5" name="SMARTInkShape-Group135"/>
          <p:cNvGrpSpPr/>
          <p:nvPr/>
        </p:nvGrpSpPr>
        <p:grpSpPr>
          <a:xfrm>
            <a:off x="7856218" y="1790835"/>
            <a:ext cx="1584963" cy="1813425"/>
            <a:chOff x="7856218" y="1790835"/>
            <a:chExt cx="1584963" cy="1813425"/>
          </a:xfrm>
        </p:grpSpPr>
        <p:sp>
          <p:nvSpPr>
            <p:cNvPr id="285" name="SMARTInkShape-1047"/>
            <p:cNvSpPr/>
            <p:nvPr/>
          </p:nvSpPr>
          <p:spPr>
            <a:xfrm>
              <a:off x="9235816" y="1790835"/>
              <a:ext cx="205365" cy="264927"/>
            </a:xfrm>
            <a:custGeom>
              <a:avLst/>
              <a:gdLst/>
              <a:ahLst/>
              <a:cxnLst/>
              <a:rect l="0" t="0" r="0" b="0"/>
              <a:pathLst>
                <a:path w="205365" h="264927">
                  <a:moveTo>
                    <a:pt x="45343" y="159885"/>
                  </a:moveTo>
                  <a:lnTo>
                    <a:pt x="45343" y="155839"/>
                  </a:lnTo>
                  <a:lnTo>
                    <a:pt x="44497" y="154647"/>
                  </a:lnTo>
                  <a:lnTo>
                    <a:pt x="43085" y="153853"/>
                  </a:lnTo>
                  <a:lnTo>
                    <a:pt x="41298" y="153324"/>
                  </a:lnTo>
                  <a:lnTo>
                    <a:pt x="40106" y="152123"/>
                  </a:lnTo>
                  <a:lnTo>
                    <a:pt x="38783" y="148533"/>
                  </a:lnTo>
                  <a:lnTo>
                    <a:pt x="37583" y="147237"/>
                  </a:lnTo>
                  <a:lnTo>
                    <a:pt x="33991" y="145796"/>
                  </a:lnTo>
                  <a:lnTo>
                    <a:pt x="32695" y="144566"/>
                  </a:lnTo>
                  <a:lnTo>
                    <a:pt x="31256" y="140941"/>
                  </a:lnTo>
                  <a:lnTo>
                    <a:pt x="30024" y="139634"/>
                  </a:lnTo>
                  <a:lnTo>
                    <a:pt x="26400" y="138185"/>
                  </a:lnTo>
                  <a:lnTo>
                    <a:pt x="25093" y="136951"/>
                  </a:lnTo>
                  <a:lnTo>
                    <a:pt x="23256" y="132864"/>
                  </a:lnTo>
                  <a:lnTo>
                    <a:pt x="22998" y="133403"/>
                  </a:lnTo>
                  <a:lnTo>
                    <a:pt x="22828" y="134611"/>
                  </a:lnTo>
                  <a:lnTo>
                    <a:pt x="21866" y="135415"/>
                  </a:lnTo>
                  <a:lnTo>
                    <a:pt x="16468" y="137394"/>
                  </a:lnTo>
                  <a:lnTo>
                    <a:pt x="11907" y="140857"/>
                  </a:lnTo>
                  <a:lnTo>
                    <a:pt x="9315" y="145218"/>
                  </a:lnTo>
                  <a:lnTo>
                    <a:pt x="3127" y="164349"/>
                  </a:lnTo>
                  <a:lnTo>
                    <a:pt x="4799" y="183221"/>
                  </a:lnTo>
                  <a:lnTo>
                    <a:pt x="0" y="220723"/>
                  </a:lnTo>
                  <a:lnTo>
                    <a:pt x="520" y="245381"/>
                  </a:lnTo>
                  <a:lnTo>
                    <a:pt x="3691" y="252351"/>
                  </a:lnTo>
                  <a:lnTo>
                    <a:pt x="10235" y="261036"/>
                  </a:lnTo>
                  <a:lnTo>
                    <a:pt x="17323" y="264107"/>
                  </a:lnTo>
                  <a:lnTo>
                    <a:pt x="21583" y="264926"/>
                  </a:lnTo>
                  <a:lnTo>
                    <a:pt x="25269" y="264625"/>
                  </a:lnTo>
                  <a:lnTo>
                    <a:pt x="44005" y="255815"/>
                  </a:lnTo>
                  <a:lnTo>
                    <a:pt x="51241" y="248805"/>
                  </a:lnTo>
                  <a:lnTo>
                    <a:pt x="65437" y="224746"/>
                  </a:lnTo>
                  <a:lnTo>
                    <a:pt x="72370" y="204503"/>
                  </a:lnTo>
                  <a:lnTo>
                    <a:pt x="75369" y="167359"/>
                  </a:lnTo>
                  <a:lnTo>
                    <a:pt x="70497" y="131759"/>
                  </a:lnTo>
                  <a:lnTo>
                    <a:pt x="67189" y="106396"/>
                  </a:lnTo>
                  <a:lnTo>
                    <a:pt x="54017" y="72428"/>
                  </a:lnTo>
                  <a:lnTo>
                    <a:pt x="37815" y="38314"/>
                  </a:lnTo>
                  <a:lnTo>
                    <a:pt x="27582" y="21759"/>
                  </a:lnTo>
                  <a:lnTo>
                    <a:pt x="8749" y="1411"/>
                  </a:lnTo>
                  <a:lnTo>
                    <a:pt x="5654" y="551"/>
                  </a:lnTo>
                  <a:lnTo>
                    <a:pt x="814" y="0"/>
                  </a:lnTo>
                  <a:lnTo>
                    <a:pt x="2410" y="2183"/>
                  </a:lnTo>
                  <a:lnTo>
                    <a:pt x="4022" y="3950"/>
                  </a:lnTo>
                  <a:lnTo>
                    <a:pt x="5812" y="8171"/>
                  </a:lnTo>
                  <a:lnTo>
                    <a:pt x="11005" y="21825"/>
                  </a:lnTo>
                  <a:lnTo>
                    <a:pt x="19337" y="41675"/>
                  </a:lnTo>
                  <a:lnTo>
                    <a:pt x="23245" y="61924"/>
                  </a:lnTo>
                  <a:lnTo>
                    <a:pt x="43572" y="99069"/>
                  </a:lnTo>
                  <a:lnTo>
                    <a:pt x="69358" y="123349"/>
                  </a:lnTo>
                  <a:lnTo>
                    <a:pt x="102410" y="149595"/>
                  </a:lnTo>
                  <a:lnTo>
                    <a:pt x="135016" y="166818"/>
                  </a:lnTo>
                  <a:lnTo>
                    <a:pt x="161950" y="179268"/>
                  </a:lnTo>
                  <a:lnTo>
                    <a:pt x="183508" y="182287"/>
                  </a:lnTo>
                  <a:lnTo>
                    <a:pt x="189442" y="180283"/>
                  </a:lnTo>
                  <a:lnTo>
                    <a:pt x="194899" y="177416"/>
                  </a:lnTo>
                  <a:lnTo>
                    <a:pt x="205364" y="1751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SMARTInkShape-1048"/>
            <p:cNvSpPr/>
            <p:nvPr/>
          </p:nvSpPr>
          <p:spPr>
            <a:xfrm>
              <a:off x="8945880" y="2011822"/>
              <a:ext cx="281939" cy="295056"/>
            </a:xfrm>
            <a:custGeom>
              <a:avLst/>
              <a:gdLst/>
              <a:ahLst/>
              <a:cxnLst/>
              <a:rect l="0" t="0" r="0" b="0"/>
              <a:pathLst>
                <a:path w="281939" h="295056">
                  <a:moveTo>
                    <a:pt x="0" y="236078"/>
                  </a:moveTo>
                  <a:lnTo>
                    <a:pt x="25176" y="213159"/>
                  </a:lnTo>
                  <a:lnTo>
                    <a:pt x="45254" y="197971"/>
                  </a:lnTo>
                  <a:lnTo>
                    <a:pt x="57510" y="185277"/>
                  </a:lnTo>
                  <a:lnTo>
                    <a:pt x="62536" y="175116"/>
                  </a:lnTo>
                  <a:lnTo>
                    <a:pt x="65893" y="170037"/>
                  </a:lnTo>
                  <a:lnTo>
                    <a:pt x="67386" y="164957"/>
                  </a:lnTo>
                  <a:lnTo>
                    <a:pt x="66937" y="162416"/>
                  </a:lnTo>
                  <a:lnTo>
                    <a:pt x="62391" y="152256"/>
                  </a:lnTo>
                  <a:lnTo>
                    <a:pt x="61915" y="149716"/>
                  </a:lnTo>
                  <a:lnTo>
                    <a:pt x="60750" y="148024"/>
                  </a:lnTo>
                  <a:lnTo>
                    <a:pt x="59126" y="146895"/>
                  </a:lnTo>
                  <a:lnTo>
                    <a:pt x="57196" y="146142"/>
                  </a:lnTo>
                  <a:lnTo>
                    <a:pt x="55065" y="146487"/>
                  </a:lnTo>
                  <a:lnTo>
                    <a:pt x="48019" y="151018"/>
                  </a:lnTo>
                  <a:lnTo>
                    <a:pt x="32998" y="165917"/>
                  </a:lnTo>
                  <a:lnTo>
                    <a:pt x="20316" y="188278"/>
                  </a:lnTo>
                  <a:lnTo>
                    <a:pt x="16241" y="213465"/>
                  </a:lnTo>
                  <a:lnTo>
                    <a:pt x="15328" y="251273"/>
                  </a:lnTo>
                  <a:lnTo>
                    <a:pt x="16111" y="268332"/>
                  </a:lnTo>
                  <a:lnTo>
                    <a:pt x="21330" y="283264"/>
                  </a:lnTo>
                  <a:lnTo>
                    <a:pt x="25849" y="290351"/>
                  </a:lnTo>
                  <a:lnTo>
                    <a:pt x="29086" y="292579"/>
                  </a:lnTo>
                  <a:lnTo>
                    <a:pt x="37198" y="295055"/>
                  </a:lnTo>
                  <a:lnTo>
                    <a:pt x="40884" y="294869"/>
                  </a:lnTo>
                  <a:lnTo>
                    <a:pt x="78976" y="276594"/>
                  </a:lnTo>
                  <a:lnTo>
                    <a:pt x="99105" y="264274"/>
                  </a:lnTo>
                  <a:lnTo>
                    <a:pt x="134623" y="230863"/>
                  </a:lnTo>
                  <a:lnTo>
                    <a:pt x="154493" y="193944"/>
                  </a:lnTo>
                  <a:lnTo>
                    <a:pt x="158927" y="166701"/>
                  </a:lnTo>
                  <a:lnTo>
                    <a:pt x="159923" y="128638"/>
                  </a:lnTo>
                  <a:lnTo>
                    <a:pt x="159977" y="121156"/>
                  </a:lnTo>
                  <a:lnTo>
                    <a:pt x="157744" y="115010"/>
                  </a:lnTo>
                  <a:lnTo>
                    <a:pt x="152711" y="107032"/>
                  </a:lnTo>
                  <a:lnTo>
                    <a:pt x="148447" y="106683"/>
                  </a:lnTo>
                  <a:lnTo>
                    <a:pt x="147223" y="107481"/>
                  </a:lnTo>
                  <a:lnTo>
                    <a:pt x="146409" y="108860"/>
                  </a:lnTo>
                  <a:lnTo>
                    <a:pt x="145261" y="114846"/>
                  </a:lnTo>
                  <a:lnTo>
                    <a:pt x="145100" y="117155"/>
                  </a:lnTo>
                  <a:lnTo>
                    <a:pt x="154200" y="150215"/>
                  </a:lnTo>
                  <a:lnTo>
                    <a:pt x="174822" y="182188"/>
                  </a:lnTo>
                  <a:lnTo>
                    <a:pt x="168659" y="182689"/>
                  </a:lnTo>
                  <a:lnTo>
                    <a:pt x="168320" y="181859"/>
                  </a:lnTo>
                  <a:lnTo>
                    <a:pt x="162420" y="148485"/>
                  </a:lnTo>
                  <a:lnTo>
                    <a:pt x="156290" y="113661"/>
                  </a:lnTo>
                  <a:lnTo>
                    <a:pt x="150653" y="78250"/>
                  </a:lnTo>
                  <a:lnTo>
                    <a:pt x="145940" y="56170"/>
                  </a:lnTo>
                  <a:lnTo>
                    <a:pt x="152608" y="21050"/>
                  </a:lnTo>
                  <a:lnTo>
                    <a:pt x="158293" y="11027"/>
                  </a:lnTo>
                  <a:lnTo>
                    <a:pt x="162922" y="5387"/>
                  </a:lnTo>
                  <a:lnTo>
                    <a:pt x="170058" y="2314"/>
                  </a:lnTo>
                  <a:lnTo>
                    <a:pt x="192735" y="0"/>
                  </a:lnTo>
                  <a:lnTo>
                    <a:pt x="197984" y="2178"/>
                  </a:lnTo>
                  <a:lnTo>
                    <a:pt x="212298" y="14520"/>
                  </a:lnTo>
                  <a:lnTo>
                    <a:pt x="238705" y="48231"/>
                  </a:lnTo>
                  <a:lnTo>
                    <a:pt x="261517" y="84717"/>
                  </a:lnTo>
                  <a:lnTo>
                    <a:pt x="270290" y="94764"/>
                  </a:lnTo>
                  <a:lnTo>
                    <a:pt x="274785" y="97071"/>
                  </a:lnTo>
                  <a:lnTo>
                    <a:pt x="281938" y="989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SMARTInkShape-1049"/>
            <p:cNvSpPr/>
            <p:nvPr/>
          </p:nvSpPr>
          <p:spPr>
            <a:xfrm>
              <a:off x="8823959" y="2324100"/>
              <a:ext cx="53342" cy="53340"/>
            </a:xfrm>
            <a:custGeom>
              <a:avLst/>
              <a:gdLst/>
              <a:ahLst/>
              <a:cxnLst/>
              <a:rect l="0" t="0" r="0" b="0"/>
              <a:pathLst>
                <a:path w="53342" h="53340">
                  <a:moveTo>
                    <a:pt x="0" y="53339"/>
                  </a:moveTo>
                  <a:lnTo>
                    <a:pt x="35628" y="17710"/>
                  </a:lnTo>
                  <a:lnTo>
                    <a:pt x="533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SMARTInkShape-1050"/>
            <p:cNvSpPr/>
            <p:nvPr/>
          </p:nvSpPr>
          <p:spPr>
            <a:xfrm>
              <a:off x="8702171" y="2430778"/>
              <a:ext cx="98761" cy="121779"/>
            </a:xfrm>
            <a:custGeom>
              <a:avLst/>
              <a:gdLst/>
              <a:ahLst/>
              <a:cxnLst/>
              <a:rect l="0" t="0" r="0" b="0"/>
              <a:pathLst>
                <a:path w="98761" h="121779">
                  <a:moveTo>
                    <a:pt x="37968" y="7622"/>
                  </a:moveTo>
                  <a:lnTo>
                    <a:pt x="37968" y="11666"/>
                  </a:lnTo>
                  <a:lnTo>
                    <a:pt x="37121" y="12858"/>
                  </a:lnTo>
                  <a:lnTo>
                    <a:pt x="35711" y="13653"/>
                  </a:lnTo>
                  <a:lnTo>
                    <a:pt x="33922" y="14182"/>
                  </a:lnTo>
                  <a:lnTo>
                    <a:pt x="22529" y="23391"/>
                  </a:lnTo>
                  <a:lnTo>
                    <a:pt x="4937" y="40671"/>
                  </a:lnTo>
                  <a:lnTo>
                    <a:pt x="2120" y="47993"/>
                  </a:lnTo>
                  <a:lnTo>
                    <a:pt x="0" y="81414"/>
                  </a:lnTo>
                  <a:lnTo>
                    <a:pt x="741" y="100781"/>
                  </a:lnTo>
                  <a:lnTo>
                    <a:pt x="6433" y="116399"/>
                  </a:lnTo>
                  <a:lnTo>
                    <a:pt x="8477" y="118240"/>
                  </a:lnTo>
                  <a:lnTo>
                    <a:pt x="15265" y="120285"/>
                  </a:lnTo>
                  <a:lnTo>
                    <a:pt x="43285" y="121778"/>
                  </a:lnTo>
                  <a:lnTo>
                    <a:pt x="47439" y="120131"/>
                  </a:lnTo>
                  <a:lnTo>
                    <a:pt x="81468" y="92654"/>
                  </a:lnTo>
                  <a:lnTo>
                    <a:pt x="92437" y="78347"/>
                  </a:lnTo>
                  <a:lnTo>
                    <a:pt x="97005" y="63385"/>
                  </a:lnTo>
                  <a:lnTo>
                    <a:pt x="98760" y="37055"/>
                  </a:lnTo>
                  <a:lnTo>
                    <a:pt x="96595" y="31145"/>
                  </a:lnTo>
                  <a:lnTo>
                    <a:pt x="73487" y="5093"/>
                  </a:lnTo>
                  <a:lnTo>
                    <a:pt x="66172" y="2263"/>
                  </a:lnTo>
                  <a:lnTo>
                    <a:pt x="4558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SMARTInkShape-1051"/>
            <p:cNvSpPr/>
            <p:nvPr/>
          </p:nvSpPr>
          <p:spPr>
            <a:xfrm>
              <a:off x="8564880" y="2476500"/>
              <a:ext cx="99060" cy="99060"/>
            </a:xfrm>
            <a:custGeom>
              <a:avLst/>
              <a:gdLst/>
              <a:ahLst/>
              <a:cxnLst/>
              <a:rect l="0" t="0" r="0" b="0"/>
              <a:pathLst>
                <a:path w="99060" h="99060">
                  <a:moveTo>
                    <a:pt x="0" y="99059"/>
                  </a:moveTo>
                  <a:lnTo>
                    <a:pt x="0" y="87708"/>
                  </a:lnTo>
                  <a:lnTo>
                    <a:pt x="8089" y="76880"/>
                  </a:lnTo>
                  <a:lnTo>
                    <a:pt x="45837" y="45175"/>
                  </a:lnTo>
                  <a:lnTo>
                    <a:pt x="82241" y="15192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SMARTInkShape-1052"/>
            <p:cNvSpPr/>
            <p:nvPr/>
          </p:nvSpPr>
          <p:spPr>
            <a:xfrm>
              <a:off x="8572500" y="2438400"/>
              <a:ext cx="76201" cy="182880"/>
            </a:xfrm>
            <a:custGeom>
              <a:avLst/>
              <a:gdLst/>
              <a:ahLst/>
              <a:cxnLst/>
              <a:rect l="0" t="0" r="0" b="0"/>
              <a:pathLst>
                <a:path w="76201" h="182880">
                  <a:moveTo>
                    <a:pt x="0" y="0"/>
                  </a:moveTo>
                  <a:lnTo>
                    <a:pt x="4043" y="0"/>
                  </a:lnTo>
                  <a:lnTo>
                    <a:pt x="5236" y="846"/>
                  </a:lnTo>
                  <a:lnTo>
                    <a:pt x="6030" y="2257"/>
                  </a:lnTo>
                  <a:lnTo>
                    <a:pt x="7305" y="10604"/>
                  </a:lnTo>
                  <a:lnTo>
                    <a:pt x="8448" y="47045"/>
                  </a:lnTo>
                  <a:lnTo>
                    <a:pt x="18222" y="83994"/>
                  </a:lnTo>
                  <a:lnTo>
                    <a:pt x="32794" y="121941"/>
                  </a:lnTo>
                  <a:lnTo>
                    <a:pt x="50617" y="157095"/>
                  </a:lnTo>
                  <a:lnTo>
                    <a:pt x="51523" y="160609"/>
                  </a:lnTo>
                  <a:lnTo>
                    <a:pt x="66302" y="180144"/>
                  </a:lnTo>
                  <a:lnTo>
                    <a:pt x="69825" y="181663"/>
                  </a:lnTo>
                  <a:lnTo>
                    <a:pt x="76200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SMARTInkShape-1053"/>
            <p:cNvSpPr/>
            <p:nvPr/>
          </p:nvSpPr>
          <p:spPr>
            <a:xfrm>
              <a:off x="8450580" y="2659379"/>
              <a:ext cx="76201" cy="60962"/>
            </a:xfrm>
            <a:custGeom>
              <a:avLst/>
              <a:gdLst/>
              <a:ahLst/>
              <a:cxnLst/>
              <a:rect l="0" t="0" r="0" b="0"/>
              <a:pathLst>
                <a:path w="76201" h="60962">
                  <a:moveTo>
                    <a:pt x="0" y="60961"/>
                  </a:moveTo>
                  <a:lnTo>
                    <a:pt x="0" y="56915"/>
                  </a:lnTo>
                  <a:lnTo>
                    <a:pt x="2258" y="52672"/>
                  </a:lnTo>
                  <a:lnTo>
                    <a:pt x="4045" y="50355"/>
                  </a:lnTo>
                  <a:lnTo>
                    <a:pt x="10546" y="47779"/>
                  </a:lnTo>
                  <a:lnTo>
                    <a:pt x="14651" y="47093"/>
                  </a:lnTo>
                  <a:lnTo>
                    <a:pt x="18234" y="44942"/>
                  </a:lnTo>
                  <a:lnTo>
                    <a:pt x="36790" y="28673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SMARTInkShape-1054"/>
            <p:cNvSpPr/>
            <p:nvPr/>
          </p:nvSpPr>
          <p:spPr>
            <a:xfrm>
              <a:off x="8275794" y="2690035"/>
              <a:ext cx="151925" cy="281268"/>
            </a:xfrm>
            <a:custGeom>
              <a:avLst/>
              <a:gdLst/>
              <a:ahLst/>
              <a:cxnLst/>
              <a:rect l="0" t="0" r="0" b="0"/>
              <a:pathLst>
                <a:path w="151925" h="281268">
                  <a:moveTo>
                    <a:pt x="68106" y="144605"/>
                  </a:moveTo>
                  <a:lnTo>
                    <a:pt x="68106" y="140559"/>
                  </a:lnTo>
                  <a:lnTo>
                    <a:pt x="67258" y="139368"/>
                  </a:lnTo>
                  <a:lnTo>
                    <a:pt x="65847" y="138572"/>
                  </a:lnTo>
                  <a:lnTo>
                    <a:pt x="54237" y="137076"/>
                  </a:lnTo>
                  <a:lnTo>
                    <a:pt x="49227" y="137011"/>
                  </a:lnTo>
                  <a:lnTo>
                    <a:pt x="44757" y="139255"/>
                  </a:lnTo>
                  <a:lnTo>
                    <a:pt x="23390" y="158943"/>
                  </a:lnTo>
                  <a:lnTo>
                    <a:pt x="10386" y="178794"/>
                  </a:lnTo>
                  <a:lnTo>
                    <a:pt x="3120" y="199044"/>
                  </a:lnTo>
                  <a:lnTo>
                    <a:pt x="0" y="236189"/>
                  </a:lnTo>
                  <a:lnTo>
                    <a:pt x="6127" y="267125"/>
                  </a:lnTo>
                  <a:lnTo>
                    <a:pt x="8160" y="270311"/>
                  </a:lnTo>
                  <a:lnTo>
                    <a:pt x="14934" y="276109"/>
                  </a:lnTo>
                  <a:lnTo>
                    <a:pt x="21331" y="279250"/>
                  </a:lnTo>
                  <a:lnTo>
                    <a:pt x="32336" y="281267"/>
                  </a:lnTo>
                  <a:lnTo>
                    <a:pt x="44150" y="277571"/>
                  </a:lnTo>
                  <a:lnTo>
                    <a:pt x="58074" y="267892"/>
                  </a:lnTo>
                  <a:lnTo>
                    <a:pt x="66751" y="259793"/>
                  </a:lnTo>
                  <a:lnTo>
                    <a:pt x="71736" y="248293"/>
                  </a:lnTo>
                  <a:lnTo>
                    <a:pt x="80437" y="211944"/>
                  </a:lnTo>
                  <a:lnTo>
                    <a:pt x="82770" y="176596"/>
                  </a:lnTo>
                  <a:lnTo>
                    <a:pt x="80916" y="148157"/>
                  </a:lnTo>
                  <a:lnTo>
                    <a:pt x="75006" y="115176"/>
                  </a:lnTo>
                  <a:lnTo>
                    <a:pt x="65634" y="86213"/>
                  </a:lnTo>
                  <a:lnTo>
                    <a:pt x="51341" y="53671"/>
                  </a:lnTo>
                  <a:lnTo>
                    <a:pt x="35174" y="18095"/>
                  </a:lnTo>
                  <a:lnTo>
                    <a:pt x="27492" y="6555"/>
                  </a:lnTo>
                  <a:lnTo>
                    <a:pt x="22397" y="2816"/>
                  </a:lnTo>
                  <a:lnTo>
                    <a:pt x="14768" y="710"/>
                  </a:lnTo>
                  <a:lnTo>
                    <a:pt x="8652" y="0"/>
                  </a:lnTo>
                  <a:lnTo>
                    <a:pt x="8149" y="787"/>
                  </a:lnTo>
                  <a:lnTo>
                    <a:pt x="7277" y="10446"/>
                  </a:lnTo>
                  <a:lnTo>
                    <a:pt x="8018" y="26318"/>
                  </a:lnTo>
                  <a:lnTo>
                    <a:pt x="20145" y="61883"/>
                  </a:lnTo>
                  <a:lnTo>
                    <a:pt x="28400" y="83124"/>
                  </a:lnTo>
                  <a:lnTo>
                    <a:pt x="42041" y="100517"/>
                  </a:lnTo>
                  <a:lnTo>
                    <a:pt x="77650" y="130978"/>
                  </a:lnTo>
                  <a:lnTo>
                    <a:pt x="113790" y="152022"/>
                  </a:lnTo>
                  <a:lnTo>
                    <a:pt x="126796" y="157526"/>
                  </a:lnTo>
                  <a:lnTo>
                    <a:pt x="146712" y="159709"/>
                  </a:lnTo>
                  <a:lnTo>
                    <a:pt x="148449" y="158906"/>
                  </a:lnTo>
                  <a:lnTo>
                    <a:pt x="149608" y="157526"/>
                  </a:lnTo>
                  <a:lnTo>
                    <a:pt x="151924" y="1522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SMARTInkShape-1055"/>
            <p:cNvSpPr/>
            <p:nvPr/>
          </p:nvSpPr>
          <p:spPr>
            <a:xfrm>
              <a:off x="7932418" y="2903274"/>
              <a:ext cx="335283" cy="318828"/>
            </a:xfrm>
            <a:custGeom>
              <a:avLst/>
              <a:gdLst/>
              <a:ahLst/>
              <a:cxnLst/>
              <a:rect l="0" t="0" r="0" b="0"/>
              <a:pathLst>
                <a:path w="335283" h="318828">
                  <a:moveTo>
                    <a:pt x="0" y="312366"/>
                  </a:moveTo>
                  <a:lnTo>
                    <a:pt x="0" y="308320"/>
                  </a:lnTo>
                  <a:lnTo>
                    <a:pt x="2258" y="304077"/>
                  </a:lnTo>
                  <a:lnTo>
                    <a:pt x="6932" y="299368"/>
                  </a:lnTo>
                  <a:lnTo>
                    <a:pt x="37797" y="278315"/>
                  </a:lnTo>
                  <a:lnTo>
                    <a:pt x="72708" y="243724"/>
                  </a:lnTo>
                  <a:lnTo>
                    <a:pt x="100338" y="208221"/>
                  </a:lnTo>
                  <a:lnTo>
                    <a:pt x="104802" y="192985"/>
                  </a:lnTo>
                  <a:lnTo>
                    <a:pt x="106516" y="166551"/>
                  </a:lnTo>
                  <a:lnTo>
                    <a:pt x="104351" y="160633"/>
                  </a:lnTo>
                  <a:lnTo>
                    <a:pt x="102586" y="157872"/>
                  </a:lnTo>
                  <a:lnTo>
                    <a:pt x="99718" y="156029"/>
                  </a:lnTo>
                  <a:lnTo>
                    <a:pt x="85205" y="153072"/>
                  </a:lnTo>
                  <a:lnTo>
                    <a:pt x="69889" y="152489"/>
                  </a:lnTo>
                  <a:lnTo>
                    <a:pt x="60414" y="156924"/>
                  </a:lnTo>
                  <a:lnTo>
                    <a:pt x="35488" y="179195"/>
                  </a:lnTo>
                  <a:lnTo>
                    <a:pt x="17485" y="206473"/>
                  </a:lnTo>
                  <a:lnTo>
                    <a:pt x="5525" y="240366"/>
                  </a:lnTo>
                  <a:lnTo>
                    <a:pt x="728" y="275404"/>
                  </a:lnTo>
                  <a:lnTo>
                    <a:pt x="1172" y="288318"/>
                  </a:lnTo>
                  <a:lnTo>
                    <a:pt x="4189" y="296880"/>
                  </a:lnTo>
                  <a:lnTo>
                    <a:pt x="10611" y="303507"/>
                  </a:lnTo>
                  <a:lnTo>
                    <a:pt x="28531" y="314660"/>
                  </a:lnTo>
                  <a:lnTo>
                    <a:pt x="43357" y="318408"/>
                  </a:lnTo>
                  <a:lnTo>
                    <a:pt x="64383" y="318827"/>
                  </a:lnTo>
                  <a:lnTo>
                    <a:pt x="95467" y="309338"/>
                  </a:lnTo>
                  <a:lnTo>
                    <a:pt x="115493" y="298016"/>
                  </a:lnTo>
                  <a:lnTo>
                    <a:pt x="146527" y="265758"/>
                  </a:lnTo>
                  <a:lnTo>
                    <a:pt x="176180" y="228429"/>
                  </a:lnTo>
                  <a:lnTo>
                    <a:pt x="192493" y="190429"/>
                  </a:lnTo>
                  <a:lnTo>
                    <a:pt x="199638" y="158374"/>
                  </a:lnTo>
                  <a:lnTo>
                    <a:pt x="204535" y="133215"/>
                  </a:lnTo>
                  <a:lnTo>
                    <a:pt x="202948" y="124653"/>
                  </a:lnTo>
                  <a:lnTo>
                    <a:pt x="199550" y="115071"/>
                  </a:lnTo>
                  <a:lnTo>
                    <a:pt x="198205" y="107119"/>
                  </a:lnTo>
                  <a:lnTo>
                    <a:pt x="198122" y="140096"/>
                  </a:lnTo>
                  <a:lnTo>
                    <a:pt x="198967" y="152828"/>
                  </a:lnTo>
                  <a:lnTo>
                    <a:pt x="205034" y="190422"/>
                  </a:lnTo>
                  <a:lnTo>
                    <a:pt x="206379" y="206619"/>
                  </a:lnTo>
                  <a:lnTo>
                    <a:pt x="213039" y="226878"/>
                  </a:lnTo>
                  <a:lnTo>
                    <a:pt x="213994" y="227434"/>
                  </a:lnTo>
                  <a:lnTo>
                    <a:pt x="219893" y="228399"/>
                  </a:lnTo>
                  <a:lnTo>
                    <a:pt x="220257" y="227600"/>
                  </a:lnTo>
                  <a:lnTo>
                    <a:pt x="220658" y="224456"/>
                  </a:lnTo>
                  <a:lnTo>
                    <a:pt x="214393" y="191933"/>
                  </a:lnTo>
                  <a:lnTo>
                    <a:pt x="213666" y="163981"/>
                  </a:lnTo>
                  <a:lnTo>
                    <a:pt x="213452" y="130205"/>
                  </a:lnTo>
                  <a:lnTo>
                    <a:pt x="213387" y="97430"/>
                  </a:lnTo>
                  <a:lnTo>
                    <a:pt x="213370" y="66272"/>
                  </a:lnTo>
                  <a:lnTo>
                    <a:pt x="219447" y="32332"/>
                  </a:lnTo>
                  <a:lnTo>
                    <a:pt x="228532" y="4726"/>
                  </a:lnTo>
                  <a:lnTo>
                    <a:pt x="230248" y="3131"/>
                  </a:lnTo>
                  <a:lnTo>
                    <a:pt x="235042" y="574"/>
                  </a:lnTo>
                  <a:lnTo>
                    <a:pt x="246723" y="0"/>
                  </a:lnTo>
                  <a:lnTo>
                    <a:pt x="248302" y="1676"/>
                  </a:lnTo>
                  <a:lnTo>
                    <a:pt x="259564" y="33082"/>
                  </a:lnTo>
                  <a:lnTo>
                    <a:pt x="264587" y="54073"/>
                  </a:lnTo>
                  <a:lnTo>
                    <a:pt x="272505" y="91488"/>
                  </a:lnTo>
                  <a:lnTo>
                    <a:pt x="282085" y="117371"/>
                  </a:lnTo>
                  <a:lnTo>
                    <a:pt x="292128" y="131138"/>
                  </a:lnTo>
                  <a:lnTo>
                    <a:pt x="297193" y="134452"/>
                  </a:lnTo>
                  <a:lnTo>
                    <a:pt x="304804" y="136319"/>
                  </a:lnTo>
                  <a:lnTo>
                    <a:pt x="307344" y="136580"/>
                  </a:lnTo>
                  <a:lnTo>
                    <a:pt x="312422" y="134614"/>
                  </a:lnTo>
                  <a:lnTo>
                    <a:pt x="335282" y="1142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SMARTInkShape-1056"/>
            <p:cNvSpPr/>
            <p:nvPr/>
          </p:nvSpPr>
          <p:spPr>
            <a:xfrm>
              <a:off x="7856218" y="3474718"/>
              <a:ext cx="144783" cy="129542"/>
            </a:xfrm>
            <a:custGeom>
              <a:avLst/>
              <a:gdLst/>
              <a:ahLst/>
              <a:cxnLst/>
              <a:rect l="0" t="0" r="0" b="0"/>
              <a:pathLst>
                <a:path w="144783" h="129542">
                  <a:moveTo>
                    <a:pt x="0" y="129541"/>
                  </a:moveTo>
                  <a:lnTo>
                    <a:pt x="4047" y="125495"/>
                  </a:lnTo>
                  <a:lnTo>
                    <a:pt x="4392" y="124304"/>
                  </a:lnTo>
                  <a:lnTo>
                    <a:pt x="3775" y="123510"/>
                  </a:lnTo>
                  <a:lnTo>
                    <a:pt x="2517" y="122981"/>
                  </a:lnTo>
                  <a:lnTo>
                    <a:pt x="2524" y="121781"/>
                  </a:lnTo>
                  <a:lnTo>
                    <a:pt x="17978" y="97475"/>
                  </a:lnTo>
                  <a:lnTo>
                    <a:pt x="38796" y="77915"/>
                  </a:lnTo>
                  <a:lnTo>
                    <a:pt x="73701" y="54477"/>
                  </a:lnTo>
                  <a:lnTo>
                    <a:pt x="109223" y="27998"/>
                  </a:lnTo>
                  <a:lnTo>
                    <a:pt x="14478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SMARTInkShape-Group136"/>
          <p:cNvGrpSpPr/>
          <p:nvPr/>
        </p:nvGrpSpPr>
        <p:grpSpPr>
          <a:xfrm>
            <a:off x="2054548" y="693419"/>
            <a:ext cx="2058736" cy="395709"/>
            <a:chOff x="2054548" y="693419"/>
            <a:chExt cx="2058736" cy="395709"/>
          </a:xfrm>
        </p:grpSpPr>
        <p:sp>
          <p:nvSpPr>
            <p:cNvPr id="296" name="SMARTInkShape-1057"/>
            <p:cNvSpPr/>
            <p:nvPr/>
          </p:nvSpPr>
          <p:spPr>
            <a:xfrm>
              <a:off x="3992879" y="825393"/>
              <a:ext cx="120405" cy="195685"/>
            </a:xfrm>
            <a:custGeom>
              <a:avLst/>
              <a:gdLst/>
              <a:ahLst/>
              <a:cxnLst/>
              <a:rect l="0" t="0" r="0" b="0"/>
              <a:pathLst>
                <a:path w="120405" h="195685">
                  <a:moveTo>
                    <a:pt x="0" y="28045"/>
                  </a:moveTo>
                  <a:lnTo>
                    <a:pt x="0" y="32090"/>
                  </a:lnTo>
                  <a:lnTo>
                    <a:pt x="2258" y="36335"/>
                  </a:lnTo>
                  <a:lnTo>
                    <a:pt x="4046" y="38652"/>
                  </a:lnTo>
                  <a:lnTo>
                    <a:pt x="6031" y="45742"/>
                  </a:lnTo>
                  <a:lnTo>
                    <a:pt x="7481" y="80012"/>
                  </a:lnTo>
                  <a:lnTo>
                    <a:pt x="7602" y="112688"/>
                  </a:lnTo>
                  <a:lnTo>
                    <a:pt x="7617" y="146029"/>
                  </a:lnTo>
                  <a:lnTo>
                    <a:pt x="6771" y="166622"/>
                  </a:lnTo>
                  <a:lnTo>
                    <a:pt x="314" y="179858"/>
                  </a:lnTo>
                  <a:lnTo>
                    <a:pt x="93" y="176225"/>
                  </a:lnTo>
                  <a:lnTo>
                    <a:pt x="7765" y="145336"/>
                  </a:lnTo>
                  <a:lnTo>
                    <a:pt x="13512" y="110449"/>
                  </a:lnTo>
                  <a:lnTo>
                    <a:pt x="16985" y="80966"/>
                  </a:lnTo>
                  <a:lnTo>
                    <a:pt x="25636" y="53040"/>
                  </a:lnTo>
                  <a:lnTo>
                    <a:pt x="43728" y="20847"/>
                  </a:lnTo>
                  <a:lnTo>
                    <a:pt x="54537" y="5782"/>
                  </a:lnTo>
                  <a:lnTo>
                    <a:pt x="62621" y="1217"/>
                  </a:lnTo>
                  <a:lnTo>
                    <a:pt x="67146" y="0"/>
                  </a:lnTo>
                  <a:lnTo>
                    <a:pt x="76693" y="905"/>
                  </a:lnTo>
                  <a:lnTo>
                    <a:pt x="85732" y="4130"/>
                  </a:lnTo>
                  <a:lnTo>
                    <a:pt x="92573" y="8384"/>
                  </a:lnTo>
                  <a:lnTo>
                    <a:pt x="101183" y="19587"/>
                  </a:lnTo>
                  <a:lnTo>
                    <a:pt x="116803" y="48514"/>
                  </a:lnTo>
                  <a:lnTo>
                    <a:pt x="120404" y="71740"/>
                  </a:lnTo>
                  <a:lnTo>
                    <a:pt x="116384" y="103846"/>
                  </a:lnTo>
                  <a:lnTo>
                    <a:pt x="112454" y="134648"/>
                  </a:lnTo>
                  <a:lnTo>
                    <a:pt x="107440" y="171123"/>
                  </a:lnTo>
                  <a:lnTo>
                    <a:pt x="106680" y="1956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SMARTInkShape-1058"/>
            <p:cNvSpPr/>
            <p:nvPr/>
          </p:nvSpPr>
          <p:spPr>
            <a:xfrm>
              <a:off x="3753417" y="838200"/>
              <a:ext cx="155126" cy="197190"/>
            </a:xfrm>
            <a:custGeom>
              <a:avLst/>
              <a:gdLst/>
              <a:ahLst/>
              <a:cxnLst/>
              <a:rect l="0" t="0" r="0" b="0"/>
              <a:pathLst>
                <a:path w="155126" h="197190">
                  <a:moveTo>
                    <a:pt x="109923" y="0"/>
                  </a:moveTo>
                  <a:lnTo>
                    <a:pt x="92011" y="0"/>
                  </a:lnTo>
                  <a:lnTo>
                    <a:pt x="87004" y="2257"/>
                  </a:lnTo>
                  <a:lnTo>
                    <a:pt x="69117" y="13844"/>
                  </a:lnTo>
                  <a:lnTo>
                    <a:pt x="38555" y="50450"/>
                  </a:lnTo>
                  <a:lnTo>
                    <a:pt x="18400" y="83248"/>
                  </a:lnTo>
                  <a:lnTo>
                    <a:pt x="6269" y="119424"/>
                  </a:lnTo>
                  <a:lnTo>
                    <a:pt x="0" y="144040"/>
                  </a:lnTo>
                  <a:lnTo>
                    <a:pt x="2752" y="166574"/>
                  </a:lnTo>
                  <a:lnTo>
                    <a:pt x="8930" y="183504"/>
                  </a:lnTo>
                  <a:lnTo>
                    <a:pt x="13672" y="191060"/>
                  </a:lnTo>
                  <a:lnTo>
                    <a:pt x="17814" y="193413"/>
                  </a:lnTo>
                  <a:lnTo>
                    <a:pt x="40458" y="197189"/>
                  </a:lnTo>
                  <a:lnTo>
                    <a:pt x="51956" y="196859"/>
                  </a:lnTo>
                  <a:lnTo>
                    <a:pt x="72709" y="191067"/>
                  </a:lnTo>
                  <a:lnTo>
                    <a:pt x="100219" y="174368"/>
                  </a:lnTo>
                  <a:lnTo>
                    <a:pt x="131817" y="148894"/>
                  </a:lnTo>
                  <a:lnTo>
                    <a:pt x="146829" y="121226"/>
                  </a:lnTo>
                  <a:lnTo>
                    <a:pt x="153029" y="101112"/>
                  </a:lnTo>
                  <a:lnTo>
                    <a:pt x="155125" y="75099"/>
                  </a:lnTo>
                  <a:lnTo>
                    <a:pt x="151445" y="57059"/>
                  </a:lnTo>
                  <a:lnTo>
                    <a:pt x="140946" y="40988"/>
                  </a:lnTo>
                  <a:lnTo>
                    <a:pt x="131895" y="35149"/>
                  </a:lnTo>
                  <a:lnTo>
                    <a:pt x="116332" y="31400"/>
                  </a:lnTo>
                  <a:lnTo>
                    <a:pt x="94683" y="304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SMARTInkShape-1059"/>
            <p:cNvSpPr/>
            <p:nvPr/>
          </p:nvSpPr>
          <p:spPr>
            <a:xfrm>
              <a:off x="3660830" y="739138"/>
              <a:ext cx="4389" cy="15242"/>
            </a:xfrm>
            <a:custGeom>
              <a:avLst/>
              <a:gdLst/>
              <a:ahLst/>
              <a:cxnLst/>
              <a:rect l="0" t="0" r="0" b="0"/>
              <a:pathLst>
                <a:path w="4389" h="15242">
                  <a:moveTo>
                    <a:pt x="4388" y="0"/>
                  </a:moveTo>
                  <a:lnTo>
                    <a:pt x="343" y="4047"/>
                  </a:lnTo>
                  <a:lnTo>
                    <a:pt x="0" y="5237"/>
                  </a:lnTo>
                  <a:lnTo>
                    <a:pt x="617" y="6032"/>
                  </a:lnTo>
                  <a:lnTo>
                    <a:pt x="1873" y="6561"/>
                  </a:lnTo>
                  <a:lnTo>
                    <a:pt x="2713" y="7760"/>
                  </a:lnTo>
                  <a:lnTo>
                    <a:pt x="4388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SMARTInkShape-1060"/>
            <p:cNvSpPr/>
            <p:nvPr/>
          </p:nvSpPr>
          <p:spPr>
            <a:xfrm>
              <a:off x="3627118" y="861060"/>
              <a:ext cx="7623" cy="144779"/>
            </a:xfrm>
            <a:custGeom>
              <a:avLst/>
              <a:gdLst/>
              <a:ahLst/>
              <a:cxnLst/>
              <a:rect l="0" t="0" r="0" b="0"/>
              <a:pathLst>
                <a:path w="7623" h="144779">
                  <a:moveTo>
                    <a:pt x="7622" y="0"/>
                  </a:moveTo>
                  <a:lnTo>
                    <a:pt x="1060" y="6560"/>
                  </a:lnTo>
                  <a:lnTo>
                    <a:pt x="43" y="40711"/>
                  </a:lnTo>
                  <a:lnTo>
                    <a:pt x="7" y="76544"/>
                  </a:lnTo>
                  <a:lnTo>
                    <a:pt x="2" y="114344"/>
                  </a:lnTo>
                  <a:lnTo>
                    <a:pt x="0" y="1447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SMARTInkShape-1061"/>
            <p:cNvSpPr/>
            <p:nvPr/>
          </p:nvSpPr>
          <p:spPr>
            <a:xfrm>
              <a:off x="3368040" y="845819"/>
              <a:ext cx="190501" cy="68582"/>
            </a:xfrm>
            <a:custGeom>
              <a:avLst/>
              <a:gdLst/>
              <a:ahLst/>
              <a:cxnLst/>
              <a:rect l="0" t="0" r="0" b="0"/>
              <a:pathLst>
                <a:path w="190501" h="68582">
                  <a:moveTo>
                    <a:pt x="0" y="68581"/>
                  </a:moveTo>
                  <a:lnTo>
                    <a:pt x="4044" y="68581"/>
                  </a:lnTo>
                  <a:lnTo>
                    <a:pt x="5235" y="67732"/>
                  </a:lnTo>
                  <a:lnTo>
                    <a:pt x="6031" y="66322"/>
                  </a:lnTo>
                  <a:lnTo>
                    <a:pt x="6559" y="64535"/>
                  </a:lnTo>
                  <a:lnTo>
                    <a:pt x="11664" y="60291"/>
                  </a:lnTo>
                  <a:lnTo>
                    <a:pt x="46743" y="45660"/>
                  </a:lnTo>
                  <a:lnTo>
                    <a:pt x="80447" y="31503"/>
                  </a:lnTo>
                  <a:lnTo>
                    <a:pt x="113633" y="18482"/>
                  </a:lnTo>
                  <a:lnTo>
                    <a:pt x="148267" y="9216"/>
                  </a:lnTo>
                  <a:lnTo>
                    <a:pt x="169018" y="7089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SMARTInkShape-1062"/>
            <p:cNvSpPr/>
            <p:nvPr/>
          </p:nvSpPr>
          <p:spPr>
            <a:xfrm>
              <a:off x="3416989" y="693419"/>
              <a:ext cx="42491" cy="350520"/>
            </a:xfrm>
            <a:custGeom>
              <a:avLst/>
              <a:gdLst/>
              <a:ahLst/>
              <a:cxnLst/>
              <a:rect l="0" t="0" r="0" b="0"/>
              <a:pathLst>
                <a:path w="42491" h="350520">
                  <a:moveTo>
                    <a:pt x="4390" y="0"/>
                  </a:moveTo>
                  <a:lnTo>
                    <a:pt x="345" y="4045"/>
                  </a:lnTo>
                  <a:lnTo>
                    <a:pt x="0" y="6930"/>
                  </a:lnTo>
                  <a:lnTo>
                    <a:pt x="4059" y="40615"/>
                  </a:lnTo>
                  <a:lnTo>
                    <a:pt x="5936" y="55304"/>
                  </a:lnTo>
                  <a:lnTo>
                    <a:pt x="16423" y="92329"/>
                  </a:lnTo>
                  <a:lnTo>
                    <a:pt x="20936" y="124442"/>
                  </a:lnTo>
                  <a:lnTo>
                    <a:pt x="24445" y="149287"/>
                  </a:lnTo>
                  <a:lnTo>
                    <a:pt x="26003" y="177263"/>
                  </a:lnTo>
                  <a:lnTo>
                    <a:pt x="28954" y="204373"/>
                  </a:lnTo>
                  <a:lnTo>
                    <a:pt x="33117" y="241178"/>
                  </a:lnTo>
                  <a:lnTo>
                    <a:pt x="34351" y="273530"/>
                  </a:lnTo>
                  <a:lnTo>
                    <a:pt x="34768" y="310760"/>
                  </a:lnTo>
                  <a:lnTo>
                    <a:pt x="35697" y="335642"/>
                  </a:lnTo>
                  <a:lnTo>
                    <a:pt x="42490" y="350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SMARTInkShape-1063"/>
            <p:cNvSpPr/>
            <p:nvPr/>
          </p:nvSpPr>
          <p:spPr>
            <a:xfrm>
              <a:off x="3215783" y="891538"/>
              <a:ext cx="137018" cy="163810"/>
            </a:xfrm>
            <a:custGeom>
              <a:avLst/>
              <a:gdLst/>
              <a:ahLst/>
              <a:cxnLst/>
              <a:rect l="0" t="0" r="0" b="0"/>
              <a:pathLst>
                <a:path w="137018" h="163810">
                  <a:moveTo>
                    <a:pt x="114157" y="0"/>
                  </a:moveTo>
                  <a:lnTo>
                    <a:pt x="87663" y="848"/>
                  </a:lnTo>
                  <a:lnTo>
                    <a:pt x="74039" y="6085"/>
                  </a:lnTo>
                  <a:lnTo>
                    <a:pt x="40169" y="29486"/>
                  </a:lnTo>
                  <a:lnTo>
                    <a:pt x="20958" y="49412"/>
                  </a:lnTo>
                  <a:lnTo>
                    <a:pt x="5374" y="80261"/>
                  </a:lnTo>
                  <a:lnTo>
                    <a:pt x="945" y="106637"/>
                  </a:lnTo>
                  <a:lnTo>
                    <a:pt x="0" y="134280"/>
                  </a:lnTo>
                  <a:lnTo>
                    <a:pt x="4434" y="144628"/>
                  </a:lnTo>
                  <a:lnTo>
                    <a:pt x="11204" y="153180"/>
                  </a:lnTo>
                  <a:lnTo>
                    <a:pt x="29123" y="163166"/>
                  </a:lnTo>
                  <a:lnTo>
                    <a:pt x="33762" y="163809"/>
                  </a:lnTo>
                  <a:lnTo>
                    <a:pt x="70745" y="158060"/>
                  </a:lnTo>
                  <a:lnTo>
                    <a:pt x="83855" y="153223"/>
                  </a:lnTo>
                  <a:lnTo>
                    <a:pt x="119380" y="123928"/>
                  </a:lnTo>
                  <a:lnTo>
                    <a:pt x="128686" y="112638"/>
                  </a:lnTo>
                  <a:lnTo>
                    <a:pt x="137017" y="990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SMARTInkShape-1064"/>
            <p:cNvSpPr/>
            <p:nvPr/>
          </p:nvSpPr>
          <p:spPr>
            <a:xfrm>
              <a:off x="3032804" y="906777"/>
              <a:ext cx="156435" cy="158373"/>
            </a:xfrm>
            <a:custGeom>
              <a:avLst/>
              <a:gdLst/>
              <a:ahLst/>
              <a:cxnLst/>
              <a:rect l="0" t="0" r="0" b="0"/>
              <a:pathLst>
                <a:path w="156435" h="158373">
                  <a:moveTo>
                    <a:pt x="22813" y="0"/>
                  </a:moveTo>
                  <a:lnTo>
                    <a:pt x="10665" y="12999"/>
                  </a:lnTo>
                  <a:lnTo>
                    <a:pt x="2608" y="39288"/>
                  </a:lnTo>
                  <a:lnTo>
                    <a:pt x="305" y="73954"/>
                  </a:lnTo>
                  <a:lnTo>
                    <a:pt x="0" y="111749"/>
                  </a:lnTo>
                  <a:lnTo>
                    <a:pt x="823" y="123326"/>
                  </a:lnTo>
                  <a:lnTo>
                    <a:pt x="6045" y="138518"/>
                  </a:lnTo>
                  <a:lnTo>
                    <a:pt x="10564" y="145666"/>
                  </a:lnTo>
                  <a:lnTo>
                    <a:pt x="21913" y="154452"/>
                  </a:lnTo>
                  <a:lnTo>
                    <a:pt x="31956" y="158372"/>
                  </a:lnTo>
                  <a:lnTo>
                    <a:pt x="39859" y="157031"/>
                  </a:lnTo>
                  <a:lnTo>
                    <a:pt x="73719" y="142067"/>
                  </a:lnTo>
                  <a:lnTo>
                    <a:pt x="107316" y="115198"/>
                  </a:lnTo>
                  <a:lnTo>
                    <a:pt x="120486" y="103693"/>
                  </a:lnTo>
                  <a:lnTo>
                    <a:pt x="141628" y="65936"/>
                  </a:lnTo>
                  <a:lnTo>
                    <a:pt x="149986" y="39837"/>
                  </a:lnTo>
                  <a:lnTo>
                    <a:pt x="152147" y="29560"/>
                  </a:lnTo>
                  <a:lnTo>
                    <a:pt x="155933" y="22169"/>
                  </a:lnTo>
                  <a:lnTo>
                    <a:pt x="156434" y="19013"/>
                  </a:lnTo>
                  <a:lnTo>
                    <a:pt x="155919" y="16062"/>
                  </a:lnTo>
                  <a:lnTo>
                    <a:pt x="153411" y="7866"/>
                  </a:lnTo>
                  <a:lnTo>
                    <a:pt x="153060" y="5245"/>
                  </a:lnTo>
                  <a:lnTo>
                    <a:pt x="151976" y="3496"/>
                  </a:lnTo>
                  <a:lnTo>
                    <a:pt x="150411" y="2332"/>
                  </a:lnTo>
                  <a:lnTo>
                    <a:pt x="14473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SMARTInkShape-1065"/>
            <p:cNvSpPr/>
            <p:nvPr/>
          </p:nvSpPr>
          <p:spPr>
            <a:xfrm>
              <a:off x="2842485" y="731706"/>
              <a:ext cx="129316" cy="357422"/>
            </a:xfrm>
            <a:custGeom>
              <a:avLst/>
              <a:gdLst/>
              <a:ahLst/>
              <a:cxnLst/>
              <a:rect l="0" t="0" r="0" b="0"/>
              <a:pathLst>
                <a:path w="129316" h="357422">
                  <a:moveTo>
                    <a:pt x="83593" y="182694"/>
                  </a:moveTo>
                  <a:lnTo>
                    <a:pt x="83593" y="178648"/>
                  </a:lnTo>
                  <a:lnTo>
                    <a:pt x="82748" y="177457"/>
                  </a:lnTo>
                  <a:lnTo>
                    <a:pt x="81335" y="176662"/>
                  </a:lnTo>
                  <a:lnTo>
                    <a:pt x="69727" y="175165"/>
                  </a:lnTo>
                  <a:lnTo>
                    <a:pt x="57306" y="181175"/>
                  </a:lnTo>
                  <a:lnTo>
                    <a:pt x="51306" y="185688"/>
                  </a:lnTo>
                  <a:lnTo>
                    <a:pt x="35399" y="211119"/>
                  </a:lnTo>
                  <a:lnTo>
                    <a:pt x="22643" y="240613"/>
                  </a:lnTo>
                  <a:lnTo>
                    <a:pt x="8429" y="273533"/>
                  </a:lnTo>
                  <a:lnTo>
                    <a:pt x="2339" y="300861"/>
                  </a:lnTo>
                  <a:lnTo>
                    <a:pt x="112" y="337704"/>
                  </a:lnTo>
                  <a:lnTo>
                    <a:pt x="0" y="341914"/>
                  </a:lnTo>
                  <a:lnTo>
                    <a:pt x="1616" y="345567"/>
                  </a:lnTo>
                  <a:lnTo>
                    <a:pt x="7932" y="351882"/>
                  </a:lnTo>
                  <a:lnTo>
                    <a:pt x="14122" y="355256"/>
                  </a:lnTo>
                  <a:lnTo>
                    <a:pt x="24626" y="357153"/>
                  </a:lnTo>
                  <a:lnTo>
                    <a:pt x="29042" y="357421"/>
                  </a:lnTo>
                  <a:lnTo>
                    <a:pt x="38465" y="353201"/>
                  </a:lnTo>
                  <a:lnTo>
                    <a:pt x="47449" y="345681"/>
                  </a:lnTo>
                  <a:lnTo>
                    <a:pt x="66906" y="318070"/>
                  </a:lnTo>
                  <a:lnTo>
                    <a:pt x="80267" y="282091"/>
                  </a:lnTo>
                  <a:lnTo>
                    <a:pt x="87592" y="246480"/>
                  </a:lnTo>
                  <a:lnTo>
                    <a:pt x="89606" y="218663"/>
                  </a:lnTo>
                  <a:lnTo>
                    <a:pt x="90499" y="191625"/>
                  </a:lnTo>
                  <a:lnTo>
                    <a:pt x="90896" y="164650"/>
                  </a:lnTo>
                  <a:lnTo>
                    <a:pt x="91071" y="135727"/>
                  </a:lnTo>
                  <a:lnTo>
                    <a:pt x="91171" y="98974"/>
                  </a:lnTo>
                  <a:lnTo>
                    <a:pt x="91201" y="66636"/>
                  </a:lnTo>
                  <a:lnTo>
                    <a:pt x="85975" y="32298"/>
                  </a:lnTo>
                  <a:lnTo>
                    <a:pt x="83453" y="14707"/>
                  </a:lnTo>
                  <a:lnTo>
                    <a:pt x="76076" y="0"/>
                  </a:lnTo>
                  <a:lnTo>
                    <a:pt x="75980" y="32748"/>
                  </a:lnTo>
                  <a:lnTo>
                    <a:pt x="76823" y="60559"/>
                  </a:lnTo>
                  <a:lnTo>
                    <a:pt x="81210" y="95234"/>
                  </a:lnTo>
                  <a:lnTo>
                    <a:pt x="82889" y="133166"/>
                  </a:lnTo>
                  <a:lnTo>
                    <a:pt x="83280" y="161529"/>
                  </a:lnTo>
                  <a:lnTo>
                    <a:pt x="83455" y="191067"/>
                  </a:lnTo>
                  <a:lnTo>
                    <a:pt x="84377" y="220282"/>
                  </a:lnTo>
                  <a:lnTo>
                    <a:pt x="87612" y="247376"/>
                  </a:lnTo>
                  <a:lnTo>
                    <a:pt x="90147" y="278340"/>
                  </a:lnTo>
                  <a:lnTo>
                    <a:pt x="94943" y="303602"/>
                  </a:lnTo>
                  <a:lnTo>
                    <a:pt x="101619" y="314889"/>
                  </a:lnTo>
                  <a:lnTo>
                    <a:pt x="121268" y="338431"/>
                  </a:lnTo>
                  <a:lnTo>
                    <a:pt x="129315" y="3427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SMARTInkShape-1066"/>
            <p:cNvSpPr/>
            <p:nvPr/>
          </p:nvSpPr>
          <p:spPr>
            <a:xfrm>
              <a:off x="2575559" y="870901"/>
              <a:ext cx="167642" cy="207280"/>
            </a:xfrm>
            <a:custGeom>
              <a:avLst/>
              <a:gdLst/>
              <a:ahLst/>
              <a:cxnLst/>
              <a:rect l="0" t="0" r="0" b="0"/>
              <a:pathLst>
                <a:path w="167642" h="207280">
                  <a:moveTo>
                    <a:pt x="0" y="20637"/>
                  </a:moveTo>
                  <a:lnTo>
                    <a:pt x="845" y="39718"/>
                  </a:lnTo>
                  <a:lnTo>
                    <a:pt x="6030" y="63509"/>
                  </a:lnTo>
                  <a:lnTo>
                    <a:pt x="7306" y="96276"/>
                  </a:lnTo>
                  <a:lnTo>
                    <a:pt x="6712" y="128054"/>
                  </a:lnTo>
                  <a:lnTo>
                    <a:pt x="1577" y="161550"/>
                  </a:lnTo>
                  <a:lnTo>
                    <a:pt x="7" y="195393"/>
                  </a:lnTo>
                  <a:lnTo>
                    <a:pt x="0" y="163322"/>
                  </a:lnTo>
                  <a:lnTo>
                    <a:pt x="845" y="127592"/>
                  </a:lnTo>
                  <a:lnTo>
                    <a:pt x="6084" y="93722"/>
                  </a:lnTo>
                  <a:lnTo>
                    <a:pt x="12996" y="61859"/>
                  </a:lnTo>
                  <a:lnTo>
                    <a:pt x="21254" y="32664"/>
                  </a:lnTo>
                  <a:lnTo>
                    <a:pt x="29485" y="18644"/>
                  </a:lnTo>
                  <a:lnTo>
                    <a:pt x="43636" y="5277"/>
                  </a:lnTo>
                  <a:lnTo>
                    <a:pt x="53544" y="1110"/>
                  </a:lnTo>
                  <a:lnTo>
                    <a:pt x="58556" y="0"/>
                  </a:lnTo>
                  <a:lnTo>
                    <a:pt x="66382" y="1023"/>
                  </a:lnTo>
                  <a:lnTo>
                    <a:pt x="82352" y="8580"/>
                  </a:lnTo>
                  <a:lnTo>
                    <a:pt x="96836" y="23837"/>
                  </a:lnTo>
                  <a:lnTo>
                    <a:pt x="113671" y="59158"/>
                  </a:lnTo>
                  <a:lnTo>
                    <a:pt x="121735" y="86239"/>
                  </a:lnTo>
                  <a:lnTo>
                    <a:pt x="129484" y="118816"/>
                  </a:lnTo>
                  <a:lnTo>
                    <a:pt x="135642" y="156117"/>
                  </a:lnTo>
                  <a:lnTo>
                    <a:pt x="145248" y="187387"/>
                  </a:lnTo>
                  <a:lnTo>
                    <a:pt x="150069" y="196350"/>
                  </a:lnTo>
                  <a:lnTo>
                    <a:pt x="162588" y="206618"/>
                  </a:lnTo>
                  <a:lnTo>
                    <a:pt x="164272" y="207279"/>
                  </a:lnTo>
                  <a:lnTo>
                    <a:pt x="165395" y="206871"/>
                  </a:lnTo>
                  <a:lnTo>
                    <a:pt x="167641" y="2035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SMARTInkShape-1067"/>
            <p:cNvSpPr/>
            <p:nvPr/>
          </p:nvSpPr>
          <p:spPr>
            <a:xfrm>
              <a:off x="2332296" y="876300"/>
              <a:ext cx="151307" cy="174993"/>
            </a:xfrm>
            <a:custGeom>
              <a:avLst/>
              <a:gdLst/>
              <a:ahLst/>
              <a:cxnLst/>
              <a:rect l="0" t="0" r="0" b="0"/>
              <a:pathLst>
                <a:path w="151307" h="174993">
                  <a:moveTo>
                    <a:pt x="98481" y="0"/>
                  </a:moveTo>
                  <a:lnTo>
                    <a:pt x="98481" y="4045"/>
                  </a:lnTo>
                  <a:lnTo>
                    <a:pt x="97637" y="5236"/>
                  </a:lnTo>
                  <a:lnTo>
                    <a:pt x="96224" y="6031"/>
                  </a:lnTo>
                  <a:lnTo>
                    <a:pt x="83830" y="11349"/>
                  </a:lnTo>
                  <a:lnTo>
                    <a:pt x="66157" y="25274"/>
                  </a:lnTo>
                  <a:lnTo>
                    <a:pt x="37362" y="61840"/>
                  </a:lnTo>
                  <a:lnTo>
                    <a:pt x="12949" y="99176"/>
                  </a:lnTo>
                  <a:lnTo>
                    <a:pt x="2345" y="127305"/>
                  </a:lnTo>
                  <a:lnTo>
                    <a:pt x="0" y="149418"/>
                  </a:lnTo>
                  <a:lnTo>
                    <a:pt x="4196" y="159822"/>
                  </a:lnTo>
                  <a:lnTo>
                    <a:pt x="7685" y="164969"/>
                  </a:lnTo>
                  <a:lnTo>
                    <a:pt x="11702" y="168399"/>
                  </a:lnTo>
                  <a:lnTo>
                    <a:pt x="20684" y="172210"/>
                  </a:lnTo>
                  <a:lnTo>
                    <a:pt x="56867" y="174992"/>
                  </a:lnTo>
                  <a:lnTo>
                    <a:pt x="80884" y="171134"/>
                  </a:lnTo>
                  <a:lnTo>
                    <a:pt x="101357" y="160583"/>
                  </a:lnTo>
                  <a:lnTo>
                    <a:pt x="127836" y="141848"/>
                  </a:lnTo>
                  <a:lnTo>
                    <a:pt x="145925" y="116788"/>
                  </a:lnTo>
                  <a:lnTo>
                    <a:pt x="150076" y="101584"/>
                  </a:lnTo>
                  <a:lnTo>
                    <a:pt x="151306" y="86355"/>
                  </a:lnTo>
                  <a:lnTo>
                    <a:pt x="147077" y="76196"/>
                  </a:lnTo>
                  <a:lnTo>
                    <a:pt x="134610" y="59922"/>
                  </a:lnTo>
                  <a:lnTo>
                    <a:pt x="122546" y="51245"/>
                  </a:lnTo>
                  <a:lnTo>
                    <a:pt x="112291" y="47356"/>
                  </a:lnTo>
                  <a:lnTo>
                    <a:pt x="83242" y="457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SMARTInkShape-1068"/>
            <p:cNvSpPr/>
            <p:nvPr/>
          </p:nvSpPr>
          <p:spPr>
            <a:xfrm>
              <a:off x="2054548" y="701038"/>
              <a:ext cx="253253" cy="342757"/>
            </a:xfrm>
            <a:custGeom>
              <a:avLst/>
              <a:gdLst/>
              <a:ahLst/>
              <a:cxnLst/>
              <a:rect l="0" t="0" r="0" b="0"/>
              <a:pathLst>
                <a:path w="253253" h="342757">
                  <a:moveTo>
                    <a:pt x="246690" y="0"/>
                  </a:moveTo>
                  <a:lnTo>
                    <a:pt x="253252" y="0"/>
                  </a:lnTo>
                  <a:lnTo>
                    <a:pt x="226954" y="848"/>
                  </a:lnTo>
                  <a:lnTo>
                    <a:pt x="207259" y="6932"/>
                  </a:lnTo>
                  <a:lnTo>
                    <a:pt x="170316" y="28519"/>
                  </a:lnTo>
                  <a:lnTo>
                    <a:pt x="133893" y="50067"/>
                  </a:lnTo>
                  <a:lnTo>
                    <a:pt x="96342" y="82923"/>
                  </a:lnTo>
                  <a:lnTo>
                    <a:pt x="72040" y="110929"/>
                  </a:lnTo>
                  <a:lnTo>
                    <a:pt x="51008" y="146041"/>
                  </a:lnTo>
                  <a:lnTo>
                    <a:pt x="31795" y="180997"/>
                  </a:lnTo>
                  <a:lnTo>
                    <a:pt x="14530" y="212803"/>
                  </a:lnTo>
                  <a:lnTo>
                    <a:pt x="4055" y="243676"/>
                  </a:lnTo>
                  <a:lnTo>
                    <a:pt x="0" y="263241"/>
                  </a:lnTo>
                  <a:lnTo>
                    <a:pt x="2477" y="287690"/>
                  </a:lnTo>
                  <a:lnTo>
                    <a:pt x="9420" y="306032"/>
                  </a:lnTo>
                  <a:lnTo>
                    <a:pt x="17342" y="316920"/>
                  </a:lnTo>
                  <a:lnTo>
                    <a:pt x="35367" y="328522"/>
                  </a:lnTo>
                  <a:lnTo>
                    <a:pt x="65060" y="339183"/>
                  </a:lnTo>
                  <a:lnTo>
                    <a:pt x="102660" y="342167"/>
                  </a:lnTo>
                  <a:lnTo>
                    <a:pt x="134609" y="342756"/>
                  </a:lnTo>
                  <a:lnTo>
                    <a:pt x="170490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6" name="SMARTInkShape-Group137"/>
          <p:cNvGrpSpPr/>
          <p:nvPr/>
        </p:nvGrpSpPr>
        <p:grpSpPr>
          <a:xfrm>
            <a:off x="4530790" y="670687"/>
            <a:ext cx="1839529" cy="585538"/>
            <a:chOff x="4530790" y="670687"/>
            <a:chExt cx="1839529" cy="585538"/>
          </a:xfrm>
        </p:grpSpPr>
        <p:sp>
          <p:nvSpPr>
            <p:cNvPr id="309" name="SMARTInkShape-1069"/>
            <p:cNvSpPr/>
            <p:nvPr/>
          </p:nvSpPr>
          <p:spPr>
            <a:xfrm>
              <a:off x="5867915" y="838200"/>
              <a:ext cx="502404" cy="223825"/>
            </a:xfrm>
            <a:custGeom>
              <a:avLst/>
              <a:gdLst/>
              <a:ahLst/>
              <a:cxnLst/>
              <a:rect l="0" t="0" r="0" b="0"/>
              <a:pathLst>
                <a:path w="502404" h="223825">
                  <a:moveTo>
                    <a:pt x="136644" y="45719"/>
                  </a:moveTo>
                  <a:lnTo>
                    <a:pt x="136644" y="39159"/>
                  </a:lnTo>
                  <a:lnTo>
                    <a:pt x="135798" y="38804"/>
                  </a:lnTo>
                  <a:lnTo>
                    <a:pt x="126038" y="38193"/>
                  </a:lnTo>
                  <a:lnTo>
                    <a:pt x="90708" y="53541"/>
                  </a:lnTo>
                  <a:lnTo>
                    <a:pt x="66516" y="67585"/>
                  </a:lnTo>
                  <a:lnTo>
                    <a:pt x="35792" y="99931"/>
                  </a:lnTo>
                  <a:lnTo>
                    <a:pt x="23240" y="115534"/>
                  </a:lnTo>
                  <a:lnTo>
                    <a:pt x="8285" y="150887"/>
                  </a:lnTo>
                  <a:lnTo>
                    <a:pt x="2091" y="174811"/>
                  </a:lnTo>
                  <a:lnTo>
                    <a:pt x="0" y="201606"/>
                  </a:lnTo>
                  <a:lnTo>
                    <a:pt x="1520" y="206368"/>
                  </a:lnTo>
                  <a:lnTo>
                    <a:pt x="7727" y="213922"/>
                  </a:lnTo>
                  <a:lnTo>
                    <a:pt x="20741" y="222933"/>
                  </a:lnTo>
                  <a:lnTo>
                    <a:pt x="32639" y="223824"/>
                  </a:lnTo>
                  <a:lnTo>
                    <a:pt x="67568" y="219661"/>
                  </a:lnTo>
                  <a:lnTo>
                    <a:pt x="99649" y="199816"/>
                  </a:lnTo>
                  <a:lnTo>
                    <a:pt x="123160" y="179325"/>
                  </a:lnTo>
                  <a:lnTo>
                    <a:pt x="149118" y="142082"/>
                  </a:lnTo>
                  <a:lnTo>
                    <a:pt x="161037" y="121968"/>
                  </a:lnTo>
                  <a:lnTo>
                    <a:pt x="172798" y="86229"/>
                  </a:lnTo>
                  <a:lnTo>
                    <a:pt x="174361" y="78180"/>
                  </a:lnTo>
                  <a:lnTo>
                    <a:pt x="173641" y="77519"/>
                  </a:lnTo>
                  <a:lnTo>
                    <a:pt x="170586" y="76786"/>
                  </a:lnTo>
                  <a:lnTo>
                    <a:pt x="169431" y="77438"/>
                  </a:lnTo>
                  <a:lnTo>
                    <a:pt x="168663" y="78716"/>
                  </a:lnTo>
                  <a:lnTo>
                    <a:pt x="168149" y="80419"/>
                  </a:lnTo>
                  <a:lnTo>
                    <a:pt x="161229" y="91660"/>
                  </a:lnTo>
                  <a:lnTo>
                    <a:pt x="160653" y="94127"/>
                  </a:lnTo>
                  <a:lnTo>
                    <a:pt x="170211" y="123884"/>
                  </a:lnTo>
                  <a:lnTo>
                    <a:pt x="184951" y="161251"/>
                  </a:lnTo>
                  <a:lnTo>
                    <a:pt x="196583" y="179199"/>
                  </a:lnTo>
                  <a:lnTo>
                    <a:pt x="208157" y="187733"/>
                  </a:lnTo>
                  <a:lnTo>
                    <a:pt x="238473" y="201989"/>
                  </a:lnTo>
                  <a:lnTo>
                    <a:pt x="252175" y="204073"/>
                  </a:lnTo>
                  <a:lnTo>
                    <a:pt x="270123" y="201200"/>
                  </a:lnTo>
                  <a:lnTo>
                    <a:pt x="301644" y="187783"/>
                  </a:lnTo>
                  <a:lnTo>
                    <a:pt x="316955" y="176240"/>
                  </a:lnTo>
                  <a:lnTo>
                    <a:pt x="328170" y="158053"/>
                  </a:lnTo>
                  <a:lnTo>
                    <a:pt x="344443" y="121660"/>
                  </a:lnTo>
                  <a:lnTo>
                    <a:pt x="353719" y="101241"/>
                  </a:lnTo>
                  <a:lnTo>
                    <a:pt x="364672" y="63942"/>
                  </a:lnTo>
                  <a:lnTo>
                    <a:pt x="365130" y="61547"/>
                  </a:lnTo>
                  <a:lnTo>
                    <a:pt x="366087" y="87461"/>
                  </a:lnTo>
                  <a:lnTo>
                    <a:pt x="371804" y="115949"/>
                  </a:lnTo>
                  <a:lnTo>
                    <a:pt x="374983" y="152617"/>
                  </a:lnTo>
                  <a:lnTo>
                    <a:pt x="379760" y="188834"/>
                  </a:lnTo>
                  <a:lnTo>
                    <a:pt x="380388" y="207391"/>
                  </a:lnTo>
                  <a:lnTo>
                    <a:pt x="379574" y="209381"/>
                  </a:lnTo>
                  <a:lnTo>
                    <a:pt x="378182" y="210707"/>
                  </a:lnTo>
                  <a:lnTo>
                    <a:pt x="373914" y="212836"/>
                  </a:lnTo>
                  <a:lnTo>
                    <a:pt x="373565" y="212163"/>
                  </a:lnTo>
                  <a:lnTo>
                    <a:pt x="373176" y="209159"/>
                  </a:lnTo>
                  <a:lnTo>
                    <a:pt x="370746" y="205002"/>
                  </a:lnTo>
                  <a:lnTo>
                    <a:pt x="366842" y="198637"/>
                  </a:lnTo>
                  <a:lnTo>
                    <a:pt x="360731" y="180775"/>
                  </a:lnTo>
                  <a:lnTo>
                    <a:pt x="358239" y="149726"/>
                  </a:lnTo>
                  <a:lnTo>
                    <a:pt x="360064" y="121127"/>
                  </a:lnTo>
                  <a:lnTo>
                    <a:pt x="368226" y="91204"/>
                  </a:lnTo>
                  <a:lnTo>
                    <a:pt x="381367" y="65405"/>
                  </a:lnTo>
                  <a:lnTo>
                    <a:pt x="400500" y="44777"/>
                  </a:lnTo>
                  <a:lnTo>
                    <a:pt x="425362" y="27096"/>
                  </a:lnTo>
                  <a:lnTo>
                    <a:pt x="463345" y="10716"/>
                  </a:lnTo>
                  <a:lnTo>
                    <a:pt x="486473" y="2367"/>
                  </a:lnTo>
                  <a:lnTo>
                    <a:pt x="50240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SMARTInkShape-1070"/>
            <p:cNvSpPr/>
            <p:nvPr/>
          </p:nvSpPr>
          <p:spPr>
            <a:xfrm>
              <a:off x="5554980" y="846133"/>
              <a:ext cx="273582" cy="410092"/>
            </a:xfrm>
            <a:custGeom>
              <a:avLst/>
              <a:gdLst/>
              <a:ahLst/>
              <a:cxnLst/>
              <a:rect l="0" t="0" r="0" b="0"/>
              <a:pathLst>
                <a:path w="273582" h="410092">
                  <a:moveTo>
                    <a:pt x="160020" y="7305"/>
                  </a:moveTo>
                  <a:lnTo>
                    <a:pt x="155974" y="7305"/>
                  </a:lnTo>
                  <a:lnTo>
                    <a:pt x="154783" y="6460"/>
                  </a:lnTo>
                  <a:lnTo>
                    <a:pt x="153987" y="5047"/>
                  </a:lnTo>
                  <a:lnTo>
                    <a:pt x="153459" y="3260"/>
                  </a:lnTo>
                  <a:lnTo>
                    <a:pt x="152258" y="2069"/>
                  </a:lnTo>
                  <a:lnTo>
                    <a:pt x="148666" y="746"/>
                  </a:lnTo>
                  <a:lnTo>
                    <a:pt x="141885" y="0"/>
                  </a:lnTo>
                  <a:lnTo>
                    <a:pt x="137002" y="2084"/>
                  </a:lnTo>
                  <a:lnTo>
                    <a:pt x="104719" y="21652"/>
                  </a:lnTo>
                  <a:lnTo>
                    <a:pt x="68320" y="53910"/>
                  </a:lnTo>
                  <a:lnTo>
                    <a:pt x="36529" y="91243"/>
                  </a:lnTo>
                  <a:lnTo>
                    <a:pt x="14330" y="129240"/>
                  </a:lnTo>
                  <a:lnTo>
                    <a:pt x="12858" y="144473"/>
                  </a:lnTo>
                  <a:lnTo>
                    <a:pt x="15028" y="158015"/>
                  </a:lnTo>
                  <a:lnTo>
                    <a:pt x="18815" y="166857"/>
                  </a:lnTo>
                  <a:lnTo>
                    <a:pt x="22703" y="169554"/>
                  </a:lnTo>
                  <a:lnTo>
                    <a:pt x="39463" y="173347"/>
                  </a:lnTo>
                  <a:lnTo>
                    <a:pt x="56378" y="173625"/>
                  </a:lnTo>
                  <a:lnTo>
                    <a:pt x="86677" y="166564"/>
                  </a:lnTo>
                  <a:lnTo>
                    <a:pt x="112889" y="157223"/>
                  </a:lnTo>
                  <a:lnTo>
                    <a:pt x="140456" y="138896"/>
                  </a:lnTo>
                  <a:lnTo>
                    <a:pt x="172561" y="102303"/>
                  </a:lnTo>
                  <a:lnTo>
                    <a:pt x="192580" y="64334"/>
                  </a:lnTo>
                  <a:lnTo>
                    <a:pt x="197975" y="46013"/>
                  </a:lnTo>
                  <a:lnTo>
                    <a:pt x="194031" y="45586"/>
                  </a:lnTo>
                  <a:lnTo>
                    <a:pt x="192854" y="46372"/>
                  </a:lnTo>
                  <a:lnTo>
                    <a:pt x="192068" y="47744"/>
                  </a:lnTo>
                  <a:lnTo>
                    <a:pt x="191197" y="52372"/>
                  </a:lnTo>
                  <a:lnTo>
                    <a:pt x="190539" y="86022"/>
                  </a:lnTo>
                  <a:lnTo>
                    <a:pt x="191363" y="99018"/>
                  </a:lnTo>
                  <a:lnTo>
                    <a:pt x="201108" y="130432"/>
                  </a:lnTo>
                  <a:lnTo>
                    <a:pt x="217838" y="165182"/>
                  </a:lnTo>
                  <a:lnTo>
                    <a:pt x="242466" y="199639"/>
                  </a:lnTo>
                  <a:lnTo>
                    <a:pt x="259841" y="234764"/>
                  </a:lnTo>
                  <a:lnTo>
                    <a:pt x="270581" y="266161"/>
                  </a:lnTo>
                  <a:lnTo>
                    <a:pt x="273581" y="296822"/>
                  </a:lnTo>
                  <a:lnTo>
                    <a:pt x="273144" y="311238"/>
                  </a:lnTo>
                  <a:lnTo>
                    <a:pt x="267290" y="329724"/>
                  </a:lnTo>
                  <a:lnTo>
                    <a:pt x="254363" y="350064"/>
                  </a:lnTo>
                  <a:lnTo>
                    <a:pt x="241744" y="361714"/>
                  </a:lnTo>
                  <a:lnTo>
                    <a:pt x="206862" y="377754"/>
                  </a:lnTo>
                  <a:lnTo>
                    <a:pt x="176532" y="390634"/>
                  </a:lnTo>
                  <a:lnTo>
                    <a:pt x="141959" y="400191"/>
                  </a:lnTo>
                  <a:lnTo>
                    <a:pt x="109042" y="407536"/>
                  </a:lnTo>
                  <a:lnTo>
                    <a:pt x="74546" y="410091"/>
                  </a:lnTo>
                  <a:lnTo>
                    <a:pt x="39279" y="408696"/>
                  </a:lnTo>
                  <a:lnTo>
                    <a:pt x="0" y="3959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SMARTInkShape-1071"/>
            <p:cNvSpPr/>
            <p:nvPr/>
          </p:nvSpPr>
          <p:spPr>
            <a:xfrm>
              <a:off x="5375557" y="876300"/>
              <a:ext cx="163726" cy="167467"/>
            </a:xfrm>
            <a:custGeom>
              <a:avLst/>
              <a:gdLst/>
              <a:ahLst/>
              <a:cxnLst/>
              <a:rect l="0" t="0" r="0" b="0"/>
              <a:pathLst>
                <a:path w="163726" h="167467">
                  <a:moveTo>
                    <a:pt x="19402" y="7619"/>
                  </a:moveTo>
                  <a:lnTo>
                    <a:pt x="18556" y="29868"/>
                  </a:lnTo>
                  <a:lnTo>
                    <a:pt x="11642" y="63958"/>
                  </a:lnTo>
                  <a:lnTo>
                    <a:pt x="4082" y="101706"/>
                  </a:lnTo>
                  <a:lnTo>
                    <a:pt x="0" y="121856"/>
                  </a:lnTo>
                  <a:lnTo>
                    <a:pt x="4532" y="153862"/>
                  </a:lnTo>
                  <a:lnTo>
                    <a:pt x="7996" y="160951"/>
                  </a:lnTo>
                  <a:lnTo>
                    <a:pt x="10104" y="163181"/>
                  </a:lnTo>
                  <a:lnTo>
                    <a:pt x="14705" y="165658"/>
                  </a:lnTo>
                  <a:lnTo>
                    <a:pt x="40201" y="167466"/>
                  </a:lnTo>
                  <a:lnTo>
                    <a:pt x="59150" y="163543"/>
                  </a:lnTo>
                  <a:lnTo>
                    <a:pt x="87461" y="148548"/>
                  </a:lnTo>
                  <a:lnTo>
                    <a:pt x="110236" y="127021"/>
                  </a:lnTo>
                  <a:lnTo>
                    <a:pt x="139011" y="89629"/>
                  </a:lnTo>
                  <a:lnTo>
                    <a:pt x="153717" y="53946"/>
                  </a:lnTo>
                  <a:lnTo>
                    <a:pt x="161863" y="31101"/>
                  </a:lnTo>
                  <a:lnTo>
                    <a:pt x="163725" y="14328"/>
                  </a:lnTo>
                  <a:lnTo>
                    <a:pt x="161722" y="8342"/>
                  </a:lnTo>
                  <a:lnTo>
                    <a:pt x="1565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SMARTInkShape-1072"/>
            <p:cNvSpPr/>
            <p:nvPr/>
          </p:nvSpPr>
          <p:spPr>
            <a:xfrm>
              <a:off x="5113294" y="807719"/>
              <a:ext cx="185968" cy="243534"/>
            </a:xfrm>
            <a:custGeom>
              <a:avLst/>
              <a:gdLst/>
              <a:ahLst/>
              <a:cxnLst/>
              <a:rect l="0" t="0" r="0" b="0"/>
              <a:pathLst>
                <a:path w="185968" h="243534">
                  <a:moveTo>
                    <a:pt x="129265" y="0"/>
                  </a:moveTo>
                  <a:lnTo>
                    <a:pt x="129265" y="4045"/>
                  </a:lnTo>
                  <a:lnTo>
                    <a:pt x="128419" y="5236"/>
                  </a:lnTo>
                  <a:lnTo>
                    <a:pt x="127007" y="6032"/>
                  </a:lnTo>
                  <a:lnTo>
                    <a:pt x="114614" y="11352"/>
                  </a:lnTo>
                  <a:lnTo>
                    <a:pt x="107795" y="18027"/>
                  </a:lnTo>
                  <a:lnTo>
                    <a:pt x="104792" y="22178"/>
                  </a:lnTo>
                  <a:lnTo>
                    <a:pt x="88429" y="32065"/>
                  </a:lnTo>
                  <a:lnTo>
                    <a:pt x="52705" y="45594"/>
                  </a:lnTo>
                  <a:lnTo>
                    <a:pt x="15603" y="60949"/>
                  </a:lnTo>
                  <a:lnTo>
                    <a:pt x="6781" y="66036"/>
                  </a:lnTo>
                  <a:lnTo>
                    <a:pt x="2861" y="71116"/>
                  </a:lnTo>
                  <a:lnTo>
                    <a:pt x="0" y="82315"/>
                  </a:lnTo>
                  <a:lnTo>
                    <a:pt x="755" y="82815"/>
                  </a:lnTo>
                  <a:lnTo>
                    <a:pt x="10306" y="83622"/>
                  </a:lnTo>
                  <a:lnTo>
                    <a:pt x="47124" y="83809"/>
                  </a:lnTo>
                  <a:lnTo>
                    <a:pt x="77103" y="83816"/>
                  </a:lnTo>
                  <a:lnTo>
                    <a:pt x="110244" y="86077"/>
                  </a:lnTo>
                  <a:lnTo>
                    <a:pt x="144164" y="97664"/>
                  </a:lnTo>
                  <a:lnTo>
                    <a:pt x="172065" y="115819"/>
                  </a:lnTo>
                  <a:lnTo>
                    <a:pt x="175579" y="120394"/>
                  </a:lnTo>
                  <a:lnTo>
                    <a:pt x="185725" y="153201"/>
                  </a:lnTo>
                  <a:lnTo>
                    <a:pt x="185967" y="165739"/>
                  </a:lnTo>
                  <a:lnTo>
                    <a:pt x="179224" y="191629"/>
                  </a:lnTo>
                  <a:lnTo>
                    <a:pt x="168151" y="209650"/>
                  </a:lnTo>
                  <a:lnTo>
                    <a:pt x="154146" y="221667"/>
                  </a:lnTo>
                  <a:lnTo>
                    <a:pt x="120908" y="235976"/>
                  </a:lnTo>
                  <a:lnTo>
                    <a:pt x="98566" y="241509"/>
                  </a:lnTo>
                  <a:lnTo>
                    <a:pt x="61504" y="243533"/>
                  </a:lnTo>
                  <a:lnTo>
                    <a:pt x="43901" y="242903"/>
                  </a:lnTo>
                  <a:lnTo>
                    <a:pt x="21682" y="237267"/>
                  </a:lnTo>
                  <a:lnTo>
                    <a:pt x="19443" y="236072"/>
                  </a:lnTo>
                  <a:lnTo>
                    <a:pt x="17950" y="234428"/>
                  </a:lnTo>
                  <a:lnTo>
                    <a:pt x="1496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SMARTInkShape-1073"/>
            <p:cNvSpPr/>
            <p:nvPr/>
          </p:nvSpPr>
          <p:spPr>
            <a:xfrm>
              <a:off x="4770118" y="876300"/>
              <a:ext cx="129542" cy="68578"/>
            </a:xfrm>
            <a:custGeom>
              <a:avLst/>
              <a:gdLst/>
              <a:ahLst/>
              <a:cxnLst/>
              <a:rect l="0" t="0" r="0" b="0"/>
              <a:pathLst>
                <a:path w="129542" h="68578">
                  <a:moveTo>
                    <a:pt x="0" y="68577"/>
                  </a:moveTo>
                  <a:lnTo>
                    <a:pt x="14341" y="55085"/>
                  </a:lnTo>
                  <a:lnTo>
                    <a:pt x="47091" y="35333"/>
                  </a:lnTo>
                  <a:lnTo>
                    <a:pt x="84000" y="20624"/>
                  </a:lnTo>
                  <a:lnTo>
                    <a:pt x="117430" y="7659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SMARTInkShape-1074"/>
            <p:cNvSpPr/>
            <p:nvPr/>
          </p:nvSpPr>
          <p:spPr>
            <a:xfrm>
              <a:off x="4782356" y="670687"/>
              <a:ext cx="124925" cy="365633"/>
            </a:xfrm>
            <a:custGeom>
              <a:avLst/>
              <a:gdLst/>
              <a:ahLst/>
              <a:cxnLst/>
              <a:rect l="0" t="0" r="0" b="0"/>
              <a:pathLst>
                <a:path w="124925" h="365633">
                  <a:moveTo>
                    <a:pt x="124924" y="22732"/>
                  </a:moveTo>
                  <a:lnTo>
                    <a:pt x="124924" y="18687"/>
                  </a:lnTo>
                  <a:lnTo>
                    <a:pt x="122666" y="14444"/>
                  </a:lnTo>
                  <a:lnTo>
                    <a:pt x="119687" y="9734"/>
                  </a:lnTo>
                  <a:lnTo>
                    <a:pt x="118361" y="4820"/>
                  </a:lnTo>
                  <a:lnTo>
                    <a:pt x="116315" y="3169"/>
                  </a:lnTo>
                  <a:lnTo>
                    <a:pt x="106192" y="850"/>
                  </a:lnTo>
                  <a:lnTo>
                    <a:pt x="84022" y="0"/>
                  </a:lnTo>
                  <a:lnTo>
                    <a:pt x="67177" y="3955"/>
                  </a:lnTo>
                  <a:lnTo>
                    <a:pt x="32038" y="21833"/>
                  </a:lnTo>
                  <a:lnTo>
                    <a:pt x="18285" y="35917"/>
                  </a:lnTo>
                  <a:lnTo>
                    <a:pt x="690" y="65955"/>
                  </a:lnTo>
                  <a:lnTo>
                    <a:pt x="0" y="78349"/>
                  </a:lnTo>
                  <a:lnTo>
                    <a:pt x="3453" y="114470"/>
                  </a:lnTo>
                  <a:lnTo>
                    <a:pt x="13557" y="152311"/>
                  </a:lnTo>
                  <a:lnTo>
                    <a:pt x="28172" y="190377"/>
                  </a:lnTo>
                  <a:lnTo>
                    <a:pt x="42594" y="220854"/>
                  </a:lnTo>
                  <a:lnTo>
                    <a:pt x="52750" y="256568"/>
                  </a:lnTo>
                  <a:lnTo>
                    <a:pt x="55633" y="288961"/>
                  </a:lnTo>
                  <a:lnTo>
                    <a:pt x="56280" y="326821"/>
                  </a:lnTo>
                  <a:lnTo>
                    <a:pt x="55468" y="337375"/>
                  </a:lnTo>
                  <a:lnTo>
                    <a:pt x="52286" y="347711"/>
                  </a:lnTo>
                  <a:lnTo>
                    <a:pt x="50252" y="351145"/>
                  </a:lnTo>
                  <a:lnTo>
                    <a:pt x="44190" y="356824"/>
                  </a:lnTo>
                  <a:lnTo>
                    <a:pt x="41103" y="3656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SMARTInkShape-1075"/>
            <p:cNvSpPr/>
            <p:nvPr/>
          </p:nvSpPr>
          <p:spPr>
            <a:xfrm>
              <a:off x="4530790" y="891538"/>
              <a:ext cx="176279" cy="162874"/>
            </a:xfrm>
            <a:custGeom>
              <a:avLst/>
              <a:gdLst/>
              <a:ahLst/>
              <a:cxnLst/>
              <a:rect l="0" t="0" r="0" b="0"/>
              <a:pathLst>
                <a:path w="176279" h="162874">
                  <a:moveTo>
                    <a:pt x="33589" y="53339"/>
                  </a:moveTo>
                  <a:lnTo>
                    <a:pt x="27506" y="60272"/>
                  </a:lnTo>
                  <a:lnTo>
                    <a:pt x="10671" y="93956"/>
                  </a:lnTo>
                  <a:lnTo>
                    <a:pt x="557" y="122418"/>
                  </a:lnTo>
                  <a:lnTo>
                    <a:pt x="0" y="135125"/>
                  </a:lnTo>
                  <a:lnTo>
                    <a:pt x="2572" y="145570"/>
                  </a:lnTo>
                  <a:lnTo>
                    <a:pt x="6540" y="153033"/>
                  </a:lnTo>
                  <a:lnTo>
                    <a:pt x="17578" y="161996"/>
                  </a:lnTo>
                  <a:lnTo>
                    <a:pt x="31271" y="162873"/>
                  </a:lnTo>
                  <a:lnTo>
                    <a:pt x="63612" y="160584"/>
                  </a:lnTo>
                  <a:lnTo>
                    <a:pt x="99695" y="147965"/>
                  </a:lnTo>
                  <a:lnTo>
                    <a:pt x="132161" y="129167"/>
                  </a:lnTo>
                  <a:lnTo>
                    <a:pt x="158988" y="109148"/>
                  </a:lnTo>
                  <a:lnTo>
                    <a:pt x="171309" y="89914"/>
                  </a:lnTo>
                  <a:lnTo>
                    <a:pt x="176278" y="68129"/>
                  </a:lnTo>
                  <a:lnTo>
                    <a:pt x="175182" y="55397"/>
                  </a:lnTo>
                  <a:lnTo>
                    <a:pt x="167580" y="33428"/>
                  </a:lnTo>
                  <a:lnTo>
                    <a:pt x="160591" y="25300"/>
                  </a:lnTo>
                  <a:lnTo>
                    <a:pt x="142308" y="13183"/>
                  </a:lnTo>
                  <a:lnTo>
                    <a:pt x="117153" y="3483"/>
                  </a:lnTo>
                  <a:lnTo>
                    <a:pt x="81700" y="203"/>
                  </a:lnTo>
                  <a:lnTo>
                    <a:pt x="6406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7" name="SMARTInkShape-1076"/>
          <p:cNvSpPr/>
          <p:nvPr/>
        </p:nvSpPr>
        <p:spPr>
          <a:xfrm>
            <a:off x="6454628" y="815338"/>
            <a:ext cx="187838" cy="251463"/>
          </a:xfrm>
          <a:custGeom>
            <a:avLst/>
            <a:gdLst/>
            <a:ahLst/>
            <a:cxnLst/>
            <a:rect l="0" t="0" r="0" b="0"/>
            <a:pathLst>
              <a:path w="187838" h="251463">
                <a:moveTo>
                  <a:pt x="151911" y="0"/>
                </a:moveTo>
                <a:lnTo>
                  <a:pt x="129808" y="848"/>
                </a:lnTo>
                <a:lnTo>
                  <a:pt x="112623" y="6930"/>
                </a:lnTo>
                <a:lnTo>
                  <a:pt x="74826" y="32558"/>
                </a:lnTo>
                <a:lnTo>
                  <a:pt x="41539" y="51911"/>
                </a:lnTo>
                <a:lnTo>
                  <a:pt x="20951" y="66104"/>
                </a:lnTo>
                <a:lnTo>
                  <a:pt x="3220" y="88127"/>
                </a:lnTo>
                <a:lnTo>
                  <a:pt x="0" y="97452"/>
                </a:lnTo>
                <a:lnTo>
                  <a:pt x="1986" y="100605"/>
                </a:lnTo>
                <a:lnTo>
                  <a:pt x="3701" y="102629"/>
                </a:lnTo>
                <a:lnTo>
                  <a:pt x="7865" y="104881"/>
                </a:lnTo>
                <a:lnTo>
                  <a:pt x="45448" y="112666"/>
                </a:lnTo>
                <a:lnTo>
                  <a:pt x="81134" y="114933"/>
                </a:lnTo>
                <a:lnTo>
                  <a:pt x="114691" y="124879"/>
                </a:lnTo>
                <a:lnTo>
                  <a:pt x="143618" y="135549"/>
                </a:lnTo>
                <a:lnTo>
                  <a:pt x="179946" y="165587"/>
                </a:lnTo>
                <a:lnTo>
                  <a:pt x="183300" y="168812"/>
                </a:lnTo>
                <a:lnTo>
                  <a:pt x="187027" y="179166"/>
                </a:lnTo>
                <a:lnTo>
                  <a:pt x="187837" y="191389"/>
                </a:lnTo>
                <a:lnTo>
                  <a:pt x="183535" y="206946"/>
                </a:lnTo>
                <a:lnTo>
                  <a:pt x="179229" y="214179"/>
                </a:lnTo>
                <a:lnTo>
                  <a:pt x="143345" y="235034"/>
                </a:lnTo>
                <a:lnTo>
                  <a:pt x="108386" y="242947"/>
                </a:lnTo>
                <a:lnTo>
                  <a:pt x="73888" y="249528"/>
                </a:lnTo>
                <a:lnTo>
                  <a:pt x="38757" y="251080"/>
                </a:lnTo>
                <a:lnTo>
                  <a:pt x="7131" y="251462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3" name="SMARTInkShape-Group139"/>
          <p:cNvGrpSpPr/>
          <p:nvPr/>
        </p:nvGrpSpPr>
        <p:grpSpPr>
          <a:xfrm>
            <a:off x="3520571" y="1226820"/>
            <a:ext cx="1897248" cy="541019"/>
            <a:chOff x="3520571" y="1226820"/>
            <a:chExt cx="1897248" cy="541019"/>
          </a:xfrm>
        </p:grpSpPr>
        <p:sp>
          <p:nvSpPr>
            <p:cNvPr id="318" name="SMARTInkShape-1077"/>
            <p:cNvSpPr/>
            <p:nvPr/>
          </p:nvSpPr>
          <p:spPr>
            <a:xfrm>
              <a:off x="5341618" y="1341120"/>
              <a:ext cx="76201" cy="373381"/>
            </a:xfrm>
            <a:custGeom>
              <a:avLst/>
              <a:gdLst/>
              <a:ahLst/>
              <a:cxnLst/>
              <a:rect l="0" t="0" r="0" b="0"/>
              <a:pathLst>
                <a:path w="76201" h="373381">
                  <a:moveTo>
                    <a:pt x="76200" y="0"/>
                  </a:moveTo>
                  <a:lnTo>
                    <a:pt x="72155" y="4044"/>
                  </a:lnTo>
                  <a:lnTo>
                    <a:pt x="70171" y="8289"/>
                  </a:lnTo>
                  <a:lnTo>
                    <a:pt x="68719" y="39496"/>
                  </a:lnTo>
                  <a:lnTo>
                    <a:pt x="66365" y="61373"/>
                  </a:lnTo>
                  <a:lnTo>
                    <a:pt x="62028" y="95567"/>
                  </a:lnTo>
                  <a:lnTo>
                    <a:pt x="57233" y="124929"/>
                  </a:lnTo>
                  <a:lnTo>
                    <a:pt x="50447" y="155078"/>
                  </a:lnTo>
                  <a:lnTo>
                    <a:pt x="47122" y="189504"/>
                  </a:lnTo>
                  <a:lnTo>
                    <a:pt x="42091" y="222473"/>
                  </a:lnTo>
                  <a:lnTo>
                    <a:pt x="35239" y="257735"/>
                  </a:lnTo>
                  <a:lnTo>
                    <a:pt x="25338" y="295408"/>
                  </a:lnTo>
                  <a:lnTo>
                    <a:pt x="17485" y="327308"/>
                  </a:lnTo>
                  <a:lnTo>
                    <a:pt x="14546" y="341897"/>
                  </a:lnTo>
                  <a:lnTo>
                    <a:pt x="0" y="3733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SMARTInkShape-1078"/>
            <p:cNvSpPr/>
            <p:nvPr/>
          </p:nvSpPr>
          <p:spPr>
            <a:xfrm>
              <a:off x="5326380" y="1386838"/>
              <a:ext cx="38101" cy="144783"/>
            </a:xfrm>
            <a:custGeom>
              <a:avLst/>
              <a:gdLst/>
              <a:ahLst/>
              <a:cxnLst/>
              <a:rect l="0" t="0" r="0" b="0"/>
              <a:pathLst>
                <a:path w="38101" h="144783">
                  <a:moveTo>
                    <a:pt x="0" y="0"/>
                  </a:moveTo>
                  <a:lnTo>
                    <a:pt x="844" y="34898"/>
                  </a:lnTo>
                  <a:lnTo>
                    <a:pt x="7760" y="70505"/>
                  </a:lnTo>
                  <a:lnTo>
                    <a:pt x="19708" y="106784"/>
                  </a:lnTo>
                  <a:lnTo>
                    <a:pt x="22773" y="122892"/>
                  </a:lnTo>
                  <a:lnTo>
                    <a:pt x="29296" y="135115"/>
                  </a:lnTo>
                  <a:lnTo>
                    <a:pt x="38100" y="1447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SMARTInkShape-1079"/>
            <p:cNvSpPr/>
            <p:nvPr/>
          </p:nvSpPr>
          <p:spPr>
            <a:xfrm>
              <a:off x="5234939" y="1226820"/>
              <a:ext cx="30480" cy="320039"/>
            </a:xfrm>
            <a:custGeom>
              <a:avLst/>
              <a:gdLst/>
              <a:ahLst/>
              <a:cxnLst/>
              <a:rect l="0" t="0" r="0" b="0"/>
              <a:pathLst>
                <a:path w="30480" h="320039">
                  <a:moveTo>
                    <a:pt x="30479" y="0"/>
                  </a:moveTo>
                  <a:lnTo>
                    <a:pt x="30479" y="17910"/>
                  </a:lnTo>
                  <a:lnTo>
                    <a:pt x="22719" y="54648"/>
                  </a:lnTo>
                  <a:lnTo>
                    <a:pt x="16969" y="88594"/>
                  </a:lnTo>
                  <a:lnTo>
                    <a:pt x="13494" y="121076"/>
                  </a:lnTo>
                  <a:lnTo>
                    <a:pt x="9361" y="152150"/>
                  </a:lnTo>
                  <a:lnTo>
                    <a:pt x="8135" y="182805"/>
                  </a:lnTo>
                  <a:lnTo>
                    <a:pt x="5516" y="213338"/>
                  </a:lnTo>
                  <a:lnTo>
                    <a:pt x="1089" y="249950"/>
                  </a:lnTo>
                  <a:lnTo>
                    <a:pt x="96" y="286439"/>
                  </a:lnTo>
                  <a:lnTo>
                    <a:pt x="0" y="3200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SMARTInkShape-1080"/>
            <p:cNvSpPr/>
            <p:nvPr/>
          </p:nvSpPr>
          <p:spPr>
            <a:xfrm>
              <a:off x="5181600" y="1264920"/>
              <a:ext cx="30481" cy="266701"/>
            </a:xfrm>
            <a:custGeom>
              <a:avLst/>
              <a:gdLst/>
              <a:ahLst/>
              <a:cxnLst/>
              <a:rect l="0" t="0" r="0" b="0"/>
              <a:pathLst>
                <a:path w="30481" h="266701">
                  <a:moveTo>
                    <a:pt x="30480" y="0"/>
                  </a:moveTo>
                  <a:lnTo>
                    <a:pt x="26434" y="0"/>
                  </a:lnTo>
                  <a:lnTo>
                    <a:pt x="22190" y="4515"/>
                  </a:lnTo>
                  <a:lnTo>
                    <a:pt x="18329" y="12166"/>
                  </a:lnTo>
                  <a:lnTo>
                    <a:pt x="13163" y="48095"/>
                  </a:lnTo>
                  <a:lnTo>
                    <a:pt x="8714" y="80712"/>
                  </a:lnTo>
                  <a:lnTo>
                    <a:pt x="7835" y="114533"/>
                  </a:lnTo>
                  <a:lnTo>
                    <a:pt x="7684" y="143061"/>
                  </a:lnTo>
                  <a:lnTo>
                    <a:pt x="7639" y="172962"/>
                  </a:lnTo>
                  <a:lnTo>
                    <a:pt x="7625" y="202425"/>
                  </a:lnTo>
                  <a:lnTo>
                    <a:pt x="5363" y="233305"/>
                  </a:lnTo>
                  <a:lnTo>
                    <a:pt x="208" y="258512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SMARTInkShape-1081"/>
            <p:cNvSpPr/>
            <p:nvPr/>
          </p:nvSpPr>
          <p:spPr>
            <a:xfrm>
              <a:off x="4909136" y="1386838"/>
              <a:ext cx="188645" cy="140455"/>
            </a:xfrm>
            <a:custGeom>
              <a:avLst/>
              <a:gdLst/>
              <a:ahLst/>
              <a:cxnLst/>
              <a:rect l="0" t="0" r="0" b="0"/>
              <a:pathLst>
                <a:path w="188645" h="140455">
                  <a:moveTo>
                    <a:pt x="104823" y="0"/>
                  </a:moveTo>
                  <a:lnTo>
                    <a:pt x="86909" y="0"/>
                  </a:lnTo>
                  <a:lnTo>
                    <a:pt x="65230" y="6562"/>
                  </a:lnTo>
                  <a:lnTo>
                    <a:pt x="38430" y="24695"/>
                  </a:lnTo>
                  <a:lnTo>
                    <a:pt x="30724" y="34682"/>
                  </a:lnTo>
                  <a:lnTo>
                    <a:pt x="13568" y="70539"/>
                  </a:lnTo>
                  <a:lnTo>
                    <a:pt x="417" y="106184"/>
                  </a:lnTo>
                  <a:lnTo>
                    <a:pt x="0" y="115772"/>
                  </a:lnTo>
                  <a:lnTo>
                    <a:pt x="2637" y="122858"/>
                  </a:lnTo>
                  <a:lnTo>
                    <a:pt x="16095" y="139559"/>
                  </a:lnTo>
                  <a:lnTo>
                    <a:pt x="19425" y="140454"/>
                  </a:lnTo>
                  <a:lnTo>
                    <a:pt x="27640" y="139189"/>
                  </a:lnTo>
                  <a:lnTo>
                    <a:pt x="60886" y="124281"/>
                  </a:lnTo>
                  <a:lnTo>
                    <a:pt x="90936" y="97574"/>
                  </a:lnTo>
                  <a:lnTo>
                    <a:pt x="107258" y="74813"/>
                  </a:lnTo>
                  <a:lnTo>
                    <a:pt x="110140" y="66835"/>
                  </a:lnTo>
                  <a:lnTo>
                    <a:pt x="112266" y="58491"/>
                  </a:lnTo>
                  <a:lnTo>
                    <a:pt x="118271" y="46237"/>
                  </a:lnTo>
                  <a:lnTo>
                    <a:pt x="119707" y="35661"/>
                  </a:lnTo>
                  <a:lnTo>
                    <a:pt x="118981" y="34782"/>
                  </a:lnTo>
                  <a:lnTo>
                    <a:pt x="117649" y="35041"/>
                  </a:lnTo>
                  <a:lnTo>
                    <a:pt x="113472" y="37495"/>
                  </a:lnTo>
                  <a:lnTo>
                    <a:pt x="112900" y="40090"/>
                  </a:lnTo>
                  <a:lnTo>
                    <a:pt x="112469" y="66603"/>
                  </a:lnTo>
                  <a:lnTo>
                    <a:pt x="120205" y="100787"/>
                  </a:lnTo>
                  <a:lnTo>
                    <a:pt x="130576" y="120444"/>
                  </a:lnTo>
                  <a:lnTo>
                    <a:pt x="135461" y="125497"/>
                  </a:lnTo>
                  <a:lnTo>
                    <a:pt x="149540" y="132788"/>
                  </a:lnTo>
                  <a:lnTo>
                    <a:pt x="154106" y="133399"/>
                  </a:lnTo>
                  <a:lnTo>
                    <a:pt x="188644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SMARTInkShape-1082"/>
            <p:cNvSpPr/>
            <p:nvPr/>
          </p:nvSpPr>
          <p:spPr>
            <a:xfrm>
              <a:off x="4732504" y="1371600"/>
              <a:ext cx="121437" cy="182741"/>
            </a:xfrm>
            <a:custGeom>
              <a:avLst/>
              <a:gdLst/>
              <a:ahLst/>
              <a:cxnLst/>
              <a:rect l="0" t="0" r="0" b="0"/>
              <a:pathLst>
                <a:path w="121437" h="182741">
                  <a:moveTo>
                    <a:pt x="121436" y="0"/>
                  </a:moveTo>
                  <a:lnTo>
                    <a:pt x="117391" y="4044"/>
                  </a:lnTo>
                  <a:lnTo>
                    <a:pt x="113147" y="6031"/>
                  </a:lnTo>
                  <a:lnTo>
                    <a:pt x="99478" y="11350"/>
                  </a:lnTo>
                  <a:lnTo>
                    <a:pt x="65460" y="41006"/>
                  </a:lnTo>
                  <a:lnTo>
                    <a:pt x="29990" y="78479"/>
                  </a:lnTo>
                  <a:lnTo>
                    <a:pt x="10678" y="113753"/>
                  </a:lnTo>
                  <a:lnTo>
                    <a:pt x="3199" y="132012"/>
                  </a:lnTo>
                  <a:lnTo>
                    <a:pt x="0" y="159873"/>
                  </a:lnTo>
                  <a:lnTo>
                    <a:pt x="1989" y="166446"/>
                  </a:lnTo>
                  <a:lnTo>
                    <a:pt x="3703" y="169384"/>
                  </a:lnTo>
                  <a:lnTo>
                    <a:pt x="14207" y="177562"/>
                  </a:lnTo>
                  <a:lnTo>
                    <a:pt x="28046" y="181303"/>
                  </a:lnTo>
                  <a:lnTo>
                    <a:pt x="57988" y="182740"/>
                  </a:lnTo>
                  <a:lnTo>
                    <a:pt x="98575" y="175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SMARTInkShape-1083"/>
            <p:cNvSpPr/>
            <p:nvPr/>
          </p:nvSpPr>
          <p:spPr>
            <a:xfrm>
              <a:off x="4716779" y="1333500"/>
              <a:ext cx="7622" cy="7621"/>
            </a:xfrm>
            <a:custGeom>
              <a:avLst/>
              <a:gdLst/>
              <a:ahLst/>
              <a:cxnLst/>
              <a:rect l="0" t="0" r="0" b="0"/>
              <a:pathLst>
                <a:path w="7622" h="7621">
                  <a:moveTo>
                    <a:pt x="0" y="0"/>
                  </a:moveTo>
                  <a:lnTo>
                    <a:pt x="7621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SMARTInkShape-1084"/>
            <p:cNvSpPr/>
            <p:nvPr/>
          </p:nvSpPr>
          <p:spPr>
            <a:xfrm>
              <a:off x="4686300" y="1417320"/>
              <a:ext cx="7304" cy="155397"/>
            </a:xfrm>
            <a:custGeom>
              <a:avLst/>
              <a:gdLst/>
              <a:ahLst/>
              <a:cxnLst/>
              <a:rect l="0" t="0" r="0" b="0"/>
              <a:pathLst>
                <a:path w="7304" h="155397">
                  <a:moveTo>
                    <a:pt x="0" y="0"/>
                  </a:moveTo>
                  <a:lnTo>
                    <a:pt x="0" y="33463"/>
                  </a:lnTo>
                  <a:lnTo>
                    <a:pt x="0" y="65592"/>
                  </a:lnTo>
                  <a:lnTo>
                    <a:pt x="5236" y="98470"/>
                  </a:lnTo>
                  <a:lnTo>
                    <a:pt x="7303" y="133036"/>
                  </a:lnTo>
                  <a:lnTo>
                    <a:pt x="5222" y="141817"/>
                  </a:lnTo>
                  <a:lnTo>
                    <a:pt x="1547" y="151522"/>
                  </a:lnTo>
                  <a:lnTo>
                    <a:pt x="687" y="155396"/>
                  </a:lnTo>
                  <a:lnTo>
                    <a:pt x="458" y="155244"/>
                  </a:lnTo>
                  <a:lnTo>
                    <a:pt x="0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SMARTInkShape-1085"/>
            <p:cNvSpPr/>
            <p:nvPr/>
          </p:nvSpPr>
          <p:spPr>
            <a:xfrm>
              <a:off x="4411979" y="1395247"/>
              <a:ext cx="193390" cy="181945"/>
            </a:xfrm>
            <a:custGeom>
              <a:avLst/>
              <a:gdLst/>
              <a:ahLst/>
              <a:cxnLst/>
              <a:rect l="0" t="0" r="0" b="0"/>
              <a:pathLst>
                <a:path w="193390" h="181945">
                  <a:moveTo>
                    <a:pt x="0" y="83030"/>
                  </a:moveTo>
                  <a:lnTo>
                    <a:pt x="0" y="72426"/>
                  </a:lnTo>
                  <a:lnTo>
                    <a:pt x="2258" y="67594"/>
                  </a:lnTo>
                  <a:lnTo>
                    <a:pt x="29485" y="31038"/>
                  </a:lnTo>
                  <a:lnTo>
                    <a:pt x="61832" y="12706"/>
                  </a:lnTo>
                  <a:lnTo>
                    <a:pt x="76588" y="5208"/>
                  </a:lnTo>
                  <a:lnTo>
                    <a:pt x="114352" y="0"/>
                  </a:lnTo>
                  <a:lnTo>
                    <a:pt x="143944" y="215"/>
                  </a:lnTo>
                  <a:lnTo>
                    <a:pt x="155980" y="3327"/>
                  </a:lnTo>
                  <a:lnTo>
                    <a:pt x="172276" y="13884"/>
                  </a:lnTo>
                  <a:lnTo>
                    <a:pt x="183783" y="27736"/>
                  </a:lnTo>
                  <a:lnTo>
                    <a:pt x="192555" y="46611"/>
                  </a:lnTo>
                  <a:lnTo>
                    <a:pt x="193389" y="60917"/>
                  </a:lnTo>
                  <a:lnTo>
                    <a:pt x="190090" y="75744"/>
                  </a:lnTo>
                  <a:lnTo>
                    <a:pt x="169458" y="113554"/>
                  </a:lnTo>
                  <a:lnTo>
                    <a:pt x="136396" y="149360"/>
                  </a:lnTo>
                  <a:lnTo>
                    <a:pt x="114074" y="163927"/>
                  </a:lnTo>
                  <a:lnTo>
                    <a:pt x="76850" y="179577"/>
                  </a:lnTo>
                  <a:lnTo>
                    <a:pt x="51285" y="181944"/>
                  </a:lnTo>
                  <a:lnTo>
                    <a:pt x="49430" y="181147"/>
                  </a:lnTo>
                  <a:lnTo>
                    <a:pt x="48194" y="179768"/>
                  </a:lnTo>
                  <a:lnTo>
                    <a:pt x="45721" y="1744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SMARTInkShape-1086"/>
            <p:cNvSpPr/>
            <p:nvPr/>
          </p:nvSpPr>
          <p:spPr>
            <a:xfrm>
              <a:off x="4396740" y="1455420"/>
              <a:ext cx="83820" cy="289558"/>
            </a:xfrm>
            <a:custGeom>
              <a:avLst/>
              <a:gdLst/>
              <a:ahLst/>
              <a:cxnLst/>
              <a:rect l="0" t="0" r="0" b="0"/>
              <a:pathLst>
                <a:path w="83820" h="289558">
                  <a:moveTo>
                    <a:pt x="83819" y="0"/>
                  </a:moveTo>
                  <a:lnTo>
                    <a:pt x="82971" y="20424"/>
                  </a:lnTo>
                  <a:lnTo>
                    <a:pt x="73213" y="58065"/>
                  </a:lnTo>
                  <a:lnTo>
                    <a:pt x="69952" y="87008"/>
                  </a:lnTo>
                  <a:lnTo>
                    <a:pt x="60896" y="121076"/>
                  </a:lnTo>
                  <a:lnTo>
                    <a:pt x="51533" y="157981"/>
                  </a:lnTo>
                  <a:lnTo>
                    <a:pt x="43397" y="195729"/>
                  </a:lnTo>
                  <a:lnTo>
                    <a:pt x="31578" y="229679"/>
                  </a:lnTo>
                  <a:lnTo>
                    <a:pt x="18499" y="263714"/>
                  </a:lnTo>
                  <a:lnTo>
                    <a:pt x="0" y="2895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SMARTInkShape-1087"/>
            <p:cNvSpPr/>
            <p:nvPr/>
          </p:nvSpPr>
          <p:spPr>
            <a:xfrm>
              <a:off x="4267200" y="1418377"/>
              <a:ext cx="91441" cy="349462"/>
            </a:xfrm>
            <a:custGeom>
              <a:avLst/>
              <a:gdLst/>
              <a:ahLst/>
              <a:cxnLst/>
              <a:rect l="0" t="0" r="0" b="0"/>
              <a:pathLst>
                <a:path w="91441" h="349462">
                  <a:moveTo>
                    <a:pt x="91440" y="6561"/>
                  </a:moveTo>
                  <a:lnTo>
                    <a:pt x="87395" y="6561"/>
                  </a:lnTo>
                  <a:lnTo>
                    <a:pt x="86202" y="5716"/>
                  </a:lnTo>
                  <a:lnTo>
                    <a:pt x="85407" y="4303"/>
                  </a:lnTo>
                  <a:lnTo>
                    <a:pt x="84132" y="0"/>
                  </a:lnTo>
                  <a:lnTo>
                    <a:pt x="81700" y="1671"/>
                  </a:lnTo>
                  <a:lnTo>
                    <a:pt x="79866" y="3302"/>
                  </a:lnTo>
                  <a:lnTo>
                    <a:pt x="77830" y="7371"/>
                  </a:lnTo>
                  <a:lnTo>
                    <a:pt x="69734" y="39041"/>
                  </a:lnTo>
                  <a:lnTo>
                    <a:pt x="62724" y="68764"/>
                  </a:lnTo>
                  <a:lnTo>
                    <a:pt x="53187" y="106369"/>
                  </a:lnTo>
                  <a:lnTo>
                    <a:pt x="45673" y="136324"/>
                  </a:lnTo>
                  <a:lnTo>
                    <a:pt x="38086" y="168904"/>
                  </a:lnTo>
                  <a:lnTo>
                    <a:pt x="30474" y="205370"/>
                  </a:lnTo>
                  <a:lnTo>
                    <a:pt x="22857" y="240729"/>
                  </a:lnTo>
                  <a:lnTo>
                    <a:pt x="15237" y="272654"/>
                  </a:lnTo>
                  <a:lnTo>
                    <a:pt x="5079" y="309737"/>
                  </a:lnTo>
                  <a:lnTo>
                    <a:pt x="198" y="341383"/>
                  </a:lnTo>
                  <a:lnTo>
                    <a:pt x="0" y="349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SMARTInkShape-1088"/>
            <p:cNvSpPr/>
            <p:nvPr/>
          </p:nvSpPr>
          <p:spPr>
            <a:xfrm>
              <a:off x="4244340" y="1508758"/>
              <a:ext cx="53340" cy="68581"/>
            </a:xfrm>
            <a:custGeom>
              <a:avLst/>
              <a:gdLst/>
              <a:ahLst/>
              <a:cxnLst/>
              <a:rect l="0" t="0" r="0" b="0"/>
              <a:pathLst>
                <a:path w="53340" h="68581">
                  <a:moveTo>
                    <a:pt x="0" y="0"/>
                  </a:moveTo>
                  <a:lnTo>
                    <a:pt x="0" y="6562"/>
                  </a:lnTo>
                  <a:lnTo>
                    <a:pt x="15768" y="44040"/>
                  </a:lnTo>
                  <a:lnTo>
                    <a:pt x="21401" y="50054"/>
                  </a:lnTo>
                  <a:lnTo>
                    <a:pt x="33246" y="57352"/>
                  </a:lnTo>
                  <a:lnTo>
                    <a:pt x="45262" y="62505"/>
                  </a:lnTo>
                  <a:lnTo>
                    <a:pt x="53339" y="68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SMARTInkShape-1089"/>
            <p:cNvSpPr/>
            <p:nvPr/>
          </p:nvSpPr>
          <p:spPr>
            <a:xfrm>
              <a:off x="4008118" y="1493520"/>
              <a:ext cx="114301" cy="15239"/>
            </a:xfrm>
            <a:custGeom>
              <a:avLst/>
              <a:gdLst/>
              <a:ahLst/>
              <a:cxnLst/>
              <a:rect l="0" t="0" r="0" b="0"/>
              <a:pathLst>
                <a:path w="114301" h="15239">
                  <a:moveTo>
                    <a:pt x="0" y="15238"/>
                  </a:moveTo>
                  <a:lnTo>
                    <a:pt x="32576" y="14392"/>
                  </a:lnTo>
                  <a:lnTo>
                    <a:pt x="68857" y="8679"/>
                  </a:lnTo>
                  <a:lnTo>
                    <a:pt x="106235" y="1150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SMARTInkShape-1090"/>
            <p:cNvSpPr/>
            <p:nvPr/>
          </p:nvSpPr>
          <p:spPr>
            <a:xfrm>
              <a:off x="4069079" y="1348738"/>
              <a:ext cx="76201" cy="266701"/>
            </a:xfrm>
            <a:custGeom>
              <a:avLst/>
              <a:gdLst/>
              <a:ahLst/>
              <a:cxnLst/>
              <a:rect l="0" t="0" r="0" b="0"/>
              <a:pathLst>
                <a:path w="76201" h="266701">
                  <a:moveTo>
                    <a:pt x="76200" y="0"/>
                  </a:moveTo>
                  <a:lnTo>
                    <a:pt x="72155" y="4047"/>
                  </a:lnTo>
                  <a:lnTo>
                    <a:pt x="70169" y="8290"/>
                  </a:lnTo>
                  <a:lnTo>
                    <a:pt x="58067" y="40090"/>
                  </a:lnTo>
                  <a:lnTo>
                    <a:pt x="48191" y="75058"/>
                  </a:lnTo>
                  <a:lnTo>
                    <a:pt x="40620" y="105402"/>
                  </a:lnTo>
                  <a:lnTo>
                    <a:pt x="33014" y="140827"/>
                  </a:lnTo>
                  <a:lnTo>
                    <a:pt x="25397" y="176440"/>
                  </a:lnTo>
                  <a:lnTo>
                    <a:pt x="15239" y="212089"/>
                  </a:lnTo>
                  <a:lnTo>
                    <a:pt x="2258" y="248423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SMARTInkShape-1091"/>
            <p:cNvSpPr/>
            <p:nvPr/>
          </p:nvSpPr>
          <p:spPr>
            <a:xfrm>
              <a:off x="3520571" y="1257300"/>
              <a:ext cx="417009" cy="388621"/>
            </a:xfrm>
            <a:custGeom>
              <a:avLst/>
              <a:gdLst/>
              <a:ahLst/>
              <a:cxnLst/>
              <a:rect l="0" t="0" r="0" b="0"/>
              <a:pathLst>
                <a:path w="417009" h="388621">
                  <a:moveTo>
                    <a:pt x="68447" y="0"/>
                  </a:moveTo>
                  <a:lnTo>
                    <a:pt x="64402" y="0"/>
                  </a:lnTo>
                  <a:lnTo>
                    <a:pt x="63212" y="846"/>
                  </a:lnTo>
                  <a:lnTo>
                    <a:pt x="62418" y="2257"/>
                  </a:lnTo>
                  <a:lnTo>
                    <a:pt x="61299" y="10546"/>
                  </a:lnTo>
                  <a:lnTo>
                    <a:pt x="58710" y="25985"/>
                  </a:lnTo>
                  <a:lnTo>
                    <a:pt x="53086" y="61369"/>
                  </a:lnTo>
                  <a:lnTo>
                    <a:pt x="47320" y="93777"/>
                  </a:lnTo>
                  <a:lnTo>
                    <a:pt x="43842" y="122613"/>
                  </a:lnTo>
                  <a:lnTo>
                    <a:pt x="35084" y="158650"/>
                  </a:lnTo>
                  <a:lnTo>
                    <a:pt x="25200" y="196313"/>
                  </a:lnTo>
                  <a:lnTo>
                    <a:pt x="15093" y="234107"/>
                  </a:lnTo>
                  <a:lnTo>
                    <a:pt x="3253" y="267957"/>
                  </a:lnTo>
                  <a:lnTo>
                    <a:pt x="0" y="299223"/>
                  </a:lnTo>
                  <a:lnTo>
                    <a:pt x="2184" y="304578"/>
                  </a:lnTo>
                  <a:lnTo>
                    <a:pt x="10485" y="314914"/>
                  </a:lnTo>
                  <a:lnTo>
                    <a:pt x="17570" y="317761"/>
                  </a:lnTo>
                  <a:lnTo>
                    <a:pt x="50812" y="319905"/>
                  </a:lnTo>
                  <a:lnTo>
                    <a:pt x="84377" y="313991"/>
                  </a:lnTo>
                  <a:lnTo>
                    <a:pt x="121879" y="312627"/>
                  </a:lnTo>
                  <a:lnTo>
                    <a:pt x="154543" y="310201"/>
                  </a:lnTo>
                  <a:lnTo>
                    <a:pt x="192048" y="305511"/>
                  </a:lnTo>
                  <a:lnTo>
                    <a:pt x="224643" y="304893"/>
                  </a:lnTo>
                  <a:lnTo>
                    <a:pt x="261009" y="304802"/>
                  </a:lnTo>
                  <a:lnTo>
                    <a:pt x="272985" y="304800"/>
                  </a:lnTo>
                  <a:lnTo>
                    <a:pt x="273386" y="303951"/>
                  </a:lnTo>
                  <a:lnTo>
                    <a:pt x="274188" y="266686"/>
                  </a:lnTo>
                  <a:lnTo>
                    <a:pt x="274188" y="230186"/>
                  </a:lnTo>
                  <a:lnTo>
                    <a:pt x="274188" y="214577"/>
                  </a:lnTo>
                  <a:lnTo>
                    <a:pt x="274188" y="217765"/>
                  </a:lnTo>
                  <a:lnTo>
                    <a:pt x="271930" y="221807"/>
                  </a:lnTo>
                  <a:lnTo>
                    <a:pt x="270142" y="224071"/>
                  </a:lnTo>
                  <a:lnTo>
                    <a:pt x="268157" y="231103"/>
                  </a:lnTo>
                  <a:lnTo>
                    <a:pt x="264449" y="259297"/>
                  </a:lnTo>
                  <a:lnTo>
                    <a:pt x="254436" y="294981"/>
                  </a:lnTo>
                  <a:lnTo>
                    <a:pt x="247693" y="328540"/>
                  </a:lnTo>
                  <a:lnTo>
                    <a:pt x="243812" y="356392"/>
                  </a:lnTo>
                  <a:lnTo>
                    <a:pt x="244622" y="356975"/>
                  </a:lnTo>
                  <a:lnTo>
                    <a:pt x="247785" y="357621"/>
                  </a:lnTo>
                  <a:lnTo>
                    <a:pt x="248965" y="356947"/>
                  </a:lnTo>
                  <a:lnTo>
                    <a:pt x="249753" y="355650"/>
                  </a:lnTo>
                  <a:lnTo>
                    <a:pt x="250860" y="349780"/>
                  </a:lnTo>
                  <a:lnTo>
                    <a:pt x="251968" y="344265"/>
                  </a:lnTo>
                  <a:lnTo>
                    <a:pt x="264308" y="311090"/>
                  </a:lnTo>
                  <a:lnTo>
                    <a:pt x="271985" y="281676"/>
                  </a:lnTo>
                  <a:lnTo>
                    <a:pt x="279135" y="244652"/>
                  </a:lnTo>
                  <a:lnTo>
                    <a:pt x="281805" y="213414"/>
                  </a:lnTo>
                  <a:lnTo>
                    <a:pt x="285852" y="217421"/>
                  </a:lnTo>
                  <a:lnTo>
                    <a:pt x="287839" y="221656"/>
                  </a:lnTo>
                  <a:lnTo>
                    <a:pt x="293160" y="235318"/>
                  </a:lnTo>
                  <a:lnTo>
                    <a:pt x="296149" y="238159"/>
                  </a:lnTo>
                  <a:lnTo>
                    <a:pt x="332772" y="254224"/>
                  </a:lnTo>
                  <a:lnTo>
                    <a:pt x="364060" y="258440"/>
                  </a:lnTo>
                  <a:lnTo>
                    <a:pt x="375090" y="259642"/>
                  </a:lnTo>
                  <a:lnTo>
                    <a:pt x="409048" y="268470"/>
                  </a:lnTo>
                  <a:lnTo>
                    <a:pt x="412354" y="270418"/>
                  </a:lnTo>
                  <a:lnTo>
                    <a:pt x="414560" y="272566"/>
                  </a:lnTo>
                  <a:lnTo>
                    <a:pt x="417008" y="277207"/>
                  </a:lnTo>
                  <a:lnTo>
                    <a:pt x="416815" y="279633"/>
                  </a:lnTo>
                  <a:lnTo>
                    <a:pt x="414343" y="284583"/>
                  </a:lnTo>
                  <a:lnTo>
                    <a:pt x="379444" y="308349"/>
                  </a:lnTo>
                  <a:lnTo>
                    <a:pt x="347849" y="327858"/>
                  </a:lnTo>
                  <a:lnTo>
                    <a:pt x="313291" y="348019"/>
                  </a:lnTo>
                  <a:lnTo>
                    <a:pt x="277263" y="374418"/>
                  </a:lnTo>
                  <a:lnTo>
                    <a:pt x="271321" y="380332"/>
                  </a:lnTo>
                  <a:lnTo>
                    <a:pt x="267507" y="386981"/>
                  </a:lnTo>
                  <a:lnTo>
                    <a:pt x="268041" y="387528"/>
                  </a:lnTo>
                  <a:lnTo>
                    <a:pt x="274188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4" name="SMARTInkShape-Group140"/>
          <p:cNvGrpSpPr/>
          <p:nvPr/>
        </p:nvGrpSpPr>
        <p:grpSpPr>
          <a:xfrm>
            <a:off x="5753100" y="1188996"/>
            <a:ext cx="2034083" cy="335005"/>
            <a:chOff x="5753100" y="1188996"/>
            <a:chExt cx="2034083" cy="335005"/>
          </a:xfrm>
        </p:grpSpPr>
        <p:sp>
          <p:nvSpPr>
            <p:cNvPr id="334" name="SMARTInkShape-1092"/>
            <p:cNvSpPr/>
            <p:nvPr/>
          </p:nvSpPr>
          <p:spPr>
            <a:xfrm>
              <a:off x="5753100" y="1280158"/>
              <a:ext cx="45719" cy="243843"/>
            </a:xfrm>
            <a:custGeom>
              <a:avLst/>
              <a:gdLst/>
              <a:ahLst/>
              <a:cxnLst/>
              <a:rect l="0" t="0" r="0" b="0"/>
              <a:pathLst>
                <a:path w="45719" h="243843">
                  <a:moveTo>
                    <a:pt x="45718" y="0"/>
                  </a:moveTo>
                  <a:lnTo>
                    <a:pt x="45718" y="33466"/>
                  </a:lnTo>
                  <a:lnTo>
                    <a:pt x="44872" y="68973"/>
                  </a:lnTo>
                  <a:lnTo>
                    <a:pt x="37431" y="101397"/>
                  </a:lnTo>
                  <a:lnTo>
                    <a:pt x="31853" y="136116"/>
                  </a:lnTo>
                  <a:lnTo>
                    <a:pt x="24667" y="167435"/>
                  </a:lnTo>
                  <a:lnTo>
                    <a:pt x="12603" y="201668"/>
                  </a:lnTo>
                  <a:lnTo>
                    <a:pt x="6017" y="226142"/>
                  </a:lnTo>
                  <a:lnTo>
                    <a:pt x="2675" y="232588"/>
                  </a:lnTo>
                  <a:lnTo>
                    <a:pt x="0" y="2438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SMARTInkShape-1093"/>
            <p:cNvSpPr/>
            <p:nvPr/>
          </p:nvSpPr>
          <p:spPr>
            <a:xfrm>
              <a:off x="7627618" y="1212198"/>
              <a:ext cx="159565" cy="182183"/>
            </a:xfrm>
            <a:custGeom>
              <a:avLst/>
              <a:gdLst/>
              <a:ahLst/>
              <a:cxnLst/>
              <a:rect l="0" t="0" r="0" b="0"/>
              <a:pathLst>
                <a:path w="159565" h="182183">
                  <a:moveTo>
                    <a:pt x="0" y="29860"/>
                  </a:moveTo>
                  <a:lnTo>
                    <a:pt x="848" y="51464"/>
                  </a:lnTo>
                  <a:lnTo>
                    <a:pt x="6915" y="86142"/>
                  </a:lnTo>
                  <a:lnTo>
                    <a:pt x="11573" y="121688"/>
                  </a:lnTo>
                  <a:lnTo>
                    <a:pt x="14155" y="140230"/>
                  </a:lnTo>
                  <a:lnTo>
                    <a:pt x="8050" y="177690"/>
                  </a:lnTo>
                  <a:lnTo>
                    <a:pt x="7629" y="182182"/>
                  </a:lnTo>
                  <a:lnTo>
                    <a:pt x="8467" y="148008"/>
                  </a:lnTo>
                  <a:lnTo>
                    <a:pt x="18226" y="113184"/>
                  </a:lnTo>
                  <a:lnTo>
                    <a:pt x="28875" y="77867"/>
                  </a:lnTo>
                  <a:lnTo>
                    <a:pt x="44150" y="45551"/>
                  </a:lnTo>
                  <a:lnTo>
                    <a:pt x="55133" y="24633"/>
                  </a:lnTo>
                  <a:lnTo>
                    <a:pt x="65145" y="13990"/>
                  </a:lnTo>
                  <a:lnTo>
                    <a:pt x="84215" y="4085"/>
                  </a:lnTo>
                  <a:lnTo>
                    <a:pt x="111479" y="0"/>
                  </a:lnTo>
                  <a:lnTo>
                    <a:pt x="126917" y="3608"/>
                  </a:lnTo>
                  <a:lnTo>
                    <a:pt x="138170" y="10042"/>
                  </a:lnTo>
                  <a:lnTo>
                    <a:pt x="146867" y="21354"/>
                  </a:lnTo>
                  <a:lnTo>
                    <a:pt x="156544" y="45584"/>
                  </a:lnTo>
                  <a:lnTo>
                    <a:pt x="159564" y="80861"/>
                  </a:lnTo>
                  <a:lnTo>
                    <a:pt x="159085" y="112373"/>
                  </a:lnTo>
                  <a:lnTo>
                    <a:pt x="147863" y="146364"/>
                  </a:lnTo>
                  <a:lnTo>
                    <a:pt x="144782" y="1670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SMARTInkShape-1094"/>
            <p:cNvSpPr/>
            <p:nvPr/>
          </p:nvSpPr>
          <p:spPr>
            <a:xfrm>
              <a:off x="7307933" y="1280158"/>
              <a:ext cx="254149" cy="159879"/>
            </a:xfrm>
            <a:custGeom>
              <a:avLst/>
              <a:gdLst/>
              <a:ahLst/>
              <a:cxnLst/>
              <a:rect l="0" t="0" r="0" b="0"/>
              <a:pathLst>
                <a:path w="254149" h="159879">
                  <a:moveTo>
                    <a:pt x="45367" y="30480"/>
                  </a:moveTo>
                  <a:lnTo>
                    <a:pt x="38806" y="30480"/>
                  </a:lnTo>
                  <a:lnTo>
                    <a:pt x="34014" y="34527"/>
                  </a:lnTo>
                  <a:lnTo>
                    <a:pt x="14840" y="68836"/>
                  </a:lnTo>
                  <a:lnTo>
                    <a:pt x="10631" y="78854"/>
                  </a:lnTo>
                  <a:lnTo>
                    <a:pt x="1433" y="114308"/>
                  </a:lnTo>
                  <a:lnTo>
                    <a:pt x="0" y="134622"/>
                  </a:lnTo>
                  <a:lnTo>
                    <a:pt x="2061" y="142522"/>
                  </a:lnTo>
                  <a:lnTo>
                    <a:pt x="10283" y="154496"/>
                  </a:lnTo>
                  <a:lnTo>
                    <a:pt x="15098" y="157566"/>
                  </a:lnTo>
                  <a:lnTo>
                    <a:pt x="22569" y="159292"/>
                  </a:lnTo>
                  <a:lnTo>
                    <a:pt x="32677" y="159878"/>
                  </a:lnTo>
                  <a:lnTo>
                    <a:pt x="37751" y="157699"/>
                  </a:lnTo>
                  <a:lnTo>
                    <a:pt x="62086" y="142104"/>
                  </a:lnTo>
                  <a:lnTo>
                    <a:pt x="70453" y="130534"/>
                  </a:lnTo>
                  <a:lnTo>
                    <a:pt x="81667" y="93637"/>
                  </a:lnTo>
                  <a:lnTo>
                    <a:pt x="83111" y="81716"/>
                  </a:lnTo>
                  <a:lnTo>
                    <a:pt x="84077" y="79877"/>
                  </a:lnTo>
                  <a:lnTo>
                    <a:pt x="85566" y="78651"/>
                  </a:lnTo>
                  <a:lnTo>
                    <a:pt x="90764" y="76343"/>
                  </a:lnTo>
                  <a:lnTo>
                    <a:pt x="91084" y="112246"/>
                  </a:lnTo>
                  <a:lnTo>
                    <a:pt x="95129" y="127146"/>
                  </a:lnTo>
                  <a:lnTo>
                    <a:pt x="101633" y="134968"/>
                  </a:lnTo>
                  <a:lnTo>
                    <a:pt x="120101" y="149573"/>
                  </a:lnTo>
                  <a:lnTo>
                    <a:pt x="137783" y="156548"/>
                  </a:lnTo>
                  <a:lnTo>
                    <a:pt x="168585" y="159564"/>
                  </a:lnTo>
                  <a:lnTo>
                    <a:pt x="197177" y="153847"/>
                  </a:lnTo>
                  <a:lnTo>
                    <a:pt x="225294" y="142098"/>
                  </a:lnTo>
                  <a:lnTo>
                    <a:pt x="233426" y="134840"/>
                  </a:lnTo>
                  <a:lnTo>
                    <a:pt x="242761" y="118975"/>
                  </a:lnTo>
                  <a:lnTo>
                    <a:pt x="253503" y="94903"/>
                  </a:lnTo>
                  <a:lnTo>
                    <a:pt x="254148" y="84231"/>
                  </a:lnTo>
                  <a:lnTo>
                    <a:pt x="247239" y="48285"/>
                  </a:lnTo>
                  <a:lnTo>
                    <a:pt x="236508" y="33027"/>
                  </a:lnTo>
                  <a:lnTo>
                    <a:pt x="211804" y="13148"/>
                  </a:lnTo>
                  <a:lnTo>
                    <a:pt x="203724" y="10077"/>
                  </a:lnTo>
                  <a:lnTo>
                    <a:pt x="195333" y="7867"/>
                  </a:lnTo>
                  <a:lnTo>
                    <a:pt x="1825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MARTInkShape-1095"/>
            <p:cNvSpPr/>
            <p:nvPr/>
          </p:nvSpPr>
          <p:spPr>
            <a:xfrm>
              <a:off x="7088522" y="1319412"/>
              <a:ext cx="148810" cy="134339"/>
            </a:xfrm>
            <a:custGeom>
              <a:avLst/>
              <a:gdLst/>
              <a:ahLst/>
              <a:cxnLst/>
              <a:rect l="0" t="0" r="0" b="0"/>
              <a:pathLst>
                <a:path w="148810" h="134339">
                  <a:moveTo>
                    <a:pt x="104758" y="14088"/>
                  </a:moveTo>
                  <a:lnTo>
                    <a:pt x="104758" y="10042"/>
                  </a:lnTo>
                  <a:lnTo>
                    <a:pt x="103911" y="8850"/>
                  </a:lnTo>
                  <a:lnTo>
                    <a:pt x="102500" y="8056"/>
                  </a:lnTo>
                  <a:lnTo>
                    <a:pt x="100712" y="7525"/>
                  </a:lnTo>
                  <a:lnTo>
                    <a:pt x="99519" y="6327"/>
                  </a:lnTo>
                  <a:lnTo>
                    <a:pt x="98195" y="2735"/>
                  </a:lnTo>
                  <a:lnTo>
                    <a:pt x="96150" y="1440"/>
                  </a:lnTo>
                  <a:lnTo>
                    <a:pt x="89360" y="0"/>
                  </a:lnTo>
                  <a:lnTo>
                    <a:pt x="82957" y="1615"/>
                  </a:lnTo>
                  <a:lnTo>
                    <a:pt x="76442" y="4312"/>
                  </a:lnTo>
                  <a:lnTo>
                    <a:pt x="53573" y="10229"/>
                  </a:lnTo>
                  <a:lnTo>
                    <a:pt x="45885" y="16888"/>
                  </a:lnTo>
                  <a:lnTo>
                    <a:pt x="15534" y="53856"/>
                  </a:lnTo>
                  <a:lnTo>
                    <a:pt x="4565" y="71495"/>
                  </a:lnTo>
                  <a:lnTo>
                    <a:pt x="0" y="91491"/>
                  </a:lnTo>
                  <a:lnTo>
                    <a:pt x="1190" y="103805"/>
                  </a:lnTo>
                  <a:lnTo>
                    <a:pt x="4541" y="114075"/>
                  </a:lnTo>
                  <a:lnTo>
                    <a:pt x="13591" y="127565"/>
                  </a:lnTo>
                  <a:lnTo>
                    <a:pt x="16038" y="130381"/>
                  </a:lnTo>
                  <a:lnTo>
                    <a:pt x="23274" y="133507"/>
                  </a:lnTo>
                  <a:lnTo>
                    <a:pt x="27576" y="134338"/>
                  </a:lnTo>
                  <a:lnTo>
                    <a:pt x="52728" y="129595"/>
                  </a:lnTo>
                  <a:lnTo>
                    <a:pt x="85646" y="118052"/>
                  </a:lnTo>
                  <a:lnTo>
                    <a:pt x="118231" y="97215"/>
                  </a:lnTo>
                  <a:lnTo>
                    <a:pt x="132455" y="82462"/>
                  </a:lnTo>
                  <a:lnTo>
                    <a:pt x="144848" y="62305"/>
                  </a:lnTo>
                  <a:lnTo>
                    <a:pt x="148809" y="47096"/>
                  </a:lnTo>
                  <a:lnTo>
                    <a:pt x="147478" y="36942"/>
                  </a:lnTo>
                  <a:lnTo>
                    <a:pt x="144065" y="27632"/>
                  </a:lnTo>
                  <a:lnTo>
                    <a:pt x="139725" y="20672"/>
                  </a:lnTo>
                  <a:lnTo>
                    <a:pt x="128477" y="11992"/>
                  </a:lnTo>
                  <a:lnTo>
                    <a:pt x="114418" y="8105"/>
                  </a:lnTo>
                  <a:lnTo>
                    <a:pt x="77104" y="6496"/>
                  </a:lnTo>
                  <a:lnTo>
                    <a:pt x="66658" y="64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SMARTInkShape-1096"/>
            <p:cNvSpPr/>
            <p:nvPr/>
          </p:nvSpPr>
          <p:spPr>
            <a:xfrm>
              <a:off x="6813174" y="1188996"/>
              <a:ext cx="220086" cy="296417"/>
            </a:xfrm>
            <a:custGeom>
              <a:avLst/>
              <a:gdLst/>
              <a:ahLst/>
              <a:cxnLst/>
              <a:rect l="0" t="0" r="0" b="0"/>
              <a:pathLst>
                <a:path w="220086" h="296417">
                  <a:moveTo>
                    <a:pt x="136265" y="190224"/>
                  </a:moveTo>
                  <a:lnTo>
                    <a:pt x="142826" y="190224"/>
                  </a:lnTo>
                  <a:lnTo>
                    <a:pt x="143178" y="189377"/>
                  </a:lnTo>
                  <a:lnTo>
                    <a:pt x="143571" y="186178"/>
                  </a:lnTo>
                  <a:lnTo>
                    <a:pt x="141489" y="181935"/>
                  </a:lnTo>
                  <a:lnTo>
                    <a:pt x="138586" y="177226"/>
                  </a:lnTo>
                  <a:lnTo>
                    <a:pt x="136107" y="169813"/>
                  </a:lnTo>
                  <a:lnTo>
                    <a:pt x="132526" y="164782"/>
                  </a:lnTo>
                  <a:lnTo>
                    <a:pt x="125855" y="161984"/>
                  </a:lnTo>
                  <a:lnTo>
                    <a:pt x="107774" y="160185"/>
                  </a:lnTo>
                  <a:lnTo>
                    <a:pt x="73752" y="170388"/>
                  </a:lnTo>
                  <a:lnTo>
                    <a:pt x="56029" y="181712"/>
                  </a:lnTo>
                  <a:lnTo>
                    <a:pt x="24597" y="217248"/>
                  </a:lnTo>
                  <a:lnTo>
                    <a:pt x="5897" y="243540"/>
                  </a:lnTo>
                  <a:lnTo>
                    <a:pt x="1117" y="260582"/>
                  </a:lnTo>
                  <a:lnTo>
                    <a:pt x="0" y="271166"/>
                  </a:lnTo>
                  <a:lnTo>
                    <a:pt x="1395" y="275510"/>
                  </a:lnTo>
                  <a:lnTo>
                    <a:pt x="16350" y="291348"/>
                  </a:lnTo>
                  <a:lnTo>
                    <a:pt x="23986" y="294433"/>
                  </a:lnTo>
                  <a:lnTo>
                    <a:pt x="42685" y="296416"/>
                  </a:lnTo>
                  <a:lnTo>
                    <a:pt x="61689" y="292712"/>
                  </a:lnTo>
                  <a:lnTo>
                    <a:pt x="99366" y="268372"/>
                  </a:lnTo>
                  <a:lnTo>
                    <a:pt x="122797" y="247678"/>
                  </a:lnTo>
                  <a:lnTo>
                    <a:pt x="137731" y="226437"/>
                  </a:lnTo>
                  <a:lnTo>
                    <a:pt x="150790" y="189349"/>
                  </a:lnTo>
                  <a:lnTo>
                    <a:pt x="158914" y="159484"/>
                  </a:lnTo>
                  <a:lnTo>
                    <a:pt x="164424" y="129187"/>
                  </a:lnTo>
                  <a:lnTo>
                    <a:pt x="166286" y="92652"/>
                  </a:lnTo>
                  <a:lnTo>
                    <a:pt x="166654" y="60976"/>
                  </a:lnTo>
                  <a:lnTo>
                    <a:pt x="166733" y="26667"/>
                  </a:lnTo>
                  <a:lnTo>
                    <a:pt x="159219" y="0"/>
                  </a:lnTo>
                  <a:lnTo>
                    <a:pt x="159977" y="25734"/>
                  </a:lnTo>
                  <a:lnTo>
                    <a:pt x="165686" y="58692"/>
                  </a:lnTo>
                  <a:lnTo>
                    <a:pt x="171774" y="92462"/>
                  </a:lnTo>
                  <a:lnTo>
                    <a:pt x="174442" y="125225"/>
                  </a:lnTo>
                  <a:lnTo>
                    <a:pt x="180220" y="156760"/>
                  </a:lnTo>
                  <a:lnTo>
                    <a:pt x="187294" y="186705"/>
                  </a:lnTo>
                  <a:lnTo>
                    <a:pt x="199796" y="223815"/>
                  </a:lnTo>
                  <a:lnTo>
                    <a:pt x="212470" y="248667"/>
                  </a:lnTo>
                  <a:lnTo>
                    <a:pt x="216700" y="255145"/>
                  </a:lnTo>
                  <a:lnTo>
                    <a:pt x="220085" y="2664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SMARTInkShape-1097"/>
            <p:cNvSpPr/>
            <p:nvPr/>
          </p:nvSpPr>
          <p:spPr>
            <a:xfrm>
              <a:off x="6446518" y="1341120"/>
              <a:ext cx="163253" cy="165992"/>
            </a:xfrm>
            <a:custGeom>
              <a:avLst/>
              <a:gdLst/>
              <a:ahLst/>
              <a:cxnLst/>
              <a:rect l="0" t="0" r="0" b="0"/>
              <a:pathLst>
                <a:path w="163253" h="165992">
                  <a:moveTo>
                    <a:pt x="137162" y="0"/>
                  </a:moveTo>
                  <a:lnTo>
                    <a:pt x="101114" y="0"/>
                  </a:lnTo>
                  <a:lnTo>
                    <a:pt x="70105" y="8289"/>
                  </a:lnTo>
                  <a:lnTo>
                    <a:pt x="56050" y="15438"/>
                  </a:lnTo>
                  <a:lnTo>
                    <a:pt x="27989" y="40643"/>
                  </a:lnTo>
                  <a:lnTo>
                    <a:pt x="27124" y="42334"/>
                  </a:lnTo>
                  <a:lnTo>
                    <a:pt x="27399" y="43463"/>
                  </a:lnTo>
                  <a:lnTo>
                    <a:pt x="37006" y="50659"/>
                  </a:lnTo>
                  <a:lnTo>
                    <a:pt x="73817" y="63841"/>
                  </a:lnTo>
                  <a:lnTo>
                    <a:pt x="110715" y="72209"/>
                  </a:lnTo>
                  <a:lnTo>
                    <a:pt x="140796" y="83962"/>
                  </a:lnTo>
                  <a:lnTo>
                    <a:pt x="148091" y="89809"/>
                  </a:lnTo>
                  <a:lnTo>
                    <a:pt x="162328" y="112212"/>
                  </a:lnTo>
                  <a:lnTo>
                    <a:pt x="163252" y="116294"/>
                  </a:lnTo>
                  <a:lnTo>
                    <a:pt x="163021" y="119863"/>
                  </a:lnTo>
                  <a:lnTo>
                    <a:pt x="156568" y="135719"/>
                  </a:lnTo>
                  <a:lnTo>
                    <a:pt x="149738" y="143008"/>
                  </a:lnTo>
                  <a:lnTo>
                    <a:pt x="131554" y="154590"/>
                  </a:lnTo>
                  <a:lnTo>
                    <a:pt x="95643" y="164937"/>
                  </a:lnTo>
                  <a:lnTo>
                    <a:pt x="75189" y="165991"/>
                  </a:lnTo>
                  <a:lnTo>
                    <a:pt x="37968" y="160973"/>
                  </a:lnTo>
                  <a:lnTo>
                    <a:pt x="0" y="1600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SMARTInkShape-1098"/>
            <p:cNvSpPr/>
            <p:nvPr/>
          </p:nvSpPr>
          <p:spPr>
            <a:xfrm>
              <a:off x="6286500" y="1335007"/>
              <a:ext cx="114301" cy="180915"/>
            </a:xfrm>
            <a:custGeom>
              <a:avLst/>
              <a:gdLst/>
              <a:ahLst/>
              <a:cxnLst/>
              <a:rect l="0" t="0" r="0" b="0"/>
              <a:pathLst>
                <a:path w="114301" h="180915">
                  <a:moveTo>
                    <a:pt x="0" y="74693"/>
                  </a:moveTo>
                  <a:lnTo>
                    <a:pt x="33049" y="74693"/>
                  </a:lnTo>
                  <a:lnTo>
                    <a:pt x="68777" y="65286"/>
                  </a:lnTo>
                  <a:lnTo>
                    <a:pt x="81621" y="58923"/>
                  </a:lnTo>
                  <a:lnTo>
                    <a:pt x="87923" y="53291"/>
                  </a:lnTo>
                  <a:lnTo>
                    <a:pt x="95383" y="41445"/>
                  </a:lnTo>
                  <a:lnTo>
                    <a:pt x="98334" y="29429"/>
                  </a:lnTo>
                  <a:lnTo>
                    <a:pt x="98916" y="18902"/>
                  </a:lnTo>
                  <a:lnTo>
                    <a:pt x="96737" y="13773"/>
                  </a:lnTo>
                  <a:lnTo>
                    <a:pt x="88441" y="3580"/>
                  </a:lnTo>
                  <a:lnTo>
                    <a:pt x="83615" y="754"/>
                  </a:lnTo>
                  <a:lnTo>
                    <a:pt x="81143" y="0"/>
                  </a:lnTo>
                  <a:lnTo>
                    <a:pt x="78649" y="343"/>
                  </a:lnTo>
                  <a:lnTo>
                    <a:pt x="54923" y="13990"/>
                  </a:lnTo>
                  <a:lnTo>
                    <a:pt x="48962" y="19772"/>
                  </a:lnTo>
                  <a:lnTo>
                    <a:pt x="27966" y="57049"/>
                  </a:lnTo>
                  <a:lnTo>
                    <a:pt x="18632" y="78105"/>
                  </a:lnTo>
                  <a:lnTo>
                    <a:pt x="15685" y="113242"/>
                  </a:lnTo>
                  <a:lnTo>
                    <a:pt x="19415" y="131739"/>
                  </a:lnTo>
                  <a:lnTo>
                    <a:pt x="28261" y="152315"/>
                  </a:lnTo>
                  <a:lnTo>
                    <a:pt x="33163" y="159426"/>
                  </a:lnTo>
                  <a:lnTo>
                    <a:pt x="54833" y="176149"/>
                  </a:lnTo>
                  <a:lnTo>
                    <a:pt x="62750" y="179050"/>
                  </a:lnTo>
                  <a:lnTo>
                    <a:pt x="81633" y="180914"/>
                  </a:lnTo>
                  <a:lnTo>
                    <a:pt x="114300" y="173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SMARTInkShape-1099"/>
            <p:cNvSpPr/>
            <p:nvPr/>
          </p:nvSpPr>
          <p:spPr>
            <a:xfrm>
              <a:off x="6164580" y="1333500"/>
              <a:ext cx="106680" cy="175084"/>
            </a:xfrm>
            <a:custGeom>
              <a:avLst/>
              <a:gdLst/>
              <a:ahLst/>
              <a:cxnLst/>
              <a:rect l="0" t="0" r="0" b="0"/>
              <a:pathLst>
                <a:path w="106680" h="175084">
                  <a:moveTo>
                    <a:pt x="0" y="53338"/>
                  </a:moveTo>
                  <a:lnTo>
                    <a:pt x="844" y="72419"/>
                  </a:lnTo>
                  <a:lnTo>
                    <a:pt x="7760" y="107797"/>
                  </a:lnTo>
                  <a:lnTo>
                    <a:pt x="14087" y="140881"/>
                  </a:lnTo>
                  <a:lnTo>
                    <a:pt x="18943" y="157077"/>
                  </a:lnTo>
                  <a:lnTo>
                    <a:pt x="30062" y="174671"/>
                  </a:lnTo>
                  <a:lnTo>
                    <a:pt x="34402" y="175083"/>
                  </a:lnTo>
                  <a:lnTo>
                    <a:pt x="35633" y="174297"/>
                  </a:lnTo>
                  <a:lnTo>
                    <a:pt x="36456" y="172924"/>
                  </a:lnTo>
                  <a:lnTo>
                    <a:pt x="37368" y="168293"/>
                  </a:lnTo>
                  <a:lnTo>
                    <a:pt x="38730" y="156167"/>
                  </a:lnTo>
                  <a:lnTo>
                    <a:pt x="53524" y="119583"/>
                  </a:lnTo>
                  <a:lnTo>
                    <a:pt x="66064" y="83510"/>
                  </a:lnTo>
                  <a:lnTo>
                    <a:pt x="78742" y="45678"/>
                  </a:lnTo>
                  <a:lnTo>
                    <a:pt x="91441" y="18160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SMARTInkShape-1100"/>
            <p:cNvSpPr/>
            <p:nvPr/>
          </p:nvSpPr>
          <p:spPr>
            <a:xfrm>
              <a:off x="5951704" y="1351969"/>
              <a:ext cx="182397" cy="133932"/>
            </a:xfrm>
            <a:custGeom>
              <a:avLst/>
              <a:gdLst/>
              <a:ahLst/>
              <a:cxnLst/>
              <a:rect l="0" t="0" r="0" b="0"/>
              <a:pathLst>
                <a:path w="182397" h="133932">
                  <a:moveTo>
                    <a:pt x="106196" y="4389"/>
                  </a:moveTo>
                  <a:lnTo>
                    <a:pt x="102150" y="4389"/>
                  </a:lnTo>
                  <a:lnTo>
                    <a:pt x="97905" y="2133"/>
                  </a:lnTo>
                  <a:lnTo>
                    <a:pt x="95590" y="343"/>
                  </a:lnTo>
                  <a:lnTo>
                    <a:pt x="92351" y="0"/>
                  </a:lnTo>
                  <a:lnTo>
                    <a:pt x="71315" y="4739"/>
                  </a:lnTo>
                  <a:lnTo>
                    <a:pt x="58353" y="14839"/>
                  </a:lnTo>
                  <a:lnTo>
                    <a:pt x="20600" y="52759"/>
                  </a:lnTo>
                  <a:lnTo>
                    <a:pt x="7788" y="75248"/>
                  </a:lnTo>
                  <a:lnTo>
                    <a:pt x="1965" y="94246"/>
                  </a:lnTo>
                  <a:lnTo>
                    <a:pt x="0" y="111793"/>
                  </a:lnTo>
                  <a:lnTo>
                    <a:pt x="1989" y="117881"/>
                  </a:lnTo>
                  <a:lnTo>
                    <a:pt x="10163" y="128691"/>
                  </a:lnTo>
                  <a:lnTo>
                    <a:pt x="14972" y="131601"/>
                  </a:lnTo>
                  <a:lnTo>
                    <a:pt x="24697" y="133241"/>
                  </a:lnTo>
                  <a:lnTo>
                    <a:pt x="29003" y="133469"/>
                  </a:lnTo>
                  <a:lnTo>
                    <a:pt x="36046" y="131467"/>
                  </a:lnTo>
                  <a:lnTo>
                    <a:pt x="67582" y="111007"/>
                  </a:lnTo>
                  <a:lnTo>
                    <a:pt x="72948" y="105115"/>
                  </a:lnTo>
                  <a:lnTo>
                    <a:pt x="87549" y="78596"/>
                  </a:lnTo>
                  <a:lnTo>
                    <a:pt x="90793" y="68805"/>
                  </a:lnTo>
                  <a:lnTo>
                    <a:pt x="96788" y="57911"/>
                  </a:lnTo>
                  <a:lnTo>
                    <a:pt x="98470" y="44004"/>
                  </a:lnTo>
                  <a:lnTo>
                    <a:pt x="98576" y="79571"/>
                  </a:lnTo>
                  <a:lnTo>
                    <a:pt x="102621" y="93741"/>
                  </a:lnTo>
                  <a:lnTo>
                    <a:pt x="116486" y="117249"/>
                  </a:lnTo>
                  <a:lnTo>
                    <a:pt x="123751" y="124541"/>
                  </a:lnTo>
                  <a:lnTo>
                    <a:pt x="132625" y="129757"/>
                  </a:lnTo>
                  <a:lnTo>
                    <a:pt x="152119" y="133105"/>
                  </a:lnTo>
                  <a:lnTo>
                    <a:pt x="182396" y="1339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SMARTInkShape-1101"/>
            <p:cNvSpPr/>
            <p:nvPr/>
          </p:nvSpPr>
          <p:spPr>
            <a:xfrm>
              <a:off x="5838428" y="1348872"/>
              <a:ext cx="103664" cy="165959"/>
            </a:xfrm>
            <a:custGeom>
              <a:avLst/>
              <a:gdLst/>
              <a:ahLst/>
              <a:cxnLst/>
              <a:rect l="0" t="0" r="0" b="0"/>
              <a:pathLst>
                <a:path w="103664" h="165959">
                  <a:moveTo>
                    <a:pt x="21352" y="68448"/>
                  </a:moveTo>
                  <a:lnTo>
                    <a:pt x="46876" y="68448"/>
                  </a:lnTo>
                  <a:lnTo>
                    <a:pt x="58453" y="64402"/>
                  </a:lnTo>
                  <a:lnTo>
                    <a:pt x="74225" y="53009"/>
                  </a:lnTo>
                  <a:lnTo>
                    <a:pt x="100083" y="27804"/>
                  </a:lnTo>
                  <a:lnTo>
                    <a:pt x="102910" y="22724"/>
                  </a:lnTo>
                  <a:lnTo>
                    <a:pt x="103663" y="20187"/>
                  </a:lnTo>
                  <a:lnTo>
                    <a:pt x="103320" y="17647"/>
                  </a:lnTo>
                  <a:lnTo>
                    <a:pt x="97322" y="3253"/>
                  </a:lnTo>
                  <a:lnTo>
                    <a:pt x="95705" y="2124"/>
                  </a:lnTo>
                  <a:lnTo>
                    <a:pt x="90803" y="871"/>
                  </a:lnTo>
                  <a:lnTo>
                    <a:pt x="73103" y="0"/>
                  </a:lnTo>
                  <a:lnTo>
                    <a:pt x="60768" y="3952"/>
                  </a:lnTo>
                  <a:lnTo>
                    <a:pt x="46387" y="14528"/>
                  </a:lnTo>
                  <a:lnTo>
                    <a:pt x="32443" y="33275"/>
                  </a:lnTo>
                  <a:lnTo>
                    <a:pt x="16353" y="68637"/>
                  </a:lnTo>
                  <a:lnTo>
                    <a:pt x="1886" y="106498"/>
                  </a:lnTo>
                  <a:lnTo>
                    <a:pt x="0" y="118096"/>
                  </a:lnTo>
                  <a:lnTo>
                    <a:pt x="1420" y="128896"/>
                  </a:lnTo>
                  <a:lnTo>
                    <a:pt x="6979" y="142236"/>
                  </a:lnTo>
                  <a:lnTo>
                    <a:pt x="23942" y="162284"/>
                  </a:lnTo>
                  <a:lnTo>
                    <a:pt x="31252" y="165187"/>
                  </a:lnTo>
                  <a:lnTo>
                    <a:pt x="35572" y="165958"/>
                  </a:lnTo>
                  <a:lnTo>
                    <a:pt x="44886" y="164561"/>
                  </a:lnTo>
                  <a:lnTo>
                    <a:pt x="74690" y="1598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6" descr="ricebioass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8" descr="wt2002b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84600"/>
            <a:ext cx="3962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MARTInkShape-20"/>
          <p:cNvSpPr/>
          <p:nvPr/>
        </p:nvSpPr>
        <p:spPr>
          <a:xfrm>
            <a:off x="5922924" y="606000"/>
            <a:ext cx="1580866" cy="513690"/>
          </a:xfrm>
          <a:custGeom>
            <a:avLst/>
            <a:gdLst/>
            <a:ahLst/>
            <a:cxnLst/>
            <a:rect l="0" t="0" r="0" b="0"/>
            <a:pathLst>
              <a:path w="1580866" h="513690">
                <a:moveTo>
                  <a:pt x="1079856" y="56939"/>
                </a:moveTo>
                <a:lnTo>
                  <a:pt x="1079856" y="46334"/>
                </a:lnTo>
                <a:lnTo>
                  <a:pt x="1077598" y="41501"/>
                </a:lnTo>
                <a:lnTo>
                  <a:pt x="1061944" y="23908"/>
                </a:lnTo>
                <a:lnTo>
                  <a:pt x="1025612" y="8678"/>
                </a:lnTo>
                <a:lnTo>
                  <a:pt x="995297" y="5104"/>
                </a:lnTo>
                <a:lnTo>
                  <a:pt x="959504" y="0"/>
                </a:lnTo>
                <a:lnTo>
                  <a:pt x="932386" y="24"/>
                </a:lnTo>
                <a:lnTo>
                  <a:pt x="902553" y="2010"/>
                </a:lnTo>
                <a:lnTo>
                  <a:pt x="869538" y="2893"/>
                </a:lnTo>
                <a:lnTo>
                  <a:pt x="835110" y="5543"/>
                </a:lnTo>
                <a:lnTo>
                  <a:pt x="800053" y="10390"/>
                </a:lnTo>
                <a:lnTo>
                  <a:pt x="764717" y="18189"/>
                </a:lnTo>
                <a:lnTo>
                  <a:pt x="726998" y="25041"/>
                </a:lnTo>
                <a:lnTo>
                  <a:pt x="707458" y="28054"/>
                </a:lnTo>
                <a:lnTo>
                  <a:pt x="669941" y="35917"/>
                </a:lnTo>
                <a:lnTo>
                  <a:pt x="632665" y="45056"/>
                </a:lnTo>
                <a:lnTo>
                  <a:pt x="613241" y="49864"/>
                </a:lnTo>
                <a:lnTo>
                  <a:pt x="593520" y="54763"/>
                </a:lnTo>
                <a:lnTo>
                  <a:pt x="573598" y="60568"/>
                </a:lnTo>
                <a:lnTo>
                  <a:pt x="553544" y="66979"/>
                </a:lnTo>
                <a:lnTo>
                  <a:pt x="533401" y="73792"/>
                </a:lnTo>
                <a:lnTo>
                  <a:pt x="513199" y="80875"/>
                </a:lnTo>
                <a:lnTo>
                  <a:pt x="492958" y="88136"/>
                </a:lnTo>
                <a:lnTo>
                  <a:pt x="472691" y="95517"/>
                </a:lnTo>
                <a:lnTo>
                  <a:pt x="452406" y="102978"/>
                </a:lnTo>
                <a:lnTo>
                  <a:pt x="432109" y="110492"/>
                </a:lnTo>
                <a:lnTo>
                  <a:pt x="411804" y="118041"/>
                </a:lnTo>
                <a:lnTo>
                  <a:pt x="392341" y="125614"/>
                </a:lnTo>
                <a:lnTo>
                  <a:pt x="354912" y="140801"/>
                </a:lnTo>
                <a:lnTo>
                  <a:pt x="318520" y="156018"/>
                </a:lnTo>
                <a:lnTo>
                  <a:pt x="283437" y="171248"/>
                </a:lnTo>
                <a:lnTo>
                  <a:pt x="250912" y="186483"/>
                </a:lnTo>
                <a:lnTo>
                  <a:pt x="219523" y="203979"/>
                </a:lnTo>
                <a:lnTo>
                  <a:pt x="188639" y="222197"/>
                </a:lnTo>
                <a:lnTo>
                  <a:pt x="157980" y="238761"/>
                </a:lnTo>
                <a:lnTo>
                  <a:pt x="129677" y="256847"/>
                </a:lnTo>
                <a:lnTo>
                  <a:pt x="92201" y="286069"/>
                </a:lnTo>
                <a:lnTo>
                  <a:pt x="61906" y="313919"/>
                </a:lnTo>
                <a:lnTo>
                  <a:pt x="32959" y="346085"/>
                </a:lnTo>
                <a:lnTo>
                  <a:pt x="11782" y="376897"/>
                </a:lnTo>
                <a:lnTo>
                  <a:pt x="2330" y="399815"/>
                </a:lnTo>
                <a:lnTo>
                  <a:pt x="0" y="421846"/>
                </a:lnTo>
                <a:lnTo>
                  <a:pt x="8598" y="454238"/>
                </a:lnTo>
                <a:lnTo>
                  <a:pt x="19825" y="472308"/>
                </a:lnTo>
                <a:lnTo>
                  <a:pt x="31304" y="480872"/>
                </a:lnTo>
                <a:lnTo>
                  <a:pt x="63416" y="493269"/>
                </a:lnTo>
                <a:lnTo>
                  <a:pt x="92418" y="501276"/>
                </a:lnTo>
                <a:lnTo>
                  <a:pt x="126505" y="509011"/>
                </a:lnTo>
                <a:lnTo>
                  <a:pt x="153224" y="511860"/>
                </a:lnTo>
                <a:lnTo>
                  <a:pt x="182032" y="513127"/>
                </a:lnTo>
                <a:lnTo>
                  <a:pt x="211770" y="513689"/>
                </a:lnTo>
                <a:lnTo>
                  <a:pt x="244177" y="511682"/>
                </a:lnTo>
                <a:lnTo>
                  <a:pt x="278337" y="507967"/>
                </a:lnTo>
                <a:lnTo>
                  <a:pt x="313274" y="503494"/>
                </a:lnTo>
                <a:lnTo>
                  <a:pt x="350815" y="498684"/>
                </a:lnTo>
                <a:lnTo>
                  <a:pt x="370309" y="496216"/>
                </a:lnTo>
                <a:lnTo>
                  <a:pt x="390077" y="493724"/>
                </a:lnTo>
                <a:lnTo>
                  <a:pt x="410031" y="491215"/>
                </a:lnTo>
                <a:lnTo>
                  <a:pt x="430106" y="488697"/>
                </a:lnTo>
                <a:lnTo>
                  <a:pt x="451109" y="487018"/>
                </a:lnTo>
                <a:lnTo>
                  <a:pt x="472731" y="485898"/>
                </a:lnTo>
                <a:lnTo>
                  <a:pt x="494766" y="485152"/>
                </a:lnTo>
                <a:lnTo>
                  <a:pt x="516229" y="483808"/>
                </a:lnTo>
                <a:lnTo>
                  <a:pt x="537311" y="482065"/>
                </a:lnTo>
                <a:lnTo>
                  <a:pt x="558139" y="480057"/>
                </a:lnTo>
                <a:lnTo>
                  <a:pt x="579644" y="477871"/>
                </a:lnTo>
                <a:lnTo>
                  <a:pt x="601601" y="475567"/>
                </a:lnTo>
                <a:lnTo>
                  <a:pt x="623860" y="473185"/>
                </a:lnTo>
                <a:lnTo>
                  <a:pt x="646318" y="469903"/>
                </a:lnTo>
                <a:lnTo>
                  <a:pt x="668910" y="466022"/>
                </a:lnTo>
                <a:lnTo>
                  <a:pt x="691592" y="461741"/>
                </a:lnTo>
                <a:lnTo>
                  <a:pt x="713487" y="458041"/>
                </a:lnTo>
                <a:lnTo>
                  <a:pt x="734857" y="454727"/>
                </a:lnTo>
                <a:lnTo>
                  <a:pt x="755876" y="451671"/>
                </a:lnTo>
                <a:lnTo>
                  <a:pt x="777509" y="448787"/>
                </a:lnTo>
                <a:lnTo>
                  <a:pt x="799551" y="446018"/>
                </a:lnTo>
                <a:lnTo>
                  <a:pt x="821865" y="443325"/>
                </a:lnTo>
                <a:lnTo>
                  <a:pt x="843516" y="440683"/>
                </a:lnTo>
                <a:lnTo>
                  <a:pt x="864722" y="438075"/>
                </a:lnTo>
                <a:lnTo>
                  <a:pt x="885634" y="435490"/>
                </a:lnTo>
                <a:lnTo>
                  <a:pt x="906347" y="432920"/>
                </a:lnTo>
                <a:lnTo>
                  <a:pt x="926929" y="430360"/>
                </a:lnTo>
                <a:lnTo>
                  <a:pt x="947425" y="427806"/>
                </a:lnTo>
                <a:lnTo>
                  <a:pt x="968708" y="425257"/>
                </a:lnTo>
                <a:lnTo>
                  <a:pt x="990517" y="422711"/>
                </a:lnTo>
                <a:lnTo>
                  <a:pt x="1012677" y="420167"/>
                </a:lnTo>
                <a:lnTo>
                  <a:pt x="1033376" y="417625"/>
                </a:lnTo>
                <a:lnTo>
                  <a:pt x="1053102" y="415083"/>
                </a:lnTo>
                <a:lnTo>
                  <a:pt x="1072180" y="412542"/>
                </a:lnTo>
                <a:lnTo>
                  <a:pt x="1091672" y="410001"/>
                </a:lnTo>
                <a:lnTo>
                  <a:pt x="1111440" y="407461"/>
                </a:lnTo>
                <a:lnTo>
                  <a:pt x="1131392" y="404920"/>
                </a:lnTo>
                <a:lnTo>
                  <a:pt x="1169365" y="397582"/>
                </a:lnTo>
                <a:lnTo>
                  <a:pt x="1205997" y="389523"/>
                </a:lnTo>
                <a:lnTo>
                  <a:pt x="1242034" y="383119"/>
                </a:lnTo>
                <a:lnTo>
                  <a:pt x="1277806" y="375193"/>
                </a:lnTo>
                <a:lnTo>
                  <a:pt x="1312614" y="366872"/>
                </a:lnTo>
                <a:lnTo>
                  <a:pt x="1345017" y="360352"/>
                </a:lnTo>
                <a:lnTo>
                  <a:pt x="1376352" y="352374"/>
                </a:lnTo>
                <a:lnTo>
                  <a:pt x="1407212" y="342337"/>
                </a:lnTo>
                <a:lnTo>
                  <a:pt x="1437860" y="329409"/>
                </a:lnTo>
                <a:lnTo>
                  <a:pt x="1475585" y="311897"/>
                </a:lnTo>
                <a:lnTo>
                  <a:pt x="1508211" y="295983"/>
                </a:lnTo>
                <a:lnTo>
                  <a:pt x="1541800" y="270199"/>
                </a:lnTo>
                <a:lnTo>
                  <a:pt x="1569534" y="232257"/>
                </a:lnTo>
                <a:lnTo>
                  <a:pt x="1578476" y="214342"/>
                </a:lnTo>
                <a:lnTo>
                  <a:pt x="1580865" y="200556"/>
                </a:lnTo>
                <a:lnTo>
                  <a:pt x="1576314" y="171010"/>
                </a:lnTo>
                <a:lnTo>
                  <a:pt x="1567973" y="148311"/>
                </a:lnTo>
                <a:lnTo>
                  <a:pt x="1549320" y="125499"/>
                </a:lnTo>
                <a:lnTo>
                  <a:pt x="1521875" y="102654"/>
                </a:lnTo>
                <a:lnTo>
                  <a:pt x="1486461" y="79798"/>
                </a:lnTo>
                <a:lnTo>
                  <a:pt x="1458689" y="64559"/>
                </a:lnTo>
                <a:lnTo>
                  <a:pt x="1427155" y="51577"/>
                </a:lnTo>
                <a:lnTo>
                  <a:pt x="1392537" y="40163"/>
                </a:lnTo>
                <a:lnTo>
                  <a:pt x="1354574" y="29445"/>
                </a:lnTo>
                <a:lnTo>
                  <a:pt x="1334968" y="25063"/>
                </a:lnTo>
                <a:lnTo>
                  <a:pt x="1315124" y="21295"/>
                </a:lnTo>
                <a:lnTo>
                  <a:pt x="1295121" y="17937"/>
                </a:lnTo>
                <a:lnTo>
                  <a:pt x="1275012" y="15698"/>
                </a:lnTo>
                <a:lnTo>
                  <a:pt x="1254834" y="14205"/>
                </a:lnTo>
                <a:lnTo>
                  <a:pt x="1234608" y="13210"/>
                </a:lnTo>
                <a:lnTo>
                  <a:pt x="1212657" y="12546"/>
                </a:lnTo>
                <a:lnTo>
                  <a:pt x="1189556" y="12104"/>
                </a:lnTo>
                <a:lnTo>
                  <a:pt x="1165690" y="11809"/>
                </a:lnTo>
                <a:lnTo>
                  <a:pt x="1141312" y="11613"/>
                </a:lnTo>
                <a:lnTo>
                  <a:pt x="1116593" y="11482"/>
                </a:lnTo>
                <a:lnTo>
                  <a:pt x="1091647" y="11394"/>
                </a:lnTo>
                <a:lnTo>
                  <a:pt x="1065703" y="12183"/>
                </a:lnTo>
                <a:lnTo>
                  <a:pt x="1039094" y="13555"/>
                </a:lnTo>
                <a:lnTo>
                  <a:pt x="1012041" y="15316"/>
                </a:lnTo>
                <a:lnTo>
                  <a:pt x="984693" y="19031"/>
                </a:lnTo>
                <a:lnTo>
                  <a:pt x="957147" y="24047"/>
                </a:lnTo>
                <a:lnTo>
                  <a:pt x="929470" y="29931"/>
                </a:lnTo>
                <a:lnTo>
                  <a:pt x="900858" y="36394"/>
                </a:lnTo>
                <a:lnTo>
                  <a:pt x="871624" y="43242"/>
                </a:lnTo>
                <a:lnTo>
                  <a:pt x="841975" y="50348"/>
                </a:lnTo>
                <a:lnTo>
                  <a:pt x="814588" y="56779"/>
                </a:lnTo>
                <a:lnTo>
                  <a:pt x="788711" y="62759"/>
                </a:lnTo>
                <a:lnTo>
                  <a:pt x="763839" y="68439"/>
                </a:lnTo>
                <a:lnTo>
                  <a:pt x="741331" y="74766"/>
                </a:lnTo>
                <a:lnTo>
                  <a:pt x="720399" y="81524"/>
                </a:lnTo>
                <a:lnTo>
                  <a:pt x="687264" y="93266"/>
                </a:lnTo>
                <a:lnTo>
                  <a:pt x="660756" y="10266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bolting-roset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7350"/>
            <a:ext cx="77724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5" descr="f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33400"/>
            <a:ext cx="5791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868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ChangeArrowheads="1"/>
          </p:cNvSpPr>
          <p:nvPr/>
        </p:nvSpPr>
        <p:spPr bwMode="auto">
          <a:xfrm>
            <a:off x="1120775" y="2524125"/>
            <a:ext cx="64738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0439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5" descr="12E%20cytokinin%20w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8388"/>
            <a:ext cx="678180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" name="SMARTInkShape-Group5"/>
          <p:cNvGrpSpPr/>
          <p:nvPr/>
        </p:nvGrpSpPr>
        <p:grpSpPr>
          <a:xfrm>
            <a:off x="1882140" y="1574022"/>
            <a:ext cx="5791200" cy="2106438"/>
            <a:chOff x="1882140" y="1574022"/>
            <a:chExt cx="5791200" cy="2106438"/>
          </a:xfrm>
        </p:grpSpPr>
        <p:sp>
          <p:nvSpPr>
            <p:cNvPr id="5" name="SMARTInkShape-21"/>
            <p:cNvSpPr/>
            <p:nvPr/>
          </p:nvSpPr>
          <p:spPr>
            <a:xfrm>
              <a:off x="2111961" y="2392679"/>
              <a:ext cx="212140" cy="378837"/>
            </a:xfrm>
            <a:custGeom>
              <a:avLst/>
              <a:gdLst/>
              <a:ahLst/>
              <a:cxnLst/>
              <a:rect l="0" t="0" r="0" b="0"/>
              <a:pathLst>
                <a:path w="212140" h="378837">
                  <a:moveTo>
                    <a:pt x="97839" y="15241"/>
                  </a:moveTo>
                  <a:lnTo>
                    <a:pt x="91278" y="15241"/>
                  </a:lnTo>
                  <a:lnTo>
                    <a:pt x="90925" y="16087"/>
                  </a:lnTo>
                  <a:lnTo>
                    <a:pt x="89390" y="48662"/>
                  </a:lnTo>
                  <a:lnTo>
                    <a:pt x="84987" y="76131"/>
                  </a:lnTo>
                  <a:lnTo>
                    <a:pt x="82460" y="111552"/>
                  </a:lnTo>
                  <a:lnTo>
                    <a:pt x="78868" y="139326"/>
                  </a:lnTo>
                  <a:lnTo>
                    <a:pt x="74449" y="168603"/>
                  </a:lnTo>
                  <a:lnTo>
                    <a:pt x="69663" y="198548"/>
                  </a:lnTo>
                  <a:lnTo>
                    <a:pt x="64714" y="228790"/>
                  </a:lnTo>
                  <a:lnTo>
                    <a:pt x="59692" y="256907"/>
                  </a:lnTo>
                  <a:lnTo>
                    <a:pt x="53791" y="283515"/>
                  </a:lnTo>
                  <a:lnTo>
                    <a:pt x="41796" y="320601"/>
                  </a:lnTo>
                  <a:lnTo>
                    <a:pt x="27470" y="354488"/>
                  </a:lnTo>
                  <a:lnTo>
                    <a:pt x="8245" y="378836"/>
                  </a:lnTo>
                  <a:lnTo>
                    <a:pt x="6783" y="377864"/>
                  </a:lnTo>
                  <a:lnTo>
                    <a:pt x="2900" y="372269"/>
                  </a:lnTo>
                  <a:lnTo>
                    <a:pt x="0" y="363644"/>
                  </a:lnTo>
                  <a:lnTo>
                    <a:pt x="4971" y="325710"/>
                  </a:lnTo>
                  <a:lnTo>
                    <a:pt x="8233" y="292087"/>
                  </a:lnTo>
                  <a:lnTo>
                    <a:pt x="13141" y="264437"/>
                  </a:lnTo>
                  <a:lnTo>
                    <a:pt x="20966" y="235214"/>
                  </a:lnTo>
                  <a:lnTo>
                    <a:pt x="32346" y="207551"/>
                  </a:lnTo>
                  <a:lnTo>
                    <a:pt x="45871" y="180299"/>
                  </a:lnTo>
                  <a:lnTo>
                    <a:pt x="60349" y="151253"/>
                  </a:lnTo>
                  <a:lnTo>
                    <a:pt x="82779" y="114431"/>
                  </a:lnTo>
                  <a:lnTo>
                    <a:pt x="109557" y="82072"/>
                  </a:lnTo>
                  <a:lnTo>
                    <a:pt x="144684" y="44905"/>
                  </a:lnTo>
                  <a:lnTo>
                    <a:pt x="170215" y="23170"/>
                  </a:lnTo>
                  <a:lnTo>
                    <a:pt x="203799" y="2369"/>
                  </a:lnTo>
                  <a:lnTo>
                    <a:pt x="2121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22"/>
            <p:cNvSpPr/>
            <p:nvPr/>
          </p:nvSpPr>
          <p:spPr>
            <a:xfrm>
              <a:off x="4648247" y="1612652"/>
              <a:ext cx="272311" cy="284728"/>
            </a:xfrm>
            <a:custGeom>
              <a:avLst/>
              <a:gdLst/>
              <a:ahLst/>
              <a:cxnLst/>
              <a:rect l="0" t="0" r="0" b="0"/>
              <a:pathLst>
                <a:path w="272311" h="284728">
                  <a:moveTo>
                    <a:pt x="60912" y="48507"/>
                  </a:moveTo>
                  <a:lnTo>
                    <a:pt x="60912" y="82037"/>
                  </a:lnTo>
                  <a:lnTo>
                    <a:pt x="60912" y="102751"/>
                  </a:lnTo>
                  <a:lnTo>
                    <a:pt x="46592" y="140066"/>
                  </a:lnTo>
                  <a:lnTo>
                    <a:pt x="35694" y="174496"/>
                  </a:lnTo>
                  <a:lnTo>
                    <a:pt x="24542" y="206979"/>
                  </a:lnTo>
                  <a:lnTo>
                    <a:pt x="2683" y="244130"/>
                  </a:lnTo>
                  <a:lnTo>
                    <a:pt x="492" y="252249"/>
                  </a:lnTo>
                  <a:lnTo>
                    <a:pt x="312" y="252069"/>
                  </a:lnTo>
                  <a:lnTo>
                    <a:pt x="0" y="239421"/>
                  </a:lnTo>
                  <a:lnTo>
                    <a:pt x="4012" y="225678"/>
                  </a:lnTo>
                  <a:lnTo>
                    <a:pt x="19883" y="193696"/>
                  </a:lnTo>
                  <a:lnTo>
                    <a:pt x="38595" y="163869"/>
                  </a:lnTo>
                  <a:lnTo>
                    <a:pt x="56087" y="129444"/>
                  </a:lnTo>
                  <a:lnTo>
                    <a:pt x="76981" y="97418"/>
                  </a:lnTo>
                  <a:lnTo>
                    <a:pt x="99258" y="66480"/>
                  </a:lnTo>
                  <a:lnTo>
                    <a:pt x="129541" y="30201"/>
                  </a:lnTo>
                  <a:lnTo>
                    <a:pt x="152367" y="14014"/>
                  </a:lnTo>
                  <a:lnTo>
                    <a:pt x="182835" y="960"/>
                  </a:lnTo>
                  <a:lnTo>
                    <a:pt x="198074" y="0"/>
                  </a:lnTo>
                  <a:lnTo>
                    <a:pt x="224508" y="6282"/>
                  </a:lnTo>
                  <a:lnTo>
                    <a:pt x="246035" y="21760"/>
                  </a:lnTo>
                  <a:lnTo>
                    <a:pt x="260638" y="37007"/>
                  </a:lnTo>
                  <a:lnTo>
                    <a:pt x="267649" y="50170"/>
                  </a:lnTo>
                  <a:lnTo>
                    <a:pt x="272310" y="75905"/>
                  </a:lnTo>
                  <a:lnTo>
                    <a:pt x="269646" y="104979"/>
                  </a:lnTo>
                  <a:lnTo>
                    <a:pt x="255404" y="135043"/>
                  </a:lnTo>
                  <a:lnTo>
                    <a:pt x="239143" y="169445"/>
                  </a:lnTo>
                  <a:lnTo>
                    <a:pt x="219555" y="202404"/>
                  </a:lnTo>
                  <a:lnTo>
                    <a:pt x="197664" y="233618"/>
                  </a:lnTo>
                  <a:lnTo>
                    <a:pt x="164434" y="268109"/>
                  </a:lnTo>
                  <a:lnTo>
                    <a:pt x="152353" y="28472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23"/>
            <p:cNvSpPr/>
            <p:nvPr/>
          </p:nvSpPr>
          <p:spPr>
            <a:xfrm>
              <a:off x="4398506" y="1714500"/>
              <a:ext cx="158254" cy="211591"/>
            </a:xfrm>
            <a:custGeom>
              <a:avLst/>
              <a:gdLst/>
              <a:ahLst/>
              <a:cxnLst/>
              <a:rect l="0" t="0" r="0" b="0"/>
              <a:pathLst>
                <a:path w="158254" h="211591">
                  <a:moveTo>
                    <a:pt x="158253" y="38100"/>
                  </a:moveTo>
                  <a:lnTo>
                    <a:pt x="123314" y="38946"/>
                  </a:lnTo>
                  <a:lnTo>
                    <a:pt x="104439" y="45030"/>
                  </a:lnTo>
                  <a:lnTo>
                    <a:pt x="73200" y="66618"/>
                  </a:lnTo>
                  <a:lnTo>
                    <a:pt x="43710" y="97794"/>
                  </a:lnTo>
                  <a:lnTo>
                    <a:pt x="17941" y="129290"/>
                  </a:lnTo>
                  <a:lnTo>
                    <a:pt x="4196" y="159970"/>
                  </a:lnTo>
                  <a:lnTo>
                    <a:pt x="0" y="182865"/>
                  </a:lnTo>
                  <a:lnTo>
                    <a:pt x="1277" y="193597"/>
                  </a:lnTo>
                  <a:lnTo>
                    <a:pt x="2802" y="197645"/>
                  </a:lnTo>
                  <a:lnTo>
                    <a:pt x="9013" y="204400"/>
                  </a:lnTo>
                  <a:lnTo>
                    <a:pt x="17418" y="209377"/>
                  </a:lnTo>
                  <a:lnTo>
                    <a:pt x="26797" y="211590"/>
                  </a:lnTo>
                  <a:lnTo>
                    <a:pt x="52700" y="206926"/>
                  </a:lnTo>
                  <a:lnTo>
                    <a:pt x="85777" y="195401"/>
                  </a:lnTo>
                  <a:lnTo>
                    <a:pt x="106017" y="183862"/>
                  </a:lnTo>
                  <a:lnTo>
                    <a:pt x="129528" y="153472"/>
                  </a:lnTo>
                  <a:lnTo>
                    <a:pt x="148220" y="122131"/>
                  </a:lnTo>
                  <a:lnTo>
                    <a:pt x="153794" y="105927"/>
                  </a:lnTo>
                  <a:lnTo>
                    <a:pt x="157372" y="70187"/>
                  </a:lnTo>
                  <a:lnTo>
                    <a:pt x="157015" y="54900"/>
                  </a:lnTo>
                  <a:lnTo>
                    <a:pt x="154034" y="42462"/>
                  </a:lnTo>
                  <a:lnTo>
                    <a:pt x="143550" y="25939"/>
                  </a:lnTo>
                  <a:lnTo>
                    <a:pt x="134504" y="19995"/>
                  </a:lnTo>
                  <a:lnTo>
                    <a:pt x="96412" y="3274"/>
                  </a:lnTo>
                  <a:lnTo>
                    <a:pt x="8967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24"/>
            <p:cNvSpPr/>
            <p:nvPr/>
          </p:nvSpPr>
          <p:spPr>
            <a:xfrm>
              <a:off x="4373880" y="1615440"/>
              <a:ext cx="15240" cy="1"/>
            </a:xfrm>
            <a:custGeom>
              <a:avLst/>
              <a:gdLst/>
              <a:ahLst/>
              <a:cxnLst/>
              <a:rect l="0" t="0" r="0" b="0"/>
              <a:pathLst>
                <a:path w="15240" h="1">
                  <a:moveTo>
                    <a:pt x="0" y="0"/>
                  </a:moveTo>
                  <a:lnTo>
                    <a:pt x="152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25"/>
            <p:cNvSpPr/>
            <p:nvPr/>
          </p:nvSpPr>
          <p:spPr>
            <a:xfrm>
              <a:off x="4343400" y="1737359"/>
              <a:ext cx="53341" cy="220982"/>
            </a:xfrm>
            <a:custGeom>
              <a:avLst/>
              <a:gdLst/>
              <a:ahLst/>
              <a:cxnLst/>
              <a:rect l="0" t="0" r="0" b="0"/>
              <a:pathLst>
                <a:path w="53341" h="220982">
                  <a:moveTo>
                    <a:pt x="53340" y="0"/>
                  </a:moveTo>
                  <a:lnTo>
                    <a:pt x="53340" y="32564"/>
                  </a:lnTo>
                  <a:lnTo>
                    <a:pt x="52493" y="62219"/>
                  </a:lnTo>
                  <a:lnTo>
                    <a:pt x="45051" y="97553"/>
                  </a:lnTo>
                  <a:lnTo>
                    <a:pt x="35428" y="133288"/>
                  </a:lnTo>
                  <a:lnTo>
                    <a:pt x="25374" y="171266"/>
                  </a:lnTo>
                  <a:lnTo>
                    <a:pt x="10157" y="206860"/>
                  </a:lnTo>
                  <a:lnTo>
                    <a:pt x="0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26"/>
            <p:cNvSpPr/>
            <p:nvPr/>
          </p:nvSpPr>
          <p:spPr>
            <a:xfrm>
              <a:off x="4084319" y="1752600"/>
              <a:ext cx="170707" cy="235049"/>
            </a:xfrm>
            <a:custGeom>
              <a:avLst/>
              <a:gdLst/>
              <a:ahLst/>
              <a:cxnLst/>
              <a:rect l="0" t="0" r="0" b="0"/>
              <a:pathLst>
                <a:path w="170707" h="235049">
                  <a:moveTo>
                    <a:pt x="137161" y="0"/>
                  </a:moveTo>
                  <a:lnTo>
                    <a:pt x="130600" y="0"/>
                  </a:lnTo>
                  <a:lnTo>
                    <a:pt x="95307" y="25644"/>
                  </a:lnTo>
                  <a:lnTo>
                    <a:pt x="59094" y="48215"/>
                  </a:lnTo>
                  <a:lnTo>
                    <a:pt x="37154" y="63159"/>
                  </a:lnTo>
                  <a:lnTo>
                    <a:pt x="33447" y="68428"/>
                  </a:lnTo>
                  <a:lnTo>
                    <a:pt x="31360" y="76155"/>
                  </a:lnTo>
                  <a:lnTo>
                    <a:pt x="31067" y="78710"/>
                  </a:lnTo>
                  <a:lnTo>
                    <a:pt x="31718" y="80413"/>
                  </a:lnTo>
                  <a:lnTo>
                    <a:pt x="32999" y="81548"/>
                  </a:lnTo>
                  <a:lnTo>
                    <a:pt x="49596" y="88757"/>
                  </a:lnTo>
                  <a:lnTo>
                    <a:pt x="86156" y="97314"/>
                  </a:lnTo>
                  <a:lnTo>
                    <a:pt x="114762" y="102760"/>
                  </a:lnTo>
                  <a:lnTo>
                    <a:pt x="149455" y="116941"/>
                  </a:lnTo>
                  <a:lnTo>
                    <a:pt x="157583" y="124223"/>
                  </a:lnTo>
                  <a:lnTo>
                    <a:pt x="169699" y="142694"/>
                  </a:lnTo>
                  <a:lnTo>
                    <a:pt x="170706" y="147623"/>
                  </a:lnTo>
                  <a:lnTo>
                    <a:pt x="168078" y="163496"/>
                  </a:lnTo>
                  <a:lnTo>
                    <a:pt x="161091" y="183063"/>
                  </a:lnTo>
                  <a:lnTo>
                    <a:pt x="147826" y="199961"/>
                  </a:lnTo>
                  <a:lnTo>
                    <a:pt x="127338" y="214846"/>
                  </a:lnTo>
                  <a:lnTo>
                    <a:pt x="92762" y="227890"/>
                  </a:lnTo>
                  <a:lnTo>
                    <a:pt x="66714" y="233751"/>
                  </a:lnTo>
                  <a:lnTo>
                    <a:pt x="29702" y="235048"/>
                  </a:lnTo>
                  <a:lnTo>
                    <a:pt x="14069" y="230040"/>
                  </a:lnTo>
                  <a:lnTo>
                    <a:pt x="6818" y="225571"/>
                  </a:lnTo>
                  <a:lnTo>
                    <a:pt x="4545" y="222347"/>
                  </a:lnTo>
                  <a:lnTo>
                    <a:pt x="1347" y="210566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27"/>
            <p:cNvSpPr/>
            <p:nvPr/>
          </p:nvSpPr>
          <p:spPr>
            <a:xfrm>
              <a:off x="4030980" y="172212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28"/>
            <p:cNvSpPr/>
            <p:nvPr/>
          </p:nvSpPr>
          <p:spPr>
            <a:xfrm>
              <a:off x="3992880" y="1836420"/>
              <a:ext cx="7621" cy="139577"/>
            </a:xfrm>
            <a:custGeom>
              <a:avLst/>
              <a:gdLst/>
              <a:ahLst/>
              <a:cxnLst/>
              <a:rect l="0" t="0" r="0" b="0"/>
              <a:pathLst>
                <a:path w="7621" h="139577">
                  <a:moveTo>
                    <a:pt x="7620" y="0"/>
                  </a:moveTo>
                  <a:lnTo>
                    <a:pt x="7620" y="35098"/>
                  </a:lnTo>
                  <a:lnTo>
                    <a:pt x="7620" y="67736"/>
                  </a:lnTo>
                  <a:lnTo>
                    <a:pt x="6773" y="100485"/>
                  </a:lnTo>
                  <a:lnTo>
                    <a:pt x="314" y="138151"/>
                  </a:lnTo>
                  <a:lnTo>
                    <a:pt x="209" y="139514"/>
                  </a:lnTo>
                  <a:lnTo>
                    <a:pt x="139" y="139576"/>
                  </a:lnTo>
                  <a:lnTo>
                    <a:pt x="0" y="1295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29"/>
            <p:cNvSpPr/>
            <p:nvPr/>
          </p:nvSpPr>
          <p:spPr>
            <a:xfrm>
              <a:off x="3749040" y="1729740"/>
              <a:ext cx="152401" cy="258933"/>
            </a:xfrm>
            <a:custGeom>
              <a:avLst/>
              <a:gdLst/>
              <a:ahLst/>
              <a:cxnLst/>
              <a:rect l="0" t="0" r="0" b="0"/>
              <a:pathLst>
                <a:path w="152401" h="258933">
                  <a:moveTo>
                    <a:pt x="0" y="99060"/>
                  </a:moveTo>
                  <a:lnTo>
                    <a:pt x="0" y="113711"/>
                  </a:lnTo>
                  <a:lnTo>
                    <a:pt x="2257" y="120529"/>
                  </a:lnTo>
                  <a:lnTo>
                    <a:pt x="6083" y="128921"/>
                  </a:lnTo>
                  <a:lnTo>
                    <a:pt x="15437" y="159647"/>
                  </a:lnTo>
                  <a:lnTo>
                    <a:pt x="29484" y="190426"/>
                  </a:lnTo>
                  <a:lnTo>
                    <a:pt x="45254" y="226332"/>
                  </a:lnTo>
                  <a:lnTo>
                    <a:pt x="60784" y="255307"/>
                  </a:lnTo>
                  <a:lnTo>
                    <a:pt x="62536" y="256565"/>
                  </a:lnTo>
                  <a:lnTo>
                    <a:pt x="68226" y="258932"/>
                  </a:lnTo>
                  <a:lnTo>
                    <a:pt x="81556" y="230536"/>
                  </a:lnTo>
                  <a:lnTo>
                    <a:pt x="88981" y="200010"/>
                  </a:lnTo>
                  <a:lnTo>
                    <a:pt x="97391" y="164155"/>
                  </a:lnTo>
                  <a:lnTo>
                    <a:pt x="105655" y="139280"/>
                  </a:lnTo>
                  <a:lnTo>
                    <a:pt x="112715" y="111855"/>
                  </a:lnTo>
                  <a:lnTo>
                    <a:pt x="118675" y="84426"/>
                  </a:lnTo>
                  <a:lnTo>
                    <a:pt x="126791" y="51638"/>
                  </a:lnTo>
                  <a:lnTo>
                    <a:pt x="141374" y="15135"/>
                  </a:lnTo>
                  <a:lnTo>
                    <a:pt x="144617" y="9000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0"/>
            <p:cNvSpPr/>
            <p:nvPr/>
          </p:nvSpPr>
          <p:spPr>
            <a:xfrm>
              <a:off x="3649980" y="1706879"/>
              <a:ext cx="7621" cy="7622"/>
            </a:xfrm>
            <a:custGeom>
              <a:avLst/>
              <a:gdLst/>
              <a:ahLst/>
              <a:cxnLst/>
              <a:rect l="0" t="0" r="0" b="0"/>
              <a:pathLst>
                <a:path w="7621" h="7622">
                  <a:moveTo>
                    <a:pt x="7620" y="7621"/>
                  </a:moveTo>
                  <a:lnTo>
                    <a:pt x="1059" y="7621"/>
                  </a:lnTo>
                  <a:lnTo>
                    <a:pt x="706" y="677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1"/>
            <p:cNvSpPr/>
            <p:nvPr/>
          </p:nvSpPr>
          <p:spPr>
            <a:xfrm>
              <a:off x="3604259" y="1783079"/>
              <a:ext cx="36600" cy="182881"/>
            </a:xfrm>
            <a:custGeom>
              <a:avLst/>
              <a:gdLst/>
              <a:ahLst/>
              <a:cxnLst/>
              <a:rect l="0" t="0" r="0" b="0"/>
              <a:pathLst>
                <a:path w="36600" h="182881">
                  <a:moveTo>
                    <a:pt x="0" y="0"/>
                  </a:moveTo>
                  <a:lnTo>
                    <a:pt x="15439" y="17696"/>
                  </a:lnTo>
                  <a:lnTo>
                    <a:pt x="30498" y="50452"/>
                  </a:lnTo>
                  <a:lnTo>
                    <a:pt x="36599" y="83250"/>
                  </a:lnTo>
                  <a:lnTo>
                    <a:pt x="32567" y="119425"/>
                  </a:lnTo>
                  <a:lnTo>
                    <a:pt x="28635" y="149650"/>
                  </a:lnTo>
                  <a:lnTo>
                    <a:pt x="22774" y="175745"/>
                  </a:lnTo>
                  <a:lnTo>
                    <a:pt x="21110" y="178123"/>
                  </a:lnTo>
                  <a:lnTo>
                    <a:pt x="15241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2"/>
            <p:cNvSpPr/>
            <p:nvPr/>
          </p:nvSpPr>
          <p:spPr>
            <a:xfrm>
              <a:off x="3268980" y="1574022"/>
              <a:ext cx="257375" cy="382626"/>
            </a:xfrm>
            <a:custGeom>
              <a:avLst/>
              <a:gdLst/>
              <a:ahLst/>
              <a:cxnLst/>
              <a:rect l="0" t="0" r="0" b="0"/>
              <a:pathLst>
                <a:path w="257375" h="382626">
                  <a:moveTo>
                    <a:pt x="0" y="87137"/>
                  </a:moveTo>
                  <a:lnTo>
                    <a:pt x="0" y="51092"/>
                  </a:lnTo>
                  <a:lnTo>
                    <a:pt x="1693" y="47021"/>
                  </a:lnTo>
                  <a:lnTo>
                    <a:pt x="21211" y="27616"/>
                  </a:lnTo>
                  <a:lnTo>
                    <a:pt x="43914" y="17196"/>
                  </a:lnTo>
                  <a:lnTo>
                    <a:pt x="81926" y="6090"/>
                  </a:lnTo>
                  <a:lnTo>
                    <a:pt x="111951" y="0"/>
                  </a:lnTo>
                  <a:lnTo>
                    <a:pt x="143143" y="2805"/>
                  </a:lnTo>
                  <a:lnTo>
                    <a:pt x="177127" y="9845"/>
                  </a:lnTo>
                  <a:lnTo>
                    <a:pt x="214481" y="26965"/>
                  </a:lnTo>
                  <a:lnTo>
                    <a:pt x="232484" y="37534"/>
                  </a:lnTo>
                  <a:lnTo>
                    <a:pt x="246131" y="50698"/>
                  </a:lnTo>
                  <a:lnTo>
                    <a:pt x="253324" y="67273"/>
                  </a:lnTo>
                  <a:lnTo>
                    <a:pt x="257374" y="97903"/>
                  </a:lnTo>
                  <a:lnTo>
                    <a:pt x="256628" y="122402"/>
                  </a:lnTo>
                  <a:lnTo>
                    <a:pt x="250652" y="150224"/>
                  </a:lnTo>
                  <a:lnTo>
                    <a:pt x="237836" y="177265"/>
                  </a:lnTo>
                  <a:lnTo>
                    <a:pt x="220005" y="204241"/>
                  </a:lnTo>
                  <a:lnTo>
                    <a:pt x="197968" y="233163"/>
                  </a:lnTo>
                  <a:lnTo>
                    <a:pt x="176321" y="260693"/>
                  </a:lnTo>
                  <a:lnTo>
                    <a:pt x="142836" y="297735"/>
                  </a:lnTo>
                  <a:lnTo>
                    <a:pt x="108361" y="327901"/>
                  </a:lnTo>
                  <a:lnTo>
                    <a:pt x="70417" y="356805"/>
                  </a:lnTo>
                  <a:lnTo>
                    <a:pt x="32979" y="375750"/>
                  </a:lnTo>
                  <a:lnTo>
                    <a:pt x="14699" y="382625"/>
                  </a:lnTo>
                  <a:lnTo>
                    <a:pt x="12339" y="382343"/>
                  </a:lnTo>
                  <a:lnTo>
                    <a:pt x="10765" y="381308"/>
                  </a:lnTo>
                  <a:lnTo>
                    <a:pt x="7620" y="3766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3"/>
            <p:cNvSpPr/>
            <p:nvPr/>
          </p:nvSpPr>
          <p:spPr>
            <a:xfrm>
              <a:off x="3253740" y="1691640"/>
              <a:ext cx="83820" cy="280020"/>
            </a:xfrm>
            <a:custGeom>
              <a:avLst/>
              <a:gdLst/>
              <a:ahLst/>
              <a:cxnLst/>
              <a:rect l="0" t="0" r="0" b="0"/>
              <a:pathLst>
                <a:path w="83820" h="280020">
                  <a:moveTo>
                    <a:pt x="83819" y="0"/>
                  </a:moveTo>
                  <a:lnTo>
                    <a:pt x="81562" y="35723"/>
                  </a:lnTo>
                  <a:lnTo>
                    <a:pt x="73214" y="72155"/>
                  </a:lnTo>
                  <a:lnTo>
                    <a:pt x="65907" y="101906"/>
                  </a:lnTo>
                  <a:lnTo>
                    <a:pt x="58380" y="136216"/>
                  </a:lnTo>
                  <a:lnTo>
                    <a:pt x="48806" y="162987"/>
                  </a:lnTo>
                  <a:lnTo>
                    <a:pt x="37778" y="190125"/>
                  </a:lnTo>
                  <a:lnTo>
                    <a:pt x="25963" y="224443"/>
                  </a:lnTo>
                  <a:lnTo>
                    <a:pt x="9487" y="259607"/>
                  </a:lnTo>
                  <a:lnTo>
                    <a:pt x="2811" y="272218"/>
                  </a:lnTo>
                  <a:lnTo>
                    <a:pt x="555" y="280019"/>
                  </a:lnTo>
                  <a:lnTo>
                    <a:pt x="369" y="279813"/>
                  </a:lnTo>
                  <a:lnTo>
                    <a:pt x="0" y="274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4"/>
            <p:cNvSpPr/>
            <p:nvPr/>
          </p:nvSpPr>
          <p:spPr>
            <a:xfrm>
              <a:off x="2926617" y="1623059"/>
              <a:ext cx="45184" cy="381001"/>
            </a:xfrm>
            <a:custGeom>
              <a:avLst/>
              <a:gdLst/>
              <a:ahLst/>
              <a:cxnLst/>
              <a:rect l="0" t="0" r="0" b="0"/>
              <a:pathLst>
                <a:path w="45184" h="381001">
                  <a:moveTo>
                    <a:pt x="45183" y="0"/>
                  </a:moveTo>
                  <a:lnTo>
                    <a:pt x="41137" y="4046"/>
                  </a:lnTo>
                  <a:lnTo>
                    <a:pt x="39151" y="8289"/>
                  </a:lnTo>
                  <a:lnTo>
                    <a:pt x="35444" y="44013"/>
                  </a:lnTo>
                  <a:lnTo>
                    <a:pt x="31572" y="75695"/>
                  </a:lnTo>
                  <a:lnTo>
                    <a:pt x="25910" y="111046"/>
                  </a:lnTo>
                  <a:lnTo>
                    <a:pt x="18837" y="139101"/>
                  </a:lnTo>
                  <a:lnTo>
                    <a:pt x="12871" y="168503"/>
                  </a:lnTo>
                  <a:lnTo>
                    <a:pt x="9655" y="200762"/>
                  </a:lnTo>
                  <a:lnTo>
                    <a:pt x="7379" y="234008"/>
                  </a:lnTo>
                  <a:lnTo>
                    <a:pt x="3546" y="265717"/>
                  </a:lnTo>
                  <a:lnTo>
                    <a:pt x="1277" y="294486"/>
                  </a:lnTo>
                  <a:lnTo>
                    <a:pt x="0" y="332224"/>
                  </a:lnTo>
                  <a:lnTo>
                    <a:pt x="1880" y="358082"/>
                  </a:lnTo>
                  <a:lnTo>
                    <a:pt x="7798" y="371105"/>
                  </a:lnTo>
                  <a:lnTo>
                    <a:pt x="12481" y="376603"/>
                  </a:lnTo>
                  <a:lnTo>
                    <a:pt x="22323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35"/>
            <p:cNvSpPr/>
            <p:nvPr/>
          </p:nvSpPr>
          <p:spPr>
            <a:xfrm>
              <a:off x="2819400" y="1645920"/>
              <a:ext cx="60960" cy="365086"/>
            </a:xfrm>
            <a:custGeom>
              <a:avLst/>
              <a:gdLst/>
              <a:ahLst/>
              <a:cxnLst/>
              <a:rect l="0" t="0" r="0" b="0"/>
              <a:pathLst>
                <a:path w="60960" h="365086">
                  <a:moveTo>
                    <a:pt x="60959" y="0"/>
                  </a:moveTo>
                  <a:lnTo>
                    <a:pt x="60959" y="4045"/>
                  </a:lnTo>
                  <a:lnTo>
                    <a:pt x="58702" y="8289"/>
                  </a:lnTo>
                  <a:lnTo>
                    <a:pt x="55723" y="12997"/>
                  </a:lnTo>
                  <a:lnTo>
                    <a:pt x="48312" y="46216"/>
                  </a:lnTo>
                  <a:lnTo>
                    <a:pt x="45641" y="75406"/>
                  </a:lnTo>
                  <a:lnTo>
                    <a:pt x="39017" y="112183"/>
                  </a:lnTo>
                  <a:lnTo>
                    <a:pt x="31169" y="143274"/>
                  </a:lnTo>
                  <a:lnTo>
                    <a:pt x="24295" y="174591"/>
                  </a:lnTo>
                  <a:lnTo>
                    <a:pt x="18418" y="206289"/>
                  </a:lnTo>
                  <a:lnTo>
                    <a:pt x="12983" y="240133"/>
                  </a:lnTo>
                  <a:lnTo>
                    <a:pt x="10003" y="270414"/>
                  </a:lnTo>
                  <a:lnTo>
                    <a:pt x="7832" y="297137"/>
                  </a:lnTo>
                  <a:lnTo>
                    <a:pt x="2697" y="329528"/>
                  </a:lnTo>
                  <a:lnTo>
                    <a:pt x="31" y="365085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36"/>
            <p:cNvSpPr/>
            <p:nvPr/>
          </p:nvSpPr>
          <p:spPr>
            <a:xfrm>
              <a:off x="2538481" y="1790961"/>
              <a:ext cx="174239" cy="234178"/>
            </a:xfrm>
            <a:custGeom>
              <a:avLst/>
              <a:gdLst/>
              <a:ahLst/>
              <a:cxnLst/>
              <a:rect l="0" t="0" r="0" b="0"/>
              <a:pathLst>
                <a:path w="174239" h="234178">
                  <a:moveTo>
                    <a:pt x="44699" y="98798"/>
                  </a:moveTo>
                  <a:lnTo>
                    <a:pt x="44699" y="105359"/>
                  </a:lnTo>
                  <a:lnTo>
                    <a:pt x="48744" y="110150"/>
                  </a:lnTo>
                  <a:lnTo>
                    <a:pt x="55245" y="112310"/>
                  </a:lnTo>
                  <a:lnTo>
                    <a:pt x="59349" y="112886"/>
                  </a:lnTo>
                  <a:lnTo>
                    <a:pt x="73216" y="109652"/>
                  </a:lnTo>
                  <a:lnTo>
                    <a:pt x="108232" y="93610"/>
                  </a:lnTo>
                  <a:lnTo>
                    <a:pt x="128525" y="81279"/>
                  </a:lnTo>
                  <a:lnTo>
                    <a:pt x="141503" y="67643"/>
                  </a:lnTo>
                  <a:lnTo>
                    <a:pt x="155315" y="48066"/>
                  </a:lnTo>
                  <a:lnTo>
                    <a:pt x="158271" y="29730"/>
                  </a:lnTo>
                  <a:lnTo>
                    <a:pt x="158855" y="9802"/>
                  </a:lnTo>
                  <a:lnTo>
                    <a:pt x="158056" y="6448"/>
                  </a:lnTo>
                  <a:lnTo>
                    <a:pt x="156677" y="4211"/>
                  </a:lnTo>
                  <a:lnTo>
                    <a:pt x="154911" y="2720"/>
                  </a:lnTo>
                  <a:lnTo>
                    <a:pt x="148433" y="1064"/>
                  </a:lnTo>
                  <a:lnTo>
                    <a:pt x="130477" y="0"/>
                  </a:lnTo>
                  <a:lnTo>
                    <a:pt x="111601" y="7906"/>
                  </a:lnTo>
                  <a:lnTo>
                    <a:pt x="73972" y="39615"/>
                  </a:lnTo>
                  <a:lnTo>
                    <a:pt x="44460" y="74753"/>
                  </a:lnTo>
                  <a:lnTo>
                    <a:pt x="22614" y="104280"/>
                  </a:lnTo>
                  <a:lnTo>
                    <a:pt x="6734" y="134477"/>
                  </a:lnTo>
                  <a:lnTo>
                    <a:pt x="1277" y="164027"/>
                  </a:lnTo>
                  <a:lnTo>
                    <a:pt x="0" y="181129"/>
                  </a:lnTo>
                  <a:lnTo>
                    <a:pt x="3948" y="197196"/>
                  </a:lnTo>
                  <a:lnTo>
                    <a:pt x="11347" y="211111"/>
                  </a:lnTo>
                  <a:lnTo>
                    <a:pt x="20280" y="220117"/>
                  </a:lnTo>
                  <a:lnTo>
                    <a:pt x="38875" y="229948"/>
                  </a:lnTo>
                  <a:lnTo>
                    <a:pt x="64516" y="234177"/>
                  </a:lnTo>
                  <a:lnTo>
                    <a:pt x="93562" y="231386"/>
                  </a:lnTo>
                  <a:lnTo>
                    <a:pt x="123617" y="221151"/>
                  </a:lnTo>
                  <a:lnTo>
                    <a:pt x="160727" y="198979"/>
                  </a:lnTo>
                  <a:lnTo>
                    <a:pt x="174238" y="190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7"/>
            <p:cNvSpPr/>
            <p:nvPr/>
          </p:nvSpPr>
          <p:spPr>
            <a:xfrm>
              <a:off x="2229667" y="1638613"/>
              <a:ext cx="262074" cy="402077"/>
            </a:xfrm>
            <a:custGeom>
              <a:avLst/>
              <a:gdLst/>
              <a:ahLst/>
              <a:cxnLst/>
              <a:rect l="0" t="0" r="0" b="0"/>
              <a:pathLst>
                <a:path w="262074" h="402077">
                  <a:moveTo>
                    <a:pt x="262073" y="7307"/>
                  </a:moveTo>
                  <a:lnTo>
                    <a:pt x="258027" y="7307"/>
                  </a:lnTo>
                  <a:lnTo>
                    <a:pt x="256836" y="6460"/>
                  </a:lnTo>
                  <a:lnTo>
                    <a:pt x="256041" y="5049"/>
                  </a:lnTo>
                  <a:lnTo>
                    <a:pt x="255512" y="3261"/>
                  </a:lnTo>
                  <a:lnTo>
                    <a:pt x="254312" y="2070"/>
                  </a:lnTo>
                  <a:lnTo>
                    <a:pt x="250721" y="746"/>
                  </a:lnTo>
                  <a:lnTo>
                    <a:pt x="243940" y="0"/>
                  </a:lnTo>
                  <a:lnTo>
                    <a:pt x="207810" y="10320"/>
                  </a:lnTo>
                  <a:lnTo>
                    <a:pt x="172833" y="27030"/>
                  </a:lnTo>
                  <a:lnTo>
                    <a:pt x="136072" y="56170"/>
                  </a:lnTo>
                  <a:lnTo>
                    <a:pt x="103101" y="84438"/>
                  </a:lnTo>
                  <a:lnTo>
                    <a:pt x="74141" y="114262"/>
                  </a:lnTo>
                  <a:lnTo>
                    <a:pt x="49474" y="146806"/>
                  </a:lnTo>
                  <a:lnTo>
                    <a:pt x="28336" y="183260"/>
                  </a:lnTo>
                  <a:lnTo>
                    <a:pt x="13606" y="220872"/>
                  </a:lnTo>
                  <a:lnTo>
                    <a:pt x="3880" y="258827"/>
                  </a:lnTo>
                  <a:lnTo>
                    <a:pt x="0" y="283347"/>
                  </a:lnTo>
                  <a:lnTo>
                    <a:pt x="3423" y="315344"/>
                  </a:lnTo>
                  <a:lnTo>
                    <a:pt x="10522" y="333019"/>
                  </a:lnTo>
                  <a:lnTo>
                    <a:pt x="32129" y="357249"/>
                  </a:lnTo>
                  <a:lnTo>
                    <a:pt x="64534" y="382109"/>
                  </a:lnTo>
                  <a:lnTo>
                    <a:pt x="92817" y="396442"/>
                  </a:lnTo>
                  <a:lnTo>
                    <a:pt x="123493" y="401441"/>
                  </a:lnTo>
                  <a:lnTo>
                    <a:pt x="158170" y="402076"/>
                  </a:lnTo>
                  <a:lnTo>
                    <a:pt x="191964" y="397278"/>
                  </a:lnTo>
                  <a:lnTo>
                    <a:pt x="228317" y="391341"/>
                  </a:lnTo>
                  <a:lnTo>
                    <a:pt x="246833" y="388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8"/>
            <p:cNvSpPr/>
            <p:nvPr/>
          </p:nvSpPr>
          <p:spPr>
            <a:xfrm>
              <a:off x="1882140" y="1866900"/>
              <a:ext cx="144781" cy="45721"/>
            </a:xfrm>
            <a:custGeom>
              <a:avLst/>
              <a:gdLst/>
              <a:ahLst/>
              <a:cxnLst/>
              <a:rect l="0" t="0" r="0" b="0"/>
              <a:pathLst>
                <a:path w="144781" h="45721">
                  <a:moveTo>
                    <a:pt x="0" y="45720"/>
                  </a:moveTo>
                  <a:lnTo>
                    <a:pt x="4045" y="41674"/>
                  </a:lnTo>
                  <a:lnTo>
                    <a:pt x="8288" y="39688"/>
                  </a:lnTo>
                  <a:lnTo>
                    <a:pt x="10605" y="39159"/>
                  </a:lnTo>
                  <a:lnTo>
                    <a:pt x="40979" y="25164"/>
                  </a:lnTo>
                  <a:lnTo>
                    <a:pt x="77270" y="15193"/>
                  </a:lnTo>
                  <a:lnTo>
                    <a:pt x="113006" y="5070"/>
                  </a:lnTo>
                  <a:lnTo>
                    <a:pt x="144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9"/>
            <p:cNvSpPr/>
            <p:nvPr/>
          </p:nvSpPr>
          <p:spPr>
            <a:xfrm>
              <a:off x="2194559" y="2606040"/>
              <a:ext cx="121921" cy="129541"/>
            </a:xfrm>
            <a:custGeom>
              <a:avLst/>
              <a:gdLst/>
              <a:ahLst/>
              <a:cxnLst/>
              <a:rect l="0" t="0" r="0" b="0"/>
              <a:pathLst>
                <a:path w="121921" h="129541">
                  <a:moveTo>
                    <a:pt x="0" y="0"/>
                  </a:moveTo>
                  <a:lnTo>
                    <a:pt x="0" y="4045"/>
                  </a:lnTo>
                  <a:lnTo>
                    <a:pt x="2258" y="8288"/>
                  </a:lnTo>
                  <a:lnTo>
                    <a:pt x="28951" y="43677"/>
                  </a:lnTo>
                  <a:lnTo>
                    <a:pt x="65338" y="73986"/>
                  </a:lnTo>
                  <a:lnTo>
                    <a:pt x="100713" y="108392"/>
                  </a:lnTo>
                  <a:lnTo>
                    <a:pt x="12192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40"/>
            <p:cNvSpPr/>
            <p:nvPr/>
          </p:nvSpPr>
          <p:spPr>
            <a:xfrm>
              <a:off x="2344053" y="2493781"/>
              <a:ext cx="155307" cy="210803"/>
            </a:xfrm>
            <a:custGeom>
              <a:avLst/>
              <a:gdLst/>
              <a:ahLst/>
              <a:cxnLst/>
              <a:rect l="0" t="0" r="0" b="0"/>
              <a:pathLst>
                <a:path w="155307" h="210803">
                  <a:moveTo>
                    <a:pt x="2906" y="112259"/>
                  </a:moveTo>
                  <a:lnTo>
                    <a:pt x="2906" y="116304"/>
                  </a:lnTo>
                  <a:lnTo>
                    <a:pt x="3753" y="117496"/>
                  </a:lnTo>
                  <a:lnTo>
                    <a:pt x="5164" y="118290"/>
                  </a:lnTo>
                  <a:lnTo>
                    <a:pt x="6952" y="118819"/>
                  </a:lnTo>
                  <a:lnTo>
                    <a:pt x="16750" y="124906"/>
                  </a:lnTo>
                  <a:lnTo>
                    <a:pt x="38952" y="127157"/>
                  </a:lnTo>
                  <a:lnTo>
                    <a:pt x="53850" y="123352"/>
                  </a:lnTo>
                  <a:lnTo>
                    <a:pt x="88428" y="107085"/>
                  </a:lnTo>
                  <a:lnTo>
                    <a:pt x="95385" y="102057"/>
                  </a:lnTo>
                  <a:lnTo>
                    <a:pt x="119707" y="67886"/>
                  </a:lnTo>
                  <a:lnTo>
                    <a:pt x="120567" y="63204"/>
                  </a:lnTo>
                  <a:lnTo>
                    <a:pt x="117732" y="47676"/>
                  </a:lnTo>
                  <a:lnTo>
                    <a:pt x="106781" y="16767"/>
                  </a:lnTo>
                  <a:lnTo>
                    <a:pt x="99591" y="8293"/>
                  </a:lnTo>
                  <a:lnTo>
                    <a:pt x="90751" y="2552"/>
                  </a:lnTo>
                  <a:lnTo>
                    <a:pt x="81177" y="0"/>
                  </a:lnTo>
                  <a:lnTo>
                    <a:pt x="71278" y="1124"/>
                  </a:lnTo>
                  <a:lnTo>
                    <a:pt x="35914" y="15924"/>
                  </a:lnTo>
                  <a:lnTo>
                    <a:pt x="20683" y="31504"/>
                  </a:lnTo>
                  <a:lnTo>
                    <a:pt x="6449" y="54287"/>
                  </a:lnTo>
                  <a:lnTo>
                    <a:pt x="812" y="67867"/>
                  </a:lnTo>
                  <a:lnTo>
                    <a:pt x="0" y="84627"/>
                  </a:lnTo>
                  <a:lnTo>
                    <a:pt x="2332" y="118936"/>
                  </a:lnTo>
                  <a:lnTo>
                    <a:pt x="6781" y="142459"/>
                  </a:lnTo>
                  <a:lnTo>
                    <a:pt x="26611" y="174770"/>
                  </a:lnTo>
                  <a:lnTo>
                    <a:pt x="36302" y="187455"/>
                  </a:lnTo>
                  <a:lnTo>
                    <a:pt x="61376" y="205437"/>
                  </a:lnTo>
                  <a:lnTo>
                    <a:pt x="80626" y="209576"/>
                  </a:lnTo>
                  <a:lnTo>
                    <a:pt x="98371" y="210802"/>
                  </a:lnTo>
                  <a:lnTo>
                    <a:pt x="111375" y="206573"/>
                  </a:lnTo>
                  <a:lnTo>
                    <a:pt x="148380" y="186087"/>
                  </a:lnTo>
                  <a:lnTo>
                    <a:pt x="155306" y="1808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41"/>
            <p:cNvSpPr/>
            <p:nvPr/>
          </p:nvSpPr>
          <p:spPr>
            <a:xfrm>
              <a:off x="2541058" y="2420284"/>
              <a:ext cx="140012" cy="221885"/>
            </a:xfrm>
            <a:custGeom>
              <a:avLst/>
              <a:gdLst/>
              <a:ahLst/>
              <a:cxnLst/>
              <a:rect l="0" t="0" r="0" b="0"/>
              <a:pathLst>
                <a:path w="140012" h="221885">
                  <a:moveTo>
                    <a:pt x="26882" y="109556"/>
                  </a:moveTo>
                  <a:lnTo>
                    <a:pt x="12269" y="109556"/>
                  </a:lnTo>
                  <a:lnTo>
                    <a:pt x="11828" y="113601"/>
                  </a:lnTo>
                  <a:lnTo>
                    <a:pt x="12612" y="114793"/>
                  </a:lnTo>
                  <a:lnTo>
                    <a:pt x="13982" y="115587"/>
                  </a:lnTo>
                  <a:lnTo>
                    <a:pt x="15742" y="116116"/>
                  </a:lnTo>
                  <a:lnTo>
                    <a:pt x="27087" y="125325"/>
                  </a:lnTo>
                  <a:lnTo>
                    <a:pt x="36820" y="132572"/>
                  </a:lnTo>
                  <a:lnTo>
                    <a:pt x="48171" y="137824"/>
                  </a:lnTo>
                  <a:lnTo>
                    <a:pt x="51234" y="138561"/>
                  </a:lnTo>
                  <a:lnTo>
                    <a:pt x="84596" y="133345"/>
                  </a:lnTo>
                  <a:lnTo>
                    <a:pt x="100333" y="128646"/>
                  </a:lnTo>
                  <a:lnTo>
                    <a:pt x="126958" y="107967"/>
                  </a:lnTo>
                  <a:lnTo>
                    <a:pt x="135650" y="95632"/>
                  </a:lnTo>
                  <a:lnTo>
                    <a:pt x="139542" y="77208"/>
                  </a:lnTo>
                  <a:lnTo>
                    <a:pt x="140011" y="54310"/>
                  </a:lnTo>
                  <a:lnTo>
                    <a:pt x="130533" y="24314"/>
                  </a:lnTo>
                  <a:lnTo>
                    <a:pt x="121209" y="14379"/>
                  </a:lnTo>
                  <a:lnTo>
                    <a:pt x="98572" y="1103"/>
                  </a:lnTo>
                  <a:lnTo>
                    <a:pt x="93302" y="0"/>
                  </a:lnTo>
                  <a:lnTo>
                    <a:pt x="76947" y="2494"/>
                  </a:lnTo>
                  <a:lnTo>
                    <a:pt x="57238" y="9442"/>
                  </a:lnTo>
                  <a:lnTo>
                    <a:pt x="41144" y="21848"/>
                  </a:lnTo>
                  <a:lnTo>
                    <a:pt x="16925" y="52934"/>
                  </a:lnTo>
                  <a:lnTo>
                    <a:pt x="8221" y="77727"/>
                  </a:lnTo>
                  <a:lnTo>
                    <a:pt x="2593" y="111547"/>
                  </a:lnTo>
                  <a:lnTo>
                    <a:pt x="0" y="130761"/>
                  </a:lnTo>
                  <a:lnTo>
                    <a:pt x="5234" y="168432"/>
                  </a:lnTo>
                  <a:lnTo>
                    <a:pt x="10487" y="183983"/>
                  </a:lnTo>
                  <a:lnTo>
                    <a:pt x="22965" y="201411"/>
                  </a:lnTo>
                  <a:lnTo>
                    <a:pt x="38233" y="212314"/>
                  </a:lnTo>
                  <a:lnTo>
                    <a:pt x="58467" y="220059"/>
                  </a:lnTo>
                  <a:lnTo>
                    <a:pt x="81396" y="221884"/>
                  </a:lnTo>
                  <a:lnTo>
                    <a:pt x="118322" y="2162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42"/>
            <p:cNvSpPr/>
            <p:nvPr/>
          </p:nvSpPr>
          <p:spPr>
            <a:xfrm>
              <a:off x="2811780" y="2392679"/>
              <a:ext cx="38101" cy="316093"/>
            </a:xfrm>
            <a:custGeom>
              <a:avLst/>
              <a:gdLst/>
              <a:ahLst/>
              <a:cxnLst/>
              <a:rect l="0" t="0" r="0" b="0"/>
              <a:pathLst>
                <a:path w="38101" h="316093">
                  <a:moveTo>
                    <a:pt x="38100" y="0"/>
                  </a:moveTo>
                  <a:lnTo>
                    <a:pt x="38100" y="4046"/>
                  </a:lnTo>
                  <a:lnTo>
                    <a:pt x="31539" y="36609"/>
                  </a:lnTo>
                  <a:lnTo>
                    <a:pt x="30793" y="64564"/>
                  </a:lnTo>
                  <a:lnTo>
                    <a:pt x="26527" y="98341"/>
                  </a:lnTo>
                  <a:lnTo>
                    <a:pt x="23946" y="135160"/>
                  </a:lnTo>
                  <a:lnTo>
                    <a:pt x="21085" y="162518"/>
                  </a:lnTo>
                  <a:lnTo>
                    <a:pt x="16991" y="190764"/>
                  </a:lnTo>
                  <a:lnTo>
                    <a:pt x="12349" y="217429"/>
                  </a:lnTo>
                  <a:lnTo>
                    <a:pt x="4975" y="252196"/>
                  </a:lnTo>
                  <a:lnTo>
                    <a:pt x="982" y="287354"/>
                  </a:lnTo>
                  <a:lnTo>
                    <a:pt x="25" y="316092"/>
                  </a:lnTo>
                  <a:lnTo>
                    <a:pt x="0" y="3124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43"/>
            <p:cNvSpPr/>
            <p:nvPr/>
          </p:nvSpPr>
          <p:spPr>
            <a:xfrm>
              <a:off x="2811780" y="2286684"/>
              <a:ext cx="250516" cy="189817"/>
            </a:xfrm>
            <a:custGeom>
              <a:avLst/>
              <a:gdLst/>
              <a:ahLst/>
              <a:cxnLst/>
              <a:rect l="0" t="0" r="0" b="0"/>
              <a:pathLst>
                <a:path w="250516" h="189817">
                  <a:moveTo>
                    <a:pt x="0" y="75516"/>
                  </a:moveTo>
                  <a:lnTo>
                    <a:pt x="0" y="57603"/>
                  </a:lnTo>
                  <a:lnTo>
                    <a:pt x="4045" y="46031"/>
                  </a:lnTo>
                  <a:lnTo>
                    <a:pt x="14650" y="31878"/>
                  </a:lnTo>
                  <a:lnTo>
                    <a:pt x="36608" y="21005"/>
                  </a:lnTo>
                  <a:lnTo>
                    <a:pt x="69131" y="9746"/>
                  </a:lnTo>
                  <a:lnTo>
                    <a:pt x="105033" y="1627"/>
                  </a:lnTo>
                  <a:lnTo>
                    <a:pt x="133567" y="0"/>
                  </a:lnTo>
                  <a:lnTo>
                    <a:pt x="166575" y="1776"/>
                  </a:lnTo>
                  <a:lnTo>
                    <a:pt x="195546" y="9922"/>
                  </a:lnTo>
                  <a:lnTo>
                    <a:pt x="224046" y="27846"/>
                  </a:lnTo>
                  <a:lnTo>
                    <a:pt x="240703" y="42670"/>
                  </a:lnTo>
                  <a:lnTo>
                    <a:pt x="246679" y="54991"/>
                  </a:lnTo>
                  <a:lnTo>
                    <a:pt x="250515" y="83597"/>
                  </a:lnTo>
                  <a:lnTo>
                    <a:pt x="244267" y="98581"/>
                  </a:lnTo>
                  <a:lnTo>
                    <a:pt x="216802" y="136502"/>
                  </a:lnTo>
                  <a:lnTo>
                    <a:pt x="183810" y="164703"/>
                  </a:lnTo>
                  <a:lnTo>
                    <a:pt x="158038" y="179270"/>
                  </a:lnTo>
                  <a:lnTo>
                    <a:pt x="128952" y="186691"/>
                  </a:lnTo>
                  <a:lnTo>
                    <a:pt x="92829" y="189198"/>
                  </a:lnTo>
                  <a:lnTo>
                    <a:pt x="58038" y="189734"/>
                  </a:lnTo>
                  <a:lnTo>
                    <a:pt x="45720" y="1898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44"/>
            <p:cNvSpPr/>
            <p:nvPr/>
          </p:nvSpPr>
          <p:spPr>
            <a:xfrm>
              <a:off x="3383523" y="2171700"/>
              <a:ext cx="71231" cy="323730"/>
            </a:xfrm>
            <a:custGeom>
              <a:avLst/>
              <a:gdLst/>
              <a:ahLst/>
              <a:cxnLst/>
              <a:rect l="0" t="0" r="0" b="0"/>
              <a:pathLst>
                <a:path w="71231" h="323730">
                  <a:moveTo>
                    <a:pt x="53096" y="0"/>
                  </a:moveTo>
                  <a:lnTo>
                    <a:pt x="57142" y="4045"/>
                  </a:lnTo>
                  <a:lnTo>
                    <a:pt x="59128" y="8288"/>
                  </a:lnTo>
                  <a:lnTo>
                    <a:pt x="71230" y="44135"/>
                  </a:lnTo>
                  <a:lnTo>
                    <a:pt x="70511" y="72155"/>
                  </a:lnTo>
                  <a:lnTo>
                    <a:pt x="68980" y="105952"/>
                  </a:lnTo>
                  <a:lnTo>
                    <a:pt x="64107" y="132603"/>
                  </a:lnTo>
                  <a:lnTo>
                    <a:pt x="57144" y="161381"/>
                  </a:lnTo>
                  <a:lnTo>
                    <a:pt x="51226" y="191105"/>
                  </a:lnTo>
                  <a:lnTo>
                    <a:pt x="43517" y="218991"/>
                  </a:lnTo>
                  <a:lnTo>
                    <a:pt x="31914" y="253975"/>
                  </a:lnTo>
                  <a:lnTo>
                    <a:pt x="16363" y="288551"/>
                  </a:lnTo>
                  <a:lnTo>
                    <a:pt x="989" y="318523"/>
                  </a:lnTo>
                  <a:lnTo>
                    <a:pt x="122" y="323729"/>
                  </a:lnTo>
                  <a:lnTo>
                    <a:pt x="0" y="323346"/>
                  </a:lnTo>
                  <a:lnTo>
                    <a:pt x="613" y="287244"/>
                  </a:lnTo>
                  <a:lnTo>
                    <a:pt x="5789" y="250500"/>
                  </a:lnTo>
                  <a:lnTo>
                    <a:pt x="9164" y="225211"/>
                  </a:lnTo>
                  <a:lnTo>
                    <a:pt x="14996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45"/>
            <p:cNvSpPr/>
            <p:nvPr/>
          </p:nvSpPr>
          <p:spPr>
            <a:xfrm>
              <a:off x="3445299" y="2156801"/>
              <a:ext cx="273261" cy="30070"/>
            </a:xfrm>
            <a:custGeom>
              <a:avLst/>
              <a:gdLst/>
              <a:ahLst/>
              <a:cxnLst/>
              <a:rect l="0" t="0" r="0" b="0"/>
              <a:pathLst>
                <a:path w="273261" h="30070">
                  <a:moveTo>
                    <a:pt x="6560" y="14899"/>
                  </a:moveTo>
                  <a:lnTo>
                    <a:pt x="6560" y="10853"/>
                  </a:lnTo>
                  <a:lnTo>
                    <a:pt x="5714" y="9662"/>
                  </a:lnTo>
                  <a:lnTo>
                    <a:pt x="4303" y="8867"/>
                  </a:lnTo>
                  <a:lnTo>
                    <a:pt x="2515" y="8338"/>
                  </a:lnTo>
                  <a:lnTo>
                    <a:pt x="1324" y="7138"/>
                  </a:lnTo>
                  <a:lnTo>
                    <a:pt x="0" y="3547"/>
                  </a:lnTo>
                  <a:lnTo>
                    <a:pt x="493" y="2251"/>
                  </a:lnTo>
                  <a:lnTo>
                    <a:pt x="1669" y="1387"/>
                  </a:lnTo>
                  <a:lnTo>
                    <a:pt x="3300" y="811"/>
                  </a:lnTo>
                  <a:lnTo>
                    <a:pt x="3540" y="427"/>
                  </a:lnTo>
                  <a:lnTo>
                    <a:pt x="2854" y="171"/>
                  </a:lnTo>
                  <a:lnTo>
                    <a:pt x="1549" y="0"/>
                  </a:lnTo>
                  <a:lnTo>
                    <a:pt x="1526" y="733"/>
                  </a:lnTo>
                  <a:lnTo>
                    <a:pt x="16921" y="17579"/>
                  </a:lnTo>
                  <a:lnTo>
                    <a:pt x="28662" y="20323"/>
                  </a:lnTo>
                  <a:lnTo>
                    <a:pt x="59751" y="26130"/>
                  </a:lnTo>
                  <a:lnTo>
                    <a:pt x="96434" y="29347"/>
                  </a:lnTo>
                  <a:lnTo>
                    <a:pt x="126229" y="29904"/>
                  </a:lnTo>
                  <a:lnTo>
                    <a:pt x="157353" y="30069"/>
                  </a:lnTo>
                  <a:lnTo>
                    <a:pt x="191316" y="29271"/>
                  </a:lnTo>
                  <a:lnTo>
                    <a:pt x="226406" y="24103"/>
                  </a:lnTo>
                  <a:lnTo>
                    <a:pt x="262951" y="22727"/>
                  </a:lnTo>
                  <a:lnTo>
                    <a:pt x="273260" y="22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46"/>
            <p:cNvSpPr/>
            <p:nvPr/>
          </p:nvSpPr>
          <p:spPr>
            <a:xfrm>
              <a:off x="3406140" y="2362200"/>
              <a:ext cx="83820" cy="15241"/>
            </a:xfrm>
            <a:custGeom>
              <a:avLst/>
              <a:gdLst/>
              <a:ahLst/>
              <a:cxnLst/>
              <a:rect l="0" t="0" r="0" b="0"/>
              <a:pathLst>
                <a:path w="83820" h="15241">
                  <a:moveTo>
                    <a:pt x="0" y="15240"/>
                  </a:moveTo>
                  <a:lnTo>
                    <a:pt x="33529" y="15240"/>
                  </a:lnTo>
                  <a:lnTo>
                    <a:pt x="60715" y="9156"/>
                  </a:lnTo>
                  <a:lnTo>
                    <a:pt x="83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47"/>
            <p:cNvSpPr/>
            <p:nvPr/>
          </p:nvSpPr>
          <p:spPr>
            <a:xfrm>
              <a:off x="3642455" y="2339340"/>
              <a:ext cx="114205" cy="211371"/>
            </a:xfrm>
            <a:custGeom>
              <a:avLst/>
              <a:gdLst/>
              <a:ahLst/>
              <a:cxnLst/>
              <a:rect l="0" t="0" r="0" b="0"/>
              <a:pathLst>
                <a:path w="114205" h="211371">
                  <a:moveTo>
                    <a:pt x="7525" y="53339"/>
                  </a:moveTo>
                  <a:lnTo>
                    <a:pt x="8371" y="80678"/>
                  </a:lnTo>
                  <a:lnTo>
                    <a:pt x="14085" y="114889"/>
                  </a:lnTo>
                  <a:lnTo>
                    <a:pt x="15005" y="152477"/>
                  </a:lnTo>
                  <a:lnTo>
                    <a:pt x="15132" y="189837"/>
                  </a:lnTo>
                  <a:lnTo>
                    <a:pt x="15142" y="206644"/>
                  </a:lnTo>
                  <a:lnTo>
                    <a:pt x="14296" y="208882"/>
                  </a:lnTo>
                  <a:lnTo>
                    <a:pt x="12886" y="210375"/>
                  </a:lnTo>
                  <a:lnTo>
                    <a:pt x="11099" y="211370"/>
                  </a:lnTo>
                  <a:lnTo>
                    <a:pt x="9907" y="211186"/>
                  </a:lnTo>
                  <a:lnTo>
                    <a:pt x="9113" y="210217"/>
                  </a:lnTo>
                  <a:lnTo>
                    <a:pt x="8230" y="206883"/>
                  </a:lnTo>
                  <a:lnTo>
                    <a:pt x="6887" y="199399"/>
                  </a:lnTo>
                  <a:lnTo>
                    <a:pt x="2350" y="185987"/>
                  </a:lnTo>
                  <a:lnTo>
                    <a:pt x="387" y="156870"/>
                  </a:lnTo>
                  <a:lnTo>
                    <a:pt x="0" y="122803"/>
                  </a:lnTo>
                  <a:lnTo>
                    <a:pt x="6854" y="86377"/>
                  </a:lnTo>
                  <a:lnTo>
                    <a:pt x="23635" y="53845"/>
                  </a:lnTo>
                  <a:lnTo>
                    <a:pt x="34158" y="40017"/>
                  </a:lnTo>
                  <a:lnTo>
                    <a:pt x="70352" y="13157"/>
                  </a:lnTo>
                  <a:lnTo>
                    <a:pt x="86065" y="4274"/>
                  </a:lnTo>
                  <a:lnTo>
                    <a:pt x="11420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48"/>
            <p:cNvSpPr/>
            <p:nvPr/>
          </p:nvSpPr>
          <p:spPr>
            <a:xfrm>
              <a:off x="3782255" y="2356115"/>
              <a:ext cx="164610" cy="188966"/>
            </a:xfrm>
            <a:custGeom>
              <a:avLst/>
              <a:gdLst/>
              <a:ahLst/>
              <a:cxnLst/>
              <a:rect l="0" t="0" r="0" b="0"/>
              <a:pathLst>
                <a:path w="164610" h="188966">
                  <a:moveTo>
                    <a:pt x="12504" y="82285"/>
                  </a:moveTo>
                  <a:lnTo>
                    <a:pt x="16549" y="86330"/>
                  </a:lnTo>
                  <a:lnTo>
                    <a:pt x="20793" y="88316"/>
                  </a:lnTo>
                  <a:lnTo>
                    <a:pt x="52595" y="89811"/>
                  </a:lnTo>
                  <a:lnTo>
                    <a:pt x="88967" y="81603"/>
                  </a:lnTo>
                  <a:lnTo>
                    <a:pt x="121602" y="69495"/>
                  </a:lnTo>
                  <a:lnTo>
                    <a:pt x="141914" y="61091"/>
                  </a:lnTo>
                  <a:lnTo>
                    <a:pt x="157340" y="49100"/>
                  </a:lnTo>
                  <a:lnTo>
                    <a:pt x="161543" y="42700"/>
                  </a:lnTo>
                  <a:lnTo>
                    <a:pt x="164240" y="26456"/>
                  </a:lnTo>
                  <a:lnTo>
                    <a:pt x="164609" y="19936"/>
                  </a:lnTo>
                  <a:lnTo>
                    <a:pt x="163015" y="17013"/>
                  </a:lnTo>
                  <a:lnTo>
                    <a:pt x="147712" y="3646"/>
                  </a:lnTo>
                  <a:lnTo>
                    <a:pt x="140048" y="767"/>
                  </a:lnTo>
                  <a:lnTo>
                    <a:pt x="135633" y="0"/>
                  </a:lnTo>
                  <a:lnTo>
                    <a:pt x="103100" y="6956"/>
                  </a:lnTo>
                  <a:lnTo>
                    <a:pt x="65734" y="20593"/>
                  </a:lnTo>
                  <a:lnTo>
                    <a:pt x="31775" y="48666"/>
                  </a:lnTo>
                  <a:lnTo>
                    <a:pt x="11112" y="82875"/>
                  </a:lnTo>
                  <a:lnTo>
                    <a:pt x="3419" y="96940"/>
                  </a:lnTo>
                  <a:lnTo>
                    <a:pt x="0" y="108836"/>
                  </a:lnTo>
                  <a:lnTo>
                    <a:pt x="2120" y="129098"/>
                  </a:lnTo>
                  <a:lnTo>
                    <a:pt x="12156" y="151189"/>
                  </a:lnTo>
                  <a:lnTo>
                    <a:pt x="21098" y="161733"/>
                  </a:lnTo>
                  <a:lnTo>
                    <a:pt x="44682" y="179446"/>
                  </a:lnTo>
                  <a:lnTo>
                    <a:pt x="58979" y="184734"/>
                  </a:lnTo>
                  <a:lnTo>
                    <a:pt x="92899" y="188129"/>
                  </a:lnTo>
                  <a:lnTo>
                    <a:pt x="125684" y="188854"/>
                  </a:lnTo>
                  <a:lnTo>
                    <a:pt x="142045" y="1889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49"/>
            <p:cNvSpPr/>
            <p:nvPr/>
          </p:nvSpPr>
          <p:spPr>
            <a:xfrm>
              <a:off x="4038600" y="2327674"/>
              <a:ext cx="208444" cy="238326"/>
            </a:xfrm>
            <a:custGeom>
              <a:avLst/>
              <a:gdLst/>
              <a:ahLst/>
              <a:cxnLst/>
              <a:rect l="0" t="0" r="0" b="0"/>
              <a:pathLst>
                <a:path w="208444" h="238326">
                  <a:moveTo>
                    <a:pt x="160019" y="4046"/>
                  </a:moveTo>
                  <a:lnTo>
                    <a:pt x="133528" y="3199"/>
                  </a:lnTo>
                  <a:lnTo>
                    <a:pt x="123974" y="0"/>
                  </a:lnTo>
                  <a:lnTo>
                    <a:pt x="92723" y="2369"/>
                  </a:lnTo>
                  <a:lnTo>
                    <a:pt x="57554" y="3825"/>
                  </a:lnTo>
                  <a:lnTo>
                    <a:pt x="31500" y="10086"/>
                  </a:lnTo>
                  <a:lnTo>
                    <a:pt x="23031" y="14632"/>
                  </a:lnTo>
                  <a:lnTo>
                    <a:pt x="18702" y="19475"/>
                  </a:lnTo>
                  <a:lnTo>
                    <a:pt x="16778" y="24450"/>
                  </a:lnTo>
                  <a:lnTo>
                    <a:pt x="15923" y="29483"/>
                  </a:lnTo>
                  <a:lnTo>
                    <a:pt x="20059" y="36800"/>
                  </a:lnTo>
                  <a:lnTo>
                    <a:pt x="27541" y="44850"/>
                  </a:lnTo>
                  <a:lnTo>
                    <a:pt x="36512" y="51249"/>
                  </a:lnTo>
                  <a:lnTo>
                    <a:pt x="71632" y="61093"/>
                  </a:lnTo>
                  <a:lnTo>
                    <a:pt x="99964" y="71466"/>
                  </a:lnTo>
                  <a:lnTo>
                    <a:pt x="135833" y="86602"/>
                  </a:lnTo>
                  <a:lnTo>
                    <a:pt x="167377" y="105898"/>
                  </a:lnTo>
                  <a:lnTo>
                    <a:pt x="188728" y="120960"/>
                  </a:lnTo>
                  <a:lnTo>
                    <a:pt x="204386" y="141220"/>
                  </a:lnTo>
                  <a:lnTo>
                    <a:pt x="207378" y="146295"/>
                  </a:lnTo>
                  <a:lnTo>
                    <a:pt x="208443" y="158708"/>
                  </a:lnTo>
                  <a:lnTo>
                    <a:pt x="202228" y="183327"/>
                  </a:lnTo>
                  <a:lnTo>
                    <a:pt x="193172" y="194075"/>
                  </a:lnTo>
                  <a:lnTo>
                    <a:pt x="166662" y="214773"/>
                  </a:lnTo>
                  <a:lnTo>
                    <a:pt x="130037" y="229084"/>
                  </a:lnTo>
                  <a:lnTo>
                    <a:pt x="96855" y="236576"/>
                  </a:lnTo>
                  <a:lnTo>
                    <a:pt x="69338" y="238325"/>
                  </a:lnTo>
                  <a:lnTo>
                    <a:pt x="34643" y="231761"/>
                  </a:lnTo>
                  <a:lnTo>
                    <a:pt x="23017" y="226325"/>
                  </a:lnTo>
                  <a:lnTo>
                    <a:pt x="0" y="2021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50"/>
            <p:cNvSpPr/>
            <p:nvPr/>
          </p:nvSpPr>
          <p:spPr>
            <a:xfrm>
              <a:off x="4358673" y="2186940"/>
              <a:ext cx="129399" cy="342901"/>
            </a:xfrm>
            <a:custGeom>
              <a:avLst/>
              <a:gdLst/>
              <a:ahLst/>
              <a:cxnLst/>
              <a:rect l="0" t="0" r="0" b="0"/>
              <a:pathLst>
                <a:path w="129399" h="342901">
                  <a:moveTo>
                    <a:pt x="60927" y="0"/>
                  </a:moveTo>
                  <a:lnTo>
                    <a:pt x="60927" y="4045"/>
                  </a:lnTo>
                  <a:lnTo>
                    <a:pt x="63184" y="8288"/>
                  </a:lnTo>
                  <a:lnTo>
                    <a:pt x="64972" y="10605"/>
                  </a:lnTo>
                  <a:lnTo>
                    <a:pt x="66958" y="17695"/>
                  </a:lnTo>
                  <a:lnTo>
                    <a:pt x="68407" y="50450"/>
                  </a:lnTo>
                  <a:lnTo>
                    <a:pt x="64474" y="87294"/>
                  </a:lnTo>
                  <a:lnTo>
                    <a:pt x="57932" y="117116"/>
                  </a:lnTo>
                  <a:lnTo>
                    <a:pt x="50632" y="151447"/>
                  </a:lnTo>
                  <a:lnTo>
                    <a:pt x="43107" y="188430"/>
                  </a:lnTo>
                  <a:lnTo>
                    <a:pt x="35515" y="226199"/>
                  </a:lnTo>
                  <a:lnTo>
                    <a:pt x="27903" y="260155"/>
                  </a:lnTo>
                  <a:lnTo>
                    <a:pt x="16240" y="291666"/>
                  </a:lnTo>
                  <a:lnTo>
                    <a:pt x="6468" y="326265"/>
                  </a:lnTo>
                  <a:lnTo>
                    <a:pt x="79" y="342611"/>
                  </a:lnTo>
                  <a:lnTo>
                    <a:pt x="0" y="338769"/>
                  </a:lnTo>
                  <a:lnTo>
                    <a:pt x="6903" y="322955"/>
                  </a:lnTo>
                  <a:lnTo>
                    <a:pt x="24440" y="284895"/>
                  </a:lnTo>
                  <a:lnTo>
                    <a:pt x="36757" y="255910"/>
                  </a:lnTo>
                  <a:lnTo>
                    <a:pt x="51131" y="225873"/>
                  </a:lnTo>
                  <a:lnTo>
                    <a:pt x="66115" y="195524"/>
                  </a:lnTo>
                  <a:lnTo>
                    <a:pt x="81111" y="161859"/>
                  </a:lnTo>
                  <a:lnTo>
                    <a:pt x="100378" y="136701"/>
                  </a:lnTo>
                  <a:lnTo>
                    <a:pt x="108376" y="132723"/>
                  </a:lnTo>
                  <a:lnTo>
                    <a:pt x="112880" y="131662"/>
                  </a:lnTo>
                  <a:lnTo>
                    <a:pt x="116729" y="131801"/>
                  </a:lnTo>
                  <a:lnTo>
                    <a:pt x="123263" y="134214"/>
                  </a:lnTo>
                  <a:lnTo>
                    <a:pt x="125344" y="136042"/>
                  </a:lnTo>
                  <a:lnTo>
                    <a:pt x="127657" y="140332"/>
                  </a:lnTo>
                  <a:lnTo>
                    <a:pt x="129398" y="177444"/>
                  </a:lnTo>
                  <a:lnTo>
                    <a:pt x="127227" y="214293"/>
                  </a:lnTo>
                  <a:lnTo>
                    <a:pt x="118954" y="244116"/>
                  </a:lnTo>
                  <a:lnTo>
                    <a:pt x="105778" y="274402"/>
                  </a:lnTo>
                  <a:lnTo>
                    <a:pt x="86155" y="310931"/>
                  </a:lnTo>
                  <a:lnTo>
                    <a:pt x="68546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51"/>
            <p:cNvSpPr/>
            <p:nvPr/>
          </p:nvSpPr>
          <p:spPr>
            <a:xfrm>
              <a:off x="3390900" y="2926080"/>
              <a:ext cx="228601" cy="38101"/>
            </a:xfrm>
            <a:custGeom>
              <a:avLst/>
              <a:gdLst/>
              <a:ahLst/>
              <a:cxnLst/>
              <a:rect l="0" t="0" r="0" b="0"/>
              <a:pathLst>
                <a:path w="228601" h="38101">
                  <a:moveTo>
                    <a:pt x="0" y="38100"/>
                  </a:moveTo>
                  <a:lnTo>
                    <a:pt x="4045" y="38100"/>
                  </a:lnTo>
                  <a:lnTo>
                    <a:pt x="40335" y="30339"/>
                  </a:lnTo>
                  <a:lnTo>
                    <a:pt x="77143" y="22330"/>
                  </a:lnTo>
                  <a:lnTo>
                    <a:pt x="109217" y="15083"/>
                  </a:lnTo>
                  <a:lnTo>
                    <a:pt x="145531" y="9831"/>
                  </a:lnTo>
                  <a:lnTo>
                    <a:pt x="178587" y="6017"/>
                  </a:lnTo>
                  <a:lnTo>
                    <a:pt x="212511" y="1188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52"/>
            <p:cNvSpPr/>
            <p:nvPr/>
          </p:nvSpPr>
          <p:spPr>
            <a:xfrm>
              <a:off x="3893819" y="2804159"/>
              <a:ext cx="15241" cy="242805"/>
            </a:xfrm>
            <a:custGeom>
              <a:avLst/>
              <a:gdLst/>
              <a:ahLst/>
              <a:cxnLst/>
              <a:rect l="0" t="0" r="0" b="0"/>
              <a:pathLst>
                <a:path w="15241" h="242805">
                  <a:moveTo>
                    <a:pt x="15240" y="0"/>
                  </a:moveTo>
                  <a:lnTo>
                    <a:pt x="15240" y="33466"/>
                  </a:lnTo>
                  <a:lnTo>
                    <a:pt x="15240" y="65595"/>
                  </a:lnTo>
                  <a:lnTo>
                    <a:pt x="15240" y="98646"/>
                  </a:lnTo>
                  <a:lnTo>
                    <a:pt x="15240" y="131205"/>
                  </a:lnTo>
                  <a:lnTo>
                    <a:pt x="11195" y="162301"/>
                  </a:lnTo>
                  <a:lnTo>
                    <a:pt x="7480" y="197066"/>
                  </a:lnTo>
                  <a:lnTo>
                    <a:pt x="1153" y="232037"/>
                  </a:lnTo>
                  <a:lnTo>
                    <a:pt x="102" y="242804"/>
                  </a:lnTo>
                  <a:lnTo>
                    <a:pt x="2" y="205472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53"/>
            <p:cNvSpPr/>
            <p:nvPr/>
          </p:nvSpPr>
          <p:spPr>
            <a:xfrm>
              <a:off x="3901467" y="2712719"/>
              <a:ext cx="274293" cy="60962"/>
            </a:xfrm>
            <a:custGeom>
              <a:avLst/>
              <a:gdLst/>
              <a:ahLst/>
              <a:cxnLst/>
              <a:rect l="0" t="0" r="0" b="0"/>
              <a:pathLst>
                <a:path w="274293" h="60962">
                  <a:moveTo>
                    <a:pt x="7592" y="60961"/>
                  </a:moveTo>
                  <a:lnTo>
                    <a:pt x="1032" y="60961"/>
                  </a:lnTo>
                  <a:lnTo>
                    <a:pt x="679" y="60114"/>
                  </a:lnTo>
                  <a:lnTo>
                    <a:pt x="0" y="49609"/>
                  </a:lnTo>
                  <a:lnTo>
                    <a:pt x="838" y="48313"/>
                  </a:lnTo>
                  <a:lnTo>
                    <a:pt x="2242" y="47449"/>
                  </a:lnTo>
                  <a:lnTo>
                    <a:pt x="39097" y="35216"/>
                  </a:lnTo>
                  <a:lnTo>
                    <a:pt x="69327" y="27838"/>
                  </a:lnTo>
                  <a:lnTo>
                    <a:pt x="101049" y="20290"/>
                  </a:lnTo>
                  <a:lnTo>
                    <a:pt x="126175" y="15227"/>
                  </a:lnTo>
                  <a:lnTo>
                    <a:pt x="153430" y="11001"/>
                  </a:lnTo>
                  <a:lnTo>
                    <a:pt x="179653" y="9123"/>
                  </a:lnTo>
                  <a:lnTo>
                    <a:pt x="214172" y="4020"/>
                  </a:lnTo>
                  <a:lnTo>
                    <a:pt x="249247" y="795"/>
                  </a:lnTo>
                  <a:lnTo>
                    <a:pt x="27429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54"/>
            <p:cNvSpPr/>
            <p:nvPr/>
          </p:nvSpPr>
          <p:spPr>
            <a:xfrm>
              <a:off x="3886200" y="2887980"/>
              <a:ext cx="228601" cy="42491"/>
            </a:xfrm>
            <a:custGeom>
              <a:avLst/>
              <a:gdLst/>
              <a:ahLst/>
              <a:cxnLst/>
              <a:rect l="0" t="0" r="0" b="0"/>
              <a:pathLst>
                <a:path w="228601" h="42491">
                  <a:moveTo>
                    <a:pt x="0" y="38100"/>
                  </a:moveTo>
                  <a:lnTo>
                    <a:pt x="20424" y="38946"/>
                  </a:lnTo>
                  <a:lnTo>
                    <a:pt x="39635" y="42490"/>
                  </a:lnTo>
                  <a:lnTo>
                    <a:pt x="71141" y="39218"/>
                  </a:lnTo>
                  <a:lnTo>
                    <a:pt x="99818" y="36173"/>
                  </a:lnTo>
                  <a:lnTo>
                    <a:pt x="129764" y="29909"/>
                  </a:lnTo>
                  <a:lnTo>
                    <a:pt x="160086" y="22690"/>
                  </a:lnTo>
                  <a:lnTo>
                    <a:pt x="196627" y="12666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55"/>
            <p:cNvSpPr/>
            <p:nvPr/>
          </p:nvSpPr>
          <p:spPr>
            <a:xfrm>
              <a:off x="4251959" y="2712719"/>
              <a:ext cx="76201" cy="342901"/>
            </a:xfrm>
            <a:custGeom>
              <a:avLst/>
              <a:gdLst/>
              <a:ahLst/>
              <a:cxnLst/>
              <a:rect l="0" t="0" r="0" b="0"/>
              <a:pathLst>
                <a:path w="76201" h="342901">
                  <a:moveTo>
                    <a:pt x="76200" y="0"/>
                  </a:moveTo>
                  <a:lnTo>
                    <a:pt x="76200" y="4046"/>
                  </a:lnTo>
                  <a:lnTo>
                    <a:pt x="75354" y="5237"/>
                  </a:lnTo>
                  <a:lnTo>
                    <a:pt x="73943" y="6032"/>
                  </a:lnTo>
                  <a:lnTo>
                    <a:pt x="72155" y="6561"/>
                  </a:lnTo>
                  <a:lnTo>
                    <a:pt x="70964" y="7761"/>
                  </a:lnTo>
                  <a:lnTo>
                    <a:pt x="69640" y="11352"/>
                  </a:lnTo>
                  <a:lnTo>
                    <a:pt x="63406" y="47091"/>
                  </a:lnTo>
                  <a:lnTo>
                    <a:pt x="59186" y="78729"/>
                  </a:lnTo>
                  <a:lnTo>
                    <a:pt x="52815" y="109688"/>
                  </a:lnTo>
                  <a:lnTo>
                    <a:pt x="45565" y="145672"/>
                  </a:lnTo>
                  <a:lnTo>
                    <a:pt x="35797" y="180887"/>
                  </a:lnTo>
                  <a:lnTo>
                    <a:pt x="24436" y="215028"/>
                  </a:lnTo>
                  <a:lnTo>
                    <a:pt x="15707" y="247439"/>
                  </a:lnTo>
                  <a:lnTo>
                    <a:pt x="5173" y="281146"/>
                  </a:lnTo>
                  <a:lnTo>
                    <a:pt x="455" y="316985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56"/>
            <p:cNvSpPr/>
            <p:nvPr/>
          </p:nvSpPr>
          <p:spPr>
            <a:xfrm>
              <a:off x="4331922" y="2849880"/>
              <a:ext cx="170982" cy="189883"/>
            </a:xfrm>
            <a:custGeom>
              <a:avLst/>
              <a:gdLst/>
              <a:ahLst/>
              <a:cxnLst/>
              <a:rect l="0" t="0" r="0" b="0"/>
              <a:pathLst>
                <a:path w="170982" h="189883">
                  <a:moveTo>
                    <a:pt x="110537" y="0"/>
                  </a:moveTo>
                  <a:lnTo>
                    <a:pt x="91457" y="846"/>
                  </a:lnTo>
                  <a:lnTo>
                    <a:pt x="67187" y="10605"/>
                  </a:lnTo>
                  <a:lnTo>
                    <a:pt x="52067" y="21957"/>
                  </a:lnTo>
                  <a:lnTo>
                    <a:pt x="25678" y="57504"/>
                  </a:lnTo>
                  <a:lnTo>
                    <a:pt x="9924" y="89879"/>
                  </a:lnTo>
                  <a:lnTo>
                    <a:pt x="2798" y="121611"/>
                  </a:lnTo>
                  <a:lnTo>
                    <a:pt x="0" y="137023"/>
                  </a:lnTo>
                  <a:lnTo>
                    <a:pt x="3185" y="159132"/>
                  </a:lnTo>
                  <a:lnTo>
                    <a:pt x="7227" y="171196"/>
                  </a:lnTo>
                  <a:lnTo>
                    <a:pt x="14104" y="179945"/>
                  </a:lnTo>
                  <a:lnTo>
                    <a:pt x="18308" y="183463"/>
                  </a:lnTo>
                  <a:lnTo>
                    <a:pt x="29754" y="187372"/>
                  </a:lnTo>
                  <a:lnTo>
                    <a:pt x="57797" y="189882"/>
                  </a:lnTo>
                  <a:lnTo>
                    <a:pt x="80235" y="186271"/>
                  </a:lnTo>
                  <a:lnTo>
                    <a:pt x="109726" y="171382"/>
                  </a:lnTo>
                  <a:lnTo>
                    <a:pt x="147654" y="141275"/>
                  </a:lnTo>
                  <a:lnTo>
                    <a:pt x="162680" y="113608"/>
                  </a:lnTo>
                  <a:lnTo>
                    <a:pt x="168885" y="91235"/>
                  </a:lnTo>
                  <a:lnTo>
                    <a:pt x="170981" y="64964"/>
                  </a:lnTo>
                  <a:lnTo>
                    <a:pt x="166753" y="53991"/>
                  </a:lnTo>
                  <a:lnTo>
                    <a:pt x="149863" y="2802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57"/>
            <p:cNvSpPr/>
            <p:nvPr/>
          </p:nvSpPr>
          <p:spPr>
            <a:xfrm>
              <a:off x="4534029" y="2811780"/>
              <a:ext cx="326941" cy="212864"/>
            </a:xfrm>
            <a:custGeom>
              <a:avLst/>
              <a:gdLst/>
              <a:ahLst/>
              <a:cxnLst/>
              <a:rect l="0" t="0" r="0" b="0"/>
              <a:pathLst>
                <a:path w="326941" h="212864">
                  <a:moveTo>
                    <a:pt x="15111" y="22860"/>
                  </a:moveTo>
                  <a:lnTo>
                    <a:pt x="15111" y="26905"/>
                  </a:lnTo>
                  <a:lnTo>
                    <a:pt x="15957" y="28097"/>
                  </a:lnTo>
                  <a:lnTo>
                    <a:pt x="17368" y="28891"/>
                  </a:lnTo>
                  <a:lnTo>
                    <a:pt x="19156" y="29420"/>
                  </a:lnTo>
                  <a:lnTo>
                    <a:pt x="20347" y="30620"/>
                  </a:lnTo>
                  <a:lnTo>
                    <a:pt x="24517" y="38629"/>
                  </a:lnTo>
                  <a:lnTo>
                    <a:pt x="26462" y="40992"/>
                  </a:lnTo>
                  <a:lnTo>
                    <a:pt x="28623" y="48134"/>
                  </a:lnTo>
                  <a:lnTo>
                    <a:pt x="30009" y="66516"/>
                  </a:lnTo>
                  <a:lnTo>
                    <a:pt x="23760" y="100606"/>
                  </a:lnTo>
                  <a:lnTo>
                    <a:pt x="14577" y="137363"/>
                  </a:lnTo>
                  <a:lnTo>
                    <a:pt x="3187" y="174440"/>
                  </a:lnTo>
                  <a:lnTo>
                    <a:pt x="0" y="207702"/>
                  </a:lnTo>
                  <a:lnTo>
                    <a:pt x="804" y="209588"/>
                  </a:lnTo>
                  <a:lnTo>
                    <a:pt x="2186" y="210845"/>
                  </a:lnTo>
                  <a:lnTo>
                    <a:pt x="3954" y="211683"/>
                  </a:lnTo>
                  <a:lnTo>
                    <a:pt x="14533" y="212863"/>
                  </a:lnTo>
                  <a:lnTo>
                    <a:pt x="23603" y="208623"/>
                  </a:lnTo>
                  <a:lnTo>
                    <a:pt x="53287" y="186237"/>
                  </a:lnTo>
                  <a:lnTo>
                    <a:pt x="85955" y="150436"/>
                  </a:lnTo>
                  <a:lnTo>
                    <a:pt x="109922" y="120125"/>
                  </a:lnTo>
                  <a:lnTo>
                    <a:pt x="124106" y="98123"/>
                  </a:lnTo>
                  <a:lnTo>
                    <a:pt x="129311" y="94410"/>
                  </a:lnTo>
                  <a:lnTo>
                    <a:pt x="136579" y="91614"/>
                  </a:lnTo>
                  <a:lnTo>
                    <a:pt x="136896" y="95536"/>
                  </a:lnTo>
                  <a:lnTo>
                    <a:pt x="134713" y="99751"/>
                  </a:lnTo>
                  <a:lnTo>
                    <a:pt x="132946" y="102061"/>
                  </a:lnTo>
                  <a:lnTo>
                    <a:pt x="130982" y="109142"/>
                  </a:lnTo>
                  <a:lnTo>
                    <a:pt x="130458" y="113401"/>
                  </a:lnTo>
                  <a:lnTo>
                    <a:pt x="136063" y="146429"/>
                  </a:lnTo>
                  <a:lnTo>
                    <a:pt x="138859" y="156237"/>
                  </a:lnTo>
                  <a:lnTo>
                    <a:pt x="147450" y="168777"/>
                  </a:lnTo>
                  <a:lnTo>
                    <a:pt x="160720" y="180959"/>
                  </a:lnTo>
                  <a:lnTo>
                    <a:pt x="165524" y="184139"/>
                  </a:lnTo>
                  <a:lnTo>
                    <a:pt x="184420" y="188615"/>
                  </a:lnTo>
                  <a:lnTo>
                    <a:pt x="213560" y="189281"/>
                  </a:lnTo>
                  <a:lnTo>
                    <a:pt x="251374" y="179844"/>
                  </a:lnTo>
                  <a:lnTo>
                    <a:pt x="280973" y="163998"/>
                  </a:lnTo>
                  <a:lnTo>
                    <a:pt x="304003" y="142304"/>
                  </a:lnTo>
                  <a:lnTo>
                    <a:pt x="317455" y="121186"/>
                  </a:lnTo>
                  <a:lnTo>
                    <a:pt x="323052" y="106354"/>
                  </a:lnTo>
                  <a:lnTo>
                    <a:pt x="326940" y="68537"/>
                  </a:lnTo>
                  <a:lnTo>
                    <a:pt x="323310" y="45707"/>
                  </a:lnTo>
                  <a:lnTo>
                    <a:pt x="312827" y="26901"/>
                  </a:lnTo>
                  <a:lnTo>
                    <a:pt x="298997" y="14650"/>
                  </a:lnTo>
                  <a:lnTo>
                    <a:pt x="280000" y="3771"/>
                  </a:lnTo>
                  <a:lnTo>
                    <a:pt x="267216" y="744"/>
                  </a:lnTo>
                  <a:lnTo>
                    <a:pt x="25133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58"/>
            <p:cNvSpPr/>
            <p:nvPr/>
          </p:nvSpPr>
          <p:spPr>
            <a:xfrm>
              <a:off x="4907280" y="2727959"/>
              <a:ext cx="525781" cy="255149"/>
            </a:xfrm>
            <a:custGeom>
              <a:avLst/>
              <a:gdLst/>
              <a:ahLst/>
              <a:cxnLst/>
              <a:rect l="0" t="0" r="0" b="0"/>
              <a:pathLst>
                <a:path w="525781" h="255149">
                  <a:moveTo>
                    <a:pt x="0" y="121921"/>
                  </a:moveTo>
                  <a:lnTo>
                    <a:pt x="4045" y="125966"/>
                  </a:lnTo>
                  <a:lnTo>
                    <a:pt x="8288" y="127952"/>
                  </a:lnTo>
                  <a:lnTo>
                    <a:pt x="41809" y="134715"/>
                  </a:lnTo>
                  <a:lnTo>
                    <a:pt x="78908" y="136946"/>
                  </a:lnTo>
                  <a:lnTo>
                    <a:pt x="98169" y="136250"/>
                  </a:lnTo>
                  <a:lnTo>
                    <a:pt x="127602" y="127750"/>
                  </a:lnTo>
                  <a:lnTo>
                    <a:pt x="130788" y="125807"/>
                  </a:lnTo>
                  <a:lnTo>
                    <a:pt x="139317" y="114982"/>
                  </a:lnTo>
                  <a:lnTo>
                    <a:pt x="143161" y="105095"/>
                  </a:lnTo>
                  <a:lnTo>
                    <a:pt x="144717" y="68419"/>
                  </a:lnTo>
                  <a:lnTo>
                    <a:pt x="143905" y="58349"/>
                  </a:lnTo>
                  <a:lnTo>
                    <a:pt x="140722" y="48229"/>
                  </a:lnTo>
                  <a:lnTo>
                    <a:pt x="134227" y="40344"/>
                  </a:lnTo>
                  <a:lnTo>
                    <a:pt x="125696" y="34864"/>
                  </a:lnTo>
                  <a:lnTo>
                    <a:pt x="116260" y="32429"/>
                  </a:lnTo>
                  <a:lnTo>
                    <a:pt x="106422" y="33604"/>
                  </a:lnTo>
                  <a:lnTo>
                    <a:pt x="76009" y="44438"/>
                  </a:lnTo>
                  <a:lnTo>
                    <a:pt x="44523" y="66540"/>
                  </a:lnTo>
                  <a:lnTo>
                    <a:pt x="34464" y="78680"/>
                  </a:lnTo>
                  <a:lnTo>
                    <a:pt x="18304" y="115474"/>
                  </a:lnTo>
                  <a:lnTo>
                    <a:pt x="9981" y="150876"/>
                  </a:lnTo>
                  <a:lnTo>
                    <a:pt x="9516" y="166963"/>
                  </a:lnTo>
                  <a:lnTo>
                    <a:pt x="12132" y="182580"/>
                  </a:lnTo>
                  <a:lnTo>
                    <a:pt x="22409" y="201606"/>
                  </a:lnTo>
                  <a:lnTo>
                    <a:pt x="40224" y="217968"/>
                  </a:lnTo>
                  <a:lnTo>
                    <a:pt x="75083" y="232584"/>
                  </a:lnTo>
                  <a:lnTo>
                    <a:pt x="104561" y="240129"/>
                  </a:lnTo>
                  <a:lnTo>
                    <a:pt x="134744" y="242741"/>
                  </a:lnTo>
                  <a:lnTo>
                    <a:pt x="165137" y="241821"/>
                  </a:lnTo>
                  <a:lnTo>
                    <a:pt x="195591" y="232424"/>
                  </a:lnTo>
                  <a:lnTo>
                    <a:pt x="225216" y="223901"/>
                  </a:lnTo>
                  <a:lnTo>
                    <a:pt x="258411" y="211178"/>
                  </a:lnTo>
                  <a:lnTo>
                    <a:pt x="289427" y="188564"/>
                  </a:lnTo>
                  <a:lnTo>
                    <a:pt x="324662" y="151171"/>
                  </a:lnTo>
                  <a:lnTo>
                    <a:pt x="336179" y="129176"/>
                  </a:lnTo>
                  <a:lnTo>
                    <a:pt x="342310" y="91879"/>
                  </a:lnTo>
                  <a:lnTo>
                    <a:pt x="342725" y="82163"/>
                  </a:lnTo>
                  <a:lnTo>
                    <a:pt x="341936" y="80175"/>
                  </a:lnTo>
                  <a:lnTo>
                    <a:pt x="340564" y="78851"/>
                  </a:lnTo>
                  <a:lnTo>
                    <a:pt x="336323" y="76724"/>
                  </a:lnTo>
                  <a:lnTo>
                    <a:pt x="335975" y="77396"/>
                  </a:lnTo>
                  <a:lnTo>
                    <a:pt x="335291" y="109672"/>
                  </a:lnTo>
                  <a:lnTo>
                    <a:pt x="339327" y="141797"/>
                  </a:lnTo>
                  <a:lnTo>
                    <a:pt x="347431" y="175518"/>
                  </a:lnTo>
                  <a:lnTo>
                    <a:pt x="352167" y="211655"/>
                  </a:lnTo>
                  <a:lnTo>
                    <a:pt x="358200" y="243459"/>
                  </a:lnTo>
                  <a:lnTo>
                    <a:pt x="359873" y="246126"/>
                  </a:lnTo>
                  <a:lnTo>
                    <a:pt x="361835" y="247904"/>
                  </a:lnTo>
                  <a:lnTo>
                    <a:pt x="364015" y="252138"/>
                  </a:lnTo>
                  <a:lnTo>
                    <a:pt x="364597" y="254452"/>
                  </a:lnTo>
                  <a:lnTo>
                    <a:pt x="364985" y="255148"/>
                  </a:lnTo>
                  <a:lnTo>
                    <a:pt x="365243" y="254765"/>
                  </a:lnTo>
                  <a:lnTo>
                    <a:pt x="365657" y="248068"/>
                  </a:lnTo>
                  <a:lnTo>
                    <a:pt x="357993" y="216400"/>
                  </a:lnTo>
                  <a:lnTo>
                    <a:pt x="352247" y="181474"/>
                  </a:lnTo>
                  <a:lnTo>
                    <a:pt x="350861" y="146008"/>
                  </a:lnTo>
                  <a:lnTo>
                    <a:pt x="354666" y="118239"/>
                  </a:lnTo>
                  <a:lnTo>
                    <a:pt x="369245" y="88562"/>
                  </a:lnTo>
                  <a:lnTo>
                    <a:pt x="403012" y="59514"/>
                  </a:lnTo>
                  <a:lnTo>
                    <a:pt x="433148" y="39365"/>
                  </a:lnTo>
                  <a:lnTo>
                    <a:pt x="467665" y="26434"/>
                  </a:lnTo>
                  <a:lnTo>
                    <a:pt x="505582" y="9581"/>
                  </a:lnTo>
                  <a:lnTo>
                    <a:pt x="5257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59"/>
            <p:cNvSpPr/>
            <p:nvPr/>
          </p:nvSpPr>
          <p:spPr>
            <a:xfrm>
              <a:off x="5529263" y="2727959"/>
              <a:ext cx="229371" cy="243842"/>
            </a:xfrm>
            <a:custGeom>
              <a:avLst/>
              <a:gdLst/>
              <a:ahLst/>
              <a:cxnLst/>
              <a:rect l="0" t="0" r="0" b="0"/>
              <a:pathLst>
                <a:path w="229371" h="243842">
                  <a:moveTo>
                    <a:pt x="124776" y="0"/>
                  </a:moveTo>
                  <a:lnTo>
                    <a:pt x="91311" y="0"/>
                  </a:lnTo>
                  <a:lnTo>
                    <a:pt x="70552" y="2258"/>
                  </a:lnTo>
                  <a:lnTo>
                    <a:pt x="38456" y="12998"/>
                  </a:lnTo>
                  <a:lnTo>
                    <a:pt x="14498" y="22919"/>
                  </a:lnTo>
                  <a:lnTo>
                    <a:pt x="1111" y="33032"/>
                  </a:lnTo>
                  <a:lnTo>
                    <a:pt x="0" y="35568"/>
                  </a:lnTo>
                  <a:lnTo>
                    <a:pt x="105" y="38106"/>
                  </a:lnTo>
                  <a:lnTo>
                    <a:pt x="2480" y="43183"/>
                  </a:lnTo>
                  <a:lnTo>
                    <a:pt x="6358" y="48261"/>
                  </a:lnTo>
                  <a:lnTo>
                    <a:pt x="37887" y="70061"/>
                  </a:lnTo>
                  <a:lnTo>
                    <a:pt x="70799" y="86308"/>
                  </a:lnTo>
                  <a:lnTo>
                    <a:pt x="99940" y="96599"/>
                  </a:lnTo>
                  <a:lnTo>
                    <a:pt x="137870" y="114818"/>
                  </a:lnTo>
                  <a:lnTo>
                    <a:pt x="170072" y="134723"/>
                  </a:lnTo>
                  <a:lnTo>
                    <a:pt x="206283" y="160034"/>
                  </a:lnTo>
                  <a:lnTo>
                    <a:pt x="220894" y="175264"/>
                  </a:lnTo>
                  <a:lnTo>
                    <a:pt x="226762" y="185422"/>
                  </a:lnTo>
                  <a:lnTo>
                    <a:pt x="229370" y="195581"/>
                  </a:lnTo>
                  <a:lnTo>
                    <a:pt x="228271" y="203483"/>
                  </a:lnTo>
                  <a:lnTo>
                    <a:pt x="226793" y="206776"/>
                  </a:lnTo>
                  <a:lnTo>
                    <a:pt x="208532" y="219500"/>
                  </a:lnTo>
                  <a:lnTo>
                    <a:pt x="181672" y="229949"/>
                  </a:lnTo>
                  <a:lnTo>
                    <a:pt x="148219" y="234362"/>
                  </a:lnTo>
                  <a:lnTo>
                    <a:pt x="121649" y="237652"/>
                  </a:lnTo>
                  <a:lnTo>
                    <a:pt x="93753" y="241090"/>
                  </a:lnTo>
                  <a:lnTo>
                    <a:pt x="55941" y="243026"/>
                  </a:lnTo>
                  <a:lnTo>
                    <a:pt x="18097" y="2438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60"/>
            <p:cNvSpPr/>
            <p:nvPr/>
          </p:nvSpPr>
          <p:spPr>
            <a:xfrm>
              <a:off x="3852947" y="3188389"/>
              <a:ext cx="246613" cy="277965"/>
            </a:xfrm>
            <a:custGeom>
              <a:avLst/>
              <a:gdLst/>
              <a:ahLst/>
              <a:cxnLst/>
              <a:rect l="0" t="0" r="0" b="0"/>
              <a:pathLst>
                <a:path w="246613" h="277965">
                  <a:moveTo>
                    <a:pt x="216133" y="4391"/>
                  </a:moveTo>
                  <a:lnTo>
                    <a:pt x="212087" y="4391"/>
                  </a:lnTo>
                  <a:lnTo>
                    <a:pt x="207843" y="2133"/>
                  </a:lnTo>
                  <a:lnTo>
                    <a:pt x="205526" y="345"/>
                  </a:lnTo>
                  <a:lnTo>
                    <a:pt x="202288" y="0"/>
                  </a:lnTo>
                  <a:lnTo>
                    <a:pt x="169085" y="5587"/>
                  </a:lnTo>
                  <a:lnTo>
                    <a:pt x="137413" y="20870"/>
                  </a:lnTo>
                  <a:lnTo>
                    <a:pt x="102840" y="40195"/>
                  </a:lnTo>
                  <a:lnTo>
                    <a:pt x="66315" y="66402"/>
                  </a:lnTo>
                  <a:lnTo>
                    <a:pt x="33763" y="96038"/>
                  </a:lnTo>
                  <a:lnTo>
                    <a:pt x="19933" y="112010"/>
                  </a:lnTo>
                  <a:lnTo>
                    <a:pt x="4155" y="147600"/>
                  </a:lnTo>
                  <a:lnTo>
                    <a:pt x="0" y="164559"/>
                  </a:lnTo>
                  <a:lnTo>
                    <a:pt x="4232" y="200784"/>
                  </a:lnTo>
                  <a:lnTo>
                    <a:pt x="13221" y="232649"/>
                  </a:lnTo>
                  <a:lnTo>
                    <a:pt x="22656" y="245821"/>
                  </a:lnTo>
                  <a:lnTo>
                    <a:pt x="36163" y="256473"/>
                  </a:lnTo>
                  <a:lnTo>
                    <a:pt x="72429" y="270210"/>
                  </a:lnTo>
                  <a:lnTo>
                    <a:pt x="102152" y="276192"/>
                  </a:lnTo>
                  <a:lnTo>
                    <a:pt x="134665" y="277964"/>
                  </a:lnTo>
                  <a:lnTo>
                    <a:pt x="157911" y="276686"/>
                  </a:lnTo>
                  <a:lnTo>
                    <a:pt x="190039" y="268139"/>
                  </a:lnTo>
                  <a:lnTo>
                    <a:pt x="219314" y="263160"/>
                  </a:lnTo>
                  <a:lnTo>
                    <a:pt x="246612" y="24823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61"/>
            <p:cNvSpPr/>
            <p:nvPr/>
          </p:nvSpPr>
          <p:spPr>
            <a:xfrm>
              <a:off x="4221516" y="3155739"/>
              <a:ext cx="236185" cy="311362"/>
            </a:xfrm>
            <a:custGeom>
              <a:avLst/>
              <a:gdLst/>
              <a:ahLst/>
              <a:cxnLst/>
              <a:rect l="0" t="0" r="0" b="0"/>
              <a:pathLst>
                <a:path w="236185" h="311362">
                  <a:moveTo>
                    <a:pt x="38064" y="6561"/>
                  </a:moveTo>
                  <a:lnTo>
                    <a:pt x="38064" y="0"/>
                  </a:lnTo>
                  <a:lnTo>
                    <a:pt x="34018" y="3300"/>
                  </a:lnTo>
                  <a:lnTo>
                    <a:pt x="32032" y="7369"/>
                  </a:lnTo>
                  <a:lnTo>
                    <a:pt x="30536" y="34994"/>
                  </a:lnTo>
                  <a:lnTo>
                    <a:pt x="30462" y="67932"/>
                  </a:lnTo>
                  <a:lnTo>
                    <a:pt x="29602" y="101321"/>
                  </a:lnTo>
                  <a:lnTo>
                    <a:pt x="25208" y="134733"/>
                  </a:lnTo>
                  <a:lnTo>
                    <a:pt x="23883" y="161739"/>
                  </a:lnTo>
                  <a:lnTo>
                    <a:pt x="19092" y="197413"/>
                  </a:lnTo>
                  <a:lnTo>
                    <a:pt x="16356" y="233478"/>
                  </a:lnTo>
                  <a:lnTo>
                    <a:pt x="9348" y="270576"/>
                  </a:lnTo>
                  <a:lnTo>
                    <a:pt x="587" y="302766"/>
                  </a:lnTo>
                  <a:lnTo>
                    <a:pt x="87" y="309663"/>
                  </a:lnTo>
                  <a:lnTo>
                    <a:pt x="0" y="306812"/>
                  </a:lnTo>
                  <a:lnTo>
                    <a:pt x="7726" y="276232"/>
                  </a:lnTo>
                  <a:lnTo>
                    <a:pt x="15733" y="241361"/>
                  </a:lnTo>
                  <a:lnTo>
                    <a:pt x="25468" y="205905"/>
                  </a:lnTo>
                  <a:lnTo>
                    <a:pt x="41628" y="169206"/>
                  </a:lnTo>
                  <a:lnTo>
                    <a:pt x="56994" y="145345"/>
                  </a:lnTo>
                  <a:lnTo>
                    <a:pt x="87844" y="116329"/>
                  </a:lnTo>
                  <a:lnTo>
                    <a:pt x="100828" y="110380"/>
                  </a:lnTo>
                  <a:lnTo>
                    <a:pt x="136613" y="106038"/>
                  </a:lnTo>
                  <a:lnTo>
                    <a:pt x="141863" y="105899"/>
                  </a:lnTo>
                  <a:lnTo>
                    <a:pt x="179214" y="122812"/>
                  </a:lnTo>
                  <a:lnTo>
                    <a:pt x="195221" y="138937"/>
                  </a:lnTo>
                  <a:lnTo>
                    <a:pt x="209716" y="167987"/>
                  </a:lnTo>
                  <a:lnTo>
                    <a:pt x="220733" y="205460"/>
                  </a:lnTo>
                  <a:lnTo>
                    <a:pt x="227017" y="241429"/>
                  </a:lnTo>
                  <a:lnTo>
                    <a:pt x="228360" y="278445"/>
                  </a:lnTo>
                  <a:lnTo>
                    <a:pt x="228523" y="296674"/>
                  </a:lnTo>
                  <a:lnTo>
                    <a:pt x="230803" y="302858"/>
                  </a:lnTo>
                  <a:lnTo>
                    <a:pt x="236184" y="311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62"/>
            <p:cNvSpPr/>
            <p:nvPr/>
          </p:nvSpPr>
          <p:spPr>
            <a:xfrm>
              <a:off x="4587240" y="3238500"/>
              <a:ext cx="182880" cy="236048"/>
            </a:xfrm>
            <a:custGeom>
              <a:avLst/>
              <a:gdLst/>
              <a:ahLst/>
              <a:cxnLst/>
              <a:rect l="0" t="0" r="0" b="0"/>
              <a:pathLst>
                <a:path w="182880" h="236048">
                  <a:moveTo>
                    <a:pt x="0" y="83819"/>
                  </a:moveTo>
                  <a:lnTo>
                    <a:pt x="846" y="103397"/>
                  </a:lnTo>
                  <a:lnTo>
                    <a:pt x="9406" y="139523"/>
                  </a:lnTo>
                  <a:lnTo>
                    <a:pt x="14471" y="174724"/>
                  </a:lnTo>
                  <a:lnTo>
                    <a:pt x="14326" y="208009"/>
                  </a:lnTo>
                  <a:lnTo>
                    <a:pt x="7647" y="236047"/>
                  </a:lnTo>
                  <a:lnTo>
                    <a:pt x="8468" y="216282"/>
                  </a:lnTo>
                  <a:lnTo>
                    <a:pt x="14181" y="178216"/>
                  </a:lnTo>
                  <a:lnTo>
                    <a:pt x="23016" y="149230"/>
                  </a:lnTo>
                  <a:lnTo>
                    <a:pt x="36358" y="119193"/>
                  </a:lnTo>
                  <a:lnTo>
                    <a:pt x="56884" y="84786"/>
                  </a:lnTo>
                  <a:lnTo>
                    <a:pt x="87861" y="49892"/>
                  </a:lnTo>
                  <a:lnTo>
                    <a:pt x="103832" y="33503"/>
                  </a:lnTo>
                  <a:lnTo>
                    <a:pt x="141562" y="15972"/>
                  </a:lnTo>
                  <a:lnTo>
                    <a:pt x="178364" y="1031"/>
                  </a:lnTo>
                  <a:lnTo>
                    <a:pt x="1828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63"/>
            <p:cNvSpPr/>
            <p:nvPr/>
          </p:nvSpPr>
          <p:spPr>
            <a:xfrm>
              <a:off x="4876800" y="3329940"/>
              <a:ext cx="7620" cy="129541"/>
            </a:xfrm>
            <a:custGeom>
              <a:avLst/>
              <a:gdLst/>
              <a:ahLst/>
              <a:cxnLst/>
              <a:rect l="0" t="0" r="0" b="0"/>
              <a:pathLst>
                <a:path w="7620" h="129541">
                  <a:moveTo>
                    <a:pt x="7619" y="0"/>
                  </a:moveTo>
                  <a:lnTo>
                    <a:pt x="7619" y="17912"/>
                  </a:lnTo>
                  <a:lnTo>
                    <a:pt x="470" y="55801"/>
                  </a:lnTo>
                  <a:lnTo>
                    <a:pt x="62" y="90070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64"/>
            <p:cNvSpPr/>
            <p:nvPr/>
          </p:nvSpPr>
          <p:spPr>
            <a:xfrm>
              <a:off x="5029200" y="3246119"/>
              <a:ext cx="216126" cy="220818"/>
            </a:xfrm>
            <a:custGeom>
              <a:avLst/>
              <a:gdLst/>
              <a:ahLst/>
              <a:cxnLst/>
              <a:rect l="0" t="0" r="0" b="0"/>
              <a:pathLst>
                <a:path w="216126" h="220818">
                  <a:moveTo>
                    <a:pt x="137160" y="0"/>
                  </a:moveTo>
                  <a:lnTo>
                    <a:pt x="133115" y="4046"/>
                  </a:lnTo>
                  <a:lnTo>
                    <a:pt x="128871" y="6032"/>
                  </a:lnTo>
                  <a:lnTo>
                    <a:pt x="126553" y="6561"/>
                  </a:lnTo>
                  <a:lnTo>
                    <a:pt x="89477" y="25505"/>
                  </a:lnTo>
                  <a:lnTo>
                    <a:pt x="53081" y="32083"/>
                  </a:lnTo>
                  <a:lnTo>
                    <a:pt x="22135" y="43392"/>
                  </a:lnTo>
                  <a:lnTo>
                    <a:pt x="1675" y="59464"/>
                  </a:lnTo>
                  <a:lnTo>
                    <a:pt x="1963" y="60809"/>
                  </a:lnTo>
                  <a:lnTo>
                    <a:pt x="4541" y="64562"/>
                  </a:lnTo>
                  <a:lnTo>
                    <a:pt x="28561" y="78834"/>
                  </a:lnTo>
                  <a:lnTo>
                    <a:pt x="66226" y="85422"/>
                  </a:lnTo>
                  <a:lnTo>
                    <a:pt x="98362" y="91915"/>
                  </a:lnTo>
                  <a:lnTo>
                    <a:pt x="129333" y="101459"/>
                  </a:lnTo>
                  <a:lnTo>
                    <a:pt x="166093" y="115809"/>
                  </a:lnTo>
                  <a:lnTo>
                    <a:pt x="201021" y="135436"/>
                  </a:lnTo>
                  <a:lnTo>
                    <a:pt x="208722" y="142321"/>
                  </a:lnTo>
                  <a:lnTo>
                    <a:pt x="214967" y="151025"/>
                  </a:lnTo>
                  <a:lnTo>
                    <a:pt x="216125" y="155717"/>
                  </a:lnTo>
                  <a:lnTo>
                    <a:pt x="215153" y="165446"/>
                  </a:lnTo>
                  <a:lnTo>
                    <a:pt x="209846" y="180443"/>
                  </a:lnTo>
                  <a:lnTo>
                    <a:pt x="203049" y="188288"/>
                  </a:lnTo>
                  <a:lnTo>
                    <a:pt x="168665" y="208146"/>
                  </a:lnTo>
                  <a:lnTo>
                    <a:pt x="144236" y="216801"/>
                  </a:lnTo>
                  <a:lnTo>
                    <a:pt x="108329" y="220155"/>
                  </a:lnTo>
                  <a:lnTo>
                    <a:pt x="76525" y="220817"/>
                  </a:lnTo>
                  <a:lnTo>
                    <a:pt x="46630" y="214865"/>
                  </a:lnTo>
                  <a:lnTo>
                    <a:pt x="28962" y="207127"/>
                  </a:lnTo>
                  <a:lnTo>
                    <a:pt x="18234" y="199019"/>
                  </a:lnTo>
                  <a:lnTo>
                    <a:pt x="12337" y="189771"/>
                  </a:lnTo>
                  <a:lnTo>
                    <a:pt x="6760" y="177302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65"/>
            <p:cNvSpPr/>
            <p:nvPr/>
          </p:nvSpPr>
          <p:spPr>
            <a:xfrm>
              <a:off x="5364480" y="3139440"/>
              <a:ext cx="30418" cy="320041"/>
            </a:xfrm>
            <a:custGeom>
              <a:avLst/>
              <a:gdLst/>
              <a:ahLst/>
              <a:cxnLst/>
              <a:rect l="0" t="0" r="0" b="0"/>
              <a:pathLst>
                <a:path w="30418" h="320041">
                  <a:moveTo>
                    <a:pt x="22859" y="0"/>
                  </a:moveTo>
                  <a:lnTo>
                    <a:pt x="22859" y="4045"/>
                  </a:lnTo>
                  <a:lnTo>
                    <a:pt x="23706" y="5237"/>
                  </a:lnTo>
                  <a:lnTo>
                    <a:pt x="25117" y="6031"/>
                  </a:lnTo>
                  <a:lnTo>
                    <a:pt x="26904" y="6560"/>
                  </a:lnTo>
                  <a:lnTo>
                    <a:pt x="28096" y="7760"/>
                  </a:lnTo>
                  <a:lnTo>
                    <a:pt x="29420" y="11351"/>
                  </a:lnTo>
                  <a:lnTo>
                    <a:pt x="30417" y="47090"/>
                  </a:lnTo>
                  <a:lnTo>
                    <a:pt x="28210" y="78728"/>
                  </a:lnTo>
                  <a:lnTo>
                    <a:pt x="24445" y="107428"/>
                  </a:lnTo>
                  <a:lnTo>
                    <a:pt x="21071" y="139639"/>
                  </a:lnTo>
                  <a:lnTo>
                    <a:pt x="16968" y="173737"/>
                  </a:lnTo>
                  <a:lnTo>
                    <a:pt x="13494" y="207546"/>
                  </a:lnTo>
                  <a:lnTo>
                    <a:pt x="9360" y="239859"/>
                  </a:lnTo>
                  <a:lnTo>
                    <a:pt x="7963" y="273533"/>
                  </a:lnTo>
                  <a:lnTo>
                    <a:pt x="6840" y="297714"/>
                  </a:lnTo>
                  <a:lnTo>
                    <a:pt x="474" y="313743"/>
                  </a:lnTo>
                  <a:lnTo>
                    <a:pt x="0" y="3200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66"/>
            <p:cNvSpPr/>
            <p:nvPr/>
          </p:nvSpPr>
          <p:spPr>
            <a:xfrm>
              <a:off x="5303519" y="3254266"/>
              <a:ext cx="579121" cy="219966"/>
            </a:xfrm>
            <a:custGeom>
              <a:avLst/>
              <a:gdLst/>
              <a:ahLst/>
              <a:cxnLst/>
              <a:rect l="0" t="0" r="0" b="0"/>
              <a:pathLst>
                <a:path w="579121" h="219966">
                  <a:moveTo>
                    <a:pt x="0" y="75674"/>
                  </a:moveTo>
                  <a:lnTo>
                    <a:pt x="4046" y="71628"/>
                  </a:lnTo>
                  <a:lnTo>
                    <a:pt x="8290" y="69642"/>
                  </a:lnTo>
                  <a:lnTo>
                    <a:pt x="44136" y="68146"/>
                  </a:lnTo>
                  <a:lnTo>
                    <a:pt x="76734" y="68072"/>
                  </a:lnTo>
                  <a:lnTo>
                    <a:pt x="105052" y="68059"/>
                  </a:lnTo>
                  <a:lnTo>
                    <a:pt x="134890" y="68055"/>
                  </a:lnTo>
                  <a:lnTo>
                    <a:pt x="164334" y="67207"/>
                  </a:lnTo>
                  <a:lnTo>
                    <a:pt x="197467" y="62023"/>
                  </a:lnTo>
                  <a:lnTo>
                    <a:pt x="235494" y="60573"/>
                  </a:lnTo>
                  <a:lnTo>
                    <a:pt x="245211" y="59649"/>
                  </a:lnTo>
                  <a:lnTo>
                    <a:pt x="265051" y="53130"/>
                  </a:lnTo>
                  <a:lnTo>
                    <a:pt x="270257" y="56952"/>
                  </a:lnTo>
                  <a:lnTo>
                    <a:pt x="272515" y="61144"/>
                  </a:lnTo>
                  <a:lnTo>
                    <a:pt x="273963" y="74779"/>
                  </a:lnTo>
                  <a:lnTo>
                    <a:pt x="266539" y="108790"/>
                  </a:lnTo>
                  <a:lnTo>
                    <a:pt x="252917" y="145266"/>
                  </a:lnTo>
                  <a:lnTo>
                    <a:pt x="240020" y="172675"/>
                  </a:lnTo>
                  <a:lnTo>
                    <a:pt x="232926" y="194647"/>
                  </a:lnTo>
                  <a:lnTo>
                    <a:pt x="223139" y="212111"/>
                  </a:lnTo>
                  <a:lnTo>
                    <a:pt x="221107" y="219965"/>
                  </a:lnTo>
                  <a:lnTo>
                    <a:pt x="220984" y="191923"/>
                  </a:lnTo>
                  <a:lnTo>
                    <a:pt x="231587" y="153891"/>
                  </a:lnTo>
                  <a:lnTo>
                    <a:pt x="242236" y="120945"/>
                  </a:lnTo>
                  <a:lnTo>
                    <a:pt x="257509" y="84961"/>
                  </a:lnTo>
                  <a:lnTo>
                    <a:pt x="268493" y="63185"/>
                  </a:lnTo>
                  <a:lnTo>
                    <a:pt x="284729" y="46009"/>
                  </a:lnTo>
                  <a:lnTo>
                    <a:pt x="297573" y="37089"/>
                  </a:lnTo>
                  <a:lnTo>
                    <a:pt x="315171" y="32068"/>
                  </a:lnTo>
                  <a:lnTo>
                    <a:pt x="346837" y="30232"/>
                  </a:lnTo>
                  <a:lnTo>
                    <a:pt x="357633" y="34593"/>
                  </a:lnTo>
                  <a:lnTo>
                    <a:pt x="382627" y="51574"/>
                  </a:lnTo>
                  <a:lnTo>
                    <a:pt x="398325" y="80089"/>
                  </a:lnTo>
                  <a:lnTo>
                    <a:pt x="402767" y="107026"/>
                  </a:lnTo>
                  <a:lnTo>
                    <a:pt x="403717" y="144368"/>
                  </a:lnTo>
                  <a:lnTo>
                    <a:pt x="397287" y="175332"/>
                  </a:lnTo>
                  <a:lnTo>
                    <a:pt x="394448" y="181490"/>
                  </a:lnTo>
                  <a:lnTo>
                    <a:pt x="392506" y="184318"/>
                  </a:lnTo>
                  <a:lnTo>
                    <a:pt x="388090" y="187460"/>
                  </a:lnTo>
                  <a:lnTo>
                    <a:pt x="382401" y="189477"/>
                  </a:lnTo>
                  <a:lnTo>
                    <a:pt x="381934" y="188796"/>
                  </a:lnTo>
                  <a:lnTo>
                    <a:pt x="381082" y="176100"/>
                  </a:lnTo>
                  <a:lnTo>
                    <a:pt x="381854" y="142924"/>
                  </a:lnTo>
                  <a:lnTo>
                    <a:pt x="391607" y="105978"/>
                  </a:lnTo>
                  <a:lnTo>
                    <a:pt x="407492" y="70402"/>
                  </a:lnTo>
                  <a:lnTo>
                    <a:pt x="429194" y="38038"/>
                  </a:lnTo>
                  <a:lnTo>
                    <a:pt x="453644" y="15275"/>
                  </a:lnTo>
                  <a:lnTo>
                    <a:pt x="480017" y="3473"/>
                  </a:lnTo>
                  <a:lnTo>
                    <a:pt x="507660" y="0"/>
                  </a:lnTo>
                  <a:lnTo>
                    <a:pt x="523140" y="3675"/>
                  </a:lnTo>
                  <a:lnTo>
                    <a:pt x="531098" y="10090"/>
                  </a:lnTo>
                  <a:lnTo>
                    <a:pt x="545797" y="28498"/>
                  </a:lnTo>
                  <a:lnTo>
                    <a:pt x="552784" y="47020"/>
                  </a:lnTo>
                  <a:lnTo>
                    <a:pt x="555803" y="79489"/>
                  </a:lnTo>
                  <a:lnTo>
                    <a:pt x="553943" y="114276"/>
                  </a:lnTo>
                  <a:lnTo>
                    <a:pt x="549339" y="150246"/>
                  </a:lnTo>
                  <a:lnTo>
                    <a:pt x="548950" y="159052"/>
                  </a:lnTo>
                  <a:lnTo>
                    <a:pt x="551036" y="165789"/>
                  </a:lnTo>
                  <a:lnTo>
                    <a:pt x="552778" y="168770"/>
                  </a:lnTo>
                  <a:lnTo>
                    <a:pt x="554785" y="170758"/>
                  </a:lnTo>
                  <a:lnTo>
                    <a:pt x="559274" y="172967"/>
                  </a:lnTo>
                  <a:lnTo>
                    <a:pt x="579120" y="1747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67"/>
            <p:cNvSpPr/>
            <p:nvPr/>
          </p:nvSpPr>
          <p:spPr>
            <a:xfrm>
              <a:off x="5910118" y="3262563"/>
              <a:ext cx="239222" cy="166263"/>
            </a:xfrm>
            <a:custGeom>
              <a:avLst/>
              <a:gdLst/>
              <a:ahLst/>
              <a:cxnLst/>
              <a:rect l="0" t="0" r="0" b="0"/>
              <a:pathLst>
                <a:path w="239222" h="166263">
                  <a:moveTo>
                    <a:pt x="163021" y="36896"/>
                  </a:moveTo>
                  <a:lnTo>
                    <a:pt x="163021" y="26291"/>
                  </a:lnTo>
                  <a:lnTo>
                    <a:pt x="158976" y="14940"/>
                  </a:lnTo>
                  <a:lnTo>
                    <a:pt x="152415" y="4897"/>
                  </a:lnTo>
                  <a:lnTo>
                    <a:pt x="147583" y="1508"/>
                  </a:lnTo>
                  <a:lnTo>
                    <a:pt x="140920" y="2"/>
                  </a:lnTo>
                  <a:lnTo>
                    <a:pt x="122889" y="0"/>
                  </a:lnTo>
                  <a:lnTo>
                    <a:pt x="86554" y="9449"/>
                  </a:lnTo>
                  <a:lnTo>
                    <a:pt x="56289" y="31381"/>
                  </a:lnTo>
                  <a:lnTo>
                    <a:pt x="22280" y="67653"/>
                  </a:lnTo>
                  <a:lnTo>
                    <a:pt x="3868" y="105513"/>
                  </a:lnTo>
                  <a:lnTo>
                    <a:pt x="0" y="119886"/>
                  </a:lnTo>
                  <a:lnTo>
                    <a:pt x="1103" y="131918"/>
                  </a:lnTo>
                  <a:lnTo>
                    <a:pt x="6484" y="148213"/>
                  </a:lnTo>
                  <a:lnTo>
                    <a:pt x="15556" y="156362"/>
                  </a:lnTo>
                  <a:lnTo>
                    <a:pt x="27208" y="161958"/>
                  </a:lnTo>
                  <a:lnTo>
                    <a:pt x="53644" y="165847"/>
                  </a:lnTo>
                  <a:lnTo>
                    <a:pt x="73040" y="166262"/>
                  </a:lnTo>
                  <a:lnTo>
                    <a:pt x="85212" y="161843"/>
                  </a:lnTo>
                  <a:lnTo>
                    <a:pt x="111163" y="145669"/>
                  </a:lnTo>
                  <a:lnTo>
                    <a:pt x="118243" y="137169"/>
                  </a:lnTo>
                  <a:lnTo>
                    <a:pt x="134941" y="101339"/>
                  </a:lnTo>
                  <a:lnTo>
                    <a:pt x="145093" y="65738"/>
                  </a:lnTo>
                  <a:lnTo>
                    <a:pt x="146586" y="58746"/>
                  </a:lnTo>
                  <a:lnTo>
                    <a:pt x="146138" y="55696"/>
                  </a:lnTo>
                  <a:lnTo>
                    <a:pt x="140797" y="41219"/>
                  </a:lnTo>
                  <a:lnTo>
                    <a:pt x="140585" y="41472"/>
                  </a:lnTo>
                  <a:lnTo>
                    <a:pt x="140444" y="42487"/>
                  </a:lnTo>
                  <a:lnTo>
                    <a:pt x="136200" y="47960"/>
                  </a:lnTo>
                  <a:lnTo>
                    <a:pt x="135827" y="50199"/>
                  </a:lnTo>
                  <a:lnTo>
                    <a:pt x="136425" y="52538"/>
                  </a:lnTo>
                  <a:lnTo>
                    <a:pt x="137670" y="54944"/>
                  </a:lnTo>
                  <a:lnTo>
                    <a:pt x="143988" y="80546"/>
                  </a:lnTo>
                  <a:lnTo>
                    <a:pt x="150703" y="91410"/>
                  </a:lnTo>
                  <a:lnTo>
                    <a:pt x="176201" y="118503"/>
                  </a:lnTo>
                  <a:lnTo>
                    <a:pt x="202219" y="132477"/>
                  </a:lnTo>
                  <a:lnTo>
                    <a:pt x="239221" y="1435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68"/>
            <p:cNvSpPr/>
            <p:nvPr/>
          </p:nvSpPr>
          <p:spPr>
            <a:xfrm>
              <a:off x="6195060" y="3224874"/>
              <a:ext cx="234101" cy="234283"/>
            </a:xfrm>
            <a:custGeom>
              <a:avLst/>
              <a:gdLst/>
              <a:ahLst/>
              <a:cxnLst/>
              <a:rect l="0" t="0" r="0" b="0"/>
              <a:pathLst>
                <a:path w="234101" h="234283">
                  <a:moveTo>
                    <a:pt x="175259" y="13626"/>
                  </a:moveTo>
                  <a:lnTo>
                    <a:pt x="171214" y="9580"/>
                  </a:lnTo>
                  <a:lnTo>
                    <a:pt x="164713" y="7594"/>
                  </a:lnTo>
                  <a:lnTo>
                    <a:pt x="128613" y="114"/>
                  </a:lnTo>
                  <a:lnTo>
                    <a:pt x="113888" y="0"/>
                  </a:lnTo>
                  <a:lnTo>
                    <a:pt x="76146" y="5048"/>
                  </a:lnTo>
                  <a:lnTo>
                    <a:pt x="40350" y="14168"/>
                  </a:lnTo>
                  <a:lnTo>
                    <a:pt x="29786" y="19793"/>
                  </a:lnTo>
                  <a:lnTo>
                    <a:pt x="22269" y="27938"/>
                  </a:lnTo>
                  <a:lnTo>
                    <a:pt x="18364" y="34944"/>
                  </a:lnTo>
                  <a:lnTo>
                    <a:pt x="17322" y="37998"/>
                  </a:lnTo>
                  <a:lnTo>
                    <a:pt x="17475" y="40880"/>
                  </a:lnTo>
                  <a:lnTo>
                    <a:pt x="19901" y="46341"/>
                  </a:lnTo>
                  <a:lnTo>
                    <a:pt x="26028" y="54175"/>
                  </a:lnTo>
                  <a:lnTo>
                    <a:pt x="54760" y="66954"/>
                  </a:lnTo>
                  <a:lnTo>
                    <a:pt x="88146" y="81169"/>
                  </a:lnTo>
                  <a:lnTo>
                    <a:pt x="122116" y="94199"/>
                  </a:lnTo>
                  <a:lnTo>
                    <a:pt x="150670" y="103163"/>
                  </a:lnTo>
                  <a:lnTo>
                    <a:pt x="188402" y="118675"/>
                  </a:lnTo>
                  <a:lnTo>
                    <a:pt x="210480" y="129701"/>
                  </a:lnTo>
                  <a:lnTo>
                    <a:pt x="221393" y="138874"/>
                  </a:lnTo>
                  <a:lnTo>
                    <a:pt x="229066" y="148596"/>
                  </a:lnTo>
                  <a:lnTo>
                    <a:pt x="233040" y="158562"/>
                  </a:lnTo>
                  <a:lnTo>
                    <a:pt x="234100" y="163589"/>
                  </a:lnTo>
                  <a:lnTo>
                    <a:pt x="233020" y="173692"/>
                  </a:lnTo>
                  <a:lnTo>
                    <a:pt x="228871" y="183826"/>
                  </a:lnTo>
                  <a:lnTo>
                    <a:pt x="207646" y="209208"/>
                  </a:lnTo>
                  <a:lnTo>
                    <a:pt x="184761" y="220401"/>
                  </a:lnTo>
                  <a:lnTo>
                    <a:pt x="146688" y="230922"/>
                  </a:lnTo>
                  <a:lnTo>
                    <a:pt x="116653" y="233514"/>
                  </a:lnTo>
                  <a:lnTo>
                    <a:pt x="86304" y="234282"/>
                  </a:lnTo>
                  <a:lnTo>
                    <a:pt x="56710" y="233663"/>
                  </a:lnTo>
                  <a:lnTo>
                    <a:pt x="32325" y="227647"/>
                  </a:lnTo>
                  <a:lnTo>
                    <a:pt x="7162" y="210129"/>
                  </a:lnTo>
                  <a:lnTo>
                    <a:pt x="3183" y="204536"/>
                  </a:lnTo>
                  <a:lnTo>
                    <a:pt x="0" y="1965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69"/>
            <p:cNvSpPr/>
            <p:nvPr/>
          </p:nvSpPr>
          <p:spPr>
            <a:xfrm>
              <a:off x="6736119" y="3041439"/>
              <a:ext cx="95730" cy="385419"/>
            </a:xfrm>
            <a:custGeom>
              <a:avLst/>
              <a:gdLst/>
              <a:ahLst/>
              <a:cxnLst/>
              <a:rect l="0" t="0" r="0" b="0"/>
              <a:pathLst>
                <a:path w="95730" h="385419">
                  <a:moveTo>
                    <a:pt x="83781" y="6561"/>
                  </a:moveTo>
                  <a:lnTo>
                    <a:pt x="90341" y="6561"/>
                  </a:lnTo>
                  <a:lnTo>
                    <a:pt x="90695" y="5714"/>
                  </a:lnTo>
                  <a:lnTo>
                    <a:pt x="91087" y="2515"/>
                  </a:lnTo>
                  <a:lnTo>
                    <a:pt x="92038" y="1324"/>
                  </a:lnTo>
                  <a:lnTo>
                    <a:pt x="95353" y="0"/>
                  </a:lnTo>
                  <a:lnTo>
                    <a:pt x="95729" y="1340"/>
                  </a:lnTo>
                  <a:lnTo>
                    <a:pt x="90199" y="20607"/>
                  </a:lnTo>
                  <a:lnTo>
                    <a:pt x="74299" y="57172"/>
                  </a:lnTo>
                  <a:lnTo>
                    <a:pt x="66202" y="85997"/>
                  </a:lnTo>
                  <a:lnTo>
                    <a:pt x="54395" y="120032"/>
                  </a:lnTo>
                  <a:lnTo>
                    <a:pt x="44217" y="156927"/>
                  </a:lnTo>
                  <a:lnTo>
                    <a:pt x="36281" y="184304"/>
                  </a:lnTo>
                  <a:lnTo>
                    <a:pt x="27957" y="212558"/>
                  </a:lnTo>
                  <a:lnTo>
                    <a:pt x="21434" y="239226"/>
                  </a:lnTo>
                  <a:lnTo>
                    <a:pt x="15713" y="267447"/>
                  </a:lnTo>
                  <a:lnTo>
                    <a:pt x="10349" y="295230"/>
                  </a:lnTo>
                  <a:lnTo>
                    <a:pt x="3415" y="329065"/>
                  </a:lnTo>
                  <a:lnTo>
                    <a:pt x="643" y="361424"/>
                  </a:lnTo>
                  <a:lnTo>
                    <a:pt x="0" y="385418"/>
                  </a:lnTo>
                  <a:lnTo>
                    <a:pt x="834" y="385285"/>
                  </a:lnTo>
                  <a:lnTo>
                    <a:pt x="4017" y="382880"/>
                  </a:lnTo>
                  <a:lnTo>
                    <a:pt x="5997" y="378990"/>
                  </a:lnTo>
                  <a:lnTo>
                    <a:pt x="6525" y="376767"/>
                  </a:lnTo>
                  <a:lnTo>
                    <a:pt x="15200" y="3647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70"/>
            <p:cNvSpPr/>
            <p:nvPr/>
          </p:nvSpPr>
          <p:spPr>
            <a:xfrm>
              <a:off x="6888480" y="2987040"/>
              <a:ext cx="106681" cy="434341"/>
            </a:xfrm>
            <a:custGeom>
              <a:avLst/>
              <a:gdLst/>
              <a:ahLst/>
              <a:cxnLst/>
              <a:rect l="0" t="0" r="0" b="0"/>
              <a:pathLst>
                <a:path w="106681" h="434341">
                  <a:moveTo>
                    <a:pt x="106680" y="0"/>
                  </a:moveTo>
                  <a:lnTo>
                    <a:pt x="100119" y="0"/>
                  </a:lnTo>
                  <a:lnTo>
                    <a:pt x="99766" y="846"/>
                  </a:lnTo>
                  <a:lnTo>
                    <a:pt x="96941" y="10546"/>
                  </a:lnTo>
                  <a:lnTo>
                    <a:pt x="93885" y="19927"/>
                  </a:lnTo>
                  <a:lnTo>
                    <a:pt x="87716" y="58002"/>
                  </a:lnTo>
                  <a:lnTo>
                    <a:pt x="80929" y="91034"/>
                  </a:lnTo>
                  <a:lnTo>
                    <a:pt x="76044" y="117506"/>
                  </a:lnTo>
                  <a:lnTo>
                    <a:pt x="70203" y="146205"/>
                  </a:lnTo>
                  <a:lnTo>
                    <a:pt x="61963" y="175893"/>
                  </a:lnTo>
                  <a:lnTo>
                    <a:pt x="54915" y="206021"/>
                  </a:lnTo>
                  <a:lnTo>
                    <a:pt x="48113" y="237191"/>
                  </a:lnTo>
                  <a:lnTo>
                    <a:pt x="39445" y="270800"/>
                  </a:lnTo>
                  <a:lnTo>
                    <a:pt x="32207" y="300978"/>
                  </a:lnTo>
                  <a:lnTo>
                    <a:pt x="26167" y="328501"/>
                  </a:lnTo>
                  <a:lnTo>
                    <a:pt x="18007" y="366103"/>
                  </a:lnTo>
                  <a:lnTo>
                    <a:pt x="7664" y="402422"/>
                  </a:lnTo>
                  <a:lnTo>
                    <a:pt x="0" y="434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71"/>
            <p:cNvSpPr/>
            <p:nvPr/>
          </p:nvSpPr>
          <p:spPr>
            <a:xfrm>
              <a:off x="6692232" y="3230880"/>
              <a:ext cx="211488" cy="38101"/>
            </a:xfrm>
            <a:custGeom>
              <a:avLst/>
              <a:gdLst/>
              <a:ahLst/>
              <a:cxnLst/>
              <a:rect l="0" t="0" r="0" b="0"/>
              <a:pathLst>
                <a:path w="211488" h="38101">
                  <a:moveTo>
                    <a:pt x="36228" y="38100"/>
                  </a:moveTo>
                  <a:lnTo>
                    <a:pt x="0" y="38100"/>
                  </a:lnTo>
                  <a:lnTo>
                    <a:pt x="223" y="37253"/>
                  </a:lnTo>
                  <a:lnTo>
                    <a:pt x="2728" y="34054"/>
                  </a:lnTo>
                  <a:lnTo>
                    <a:pt x="8920" y="32068"/>
                  </a:lnTo>
                  <a:lnTo>
                    <a:pt x="43732" y="29842"/>
                  </a:lnTo>
                  <a:lnTo>
                    <a:pt x="73353" y="24458"/>
                  </a:lnTo>
                  <a:lnTo>
                    <a:pt x="108564" y="17501"/>
                  </a:lnTo>
                  <a:lnTo>
                    <a:pt x="144961" y="10923"/>
                  </a:lnTo>
                  <a:lnTo>
                    <a:pt x="176724" y="7752"/>
                  </a:lnTo>
                  <a:lnTo>
                    <a:pt x="2114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72"/>
            <p:cNvSpPr/>
            <p:nvPr/>
          </p:nvSpPr>
          <p:spPr>
            <a:xfrm>
              <a:off x="6966660" y="3169919"/>
              <a:ext cx="194142" cy="197625"/>
            </a:xfrm>
            <a:custGeom>
              <a:avLst/>
              <a:gdLst/>
              <a:ahLst/>
              <a:cxnLst/>
              <a:rect l="0" t="0" r="0" b="0"/>
              <a:pathLst>
                <a:path w="194142" h="197625">
                  <a:moveTo>
                    <a:pt x="142800" y="22861"/>
                  </a:moveTo>
                  <a:lnTo>
                    <a:pt x="116309" y="23707"/>
                  </a:lnTo>
                  <a:lnTo>
                    <a:pt x="81587" y="36705"/>
                  </a:lnTo>
                  <a:lnTo>
                    <a:pt x="50155" y="62951"/>
                  </a:lnTo>
                  <a:lnTo>
                    <a:pt x="21390" y="99322"/>
                  </a:lnTo>
                  <a:lnTo>
                    <a:pt x="4705" y="129592"/>
                  </a:lnTo>
                  <a:lnTo>
                    <a:pt x="0" y="152416"/>
                  </a:lnTo>
                  <a:lnTo>
                    <a:pt x="2652" y="171220"/>
                  </a:lnTo>
                  <a:lnTo>
                    <a:pt x="8800" y="183470"/>
                  </a:lnTo>
                  <a:lnTo>
                    <a:pt x="18051" y="189634"/>
                  </a:lnTo>
                  <a:lnTo>
                    <a:pt x="30629" y="194349"/>
                  </a:lnTo>
                  <a:lnTo>
                    <a:pt x="66880" y="197624"/>
                  </a:lnTo>
                  <a:lnTo>
                    <a:pt x="97981" y="191939"/>
                  </a:lnTo>
                  <a:lnTo>
                    <a:pt x="133602" y="180405"/>
                  </a:lnTo>
                  <a:lnTo>
                    <a:pt x="161303" y="162072"/>
                  </a:lnTo>
                  <a:lnTo>
                    <a:pt x="182234" y="141297"/>
                  </a:lnTo>
                  <a:lnTo>
                    <a:pt x="191644" y="121735"/>
                  </a:lnTo>
                  <a:lnTo>
                    <a:pt x="194141" y="110267"/>
                  </a:lnTo>
                  <a:lnTo>
                    <a:pt x="191502" y="90245"/>
                  </a:lnTo>
                  <a:lnTo>
                    <a:pt x="185358" y="72272"/>
                  </a:lnTo>
                  <a:lnTo>
                    <a:pt x="178365" y="63730"/>
                  </a:lnTo>
                  <a:lnTo>
                    <a:pt x="145191" y="36782"/>
                  </a:lnTo>
                  <a:lnTo>
                    <a:pt x="125837" y="24795"/>
                  </a:lnTo>
                  <a:lnTo>
                    <a:pt x="1047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73"/>
            <p:cNvSpPr/>
            <p:nvPr/>
          </p:nvSpPr>
          <p:spPr>
            <a:xfrm>
              <a:off x="7223771" y="3032759"/>
              <a:ext cx="68569" cy="356100"/>
            </a:xfrm>
            <a:custGeom>
              <a:avLst/>
              <a:gdLst/>
              <a:ahLst/>
              <a:cxnLst/>
              <a:rect l="0" t="0" r="0" b="0"/>
              <a:pathLst>
                <a:path w="68569" h="356100">
                  <a:moveTo>
                    <a:pt x="68568" y="0"/>
                  </a:moveTo>
                  <a:lnTo>
                    <a:pt x="64523" y="0"/>
                  </a:lnTo>
                  <a:lnTo>
                    <a:pt x="63331" y="847"/>
                  </a:lnTo>
                  <a:lnTo>
                    <a:pt x="62536" y="2258"/>
                  </a:lnTo>
                  <a:lnTo>
                    <a:pt x="62008" y="4046"/>
                  </a:lnTo>
                  <a:lnTo>
                    <a:pt x="55921" y="13844"/>
                  </a:lnTo>
                  <a:lnTo>
                    <a:pt x="47449" y="48194"/>
                  </a:lnTo>
                  <a:lnTo>
                    <a:pt x="44789" y="62907"/>
                  </a:lnTo>
                  <a:lnTo>
                    <a:pt x="31541" y="99947"/>
                  </a:lnTo>
                  <a:lnTo>
                    <a:pt x="23166" y="132061"/>
                  </a:lnTo>
                  <a:lnTo>
                    <a:pt x="18756" y="156907"/>
                  </a:lnTo>
                  <a:lnTo>
                    <a:pt x="16797" y="184883"/>
                  </a:lnTo>
                  <a:lnTo>
                    <a:pt x="13667" y="211993"/>
                  </a:lnTo>
                  <a:lnTo>
                    <a:pt x="9454" y="238153"/>
                  </a:lnTo>
                  <a:lnTo>
                    <a:pt x="3170" y="275834"/>
                  </a:lnTo>
                  <a:lnTo>
                    <a:pt x="931" y="307130"/>
                  </a:lnTo>
                  <a:lnTo>
                    <a:pt x="71" y="343906"/>
                  </a:lnTo>
                  <a:lnTo>
                    <a:pt x="0" y="356099"/>
                  </a:lnTo>
                  <a:lnTo>
                    <a:pt x="843" y="355933"/>
                  </a:lnTo>
                  <a:lnTo>
                    <a:pt x="7609" y="3505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74"/>
            <p:cNvSpPr/>
            <p:nvPr/>
          </p:nvSpPr>
          <p:spPr>
            <a:xfrm>
              <a:off x="7330439" y="3010213"/>
              <a:ext cx="60919" cy="380688"/>
            </a:xfrm>
            <a:custGeom>
              <a:avLst/>
              <a:gdLst/>
              <a:ahLst/>
              <a:cxnLst/>
              <a:rect l="0" t="0" r="0" b="0"/>
              <a:pathLst>
                <a:path w="60919" h="380688">
                  <a:moveTo>
                    <a:pt x="45721" y="7306"/>
                  </a:moveTo>
                  <a:lnTo>
                    <a:pt x="49766" y="7306"/>
                  </a:lnTo>
                  <a:lnTo>
                    <a:pt x="50958" y="6460"/>
                  </a:lnTo>
                  <a:lnTo>
                    <a:pt x="51753" y="5049"/>
                  </a:lnTo>
                  <a:lnTo>
                    <a:pt x="53027" y="746"/>
                  </a:lnTo>
                  <a:lnTo>
                    <a:pt x="55459" y="157"/>
                  </a:lnTo>
                  <a:lnTo>
                    <a:pt x="57293" y="0"/>
                  </a:lnTo>
                  <a:lnTo>
                    <a:pt x="58516" y="742"/>
                  </a:lnTo>
                  <a:lnTo>
                    <a:pt x="59330" y="2084"/>
                  </a:lnTo>
                  <a:lnTo>
                    <a:pt x="60478" y="8017"/>
                  </a:lnTo>
                  <a:lnTo>
                    <a:pt x="60918" y="39187"/>
                  </a:lnTo>
                  <a:lnTo>
                    <a:pt x="56906" y="72588"/>
                  </a:lnTo>
                  <a:lnTo>
                    <a:pt x="50352" y="105860"/>
                  </a:lnTo>
                  <a:lnTo>
                    <a:pt x="45521" y="132388"/>
                  </a:lnTo>
                  <a:lnTo>
                    <a:pt x="40552" y="160265"/>
                  </a:lnTo>
                  <a:lnTo>
                    <a:pt x="35522" y="186766"/>
                  </a:lnTo>
                  <a:lnTo>
                    <a:pt x="30463" y="214913"/>
                  </a:lnTo>
                  <a:lnTo>
                    <a:pt x="24546" y="242663"/>
                  </a:lnTo>
                  <a:lnTo>
                    <a:pt x="13388" y="278172"/>
                  </a:lnTo>
                  <a:lnTo>
                    <a:pt x="8483" y="313435"/>
                  </a:lnTo>
                  <a:lnTo>
                    <a:pt x="1927" y="346706"/>
                  </a:lnTo>
                  <a:lnTo>
                    <a:pt x="0" y="3806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75"/>
            <p:cNvSpPr/>
            <p:nvPr/>
          </p:nvSpPr>
          <p:spPr>
            <a:xfrm>
              <a:off x="7437119" y="3230880"/>
              <a:ext cx="121921" cy="99061"/>
            </a:xfrm>
            <a:custGeom>
              <a:avLst/>
              <a:gdLst/>
              <a:ahLst/>
              <a:cxnLst/>
              <a:rect l="0" t="0" r="0" b="0"/>
              <a:pathLst>
                <a:path w="121921" h="99061">
                  <a:moveTo>
                    <a:pt x="0" y="0"/>
                  </a:moveTo>
                  <a:lnTo>
                    <a:pt x="0" y="4045"/>
                  </a:lnTo>
                  <a:lnTo>
                    <a:pt x="2258" y="8288"/>
                  </a:lnTo>
                  <a:lnTo>
                    <a:pt x="17697" y="28950"/>
                  </a:lnTo>
                  <a:lnTo>
                    <a:pt x="55129" y="62891"/>
                  </a:lnTo>
                  <a:lnTo>
                    <a:pt x="85173" y="92797"/>
                  </a:lnTo>
                  <a:lnTo>
                    <a:pt x="93170" y="96276"/>
                  </a:lnTo>
                  <a:lnTo>
                    <a:pt x="121920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76"/>
            <p:cNvSpPr/>
            <p:nvPr/>
          </p:nvSpPr>
          <p:spPr>
            <a:xfrm>
              <a:off x="7490460" y="3154680"/>
              <a:ext cx="182880" cy="525780"/>
            </a:xfrm>
            <a:custGeom>
              <a:avLst/>
              <a:gdLst/>
              <a:ahLst/>
              <a:cxnLst/>
              <a:rect l="0" t="0" r="0" b="0"/>
              <a:pathLst>
                <a:path w="182880" h="525780">
                  <a:moveTo>
                    <a:pt x="182879" y="0"/>
                  </a:moveTo>
                  <a:lnTo>
                    <a:pt x="176319" y="6560"/>
                  </a:lnTo>
                  <a:lnTo>
                    <a:pt x="157087" y="40482"/>
                  </a:lnTo>
                  <a:lnTo>
                    <a:pt x="142946" y="77172"/>
                  </a:lnTo>
                  <a:lnTo>
                    <a:pt x="126738" y="111483"/>
                  </a:lnTo>
                  <a:lnTo>
                    <a:pt x="113901" y="140141"/>
                  </a:lnTo>
                  <a:lnTo>
                    <a:pt x="102552" y="172633"/>
                  </a:lnTo>
                  <a:lnTo>
                    <a:pt x="89605" y="206830"/>
                  </a:lnTo>
                  <a:lnTo>
                    <a:pt x="76230" y="242631"/>
                  </a:lnTo>
                  <a:lnTo>
                    <a:pt x="70294" y="261661"/>
                  </a:lnTo>
                  <a:lnTo>
                    <a:pt x="64643" y="281120"/>
                  </a:lnTo>
                  <a:lnTo>
                    <a:pt x="59181" y="300867"/>
                  </a:lnTo>
                  <a:lnTo>
                    <a:pt x="53847" y="320804"/>
                  </a:lnTo>
                  <a:lnTo>
                    <a:pt x="48598" y="340870"/>
                  </a:lnTo>
                  <a:lnTo>
                    <a:pt x="42558" y="361866"/>
                  </a:lnTo>
                  <a:lnTo>
                    <a:pt x="35992" y="383484"/>
                  </a:lnTo>
                  <a:lnTo>
                    <a:pt x="29074" y="405515"/>
                  </a:lnTo>
                  <a:lnTo>
                    <a:pt x="19131" y="443542"/>
                  </a:lnTo>
                  <a:lnTo>
                    <a:pt x="11889" y="475683"/>
                  </a:lnTo>
                  <a:lnTo>
                    <a:pt x="3898" y="509431"/>
                  </a:lnTo>
                  <a:lnTo>
                    <a:pt x="0" y="525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SMARTInkShape-77"/>
          <p:cNvSpPr/>
          <p:nvPr/>
        </p:nvSpPr>
        <p:spPr>
          <a:xfrm>
            <a:off x="1889759" y="2621280"/>
            <a:ext cx="205742" cy="30480"/>
          </a:xfrm>
          <a:custGeom>
            <a:avLst/>
            <a:gdLst/>
            <a:ahLst/>
            <a:cxnLst/>
            <a:rect l="0" t="0" r="0" b="0"/>
            <a:pathLst>
              <a:path w="205742" h="30480">
                <a:moveTo>
                  <a:pt x="0" y="0"/>
                </a:moveTo>
                <a:lnTo>
                  <a:pt x="0" y="4045"/>
                </a:lnTo>
                <a:lnTo>
                  <a:pt x="1694" y="5236"/>
                </a:lnTo>
                <a:lnTo>
                  <a:pt x="11321" y="7760"/>
                </a:lnTo>
                <a:lnTo>
                  <a:pt x="37354" y="18132"/>
                </a:lnTo>
                <a:lnTo>
                  <a:pt x="69280" y="21926"/>
                </a:lnTo>
                <a:lnTo>
                  <a:pt x="105063" y="24933"/>
                </a:lnTo>
                <a:lnTo>
                  <a:pt x="136841" y="29384"/>
                </a:lnTo>
                <a:lnTo>
                  <a:pt x="172961" y="30335"/>
                </a:lnTo>
                <a:lnTo>
                  <a:pt x="205741" y="3047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MARTInkShape-78"/>
          <p:cNvSpPr/>
          <p:nvPr/>
        </p:nvSpPr>
        <p:spPr>
          <a:xfrm>
            <a:off x="3528059" y="3337559"/>
            <a:ext cx="198122" cy="15242"/>
          </a:xfrm>
          <a:custGeom>
            <a:avLst/>
            <a:gdLst/>
            <a:ahLst/>
            <a:cxnLst/>
            <a:rect l="0" t="0" r="0" b="0"/>
            <a:pathLst>
              <a:path w="198122" h="15242">
                <a:moveTo>
                  <a:pt x="0" y="15241"/>
                </a:moveTo>
                <a:lnTo>
                  <a:pt x="19081" y="14394"/>
                </a:lnTo>
                <a:lnTo>
                  <a:pt x="42873" y="9209"/>
                </a:lnTo>
                <a:lnTo>
                  <a:pt x="75638" y="3889"/>
                </a:lnTo>
                <a:lnTo>
                  <a:pt x="106985" y="1153"/>
                </a:lnTo>
                <a:lnTo>
                  <a:pt x="139038" y="342"/>
                </a:lnTo>
                <a:lnTo>
                  <a:pt x="173279" y="68"/>
                </a:lnTo>
                <a:lnTo>
                  <a:pt x="198121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ARTInkShape-79"/>
          <p:cNvSpPr/>
          <p:nvPr/>
        </p:nvSpPr>
        <p:spPr>
          <a:xfrm>
            <a:off x="6386820" y="556840"/>
            <a:ext cx="1743071" cy="547738"/>
          </a:xfrm>
          <a:custGeom>
            <a:avLst/>
            <a:gdLst/>
            <a:ahLst/>
            <a:cxnLst/>
            <a:rect l="0" t="0" r="0" b="0"/>
            <a:pathLst>
              <a:path w="1743071" h="547738">
                <a:moveTo>
                  <a:pt x="806460" y="83239"/>
                </a:moveTo>
                <a:lnTo>
                  <a:pt x="788327" y="65107"/>
                </a:lnTo>
                <a:lnTo>
                  <a:pt x="756242" y="50189"/>
                </a:lnTo>
                <a:lnTo>
                  <a:pt x="728524" y="40900"/>
                </a:lnTo>
                <a:lnTo>
                  <a:pt x="700206" y="38521"/>
                </a:lnTo>
                <a:lnTo>
                  <a:pt x="665380" y="38663"/>
                </a:lnTo>
                <a:lnTo>
                  <a:pt x="627404" y="43691"/>
                </a:lnTo>
                <a:lnTo>
                  <a:pt x="599033" y="48165"/>
                </a:lnTo>
                <a:lnTo>
                  <a:pt x="569490" y="52975"/>
                </a:lnTo>
                <a:lnTo>
                  <a:pt x="539426" y="57935"/>
                </a:lnTo>
                <a:lnTo>
                  <a:pt x="509131" y="62962"/>
                </a:lnTo>
                <a:lnTo>
                  <a:pt x="478733" y="70276"/>
                </a:lnTo>
                <a:lnTo>
                  <a:pt x="447443" y="79171"/>
                </a:lnTo>
                <a:lnTo>
                  <a:pt x="413781" y="88769"/>
                </a:lnTo>
                <a:lnTo>
                  <a:pt x="381323" y="100937"/>
                </a:lnTo>
                <a:lnTo>
                  <a:pt x="350810" y="114812"/>
                </a:lnTo>
                <a:lnTo>
                  <a:pt x="323137" y="129445"/>
                </a:lnTo>
                <a:lnTo>
                  <a:pt x="294470" y="142158"/>
                </a:lnTo>
                <a:lnTo>
                  <a:pt x="265642" y="154299"/>
                </a:lnTo>
                <a:lnTo>
                  <a:pt x="238718" y="168161"/>
                </a:lnTo>
                <a:lnTo>
                  <a:pt x="210383" y="185047"/>
                </a:lnTo>
                <a:lnTo>
                  <a:pt x="181703" y="202994"/>
                </a:lnTo>
                <a:lnTo>
                  <a:pt x="154846" y="219437"/>
                </a:lnTo>
                <a:lnTo>
                  <a:pt x="119971" y="247020"/>
                </a:lnTo>
                <a:lnTo>
                  <a:pt x="88188" y="272596"/>
                </a:lnTo>
                <a:lnTo>
                  <a:pt x="53191" y="309230"/>
                </a:lnTo>
                <a:lnTo>
                  <a:pt x="24077" y="341804"/>
                </a:lnTo>
                <a:lnTo>
                  <a:pt x="5814" y="372698"/>
                </a:lnTo>
                <a:lnTo>
                  <a:pt x="137" y="402413"/>
                </a:lnTo>
                <a:lnTo>
                  <a:pt x="0" y="420897"/>
                </a:lnTo>
                <a:lnTo>
                  <a:pt x="2969" y="434816"/>
                </a:lnTo>
                <a:lnTo>
                  <a:pt x="13445" y="452887"/>
                </a:lnTo>
                <a:lnTo>
                  <a:pt x="31319" y="468966"/>
                </a:lnTo>
                <a:lnTo>
                  <a:pt x="60961" y="484333"/>
                </a:lnTo>
                <a:lnTo>
                  <a:pt x="98550" y="500539"/>
                </a:lnTo>
                <a:lnTo>
                  <a:pt x="130760" y="509426"/>
                </a:lnTo>
                <a:lnTo>
                  <a:pt x="167114" y="517421"/>
                </a:lnTo>
                <a:lnTo>
                  <a:pt x="192953" y="521743"/>
                </a:lnTo>
                <a:lnTo>
                  <a:pt x="221370" y="523663"/>
                </a:lnTo>
                <a:lnTo>
                  <a:pt x="250933" y="526774"/>
                </a:lnTo>
                <a:lnTo>
                  <a:pt x="281006" y="530133"/>
                </a:lnTo>
                <a:lnTo>
                  <a:pt x="311304" y="531625"/>
                </a:lnTo>
                <a:lnTo>
                  <a:pt x="343962" y="534547"/>
                </a:lnTo>
                <a:lnTo>
                  <a:pt x="378232" y="537820"/>
                </a:lnTo>
                <a:lnTo>
                  <a:pt x="413218" y="539275"/>
                </a:lnTo>
                <a:lnTo>
                  <a:pt x="448524" y="539922"/>
                </a:lnTo>
                <a:lnTo>
                  <a:pt x="484817" y="541056"/>
                </a:lnTo>
                <a:lnTo>
                  <a:pt x="503978" y="542544"/>
                </a:lnTo>
                <a:lnTo>
                  <a:pt x="523525" y="544382"/>
                </a:lnTo>
                <a:lnTo>
                  <a:pt x="561048" y="546425"/>
                </a:lnTo>
                <a:lnTo>
                  <a:pt x="597481" y="547333"/>
                </a:lnTo>
                <a:lnTo>
                  <a:pt x="633429" y="547737"/>
                </a:lnTo>
                <a:lnTo>
                  <a:pt x="653006" y="546998"/>
                </a:lnTo>
                <a:lnTo>
                  <a:pt x="673677" y="545658"/>
                </a:lnTo>
                <a:lnTo>
                  <a:pt x="695078" y="543919"/>
                </a:lnTo>
                <a:lnTo>
                  <a:pt x="716119" y="542759"/>
                </a:lnTo>
                <a:lnTo>
                  <a:pt x="736918" y="541986"/>
                </a:lnTo>
                <a:lnTo>
                  <a:pt x="757559" y="541470"/>
                </a:lnTo>
                <a:lnTo>
                  <a:pt x="778093" y="541127"/>
                </a:lnTo>
                <a:lnTo>
                  <a:pt x="798555" y="540898"/>
                </a:lnTo>
                <a:lnTo>
                  <a:pt x="818970" y="540745"/>
                </a:lnTo>
                <a:lnTo>
                  <a:pt x="838507" y="539796"/>
                </a:lnTo>
                <a:lnTo>
                  <a:pt x="876018" y="536485"/>
                </a:lnTo>
                <a:lnTo>
                  <a:pt x="895165" y="534416"/>
                </a:lnTo>
                <a:lnTo>
                  <a:pt x="914703" y="532191"/>
                </a:lnTo>
                <a:lnTo>
                  <a:pt x="934502" y="529860"/>
                </a:lnTo>
                <a:lnTo>
                  <a:pt x="954474" y="527460"/>
                </a:lnTo>
                <a:lnTo>
                  <a:pt x="974563" y="525013"/>
                </a:lnTo>
                <a:lnTo>
                  <a:pt x="994728" y="522535"/>
                </a:lnTo>
                <a:lnTo>
                  <a:pt x="1014945" y="520037"/>
                </a:lnTo>
                <a:lnTo>
                  <a:pt x="1035197" y="517524"/>
                </a:lnTo>
                <a:lnTo>
                  <a:pt x="1055471" y="515003"/>
                </a:lnTo>
                <a:lnTo>
                  <a:pt x="1075760" y="512475"/>
                </a:lnTo>
                <a:lnTo>
                  <a:pt x="1096060" y="509943"/>
                </a:lnTo>
                <a:lnTo>
                  <a:pt x="1116366" y="507409"/>
                </a:lnTo>
                <a:lnTo>
                  <a:pt x="1135830" y="504872"/>
                </a:lnTo>
                <a:lnTo>
                  <a:pt x="1173262" y="499796"/>
                </a:lnTo>
                <a:lnTo>
                  <a:pt x="1192388" y="497257"/>
                </a:lnTo>
                <a:lnTo>
                  <a:pt x="1211913" y="494718"/>
                </a:lnTo>
                <a:lnTo>
                  <a:pt x="1231701" y="492179"/>
                </a:lnTo>
                <a:lnTo>
                  <a:pt x="1251668" y="488792"/>
                </a:lnTo>
                <a:lnTo>
                  <a:pt x="1271752" y="484841"/>
                </a:lnTo>
                <a:lnTo>
                  <a:pt x="1291914" y="480514"/>
                </a:lnTo>
                <a:lnTo>
                  <a:pt x="1311283" y="475936"/>
                </a:lnTo>
                <a:lnTo>
                  <a:pt x="1348608" y="466333"/>
                </a:lnTo>
                <a:lnTo>
                  <a:pt x="1384952" y="456421"/>
                </a:lnTo>
                <a:lnTo>
                  <a:pt x="1421708" y="446371"/>
                </a:lnTo>
                <a:lnTo>
                  <a:pt x="1440992" y="441321"/>
                </a:lnTo>
                <a:lnTo>
                  <a:pt x="1460621" y="436260"/>
                </a:lnTo>
                <a:lnTo>
                  <a:pt x="1498236" y="426122"/>
                </a:lnTo>
                <a:lnTo>
                  <a:pt x="1533862" y="415125"/>
                </a:lnTo>
                <a:lnTo>
                  <a:pt x="1566630" y="401771"/>
                </a:lnTo>
                <a:lnTo>
                  <a:pt x="1595868" y="387369"/>
                </a:lnTo>
                <a:lnTo>
                  <a:pt x="1633872" y="364981"/>
                </a:lnTo>
                <a:lnTo>
                  <a:pt x="1664323" y="342261"/>
                </a:lnTo>
                <a:lnTo>
                  <a:pt x="1701413" y="311828"/>
                </a:lnTo>
                <a:lnTo>
                  <a:pt x="1723188" y="288976"/>
                </a:lnTo>
                <a:lnTo>
                  <a:pt x="1736319" y="262073"/>
                </a:lnTo>
                <a:lnTo>
                  <a:pt x="1742258" y="228725"/>
                </a:lnTo>
                <a:lnTo>
                  <a:pt x="1743070" y="213093"/>
                </a:lnTo>
                <a:lnTo>
                  <a:pt x="1735436" y="185967"/>
                </a:lnTo>
                <a:lnTo>
                  <a:pt x="1715993" y="151697"/>
                </a:lnTo>
                <a:lnTo>
                  <a:pt x="1679039" y="115451"/>
                </a:lnTo>
                <a:lnTo>
                  <a:pt x="1641300" y="93630"/>
                </a:lnTo>
                <a:lnTo>
                  <a:pt x="1611839" y="81084"/>
                </a:lnTo>
                <a:lnTo>
                  <a:pt x="1578990" y="67042"/>
                </a:lnTo>
                <a:lnTo>
                  <a:pt x="1542378" y="54592"/>
                </a:lnTo>
                <a:lnTo>
                  <a:pt x="1523132" y="48901"/>
                </a:lnTo>
                <a:lnTo>
                  <a:pt x="1502681" y="43414"/>
                </a:lnTo>
                <a:lnTo>
                  <a:pt x="1481427" y="38062"/>
                </a:lnTo>
                <a:lnTo>
                  <a:pt x="1459638" y="32801"/>
                </a:lnTo>
                <a:lnTo>
                  <a:pt x="1436645" y="27601"/>
                </a:lnTo>
                <a:lnTo>
                  <a:pt x="1412850" y="22440"/>
                </a:lnTo>
                <a:lnTo>
                  <a:pt x="1388520" y="17307"/>
                </a:lnTo>
                <a:lnTo>
                  <a:pt x="1362986" y="13038"/>
                </a:lnTo>
                <a:lnTo>
                  <a:pt x="1336651" y="9345"/>
                </a:lnTo>
                <a:lnTo>
                  <a:pt x="1309780" y="6036"/>
                </a:lnTo>
                <a:lnTo>
                  <a:pt x="1281707" y="3831"/>
                </a:lnTo>
                <a:lnTo>
                  <a:pt x="1252831" y="2360"/>
                </a:lnTo>
                <a:lnTo>
                  <a:pt x="1223420" y="1380"/>
                </a:lnTo>
                <a:lnTo>
                  <a:pt x="1193653" y="727"/>
                </a:lnTo>
                <a:lnTo>
                  <a:pt x="1163649" y="291"/>
                </a:lnTo>
                <a:lnTo>
                  <a:pt x="1133486" y="0"/>
                </a:lnTo>
                <a:lnTo>
                  <a:pt x="1101524" y="653"/>
                </a:lnTo>
                <a:lnTo>
                  <a:pt x="1068362" y="1935"/>
                </a:lnTo>
                <a:lnTo>
                  <a:pt x="1034402" y="3637"/>
                </a:lnTo>
                <a:lnTo>
                  <a:pt x="999907" y="6464"/>
                </a:lnTo>
                <a:lnTo>
                  <a:pt x="965058" y="10043"/>
                </a:lnTo>
                <a:lnTo>
                  <a:pt x="929972" y="14122"/>
                </a:lnTo>
                <a:lnTo>
                  <a:pt x="894728" y="19381"/>
                </a:lnTo>
                <a:lnTo>
                  <a:pt x="859378" y="25427"/>
                </a:lnTo>
                <a:lnTo>
                  <a:pt x="823960" y="31998"/>
                </a:lnTo>
                <a:lnTo>
                  <a:pt x="787645" y="39765"/>
                </a:lnTo>
                <a:lnTo>
                  <a:pt x="750738" y="48330"/>
                </a:lnTo>
                <a:lnTo>
                  <a:pt x="713431" y="57426"/>
                </a:lnTo>
                <a:lnTo>
                  <a:pt x="672474" y="68571"/>
                </a:lnTo>
                <a:lnTo>
                  <a:pt x="629083" y="81080"/>
                </a:lnTo>
                <a:lnTo>
                  <a:pt x="584069" y="94500"/>
                </a:lnTo>
                <a:lnTo>
                  <a:pt x="554059" y="103447"/>
                </a:lnTo>
                <a:lnTo>
                  <a:pt x="520714" y="113387"/>
                </a:lnTo>
                <a:lnTo>
                  <a:pt x="494040" y="12133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5" descr="cytokinin-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"/>
            <a:ext cx="409416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7" descr="cytokinin_eff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32845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696200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6" descr="Ethylfr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124200"/>
            <a:ext cx="5410200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533400"/>
            <a:ext cx="902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SMARTInkShape-Group9"/>
          <p:cNvGrpSpPr/>
          <p:nvPr/>
        </p:nvGrpSpPr>
        <p:grpSpPr>
          <a:xfrm>
            <a:off x="1425253" y="1562703"/>
            <a:ext cx="5565297" cy="1256698"/>
            <a:chOff x="1425253" y="1562703"/>
            <a:chExt cx="5565297" cy="1256698"/>
          </a:xfrm>
        </p:grpSpPr>
        <p:sp>
          <p:nvSpPr>
            <p:cNvPr id="4" name="SMARTInkShape-80"/>
            <p:cNvSpPr/>
            <p:nvPr/>
          </p:nvSpPr>
          <p:spPr>
            <a:xfrm>
              <a:off x="6614160" y="2263379"/>
              <a:ext cx="376390" cy="556022"/>
            </a:xfrm>
            <a:custGeom>
              <a:avLst/>
              <a:gdLst/>
              <a:ahLst/>
              <a:cxnLst/>
              <a:rect l="0" t="0" r="0" b="0"/>
              <a:pathLst>
                <a:path w="376390" h="556022">
                  <a:moveTo>
                    <a:pt x="228600" y="98821"/>
                  </a:moveTo>
                  <a:lnTo>
                    <a:pt x="228600" y="94775"/>
                  </a:lnTo>
                  <a:lnTo>
                    <a:pt x="235514" y="64568"/>
                  </a:lnTo>
                  <a:lnTo>
                    <a:pt x="236127" y="33789"/>
                  </a:lnTo>
                  <a:lnTo>
                    <a:pt x="234464" y="29220"/>
                  </a:lnTo>
                  <a:lnTo>
                    <a:pt x="214999" y="8950"/>
                  </a:lnTo>
                  <a:lnTo>
                    <a:pt x="205340" y="3845"/>
                  </a:lnTo>
                  <a:lnTo>
                    <a:pt x="181295" y="567"/>
                  </a:lnTo>
                  <a:lnTo>
                    <a:pt x="163595" y="0"/>
                  </a:lnTo>
                  <a:lnTo>
                    <a:pt x="129007" y="14112"/>
                  </a:lnTo>
                  <a:lnTo>
                    <a:pt x="114909" y="21379"/>
                  </a:lnTo>
                  <a:lnTo>
                    <a:pt x="86775" y="53940"/>
                  </a:lnTo>
                  <a:lnTo>
                    <a:pt x="63272" y="91311"/>
                  </a:lnTo>
                  <a:lnTo>
                    <a:pt x="51257" y="121702"/>
                  </a:lnTo>
                  <a:lnTo>
                    <a:pt x="50438" y="134672"/>
                  </a:lnTo>
                  <a:lnTo>
                    <a:pt x="56811" y="156796"/>
                  </a:lnTo>
                  <a:lnTo>
                    <a:pt x="60734" y="160331"/>
                  </a:lnTo>
                  <a:lnTo>
                    <a:pt x="71866" y="164259"/>
                  </a:lnTo>
                  <a:lnTo>
                    <a:pt x="103340" y="166987"/>
                  </a:lnTo>
                  <a:lnTo>
                    <a:pt x="128550" y="165020"/>
                  </a:lnTo>
                  <a:lnTo>
                    <a:pt x="163869" y="152725"/>
                  </a:lnTo>
                  <a:lnTo>
                    <a:pt x="196528" y="133990"/>
                  </a:lnTo>
                  <a:lnTo>
                    <a:pt x="230777" y="103019"/>
                  </a:lnTo>
                  <a:lnTo>
                    <a:pt x="255505" y="66504"/>
                  </a:lnTo>
                  <a:lnTo>
                    <a:pt x="265058" y="48583"/>
                  </a:lnTo>
                  <a:lnTo>
                    <a:pt x="264758" y="46702"/>
                  </a:lnTo>
                  <a:lnTo>
                    <a:pt x="259994" y="39192"/>
                  </a:lnTo>
                  <a:lnTo>
                    <a:pt x="259690" y="39595"/>
                  </a:lnTo>
                  <a:lnTo>
                    <a:pt x="259087" y="73916"/>
                  </a:lnTo>
                  <a:lnTo>
                    <a:pt x="267370" y="109432"/>
                  </a:lnTo>
                  <a:lnTo>
                    <a:pt x="276775" y="137807"/>
                  </a:lnTo>
                  <a:lnTo>
                    <a:pt x="290287" y="167663"/>
                  </a:lnTo>
                  <a:lnTo>
                    <a:pt x="307272" y="200216"/>
                  </a:lnTo>
                  <a:lnTo>
                    <a:pt x="328392" y="236673"/>
                  </a:lnTo>
                  <a:lnTo>
                    <a:pt x="342378" y="262535"/>
                  </a:lnTo>
                  <a:lnTo>
                    <a:pt x="354239" y="290963"/>
                  </a:lnTo>
                  <a:lnTo>
                    <a:pt x="362897" y="318273"/>
                  </a:lnTo>
                  <a:lnTo>
                    <a:pt x="369567" y="344521"/>
                  </a:lnTo>
                  <a:lnTo>
                    <a:pt x="376389" y="382253"/>
                  </a:lnTo>
                  <a:lnTo>
                    <a:pt x="373801" y="415257"/>
                  </a:lnTo>
                  <a:lnTo>
                    <a:pt x="366825" y="445639"/>
                  </a:lnTo>
                  <a:lnTo>
                    <a:pt x="358895" y="462935"/>
                  </a:lnTo>
                  <a:lnTo>
                    <a:pt x="340865" y="482908"/>
                  </a:lnTo>
                  <a:lnTo>
                    <a:pt x="306781" y="504827"/>
                  </a:lnTo>
                  <a:lnTo>
                    <a:pt x="280833" y="519497"/>
                  </a:lnTo>
                  <a:lnTo>
                    <a:pt x="246240" y="529583"/>
                  </a:lnTo>
                  <a:lnTo>
                    <a:pt x="218660" y="535239"/>
                  </a:lnTo>
                  <a:lnTo>
                    <a:pt x="189468" y="540576"/>
                  </a:lnTo>
                  <a:lnTo>
                    <a:pt x="159562" y="544923"/>
                  </a:lnTo>
                  <a:lnTo>
                    <a:pt x="129336" y="546855"/>
                  </a:lnTo>
                  <a:lnTo>
                    <a:pt x="98969" y="549971"/>
                  </a:lnTo>
                  <a:lnTo>
                    <a:pt x="70233" y="553332"/>
                  </a:lnTo>
                  <a:lnTo>
                    <a:pt x="35861" y="555224"/>
                  </a:lnTo>
                  <a:lnTo>
                    <a:pt x="0" y="556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81"/>
            <p:cNvSpPr/>
            <p:nvPr/>
          </p:nvSpPr>
          <p:spPr>
            <a:xfrm>
              <a:off x="6296356" y="2263453"/>
              <a:ext cx="310184" cy="235907"/>
            </a:xfrm>
            <a:custGeom>
              <a:avLst/>
              <a:gdLst/>
              <a:ahLst/>
              <a:cxnLst/>
              <a:rect l="0" t="0" r="0" b="0"/>
              <a:pathLst>
                <a:path w="310184" h="235907">
                  <a:moveTo>
                    <a:pt x="195883" y="7306"/>
                  </a:moveTo>
                  <a:lnTo>
                    <a:pt x="195883" y="746"/>
                  </a:lnTo>
                  <a:lnTo>
                    <a:pt x="187793" y="0"/>
                  </a:lnTo>
                  <a:lnTo>
                    <a:pt x="156014" y="10320"/>
                  </a:lnTo>
                  <a:lnTo>
                    <a:pt x="126107" y="26183"/>
                  </a:lnTo>
                  <a:lnTo>
                    <a:pt x="90723" y="47881"/>
                  </a:lnTo>
                  <a:lnTo>
                    <a:pt x="59024" y="80420"/>
                  </a:lnTo>
                  <a:lnTo>
                    <a:pt x="35952" y="109497"/>
                  </a:lnTo>
                  <a:lnTo>
                    <a:pt x="12331" y="144426"/>
                  </a:lnTo>
                  <a:lnTo>
                    <a:pt x="892" y="178545"/>
                  </a:lnTo>
                  <a:lnTo>
                    <a:pt x="0" y="190092"/>
                  </a:lnTo>
                  <a:lnTo>
                    <a:pt x="2427" y="198047"/>
                  </a:lnTo>
                  <a:lnTo>
                    <a:pt x="8585" y="204405"/>
                  </a:lnTo>
                  <a:lnTo>
                    <a:pt x="12598" y="207285"/>
                  </a:lnTo>
                  <a:lnTo>
                    <a:pt x="30381" y="211339"/>
                  </a:lnTo>
                  <a:lnTo>
                    <a:pt x="59145" y="206626"/>
                  </a:lnTo>
                  <a:lnTo>
                    <a:pt x="96880" y="195090"/>
                  </a:lnTo>
                  <a:lnTo>
                    <a:pt x="115654" y="183549"/>
                  </a:lnTo>
                  <a:lnTo>
                    <a:pt x="142347" y="157244"/>
                  </a:lnTo>
                  <a:lnTo>
                    <a:pt x="164717" y="122059"/>
                  </a:lnTo>
                  <a:lnTo>
                    <a:pt x="178325" y="93424"/>
                  </a:lnTo>
                  <a:lnTo>
                    <a:pt x="179098" y="90118"/>
                  </a:lnTo>
                  <a:lnTo>
                    <a:pt x="178766" y="87914"/>
                  </a:lnTo>
                  <a:lnTo>
                    <a:pt x="177699" y="86445"/>
                  </a:lnTo>
                  <a:lnTo>
                    <a:pt x="173947" y="84087"/>
                  </a:lnTo>
                  <a:lnTo>
                    <a:pt x="173040" y="117419"/>
                  </a:lnTo>
                  <a:lnTo>
                    <a:pt x="175285" y="139280"/>
                  </a:lnTo>
                  <a:lnTo>
                    <a:pt x="186868" y="174420"/>
                  </a:lnTo>
                  <a:lnTo>
                    <a:pt x="200362" y="191818"/>
                  </a:lnTo>
                  <a:lnTo>
                    <a:pt x="220071" y="206851"/>
                  </a:lnTo>
                  <a:lnTo>
                    <a:pt x="257019" y="226770"/>
                  </a:lnTo>
                  <a:lnTo>
                    <a:pt x="279755" y="233199"/>
                  </a:lnTo>
                  <a:lnTo>
                    <a:pt x="310183" y="2359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82"/>
            <p:cNvSpPr/>
            <p:nvPr/>
          </p:nvSpPr>
          <p:spPr>
            <a:xfrm>
              <a:off x="5928360" y="2072640"/>
              <a:ext cx="292264" cy="480061"/>
            </a:xfrm>
            <a:custGeom>
              <a:avLst/>
              <a:gdLst/>
              <a:ahLst/>
              <a:cxnLst/>
              <a:rect l="0" t="0" r="0" b="0"/>
              <a:pathLst>
                <a:path w="292264" h="480061">
                  <a:moveTo>
                    <a:pt x="0" y="0"/>
                  </a:moveTo>
                  <a:lnTo>
                    <a:pt x="2257" y="15062"/>
                  </a:lnTo>
                  <a:lnTo>
                    <a:pt x="10606" y="49730"/>
                  </a:lnTo>
                  <a:lnTo>
                    <a:pt x="17911" y="83220"/>
                  </a:lnTo>
                  <a:lnTo>
                    <a:pt x="22918" y="109800"/>
                  </a:lnTo>
                  <a:lnTo>
                    <a:pt x="27965" y="140240"/>
                  </a:lnTo>
                  <a:lnTo>
                    <a:pt x="33031" y="176346"/>
                  </a:lnTo>
                  <a:lnTo>
                    <a:pt x="38104" y="212714"/>
                  </a:lnTo>
                  <a:lnTo>
                    <a:pt x="42335" y="249479"/>
                  </a:lnTo>
                  <a:lnTo>
                    <a:pt x="43463" y="268766"/>
                  </a:lnTo>
                  <a:lnTo>
                    <a:pt x="45563" y="306565"/>
                  </a:lnTo>
                  <a:lnTo>
                    <a:pt x="49319" y="340297"/>
                  </a:lnTo>
                  <a:lnTo>
                    <a:pt x="51553" y="369965"/>
                  </a:lnTo>
                  <a:lnTo>
                    <a:pt x="52810" y="405952"/>
                  </a:lnTo>
                  <a:lnTo>
                    <a:pt x="53270" y="441922"/>
                  </a:lnTo>
                  <a:lnTo>
                    <a:pt x="53339" y="457008"/>
                  </a:lnTo>
                  <a:lnTo>
                    <a:pt x="54186" y="424263"/>
                  </a:lnTo>
                  <a:lnTo>
                    <a:pt x="60269" y="396453"/>
                  </a:lnTo>
                  <a:lnTo>
                    <a:pt x="72421" y="361778"/>
                  </a:lnTo>
                  <a:lnTo>
                    <a:pt x="86745" y="325539"/>
                  </a:lnTo>
                  <a:lnTo>
                    <a:pt x="102561" y="293823"/>
                  </a:lnTo>
                  <a:lnTo>
                    <a:pt x="130231" y="262179"/>
                  </a:lnTo>
                  <a:lnTo>
                    <a:pt x="145933" y="251144"/>
                  </a:lnTo>
                  <a:lnTo>
                    <a:pt x="173814" y="241018"/>
                  </a:lnTo>
                  <a:lnTo>
                    <a:pt x="211318" y="237167"/>
                  </a:lnTo>
                  <a:lnTo>
                    <a:pt x="227692" y="238334"/>
                  </a:lnTo>
                  <a:lnTo>
                    <a:pt x="258900" y="252881"/>
                  </a:lnTo>
                  <a:lnTo>
                    <a:pt x="272546" y="263098"/>
                  </a:lnTo>
                  <a:lnTo>
                    <a:pt x="284989" y="283130"/>
                  </a:lnTo>
                  <a:lnTo>
                    <a:pt x="291197" y="297709"/>
                  </a:lnTo>
                  <a:lnTo>
                    <a:pt x="292263" y="312655"/>
                  </a:lnTo>
                  <a:lnTo>
                    <a:pt x="286048" y="346991"/>
                  </a:lnTo>
                  <a:lnTo>
                    <a:pt x="271022" y="372334"/>
                  </a:lnTo>
                  <a:lnTo>
                    <a:pt x="237951" y="403653"/>
                  </a:lnTo>
                  <a:lnTo>
                    <a:pt x="203824" y="432041"/>
                  </a:lnTo>
                  <a:lnTo>
                    <a:pt x="174691" y="448898"/>
                  </a:lnTo>
                  <a:lnTo>
                    <a:pt x="144611" y="462360"/>
                  </a:lnTo>
                  <a:lnTo>
                    <a:pt x="114250" y="471711"/>
                  </a:lnTo>
                  <a:lnTo>
                    <a:pt x="81740" y="478410"/>
                  </a:lnTo>
                  <a:lnTo>
                    <a:pt x="45720" y="480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83"/>
            <p:cNvSpPr/>
            <p:nvPr/>
          </p:nvSpPr>
          <p:spPr>
            <a:xfrm>
              <a:off x="5298719" y="2331851"/>
              <a:ext cx="370562" cy="235774"/>
            </a:xfrm>
            <a:custGeom>
              <a:avLst/>
              <a:gdLst/>
              <a:ahLst/>
              <a:cxnLst/>
              <a:rect l="0" t="0" r="0" b="0"/>
              <a:pathLst>
                <a:path w="370562" h="235774">
                  <a:moveTo>
                    <a:pt x="149581" y="30349"/>
                  </a:moveTo>
                  <a:lnTo>
                    <a:pt x="149581" y="12436"/>
                  </a:lnTo>
                  <a:lnTo>
                    <a:pt x="147323" y="7430"/>
                  </a:lnTo>
                  <a:lnTo>
                    <a:pt x="145535" y="4909"/>
                  </a:lnTo>
                  <a:lnTo>
                    <a:pt x="141291" y="2109"/>
                  </a:lnTo>
                  <a:lnTo>
                    <a:pt x="131668" y="311"/>
                  </a:lnTo>
                  <a:lnTo>
                    <a:pt x="116051" y="0"/>
                  </a:lnTo>
                  <a:lnTo>
                    <a:pt x="95337" y="7998"/>
                  </a:lnTo>
                  <a:lnTo>
                    <a:pt x="64052" y="39039"/>
                  </a:lnTo>
                  <a:lnTo>
                    <a:pt x="34943" y="76750"/>
                  </a:lnTo>
                  <a:lnTo>
                    <a:pt x="20411" y="112583"/>
                  </a:lnTo>
                  <a:lnTo>
                    <a:pt x="6698" y="145966"/>
                  </a:lnTo>
                  <a:lnTo>
                    <a:pt x="0" y="177306"/>
                  </a:lnTo>
                  <a:lnTo>
                    <a:pt x="2061" y="203996"/>
                  </a:lnTo>
                  <a:lnTo>
                    <a:pt x="8034" y="223945"/>
                  </a:lnTo>
                  <a:lnTo>
                    <a:pt x="12036" y="227993"/>
                  </a:lnTo>
                  <a:lnTo>
                    <a:pt x="23256" y="232490"/>
                  </a:lnTo>
                  <a:lnTo>
                    <a:pt x="59482" y="235773"/>
                  </a:lnTo>
                  <a:lnTo>
                    <a:pt x="73977" y="231433"/>
                  </a:lnTo>
                  <a:lnTo>
                    <a:pt x="106322" y="214466"/>
                  </a:lnTo>
                  <a:lnTo>
                    <a:pt x="132569" y="189108"/>
                  </a:lnTo>
                  <a:lnTo>
                    <a:pt x="158661" y="151256"/>
                  </a:lnTo>
                  <a:lnTo>
                    <a:pt x="171725" y="117982"/>
                  </a:lnTo>
                  <a:lnTo>
                    <a:pt x="177591" y="100059"/>
                  </a:lnTo>
                  <a:lnTo>
                    <a:pt x="179964" y="73023"/>
                  </a:lnTo>
                  <a:lnTo>
                    <a:pt x="180017" y="74150"/>
                  </a:lnTo>
                  <a:lnTo>
                    <a:pt x="185289" y="82620"/>
                  </a:lnTo>
                  <a:lnTo>
                    <a:pt x="191411" y="104537"/>
                  </a:lnTo>
                  <a:lnTo>
                    <a:pt x="211366" y="137767"/>
                  </a:lnTo>
                  <a:lnTo>
                    <a:pt x="221914" y="151750"/>
                  </a:lnTo>
                  <a:lnTo>
                    <a:pt x="256755" y="183851"/>
                  </a:lnTo>
                  <a:lnTo>
                    <a:pt x="283313" y="197845"/>
                  </a:lnTo>
                  <a:lnTo>
                    <a:pt x="317390" y="204075"/>
                  </a:lnTo>
                  <a:lnTo>
                    <a:pt x="351340" y="205306"/>
                  </a:lnTo>
                  <a:lnTo>
                    <a:pt x="370561" y="2056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84"/>
            <p:cNvSpPr/>
            <p:nvPr/>
          </p:nvSpPr>
          <p:spPr>
            <a:xfrm>
              <a:off x="4678680" y="2318404"/>
              <a:ext cx="304801" cy="295256"/>
            </a:xfrm>
            <a:custGeom>
              <a:avLst/>
              <a:gdLst/>
              <a:ahLst/>
              <a:cxnLst/>
              <a:rect l="0" t="0" r="0" b="0"/>
              <a:pathLst>
                <a:path w="304801" h="295256">
                  <a:moveTo>
                    <a:pt x="0" y="36175"/>
                  </a:moveTo>
                  <a:lnTo>
                    <a:pt x="0" y="40221"/>
                  </a:lnTo>
                  <a:lnTo>
                    <a:pt x="6560" y="72784"/>
                  </a:lnTo>
                  <a:lnTo>
                    <a:pt x="7306" y="100739"/>
                  </a:lnTo>
                  <a:lnTo>
                    <a:pt x="7526" y="134516"/>
                  </a:lnTo>
                  <a:lnTo>
                    <a:pt x="11637" y="171335"/>
                  </a:lnTo>
                  <a:lnTo>
                    <a:pt x="10127" y="205010"/>
                  </a:lnTo>
                  <a:lnTo>
                    <a:pt x="8362" y="236437"/>
                  </a:lnTo>
                  <a:lnTo>
                    <a:pt x="5460" y="271005"/>
                  </a:lnTo>
                  <a:lnTo>
                    <a:pt x="94" y="287347"/>
                  </a:lnTo>
                  <a:lnTo>
                    <a:pt x="848" y="251685"/>
                  </a:lnTo>
                  <a:lnTo>
                    <a:pt x="6084" y="220163"/>
                  </a:lnTo>
                  <a:lnTo>
                    <a:pt x="10606" y="193301"/>
                  </a:lnTo>
                  <a:lnTo>
                    <a:pt x="17696" y="164429"/>
                  </a:lnTo>
                  <a:lnTo>
                    <a:pt x="27338" y="134664"/>
                  </a:lnTo>
                  <a:lnTo>
                    <a:pt x="40090" y="104501"/>
                  </a:lnTo>
                  <a:lnTo>
                    <a:pt x="61550" y="67051"/>
                  </a:lnTo>
                  <a:lnTo>
                    <a:pt x="83994" y="34505"/>
                  </a:lnTo>
                  <a:lnTo>
                    <a:pt x="99137" y="20475"/>
                  </a:lnTo>
                  <a:lnTo>
                    <a:pt x="129555" y="4570"/>
                  </a:lnTo>
                  <a:lnTo>
                    <a:pt x="148359" y="0"/>
                  </a:lnTo>
                  <a:lnTo>
                    <a:pt x="161610" y="3446"/>
                  </a:lnTo>
                  <a:lnTo>
                    <a:pt x="186769" y="15411"/>
                  </a:lnTo>
                  <a:lnTo>
                    <a:pt x="202846" y="31434"/>
                  </a:lnTo>
                  <a:lnTo>
                    <a:pt x="217366" y="65688"/>
                  </a:lnTo>
                  <a:lnTo>
                    <a:pt x="225742" y="95908"/>
                  </a:lnTo>
                  <a:lnTo>
                    <a:pt x="232738" y="131297"/>
                  </a:lnTo>
                  <a:lnTo>
                    <a:pt x="235188" y="167747"/>
                  </a:lnTo>
                  <a:lnTo>
                    <a:pt x="236761" y="200372"/>
                  </a:lnTo>
                  <a:lnTo>
                    <a:pt x="243059" y="230641"/>
                  </a:lnTo>
                  <a:lnTo>
                    <a:pt x="255273" y="255226"/>
                  </a:lnTo>
                  <a:lnTo>
                    <a:pt x="264726" y="267869"/>
                  </a:lnTo>
                  <a:lnTo>
                    <a:pt x="304800" y="29525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85"/>
            <p:cNvSpPr/>
            <p:nvPr/>
          </p:nvSpPr>
          <p:spPr>
            <a:xfrm>
              <a:off x="4556759" y="2194559"/>
              <a:ext cx="1" cy="22862"/>
            </a:xfrm>
            <a:custGeom>
              <a:avLst/>
              <a:gdLst/>
              <a:ahLst/>
              <a:cxnLst/>
              <a:rect l="0" t="0" r="0" b="0"/>
              <a:pathLst>
                <a:path w="1" h="22862">
                  <a:moveTo>
                    <a:pt x="0" y="2286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86"/>
            <p:cNvSpPr/>
            <p:nvPr/>
          </p:nvSpPr>
          <p:spPr>
            <a:xfrm>
              <a:off x="4511040" y="2369820"/>
              <a:ext cx="59978" cy="236221"/>
            </a:xfrm>
            <a:custGeom>
              <a:avLst/>
              <a:gdLst/>
              <a:ahLst/>
              <a:cxnLst/>
              <a:rect l="0" t="0" r="0" b="0"/>
              <a:pathLst>
                <a:path w="59978" h="236221">
                  <a:moveTo>
                    <a:pt x="30479" y="0"/>
                  </a:moveTo>
                  <a:lnTo>
                    <a:pt x="34525" y="0"/>
                  </a:lnTo>
                  <a:lnTo>
                    <a:pt x="35716" y="846"/>
                  </a:lnTo>
                  <a:lnTo>
                    <a:pt x="36511" y="2257"/>
                  </a:lnTo>
                  <a:lnTo>
                    <a:pt x="37040" y="4045"/>
                  </a:lnTo>
                  <a:lnTo>
                    <a:pt x="55984" y="36045"/>
                  </a:lnTo>
                  <a:lnTo>
                    <a:pt x="59977" y="68142"/>
                  </a:lnTo>
                  <a:lnTo>
                    <a:pt x="59822" y="97989"/>
                  </a:lnTo>
                  <a:lnTo>
                    <a:pt x="53943" y="133267"/>
                  </a:lnTo>
                  <a:lnTo>
                    <a:pt x="41853" y="169685"/>
                  </a:lnTo>
                  <a:lnTo>
                    <a:pt x="28393" y="200607"/>
                  </a:lnTo>
                  <a:lnTo>
                    <a:pt x="17820" y="220400"/>
                  </a:lnTo>
                  <a:lnTo>
                    <a:pt x="0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87"/>
            <p:cNvSpPr/>
            <p:nvPr/>
          </p:nvSpPr>
          <p:spPr>
            <a:xfrm>
              <a:off x="3954780" y="2393739"/>
              <a:ext cx="282303" cy="273118"/>
            </a:xfrm>
            <a:custGeom>
              <a:avLst/>
              <a:gdLst/>
              <a:ahLst/>
              <a:cxnLst/>
              <a:rect l="0" t="0" r="0" b="0"/>
              <a:pathLst>
                <a:path w="282303" h="273118">
                  <a:moveTo>
                    <a:pt x="175260" y="6561"/>
                  </a:moveTo>
                  <a:lnTo>
                    <a:pt x="163093" y="5714"/>
                  </a:lnTo>
                  <a:lnTo>
                    <a:pt x="139435" y="0"/>
                  </a:lnTo>
                  <a:lnTo>
                    <a:pt x="107160" y="5233"/>
                  </a:lnTo>
                  <a:lnTo>
                    <a:pt x="72688" y="14420"/>
                  </a:lnTo>
                  <a:lnTo>
                    <a:pt x="38484" y="26912"/>
                  </a:lnTo>
                  <a:lnTo>
                    <a:pt x="18635" y="35540"/>
                  </a:lnTo>
                  <a:lnTo>
                    <a:pt x="17503" y="36887"/>
                  </a:lnTo>
                  <a:lnTo>
                    <a:pt x="16245" y="40641"/>
                  </a:lnTo>
                  <a:lnTo>
                    <a:pt x="16757" y="42827"/>
                  </a:lnTo>
                  <a:lnTo>
                    <a:pt x="19583" y="47515"/>
                  </a:lnTo>
                  <a:lnTo>
                    <a:pt x="29979" y="54914"/>
                  </a:lnTo>
                  <a:lnTo>
                    <a:pt x="64155" y="61502"/>
                  </a:lnTo>
                  <a:lnTo>
                    <a:pt x="94644" y="67995"/>
                  </a:lnTo>
                  <a:lnTo>
                    <a:pt x="130489" y="75281"/>
                  </a:lnTo>
                  <a:lnTo>
                    <a:pt x="165663" y="85060"/>
                  </a:lnTo>
                  <a:lnTo>
                    <a:pt x="199792" y="98682"/>
                  </a:lnTo>
                  <a:lnTo>
                    <a:pt x="232200" y="115700"/>
                  </a:lnTo>
                  <a:lnTo>
                    <a:pt x="267707" y="146428"/>
                  </a:lnTo>
                  <a:lnTo>
                    <a:pt x="278718" y="160164"/>
                  </a:lnTo>
                  <a:lnTo>
                    <a:pt x="281485" y="167383"/>
                  </a:lnTo>
                  <a:lnTo>
                    <a:pt x="282302" y="182177"/>
                  </a:lnTo>
                  <a:lnTo>
                    <a:pt x="278002" y="200741"/>
                  </a:lnTo>
                  <a:lnTo>
                    <a:pt x="269183" y="211679"/>
                  </a:lnTo>
                  <a:lnTo>
                    <a:pt x="233850" y="237618"/>
                  </a:lnTo>
                  <a:lnTo>
                    <a:pt x="200992" y="252070"/>
                  </a:lnTo>
                  <a:lnTo>
                    <a:pt x="164446" y="262090"/>
                  </a:lnTo>
                  <a:lnTo>
                    <a:pt x="126806" y="269574"/>
                  </a:lnTo>
                  <a:lnTo>
                    <a:pt x="89689" y="272168"/>
                  </a:lnTo>
                  <a:lnTo>
                    <a:pt x="57713" y="272937"/>
                  </a:lnTo>
                  <a:lnTo>
                    <a:pt x="40043" y="273117"/>
                  </a:lnTo>
                  <a:lnTo>
                    <a:pt x="25981" y="268681"/>
                  </a:lnTo>
                  <a:lnTo>
                    <a:pt x="7202" y="256081"/>
                  </a:lnTo>
                  <a:lnTo>
                    <a:pt x="3200" y="250667"/>
                  </a:lnTo>
                  <a:lnTo>
                    <a:pt x="0" y="242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88"/>
            <p:cNvSpPr/>
            <p:nvPr/>
          </p:nvSpPr>
          <p:spPr>
            <a:xfrm>
              <a:off x="3651193" y="2430779"/>
              <a:ext cx="257867" cy="234411"/>
            </a:xfrm>
            <a:custGeom>
              <a:avLst/>
              <a:gdLst/>
              <a:ahLst/>
              <a:cxnLst/>
              <a:rect l="0" t="0" r="0" b="0"/>
              <a:pathLst>
                <a:path w="257867" h="234411">
                  <a:moveTo>
                    <a:pt x="105466" y="0"/>
                  </a:moveTo>
                  <a:lnTo>
                    <a:pt x="90776" y="847"/>
                  </a:lnTo>
                  <a:lnTo>
                    <a:pt x="79464" y="4046"/>
                  </a:lnTo>
                  <a:lnTo>
                    <a:pt x="70485" y="10547"/>
                  </a:lnTo>
                  <a:lnTo>
                    <a:pt x="44111" y="42873"/>
                  </a:lnTo>
                  <a:lnTo>
                    <a:pt x="28154" y="79683"/>
                  </a:lnTo>
                  <a:lnTo>
                    <a:pt x="15484" y="113545"/>
                  </a:lnTo>
                  <a:lnTo>
                    <a:pt x="5051" y="146344"/>
                  </a:lnTo>
                  <a:lnTo>
                    <a:pt x="643" y="177511"/>
                  </a:lnTo>
                  <a:lnTo>
                    <a:pt x="0" y="210607"/>
                  </a:lnTo>
                  <a:lnTo>
                    <a:pt x="2995" y="220039"/>
                  </a:lnTo>
                  <a:lnTo>
                    <a:pt x="9440" y="230109"/>
                  </a:lnTo>
                  <a:lnTo>
                    <a:pt x="16504" y="233504"/>
                  </a:lnTo>
                  <a:lnTo>
                    <a:pt x="20758" y="234410"/>
                  </a:lnTo>
                  <a:lnTo>
                    <a:pt x="30001" y="233158"/>
                  </a:lnTo>
                  <a:lnTo>
                    <a:pt x="38906" y="229779"/>
                  </a:lnTo>
                  <a:lnTo>
                    <a:pt x="76818" y="200161"/>
                  </a:lnTo>
                  <a:lnTo>
                    <a:pt x="86525" y="188021"/>
                  </a:lnTo>
                  <a:lnTo>
                    <a:pt x="107676" y="152074"/>
                  </a:lnTo>
                  <a:lnTo>
                    <a:pt x="126914" y="114258"/>
                  </a:lnTo>
                  <a:lnTo>
                    <a:pt x="139199" y="79183"/>
                  </a:lnTo>
                  <a:lnTo>
                    <a:pt x="142992" y="61688"/>
                  </a:lnTo>
                  <a:lnTo>
                    <a:pt x="143453" y="54989"/>
                  </a:lnTo>
                  <a:lnTo>
                    <a:pt x="143565" y="91717"/>
                  </a:lnTo>
                  <a:lnTo>
                    <a:pt x="147611" y="119906"/>
                  </a:lnTo>
                  <a:lnTo>
                    <a:pt x="159005" y="153724"/>
                  </a:lnTo>
                  <a:lnTo>
                    <a:pt x="173051" y="183142"/>
                  </a:lnTo>
                  <a:lnTo>
                    <a:pt x="187204" y="197728"/>
                  </a:lnTo>
                  <a:lnTo>
                    <a:pt x="214464" y="212974"/>
                  </a:lnTo>
                  <a:lnTo>
                    <a:pt x="227570" y="216576"/>
                  </a:lnTo>
                  <a:lnTo>
                    <a:pt x="257866" y="213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89"/>
            <p:cNvSpPr/>
            <p:nvPr/>
          </p:nvSpPr>
          <p:spPr>
            <a:xfrm>
              <a:off x="2957480" y="2443113"/>
              <a:ext cx="578201" cy="269607"/>
            </a:xfrm>
            <a:custGeom>
              <a:avLst/>
              <a:gdLst/>
              <a:ahLst/>
              <a:cxnLst/>
              <a:rect l="0" t="0" r="0" b="0"/>
              <a:pathLst>
                <a:path w="578201" h="269607">
                  <a:moveTo>
                    <a:pt x="128620" y="33387"/>
                  </a:moveTo>
                  <a:lnTo>
                    <a:pt x="124574" y="33387"/>
                  </a:lnTo>
                  <a:lnTo>
                    <a:pt x="120330" y="31129"/>
                  </a:lnTo>
                  <a:lnTo>
                    <a:pt x="118014" y="29341"/>
                  </a:lnTo>
                  <a:lnTo>
                    <a:pt x="115622" y="28996"/>
                  </a:lnTo>
                  <a:lnTo>
                    <a:pt x="110707" y="30871"/>
                  </a:lnTo>
                  <a:lnTo>
                    <a:pt x="77370" y="61839"/>
                  </a:lnTo>
                  <a:lnTo>
                    <a:pt x="51327" y="93915"/>
                  </a:lnTo>
                  <a:lnTo>
                    <a:pt x="30082" y="122911"/>
                  </a:lnTo>
                  <a:lnTo>
                    <a:pt x="13534" y="152952"/>
                  </a:lnTo>
                  <a:lnTo>
                    <a:pt x="3738" y="182455"/>
                  </a:lnTo>
                  <a:lnTo>
                    <a:pt x="0" y="215608"/>
                  </a:lnTo>
                  <a:lnTo>
                    <a:pt x="335" y="230367"/>
                  </a:lnTo>
                  <a:lnTo>
                    <a:pt x="5284" y="247350"/>
                  </a:lnTo>
                  <a:lnTo>
                    <a:pt x="9740" y="254917"/>
                  </a:lnTo>
                  <a:lnTo>
                    <a:pt x="12960" y="257273"/>
                  </a:lnTo>
                  <a:lnTo>
                    <a:pt x="21053" y="259892"/>
                  </a:lnTo>
                  <a:lnTo>
                    <a:pt x="35129" y="261366"/>
                  </a:lnTo>
                  <a:lnTo>
                    <a:pt x="50025" y="257757"/>
                  </a:lnTo>
                  <a:lnTo>
                    <a:pt x="84418" y="233452"/>
                  </a:lnTo>
                  <a:lnTo>
                    <a:pt x="112910" y="206310"/>
                  </a:lnTo>
                  <a:lnTo>
                    <a:pt x="138718" y="171086"/>
                  </a:lnTo>
                  <a:lnTo>
                    <a:pt x="152308" y="152832"/>
                  </a:lnTo>
                  <a:lnTo>
                    <a:pt x="163740" y="116299"/>
                  </a:lnTo>
                  <a:lnTo>
                    <a:pt x="166685" y="94841"/>
                  </a:lnTo>
                  <a:lnTo>
                    <a:pt x="167559" y="106611"/>
                  </a:lnTo>
                  <a:lnTo>
                    <a:pt x="176126" y="142448"/>
                  </a:lnTo>
                  <a:lnTo>
                    <a:pt x="188121" y="177634"/>
                  </a:lnTo>
                  <a:lnTo>
                    <a:pt x="206331" y="209747"/>
                  </a:lnTo>
                  <a:lnTo>
                    <a:pt x="222765" y="227787"/>
                  </a:lnTo>
                  <a:lnTo>
                    <a:pt x="243721" y="239812"/>
                  </a:lnTo>
                  <a:lnTo>
                    <a:pt x="261972" y="244692"/>
                  </a:lnTo>
                  <a:lnTo>
                    <a:pt x="282149" y="242093"/>
                  </a:lnTo>
                  <a:lnTo>
                    <a:pt x="306486" y="232782"/>
                  </a:lnTo>
                  <a:lnTo>
                    <a:pt x="343745" y="205772"/>
                  </a:lnTo>
                  <a:lnTo>
                    <a:pt x="369818" y="176617"/>
                  </a:lnTo>
                  <a:lnTo>
                    <a:pt x="384136" y="146534"/>
                  </a:lnTo>
                  <a:lnTo>
                    <a:pt x="395118" y="111115"/>
                  </a:lnTo>
                  <a:lnTo>
                    <a:pt x="401909" y="78618"/>
                  </a:lnTo>
                  <a:lnTo>
                    <a:pt x="402928" y="64052"/>
                  </a:lnTo>
                  <a:lnTo>
                    <a:pt x="402939" y="97008"/>
                  </a:lnTo>
                  <a:lnTo>
                    <a:pt x="402939" y="133644"/>
                  </a:lnTo>
                  <a:lnTo>
                    <a:pt x="402939" y="171285"/>
                  </a:lnTo>
                  <a:lnTo>
                    <a:pt x="402939" y="207287"/>
                  </a:lnTo>
                  <a:lnTo>
                    <a:pt x="402939" y="243641"/>
                  </a:lnTo>
                  <a:lnTo>
                    <a:pt x="402093" y="247216"/>
                  </a:lnTo>
                  <a:lnTo>
                    <a:pt x="400682" y="249600"/>
                  </a:lnTo>
                  <a:lnTo>
                    <a:pt x="398894" y="251189"/>
                  </a:lnTo>
                  <a:lnTo>
                    <a:pt x="396909" y="255212"/>
                  </a:lnTo>
                  <a:lnTo>
                    <a:pt x="395633" y="260648"/>
                  </a:lnTo>
                  <a:lnTo>
                    <a:pt x="395459" y="259134"/>
                  </a:lnTo>
                  <a:lnTo>
                    <a:pt x="395347" y="251263"/>
                  </a:lnTo>
                  <a:lnTo>
                    <a:pt x="401355" y="220217"/>
                  </a:lnTo>
                  <a:lnTo>
                    <a:pt x="402626" y="182522"/>
                  </a:lnTo>
                  <a:lnTo>
                    <a:pt x="406892" y="148507"/>
                  </a:lnTo>
                  <a:lnTo>
                    <a:pt x="409473" y="111617"/>
                  </a:lnTo>
                  <a:lnTo>
                    <a:pt x="418328" y="77921"/>
                  </a:lnTo>
                  <a:lnTo>
                    <a:pt x="427631" y="46488"/>
                  </a:lnTo>
                  <a:lnTo>
                    <a:pt x="439795" y="23816"/>
                  </a:lnTo>
                  <a:lnTo>
                    <a:pt x="454124" y="10419"/>
                  </a:lnTo>
                  <a:lnTo>
                    <a:pt x="469093" y="1087"/>
                  </a:lnTo>
                  <a:lnTo>
                    <a:pt x="474135" y="0"/>
                  </a:lnTo>
                  <a:lnTo>
                    <a:pt x="484253" y="1050"/>
                  </a:lnTo>
                  <a:lnTo>
                    <a:pt x="499470" y="6402"/>
                  </a:lnTo>
                  <a:lnTo>
                    <a:pt x="529940" y="31377"/>
                  </a:lnTo>
                  <a:lnTo>
                    <a:pt x="545023" y="63438"/>
                  </a:lnTo>
                  <a:lnTo>
                    <a:pt x="556893" y="92432"/>
                  </a:lnTo>
                  <a:lnTo>
                    <a:pt x="562009" y="122472"/>
                  </a:lnTo>
                  <a:lnTo>
                    <a:pt x="567664" y="153668"/>
                  </a:lnTo>
                  <a:lnTo>
                    <a:pt x="568869" y="187653"/>
                  </a:lnTo>
                  <a:lnTo>
                    <a:pt x="566635" y="222750"/>
                  </a:lnTo>
                  <a:lnTo>
                    <a:pt x="570907" y="254060"/>
                  </a:lnTo>
                  <a:lnTo>
                    <a:pt x="572491" y="256702"/>
                  </a:lnTo>
                  <a:lnTo>
                    <a:pt x="574394" y="258464"/>
                  </a:lnTo>
                  <a:lnTo>
                    <a:pt x="576508" y="262679"/>
                  </a:lnTo>
                  <a:lnTo>
                    <a:pt x="578200" y="2696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90"/>
            <p:cNvSpPr/>
            <p:nvPr/>
          </p:nvSpPr>
          <p:spPr>
            <a:xfrm>
              <a:off x="2265222" y="2461910"/>
              <a:ext cx="550408" cy="250810"/>
            </a:xfrm>
            <a:custGeom>
              <a:avLst/>
              <a:gdLst/>
              <a:ahLst/>
              <a:cxnLst/>
              <a:rect l="0" t="0" r="0" b="0"/>
              <a:pathLst>
                <a:path w="550408" h="250810">
                  <a:moveTo>
                    <a:pt x="173178" y="22209"/>
                  </a:moveTo>
                  <a:lnTo>
                    <a:pt x="155265" y="22209"/>
                  </a:lnTo>
                  <a:lnTo>
                    <a:pt x="125495" y="32816"/>
                  </a:lnTo>
                  <a:lnTo>
                    <a:pt x="89099" y="61706"/>
                  </a:lnTo>
                  <a:lnTo>
                    <a:pt x="51224" y="99440"/>
                  </a:lnTo>
                  <a:lnTo>
                    <a:pt x="23029" y="137215"/>
                  </a:lnTo>
                  <a:lnTo>
                    <a:pt x="4947" y="173243"/>
                  </a:lnTo>
                  <a:lnTo>
                    <a:pt x="0" y="197065"/>
                  </a:lnTo>
                  <a:lnTo>
                    <a:pt x="2580" y="216164"/>
                  </a:lnTo>
                  <a:lnTo>
                    <a:pt x="5259" y="220093"/>
                  </a:lnTo>
                  <a:lnTo>
                    <a:pt x="8739" y="222712"/>
                  </a:lnTo>
                  <a:lnTo>
                    <a:pt x="26490" y="230960"/>
                  </a:lnTo>
                  <a:lnTo>
                    <a:pt x="38556" y="231263"/>
                  </a:lnTo>
                  <a:lnTo>
                    <a:pt x="62954" y="224559"/>
                  </a:lnTo>
                  <a:lnTo>
                    <a:pt x="94553" y="209845"/>
                  </a:lnTo>
                  <a:lnTo>
                    <a:pt x="121115" y="193391"/>
                  </a:lnTo>
                  <a:lnTo>
                    <a:pt x="157381" y="157423"/>
                  </a:lnTo>
                  <a:lnTo>
                    <a:pt x="174102" y="128505"/>
                  </a:lnTo>
                  <a:lnTo>
                    <a:pt x="184255" y="93742"/>
                  </a:lnTo>
                  <a:lnTo>
                    <a:pt x="187595" y="84411"/>
                  </a:lnTo>
                  <a:lnTo>
                    <a:pt x="188174" y="79398"/>
                  </a:lnTo>
                  <a:lnTo>
                    <a:pt x="188408" y="87018"/>
                  </a:lnTo>
                  <a:lnTo>
                    <a:pt x="184025" y="102211"/>
                  </a:lnTo>
                  <a:lnTo>
                    <a:pt x="188767" y="136777"/>
                  </a:lnTo>
                  <a:lnTo>
                    <a:pt x="198958" y="168196"/>
                  </a:lnTo>
                  <a:lnTo>
                    <a:pt x="214896" y="196861"/>
                  </a:lnTo>
                  <a:lnTo>
                    <a:pt x="229377" y="213470"/>
                  </a:lnTo>
                  <a:lnTo>
                    <a:pt x="239360" y="220950"/>
                  </a:lnTo>
                  <a:lnTo>
                    <a:pt x="249441" y="224839"/>
                  </a:lnTo>
                  <a:lnTo>
                    <a:pt x="269710" y="227335"/>
                  </a:lnTo>
                  <a:lnTo>
                    <a:pt x="284941" y="223722"/>
                  </a:lnTo>
                  <a:lnTo>
                    <a:pt x="305258" y="208833"/>
                  </a:lnTo>
                  <a:lnTo>
                    <a:pt x="335738" y="177879"/>
                  </a:lnTo>
                  <a:lnTo>
                    <a:pt x="353800" y="145026"/>
                  </a:lnTo>
                  <a:lnTo>
                    <a:pt x="365772" y="109781"/>
                  </a:lnTo>
                  <a:lnTo>
                    <a:pt x="381526" y="76291"/>
                  </a:lnTo>
                  <a:lnTo>
                    <a:pt x="393669" y="45216"/>
                  </a:lnTo>
                  <a:lnTo>
                    <a:pt x="407864" y="10435"/>
                  </a:lnTo>
                  <a:lnTo>
                    <a:pt x="409222" y="9279"/>
                  </a:lnTo>
                  <a:lnTo>
                    <a:pt x="415824" y="7274"/>
                  </a:lnTo>
                  <a:lnTo>
                    <a:pt x="420709" y="15150"/>
                  </a:lnTo>
                  <a:lnTo>
                    <a:pt x="423473" y="28208"/>
                  </a:lnTo>
                  <a:lnTo>
                    <a:pt x="424535" y="65940"/>
                  </a:lnTo>
                  <a:lnTo>
                    <a:pt x="418534" y="103253"/>
                  </a:lnTo>
                  <a:lnTo>
                    <a:pt x="409195" y="135961"/>
                  </a:lnTo>
                  <a:lnTo>
                    <a:pt x="391434" y="173691"/>
                  </a:lnTo>
                  <a:lnTo>
                    <a:pt x="372895" y="207048"/>
                  </a:lnTo>
                  <a:lnTo>
                    <a:pt x="370669" y="208089"/>
                  </a:lnTo>
                  <a:lnTo>
                    <a:pt x="358316" y="205652"/>
                  </a:lnTo>
                  <a:lnTo>
                    <a:pt x="357061" y="200824"/>
                  </a:lnTo>
                  <a:lnTo>
                    <a:pt x="357350" y="192187"/>
                  </a:lnTo>
                  <a:lnTo>
                    <a:pt x="366722" y="158674"/>
                  </a:lnTo>
                  <a:lnTo>
                    <a:pt x="382561" y="121822"/>
                  </a:lnTo>
                  <a:lnTo>
                    <a:pt x="397024" y="88601"/>
                  </a:lnTo>
                  <a:lnTo>
                    <a:pt x="419340" y="51505"/>
                  </a:lnTo>
                  <a:lnTo>
                    <a:pt x="440565" y="26374"/>
                  </a:lnTo>
                  <a:lnTo>
                    <a:pt x="462941" y="10461"/>
                  </a:lnTo>
                  <a:lnTo>
                    <a:pt x="478068" y="4288"/>
                  </a:lnTo>
                  <a:lnTo>
                    <a:pt x="512044" y="0"/>
                  </a:lnTo>
                  <a:lnTo>
                    <a:pt x="516776" y="1476"/>
                  </a:lnTo>
                  <a:lnTo>
                    <a:pt x="537325" y="20619"/>
                  </a:lnTo>
                  <a:lnTo>
                    <a:pt x="542454" y="32509"/>
                  </a:lnTo>
                  <a:lnTo>
                    <a:pt x="550407" y="69129"/>
                  </a:lnTo>
                  <a:lnTo>
                    <a:pt x="548074" y="97824"/>
                  </a:lnTo>
                  <a:lnTo>
                    <a:pt x="546160" y="131068"/>
                  </a:lnTo>
                  <a:lnTo>
                    <a:pt x="538357" y="168173"/>
                  </a:lnTo>
                  <a:lnTo>
                    <a:pt x="532245" y="205778"/>
                  </a:lnTo>
                  <a:lnTo>
                    <a:pt x="532439" y="223168"/>
                  </a:lnTo>
                  <a:lnTo>
                    <a:pt x="538937" y="2508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91"/>
            <p:cNvSpPr/>
            <p:nvPr/>
          </p:nvSpPr>
          <p:spPr>
            <a:xfrm>
              <a:off x="1890073" y="2303185"/>
              <a:ext cx="348262" cy="492196"/>
            </a:xfrm>
            <a:custGeom>
              <a:avLst/>
              <a:gdLst/>
              <a:ahLst/>
              <a:cxnLst/>
              <a:rect l="0" t="0" r="0" b="0"/>
              <a:pathLst>
                <a:path w="348262" h="492196">
                  <a:moveTo>
                    <a:pt x="7306" y="158074"/>
                  </a:moveTo>
                  <a:lnTo>
                    <a:pt x="7306" y="154029"/>
                  </a:lnTo>
                  <a:lnTo>
                    <a:pt x="5049" y="149786"/>
                  </a:lnTo>
                  <a:lnTo>
                    <a:pt x="3261" y="147469"/>
                  </a:lnTo>
                  <a:lnTo>
                    <a:pt x="1275" y="140379"/>
                  </a:lnTo>
                  <a:lnTo>
                    <a:pt x="0" y="122029"/>
                  </a:lnTo>
                  <a:lnTo>
                    <a:pt x="3824" y="103085"/>
                  </a:lnTo>
                  <a:lnTo>
                    <a:pt x="14365" y="81386"/>
                  </a:lnTo>
                  <a:lnTo>
                    <a:pt x="32258" y="58870"/>
                  </a:lnTo>
                  <a:lnTo>
                    <a:pt x="67143" y="34589"/>
                  </a:lnTo>
                  <a:lnTo>
                    <a:pt x="97473" y="19510"/>
                  </a:lnTo>
                  <a:lnTo>
                    <a:pt x="132048" y="9304"/>
                  </a:lnTo>
                  <a:lnTo>
                    <a:pt x="164964" y="1764"/>
                  </a:lnTo>
                  <a:lnTo>
                    <a:pt x="200305" y="0"/>
                  </a:lnTo>
                  <a:lnTo>
                    <a:pt x="231755" y="4464"/>
                  </a:lnTo>
                  <a:lnTo>
                    <a:pt x="265566" y="13557"/>
                  </a:lnTo>
                  <a:lnTo>
                    <a:pt x="279569" y="19338"/>
                  </a:lnTo>
                  <a:lnTo>
                    <a:pt x="288614" y="27552"/>
                  </a:lnTo>
                  <a:lnTo>
                    <a:pt x="298467" y="45741"/>
                  </a:lnTo>
                  <a:lnTo>
                    <a:pt x="302703" y="67217"/>
                  </a:lnTo>
                  <a:lnTo>
                    <a:pt x="299913" y="93712"/>
                  </a:lnTo>
                  <a:lnTo>
                    <a:pt x="289679" y="123012"/>
                  </a:lnTo>
                  <a:lnTo>
                    <a:pt x="264967" y="157169"/>
                  </a:lnTo>
                  <a:lnTo>
                    <a:pt x="235626" y="188376"/>
                  </a:lnTo>
                  <a:lnTo>
                    <a:pt x="198616" y="219701"/>
                  </a:lnTo>
                  <a:lnTo>
                    <a:pt x="163478" y="245166"/>
                  </a:lnTo>
                  <a:lnTo>
                    <a:pt x="162221" y="244922"/>
                  </a:lnTo>
                  <a:lnTo>
                    <a:pt x="160203" y="242492"/>
                  </a:lnTo>
                  <a:lnTo>
                    <a:pt x="170356" y="231341"/>
                  </a:lnTo>
                  <a:lnTo>
                    <a:pt x="208433" y="213931"/>
                  </a:lnTo>
                  <a:lnTo>
                    <a:pt x="243922" y="201252"/>
                  </a:lnTo>
                  <a:lnTo>
                    <a:pt x="266504" y="197679"/>
                  </a:lnTo>
                  <a:lnTo>
                    <a:pt x="289281" y="200666"/>
                  </a:lnTo>
                  <a:lnTo>
                    <a:pt x="308072" y="206912"/>
                  </a:lnTo>
                  <a:lnTo>
                    <a:pt x="324364" y="222216"/>
                  </a:lnTo>
                  <a:lnTo>
                    <a:pt x="335870" y="238792"/>
                  </a:lnTo>
                  <a:lnTo>
                    <a:pt x="346497" y="270884"/>
                  </a:lnTo>
                  <a:lnTo>
                    <a:pt x="348261" y="295640"/>
                  </a:lnTo>
                  <a:lnTo>
                    <a:pt x="342951" y="324894"/>
                  </a:lnTo>
                  <a:lnTo>
                    <a:pt x="330182" y="359150"/>
                  </a:lnTo>
                  <a:lnTo>
                    <a:pt x="310689" y="390278"/>
                  </a:lnTo>
                  <a:lnTo>
                    <a:pt x="279089" y="423981"/>
                  </a:lnTo>
                  <a:lnTo>
                    <a:pt x="250394" y="447400"/>
                  </a:lnTo>
                  <a:lnTo>
                    <a:pt x="220444" y="465909"/>
                  </a:lnTo>
                  <a:lnTo>
                    <a:pt x="187863" y="476756"/>
                  </a:lnTo>
                  <a:lnTo>
                    <a:pt x="153656" y="485332"/>
                  </a:lnTo>
                  <a:lnTo>
                    <a:pt x="115802" y="491770"/>
                  </a:lnTo>
                  <a:lnTo>
                    <a:pt x="84712" y="492195"/>
                  </a:lnTo>
                  <a:lnTo>
                    <a:pt x="53027" y="4857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92"/>
            <p:cNvSpPr/>
            <p:nvPr/>
          </p:nvSpPr>
          <p:spPr>
            <a:xfrm>
              <a:off x="3962400" y="1685513"/>
              <a:ext cx="441060" cy="531908"/>
            </a:xfrm>
            <a:custGeom>
              <a:avLst/>
              <a:gdLst/>
              <a:ahLst/>
              <a:cxnLst/>
              <a:rect l="0" t="0" r="0" b="0"/>
              <a:pathLst>
                <a:path w="441060" h="531908">
                  <a:moveTo>
                    <a:pt x="281940" y="28987"/>
                  </a:moveTo>
                  <a:lnTo>
                    <a:pt x="281940" y="24941"/>
                  </a:lnTo>
                  <a:lnTo>
                    <a:pt x="279682" y="20697"/>
                  </a:lnTo>
                  <a:lnTo>
                    <a:pt x="271333" y="11074"/>
                  </a:lnTo>
                  <a:lnTo>
                    <a:pt x="259982" y="3547"/>
                  </a:lnTo>
                  <a:lnTo>
                    <a:pt x="245895" y="0"/>
                  </a:lnTo>
                  <a:lnTo>
                    <a:pt x="236004" y="1428"/>
                  </a:lnTo>
                  <a:lnTo>
                    <a:pt x="215857" y="9244"/>
                  </a:lnTo>
                  <a:lnTo>
                    <a:pt x="200647" y="20503"/>
                  </a:lnTo>
                  <a:lnTo>
                    <a:pt x="173000" y="52736"/>
                  </a:lnTo>
                  <a:lnTo>
                    <a:pt x="148378" y="86547"/>
                  </a:lnTo>
                  <a:lnTo>
                    <a:pt x="136438" y="115845"/>
                  </a:lnTo>
                  <a:lnTo>
                    <a:pt x="131584" y="145974"/>
                  </a:lnTo>
                  <a:lnTo>
                    <a:pt x="130145" y="176350"/>
                  </a:lnTo>
                  <a:lnTo>
                    <a:pt x="133764" y="202754"/>
                  </a:lnTo>
                  <a:lnTo>
                    <a:pt x="142424" y="216566"/>
                  </a:lnTo>
                  <a:lnTo>
                    <a:pt x="154739" y="227502"/>
                  </a:lnTo>
                  <a:lnTo>
                    <a:pt x="175953" y="237572"/>
                  </a:lnTo>
                  <a:lnTo>
                    <a:pt x="213451" y="241718"/>
                  </a:lnTo>
                  <a:lnTo>
                    <a:pt x="236246" y="238115"/>
                  </a:lnTo>
                  <a:lnTo>
                    <a:pt x="272065" y="220853"/>
                  </a:lnTo>
                  <a:lnTo>
                    <a:pt x="304659" y="200883"/>
                  </a:lnTo>
                  <a:lnTo>
                    <a:pt x="342655" y="166330"/>
                  </a:lnTo>
                  <a:lnTo>
                    <a:pt x="347024" y="161148"/>
                  </a:lnTo>
                  <a:lnTo>
                    <a:pt x="348966" y="156023"/>
                  </a:lnTo>
                  <a:lnTo>
                    <a:pt x="348637" y="153471"/>
                  </a:lnTo>
                  <a:lnTo>
                    <a:pt x="343822" y="144795"/>
                  </a:lnTo>
                  <a:lnTo>
                    <a:pt x="342668" y="145139"/>
                  </a:lnTo>
                  <a:lnTo>
                    <a:pt x="336998" y="148821"/>
                  </a:lnTo>
                  <a:lnTo>
                    <a:pt x="332375" y="149980"/>
                  </a:lnTo>
                  <a:lnTo>
                    <a:pt x="327497" y="155010"/>
                  </a:lnTo>
                  <a:lnTo>
                    <a:pt x="323354" y="162044"/>
                  </a:lnTo>
                  <a:lnTo>
                    <a:pt x="321021" y="171610"/>
                  </a:lnTo>
                  <a:lnTo>
                    <a:pt x="320169" y="194471"/>
                  </a:lnTo>
                  <a:lnTo>
                    <a:pt x="324123" y="209441"/>
                  </a:lnTo>
                  <a:lnTo>
                    <a:pt x="343772" y="243031"/>
                  </a:lnTo>
                  <a:lnTo>
                    <a:pt x="363392" y="277007"/>
                  </a:lnTo>
                  <a:lnTo>
                    <a:pt x="382556" y="306333"/>
                  </a:lnTo>
                  <a:lnTo>
                    <a:pt x="405703" y="341346"/>
                  </a:lnTo>
                  <a:lnTo>
                    <a:pt x="421433" y="370081"/>
                  </a:lnTo>
                  <a:lnTo>
                    <a:pt x="437403" y="407874"/>
                  </a:lnTo>
                  <a:lnTo>
                    <a:pt x="441059" y="440049"/>
                  </a:lnTo>
                  <a:lnTo>
                    <a:pt x="437044" y="455521"/>
                  </a:lnTo>
                  <a:lnTo>
                    <a:pt x="433602" y="463203"/>
                  </a:lnTo>
                  <a:lnTo>
                    <a:pt x="420747" y="476254"/>
                  </a:lnTo>
                  <a:lnTo>
                    <a:pt x="394470" y="490863"/>
                  </a:lnTo>
                  <a:lnTo>
                    <a:pt x="360720" y="500554"/>
                  </a:lnTo>
                  <a:lnTo>
                    <a:pt x="332193" y="506119"/>
                  </a:lnTo>
                  <a:lnTo>
                    <a:pt x="299759" y="511414"/>
                  </a:lnTo>
                  <a:lnTo>
                    <a:pt x="265588" y="516590"/>
                  </a:lnTo>
                  <a:lnTo>
                    <a:pt x="228952" y="520866"/>
                  </a:lnTo>
                  <a:lnTo>
                    <a:pt x="208515" y="522006"/>
                  </a:lnTo>
                  <a:lnTo>
                    <a:pt x="187270" y="522766"/>
                  </a:lnTo>
                  <a:lnTo>
                    <a:pt x="166333" y="524120"/>
                  </a:lnTo>
                  <a:lnTo>
                    <a:pt x="145601" y="525869"/>
                  </a:lnTo>
                  <a:lnTo>
                    <a:pt x="125007" y="527881"/>
                  </a:lnTo>
                  <a:lnTo>
                    <a:pt x="101965" y="529223"/>
                  </a:lnTo>
                  <a:lnTo>
                    <a:pt x="77289" y="530117"/>
                  </a:lnTo>
                  <a:lnTo>
                    <a:pt x="51526" y="530714"/>
                  </a:lnTo>
                  <a:lnTo>
                    <a:pt x="15267" y="531553"/>
                  </a:lnTo>
                  <a:lnTo>
                    <a:pt x="0" y="531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93"/>
            <p:cNvSpPr/>
            <p:nvPr/>
          </p:nvSpPr>
          <p:spPr>
            <a:xfrm>
              <a:off x="3710940" y="1688656"/>
              <a:ext cx="197797" cy="314985"/>
            </a:xfrm>
            <a:custGeom>
              <a:avLst/>
              <a:gdLst/>
              <a:ahLst/>
              <a:cxnLst/>
              <a:rect l="0" t="0" r="0" b="0"/>
              <a:pathLst>
                <a:path w="197797" h="314985">
                  <a:moveTo>
                    <a:pt x="0" y="33464"/>
                  </a:moveTo>
                  <a:lnTo>
                    <a:pt x="0" y="69187"/>
                  </a:lnTo>
                  <a:lnTo>
                    <a:pt x="4045" y="101574"/>
                  </a:lnTo>
                  <a:lnTo>
                    <a:pt x="6560" y="132855"/>
                  </a:lnTo>
                  <a:lnTo>
                    <a:pt x="11351" y="168934"/>
                  </a:lnTo>
                  <a:lnTo>
                    <a:pt x="14087" y="206436"/>
                  </a:lnTo>
                  <a:lnTo>
                    <a:pt x="14898" y="244358"/>
                  </a:lnTo>
                  <a:lnTo>
                    <a:pt x="15138" y="274315"/>
                  </a:lnTo>
                  <a:lnTo>
                    <a:pt x="8320" y="312218"/>
                  </a:lnTo>
                  <a:lnTo>
                    <a:pt x="7712" y="314984"/>
                  </a:lnTo>
                  <a:lnTo>
                    <a:pt x="8471" y="295451"/>
                  </a:lnTo>
                  <a:lnTo>
                    <a:pt x="14181" y="257398"/>
                  </a:lnTo>
                  <a:lnTo>
                    <a:pt x="18971" y="224368"/>
                  </a:lnTo>
                  <a:lnTo>
                    <a:pt x="25647" y="197897"/>
                  </a:lnTo>
                  <a:lnTo>
                    <a:pt x="34258" y="169198"/>
                  </a:lnTo>
                  <a:lnTo>
                    <a:pt x="43730" y="139510"/>
                  </a:lnTo>
                  <a:lnTo>
                    <a:pt x="55842" y="111640"/>
                  </a:lnTo>
                  <a:lnTo>
                    <a:pt x="76941" y="76664"/>
                  </a:lnTo>
                  <a:lnTo>
                    <a:pt x="102781" y="42091"/>
                  </a:lnTo>
                  <a:lnTo>
                    <a:pt x="129428" y="17733"/>
                  </a:lnTo>
                  <a:lnTo>
                    <a:pt x="157130" y="1048"/>
                  </a:lnTo>
                  <a:lnTo>
                    <a:pt x="162327" y="0"/>
                  </a:lnTo>
                  <a:lnTo>
                    <a:pt x="172616" y="1093"/>
                  </a:lnTo>
                  <a:lnTo>
                    <a:pt x="180576" y="4401"/>
                  </a:lnTo>
                  <a:lnTo>
                    <a:pt x="183884" y="6469"/>
                  </a:lnTo>
                  <a:lnTo>
                    <a:pt x="192585" y="17469"/>
                  </a:lnTo>
                  <a:lnTo>
                    <a:pt x="196480" y="35498"/>
                  </a:lnTo>
                  <a:lnTo>
                    <a:pt x="197796" y="65192"/>
                  </a:lnTo>
                  <a:lnTo>
                    <a:pt x="197177" y="93853"/>
                  </a:lnTo>
                  <a:lnTo>
                    <a:pt x="191161" y="128779"/>
                  </a:lnTo>
                  <a:lnTo>
                    <a:pt x="179877" y="165939"/>
                  </a:lnTo>
                  <a:lnTo>
                    <a:pt x="171642" y="202914"/>
                  </a:lnTo>
                  <a:lnTo>
                    <a:pt x="168825" y="234001"/>
                  </a:lnTo>
                  <a:lnTo>
                    <a:pt x="168837" y="254690"/>
                  </a:lnTo>
                  <a:lnTo>
                    <a:pt x="173827" y="270697"/>
                  </a:lnTo>
                  <a:lnTo>
                    <a:pt x="180841" y="284120"/>
                  </a:lnTo>
                  <a:lnTo>
                    <a:pt x="182879" y="2925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94"/>
            <p:cNvSpPr/>
            <p:nvPr/>
          </p:nvSpPr>
          <p:spPr>
            <a:xfrm>
              <a:off x="3596640" y="1775459"/>
              <a:ext cx="22861" cy="228601"/>
            </a:xfrm>
            <a:custGeom>
              <a:avLst/>
              <a:gdLst/>
              <a:ahLst/>
              <a:cxnLst/>
              <a:rect l="0" t="0" r="0" b="0"/>
              <a:pathLst>
                <a:path w="22861" h="228601">
                  <a:moveTo>
                    <a:pt x="22860" y="0"/>
                  </a:moveTo>
                  <a:lnTo>
                    <a:pt x="22860" y="33466"/>
                  </a:lnTo>
                  <a:lnTo>
                    <a:pt x="18814" y="65595"/>
                  </a:lnTo>
                  <a:lnTo>
                    <a:pt x="16299" y="94601"/>
                  </a:lnTo>
                  <a:lnTo>
                    <a:pt x="15554" y="124644"/>
                  </a:lnTo>
                  <a:lnTo>
                    <a:pt x="15332" y="154995"/>
                  </a:lnTo>
                  <a:lnTo>
                    <a:pt x="9175" y="188661"/>
                  </a:lnTo>
                  <a:lnTo>
                    <a:pt x="271" y="226480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95"/>
            <p:cNvSpPr/>
            <p:nvPr/>
          </p:nvSpPr>
          <p:spPr>
            <a:xfrm>
              <a:off x="2905312" y="1708861"/>
              <a:ext cx="519314" cy="295199"/>
            </a:xfrm>
            <a:custGeom>
              <a:avLst/>
              <a:gdLst/>
              <a:ahLst/>
              <a:cxnLst/>
              <a:rect l="0" t="0" r="0" b="0"/>
              <a:pathLst>
                <a:path w="519314" h="295199">
                  <a:moveTo>
                    <a:pt x="20768" y="165659"/>
                  </a:moveTo>
                  <a:lnTo>
                    <a:pt x="48106" y="164812"/>
                  </a:lnTo>
                  <a:lnTo>
                    <a:pt x="77250" y="157370"/>
                  </a:lnTo>
                  <a:lnTo>
                    <a:pt x="103261" y="147963"/>
                  </a:lnTo>
                  <a:lnTo>
                    <a:pt x="134805" y="133659"/>
                  </a:lnTo>
                  <a:lnTo>
                    <a:pt x="170875" y="111784"/>
                  </a:lnTo>
                  <a:lnTo>
                    <a:pt x="193035" y="87848"/>
                  </a:lnTo>
                  <a:lnTo>
                    <a:pt x="204548" y="70166"/>
                  </a:lnTo>
                  <a:lnTo>
                    <a:pt x="209276" y="50158"/>
                  </a:lnTo>
                  <a:lnTo>
                    <a:pt x="210028" y="26725"/>
                  </a:lnTo>
                  <a:lnTo>
                    <a:pt x="207048" y="16139"/>
                  </a:lnTo>
                  <a:lnTo>
                    <a:pt x="203374" y="11792"/>
                  </a:lnTo>
                  <a:lnTo>
                    <a:pt x="187762" y="2476"/>
                  </a:lnTo>
                  <a:lnTo>
                    <a:pt x="180218" y="0"/>
                  </a:lnTo>
                  <a:lnTo>
                    <a:pt x="146971" y="6568"/>
                  </a:lnTo>
                  <a:lnTo>
                    <a:pt x="129351" y="12825"/>
                  </a:lnTo>
                  <a:lnTo>
                    <a:pt x="95086" y="37538"/>
                  </a:lnTo>
                  <a:lnTo>
                    <a:pt x="60001" y="70924"/>
                  </a:lnTo>
                  <a:lnTo>
                    <a:pt x="36343" y="100147"/>
                  </a:lnTo>
                  <a:lnTo>
                    <a:pt x="17292" y="134300"/>
                  </a:lnTo>
                  <a:lnTo>
                    <a:pt x="4968" y="167186"/>
                  </a:lnTo>
                  <a:lnTo>
                    <a:pt x="0" y="202424"/>
                  </a:lnTo>
                  <a:lnTo>
                    <a:pt x="2573" y="231585"/>
                  </a:lnTo>
                  <a:lnTo>
                    <a:pt x="12742" y="256312"/>
                  </a:lnTo>
                  <a:lnTo>
                    <a:pt x="26232" y="267473"/>
                  </a:lnTo>
                  <a:lnTo>
                    <a:pt x="58442" y="281538"/>
                  </a:lnTo>
                  <a:lnTo>
                    <a:pt x="85646" y="285788"/>
                  </a:lnTo>
                  <a:lnTo>
                    <a:pt x="115156" y="283003"/>
                  </a:lnTo>
                  <a:lnTo>
                    <a:pt x="145348" y="276815"/>
                  </a:lnTo>
                  <a:lnTo>
                    <a:pt x="175743" y="265575"/>
                  </a:lnTo>
                  <a:lnTo>
                    <a:pt x="206198" y="247475"/>
                  </a:lnTo>
                  <a:lnTo>
                    <a:pt x="236671" y="230070"/>
                  </a:lnTo>
                  <a:lnTo>
                    <a:pt x="271225" y="202089"/>
                  </a:lnTo>
                  <a:lnTo>
                    <a:pt x="300252" y="164827"/>
                  </a:lnTo>
                  <a:lnTo>
                    <a:pt x="322542" y="128899"/>
                  </a:lnTo>
                  <a:lnTo>
                    <a:pt x="340075" y="91893"/>
                  </a:lnTo>
                  <a:lnTo>
                    <a:pt x="346777" y="73665"/>
                  </a:lnTo>
                  <a:lnTo>
                    <a:pt x="348283" y="60658"/>
                  </a:lnTo>
                  <a:lnTo>
                    <a:pt x="348426" y="92463"/>
                  </a:lnTo>
                  <a:lnTo>
                    <a:pt x="348427" y="124577"/>
                  </a:lnTo>
                  <a:lnTo>
                    <a:pt x="348428" y="158296"/>
                  </a:lnTo>
                  <a:lnTo>
                    <a:pt x="346170" y="194433"/>
                  </a:lnTo>
                  <a:lnTo>
                    <a:pt x="341514" y="227930"/>
                  </a:lnTo>
                  <a:lnTo>
                    <a:pt x="340816" y="256506"/>
                  </a:lnTo>
                  <a:lnTo>
                    <a:pt x="340808" y="224520"/>
                  </a:lnTo>
                  <a:lnTo>
                    <a:pt x="346044" y="188794"/>
                  </a:lnTo>
                  <a:lnTo>
                    <a:pt x="349415" y="154922"/>
                  </a:lnTo>
                  <a:lnTo>
                    <a:pt x="359539" y="122214"/>
                  </a:lnTo>
                  <a:lnTo>
                    <a:pt x="369970" y="87781"/>
                  </a:lnTo>
                  <a:lnTo>
                    <a:pt x="393135" y="52533"/>
                  </a:lnTo>
                  <a:lnTo>
                    <a:pt x="404704" y="38334"/>
                  </a:lnTo>
                  <a:lnTo>
                    <a:pt x="436209" y="19299"/>
                  </a:lnTo>
                  <a:lnTo>
                    <a:pt x="452236" y="15048"/>
                  </a:lnTo>
                  <a:lnTo>
                    <a:pt x="462580" y="16312"/>
                  </a:lnTo>
                  <a:lnTo>
                    <a:pt x="472822" y="20542"/>
                  </a:lnTo>
                  <a:lnTo>
                    <a:pt x="487261" y="32444"/>
                  </a:lnTo>
                  <a:lnTo>
                    <a:pt x="506964" y="56624"/>
                  </a:lnTo>
                  <a:lnTo>
                    <a:pt x="512022" y="71196"/>
                  </a:lnTo>
                  <a:lnTo>
                    <a:pt x="519313" y="108147"/>
                  </a:lnTo>
                  <a:lnTo>
                    <a:pt x="518346" y="146078"/>
                  </a:lnTo>
                  <a:lnTo>
                    <a:pt x="517080" y="172478"/>
                  </a:lnTo>
                  <a:lnTo>
                    <a:pt x="515671" y="198323"/>
                  </a:lnTo>
                  <a:lnTo>
                    <a:pt x="510964" y="235826"/>
                  </a:lnTo>
                  <a:lnTo>
                    <a:pt x="508945" y="272495"/>
                  </a:lnTo>
                  <a:lnTo>
                    <a:pt x="508447" y="2951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96"/>
            <p:cNvSpPr/>
            <p:nvPr/>
          </p:nvSpPr>
          <p:spPr>
            <a:xfrm>
              <a:off x="2491740" y="1791105"/>
              <a:ext cx="302675" cy="258675"/>
            </a:xfrm>
            <a:custGeom>
              <a:avLst/>
              <a:gdLst/>
              <a:ahLst/>
              <a:cxnLst/>
              <a:rect l="0" t="0" r="0" b="0"/>
              <a:pathLst>
                <a:path w="302675" h="258675">
                  <a:moveTo>
                    <a:pt x="0" y="113895"/>
                  </a:moveTo>
                  <a:lnTo>
                    <a:pt x="0" y="103289"/>
                  </a:lnTo>
                  <a:lnTo>
                    <a:pt x="10605" y="73804"/>
                  </a:lnTo>
                  <a:lnTo>
                    <a:pt x="19953" y="61928"/>
                  </a:lnTo>
                  <a:lnTo>
                    <a:pt x="54807" y="30099"/>
                  </a:lnTo>
                  <a:lnTo>
                    <a:pt x="83313" y="13901"/>
                  </a:lnTo>
                  <a:lnTo>
                    <a:pt x="117348" y="4210"/>
                  </a:lnTo>
                  <a:lnTo>
                    <a:pt x="150104" y="962"/>
                  </a:lnTo>
                  <a:lnTo>
                    <a:pt x="185398" y="0"/>
                  </a:lnTo>
                  <a:lnTo>
                    <a:pt x="217681" y="1408"/>
                  </a:lnTo>
                  <a:lnTo>
                    <a:pt x="247848" y="11797"/>
                  </a:lnTo>
                  <a:lnTo>
                    <a:pt x="272403" y="26446"/>
                  </a:lnTo>
                  <a:lnTo>
                    <a:pt x="285039" y="39469"/>
                  </a:lnTo>
                  <a:lnTo>
                    <a:pt x="297627" y="65125"/>
                  </a:lnTo>
                  <a:lnTo>
                    <a:pt x="302674" y="94176"/>
                  </a:lnTo>
                  <a:lnTo>
                    <a:pt x="300125" y="124233"/>
                  </a:lnTo>
                  <a:lnTo>
                    <a:pt x="289962" y="154587"/>
                  </a:lnTo>
                  <a:lnTo>
                    <a:pt x="270511" y="189102"/>
                  </a:lnTo>
                  <a:lnTo>
                    <a:pt x="249484" y="211814"/>
                  </a:lnTo>
                  <a:lnTo>
                    <a:pt x="222182" y="228797"/>
                  </a:lnTo>
                  <a:lnTo>
                    <a:pt x="184873" y="242550"/>
                  </a:lnTo>
                  <a:lnTo>
                    <a:pt x="152793" y="253420"/>
                  </a:lnTo>
                  <a:lnTo>
                    <a:pt x="129540" y="2586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97"/>
            <p:cNvSpPr/>
            <p:nvPr/>
          </p:nvSpPr>
          <p:spPr>
            <a:xfrm>
              <a:off x="2501478" y="1851659"/>
              <a:ext cx="43603" cy="388621"/>
            </a:xfrm>
            <a:custGeom>
              <a:avLst/>
              <a:gdLst/>
              <a:ahLst/>
              <a:cxnLst/>
              <a:rect l="0" t="0" r="0" b="0"/>
              <a:pathLst>
                <a:path w="43603" h="388621">
                  <a:moveTo>
                    <a:pt x="13122" y="0"/>
                  </a:moveTo>
                  <a:lnTo>
                    <a:pt x="5031" y="4046"/>
                  </a:lnTo>
                  <a:lnTo>
                    <a:pt x="2648" y="6931"/>
                  </a:lnTo>
                  <a:lnTo>
                    <a:pt x="0" y="14652"/>
                  </a:lnTo>
                  <a:lnTo>
                    <a:pt x="6449" y="51162"/>
                  </a:lnTo>
                  <a:lnTo>
                    <a:pt x="13402" y="83175"/>
                  </a:lnTo>
                  <a:lnTo>
                    <a:pt x="20825" y="116367"/>
                  </a:lnTo>
                  <a:lnTo>
                    <a:pt x="25859" y="141466"/>
                  </a:lnTo>
                  <a:lnTo>
                    <a:pt x="30918" y="169554"/>
                  </a:lnTo>
                  <a:lnTo>
                    <a:pt x="35989" y="198971"/>
                  </a:lnTo>
                  <a:lnTo>
                    <a:pt x="40218" y="228132"/>
                  </a:lnTo>
                  <a:lnTo>
                    <a:pt x="42098" y="255203"/>
                  </a:lnTo>
                  <a:lnTo>
                    <a:pt x="42933" y="281346"/>
                  </a:lnTo>
                  <a:lnTo>
                    <a:pt x="43403" y="315349"/>
                  </a:lnTo>
                  <a:lnTo>
                    <a:pt x="43562" y="349594"/>
                  </a:lnTo>
                  <a:lnTo>
                    <a:pt x="43602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98"/>
            <p:cNvSpPr/>
            <p:nvPr/>
          </p:nvSpPr>
          <p:spPr>
            <a:xfrm>
              <a:off x="2339340" y="1767840"/>
              <a:ext cx="1" cy="15240"/>
            </a:xfrm>
            <a:custGeom>
              <a:avLst/>
              <a:gdLst/>
              <a:ahLst/>
              <a:cxnLst/>
              <a:rect l="0" t="0" r="0" b="0"/>
              <a:pathLst>
                <a:path w="1" h="15240">
                  <a:moveTo>
                    <a:pt x="0" y="1523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99"/>
            <p:cNvSpPr/>
            <p:nvPr/>
          </p:nvSpPr>
          <p:spPr>
            <a:xfrm>
              <a:off x="2346959" y="1920240"/>
              <a:ext cx="7621" cy="205110"/>
            </a:xfrm>
            <a:custGeom>
              <a:avLst/>
              <a:gdLst/>
              <a:ahLst/>
              <a:cxnLst/>
              <a:rect l="0" t="0" r="0" b="0"/>
              <a:pathLst>
                <a:path w="7621" h="205110">
                  <a:moveTo>
                    <a:pt x="7620" y="0"/>
                  </a:moveTo>
                  <a:lnTo>
                    <a:pt x="7620" y="34251"/>
                  </a:lnTo>
                  <a:lnTo>
                    <a:pt x="7620" y="63962"/>
                  </a:lnTo>
                  <a:lnTo>
                    <a:pt x="5363" y="94587"/>
                  </a:lnTo>
                  <a:lnTo>
                    <a:pt x="1589" y="128214"/>
                  </a:lnTo>
                  <a:lnTo>
                    <a:pt x="314" y="165872"/>
                  </a:lnTo>
                  <a:lnTo>
                    <a:pt x="8" y="203610"/>
                  </a:lnTo>
                  <a:lnTo>
                    <a:pt x="3" y="205109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00"/>
            <p:cNvSpPr/>
            <p:nvPr/>
          </p:nvSpPr>
          <p:spPr>
            <a:xfrm>
              <a:off x="1859943" y="1562703"/>
              <a:ext cx="342237" cy="548038"/>
            </a:xfrm>
            <a:custGeom>
              <a:avLst/>
              <a:gdLst/>
              <a:ahLst/>
              <a:cxnLst/>
              <a:rect l="0" t="0" r="0" b="0"/>
              <a:pathLst>
                <a:path w="342237" h="548038">
                  <a:moveTo>
                    <a:pt x="29816" y="296576"/>
                  </a:moveTo>
                  <a:lnTo>
                    <a:pt x="23733" y="289646"/>
                  </a:lnTo>
                  <a:lnTo>
                    <a:pt x="6898" y="255962"/>
                  </a:lnTo>
                  <a:lnTo>
                    <a:pt x="2697" y="241272"/>
                  </a:lnTo>
                  <a:lnTo>
                    <a:pt x="0" y="206504"/>
                  </a:lnTo>
                  <a:lnTo>
                    <a:pt x="1325" y="189658"/>
                  </a:lnTo>
                  <a:lnTo>
                    <a:pt x="11591" y="161133"/>
                  </a:lnTo>
                  <a:lnTo>
                    <a:pt x="25357" y="131232"/>
                  </a:lnTo>
                  <a:lnTo>
                    <a:pt x="41007" y="101771"/>
                  </a:lnTo>
                  <a:lnTo>
                    <a:pt x="68622" y="68631"/>
                  </a:lnTo>
                  <a:lnTo>
                    <a:pt x="93243" y="47568"/>
                  </a:lnTo>
                  <a:lnTo>
                    <a:pt x="121987" y="30603"/>
                  </a:lnTo>
                  <a:lnTo>
                    <a:pt x="151953" y="14852"/>
                  </a:lnTo>
                  <a:lnTo>
                    <a:pt x="172153" y="6266"/>
                  </a:lnTo>
                  <a:lnTo>
                    <a:pt x="202565" y="1432"/>
                  </a:lnTo>
                  <a:lnTo>
                    <a:pt x="233025" y="0"/>
                  </a:lnTo>
                  <a:lnTo>
                    <a:pt x="262652" y="1268"/>
                  </a:lnTo>
                  <a:lnTo>
                    <a:pt x="279772" y="7566"/>
                  </a:lnTo>
                  <a:lnTo>
                    <a:pt x="299646" y="24677"/>
                  </a:lnTo>
                  <a:lnTo>
                    <a:pt x="312213" y="45834"/>
                  </a:lnTo>
                  <a:lnTo>
                    <a:pt x="317254" y="72234"/>
                  </a:lnTo>
                  <a:lnTo>
                    <a:pt x="310657" y="105551"/>
                  </a:lnTo>
                  <a:lnTo>
                    <a:pt x="293933" y="142233"/>
                  </a:lnTo>
                  <a:lnTo>
                    <a:pt x="272891" y="175868"/>
                  </a:lnTo>
                  <a:lnTo>
                    <a:pt x="246524" y="207283"/>
                  </a:lnTo>
                  <a:lnTo>
                    <a:pt x="217263" y="242085"/>
                  </a:lnTo>
                  <a:lnTo>
                    <a:pt x="191190" y="271118"/>
                  </a:lnTo>
                  <a:lnTo>
                    <a:pt x="154387" y="308920"/>
                  </a:lnTo>
                  <a:lnTo>
                    <a:pt x="118031" y="345490"/>
                  </a:lnTo>
                  <a:lnTo>
                    <a:pt x="95536" y="364239"/>
                  </a:lnTo>
                  <a:lnTo>
                    <a:pt x="92892" y="369829"/>
                  </a:lnTo>
                  <a:lnTo>
                    <a:pt x="91055" y="378838"/>
                  </a:lnTo>
                  <a:lnTo>
                    <a:pt x="91809" y="379357"/>
                  </a:lnTo>
                  <a:lnTo>
                    <a:pt x="101360" y="380191"/>
                  </a:lnTo>
                  <a:lnTo>
                    <a:pt x="134130" y="380384"/>
                  </a:lnTo>
                  <a:lnTo>
                    <a:pt x="159548" y="381241"/>
                  </a:lnTo>
                  <a:lnTo>
                    <a:pt x="191032" y="391002"/>
                  </a:lnTo>
                  <a:lnTo>
                    <a:pt x="214469" y="406888"/>
                  </a:lnTo>
                  <a:lnTo>
                    <a:pt x="250752" y="443678"/>
                  </a:lnTo>
                  <a:lnTo>
                    <a:pt x="275241" y="481249"/>
                  </a:lnTo>
                  <a:lnTo>
                    <a:pt x="298244" y="517045"/>
                  </a:lnTo>
                  <a:lnTo>
                    <a:pt x="321572" y="542480"/>
                  </a:lnTo>
                  <a:lnTo>
                    <a:pt x="326843" y="545567"/>
                  </a:lnTo>
                  <a:lnTo>
                    <a:pt x="342236" y="5480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01"/>
            <p:cNvSpPr/>
            <p:nvPr/>
          </p:nvSpPr>
          <p:spPr>
            <a:xfrm>
              <a:off x="1913038" y="1729740"/>
              <a:ext cx="37590" cy="457201"/>
            </a:xfrm>
            <a:custGeom>
              <a:avLst/>
              <a:gdLst/>
              <a:ahLst/>
              <a:cxnLst/>
              <a:rect l="0" t="0" r="0" b="0"/>
              <a:pathLst>
                <a:path w="37590" h="457201">
                  <a:moveTo>
                    <a:pt x="30062" y="0"/>
                  </a:moveTo>
                  <a:lnTo>
                    <a:pt x="30062" y="33529"/>
                  </a:lnTo>
                  <a:lnTo>
                    <a:pt x="35298" y="67645"/>
                  </a:lnTo>
                  <a:lnTo>
                    <a:pt x="36975" y="97842"/>
                  </a:lnTo>
                  <a:lnTo>
                    <a:pt x="37472" y="134071"/>
                  </a:lnTo>
                  <a:lnTo>
                    <a:pt x="37589" y="162033"/>
                  </a:lnTo>
                  <a:lnTo>
                    <a:pt x="35382" y="191395"/>
                  </a:lnTo>
                  <a:lnTo>
                    <a:pt x="31580" y="221377"/>
                  </a:lnTo>
                  <a:lnTo>
                    <a:pt x="27067" y="251636"/>
                  </a:lnTo>
                  <a:lnTo>
                    <a:pt x="22239" y="282018"/>
                  </a:lnTo>
                  <a:lnTo>
                    <a:pt x="18118" y="312454"/>
                  </a:lnTo>
                  <a:lnTo>
                    <a:pt x="16287" y="342915"/>
                  </a:lnTo>
                  <a:lnTo>
                    <a:pt x="11211" y="380534"/>
                  </a:lnTo>
                  <a:lnTo>
                    <a:pt x="2757" y="416656"/>
                  </a:lnTo>
                  <a:lnTo>
                    <a:pt x="0" y="442338"/>
                  </a:lnTo>
                  <a:lnTo>
                    <a:pt x="2025" y="448619"/>
                  </a:lnTo>
                  <a:lnTo>
                    <a:pt x="7202" y="457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02"/>
            <p:cNvSpPr/>
            <p:nvPr/>
          </p:nvSpPr>
          <p:spPr>
            <a:xfrm>
              <a:off x="1425253" y="1851661"/>
              <a:ext cx="319727" cy="30480"/>
            </a:xfrm>
            <a:custGeom>
              <a:avLst/>
              <a:gdLst/>
              <a:ahLst/>
              <a:cxnLst/>
              <a:rect l="0" t="0" r="0" b="0"/>
              <a:pathLst>
                <a:path w="319727" h="30480">
                  <a:moveTo>
                    <a:pt x="7306" y="7618"/>
                  </a:moveTo>
                  <a:lnTo>
                    <a:pt x="7306" y="3573"/>
                  </a:lnTo>
                  <a:lnTo>
                    <a:pt x="6460" y="2382"/>
                  </a:lnTo>
                  <a:lnTo>
                    <a:pt x="5049" y="1587"/>
                  </a:lnTo>
                  <a:lnTo>
                    <a:pt x="0" y="91"/>
                  </a:lnTo>
                  <a:lnTo>
                    <a:pt x="38047" y="0"/>
                  </a:lnTo>
                  <a:lnTo>
                    <a:pt x="55362" y="2257"/>
                  </a:lnTo>
                  <a:lnTo>
                    <a:pt x="92281" y="6912"/>
                  </a:lnTo>
                  <a:lnTo>
                    <a:pt x="127698" y="9737"/>
                  </a:lnTo>
                  <a:lnTo>
                    <a:pt x="163450" y="14152"/>
                  </a:lnTo>
                  <a:lnTo>
                    <a:pt x="197041" y="20261"/>
                  </a:lnTo>
                  <a:lnTo>
                    <a:pt x="228135" y="22345"/>
                  </a:lnTo>
                  <a:lnTo>
                    <a:pt x="261130" y="23638"/>
                  </a:lnTo>
                  <a:lnTo>
                    <a:pt x="297764" y="29766"/>
                  </a:lnTo>
                  <a:lnTo>
                    <a:pt x="319726" y="30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SMARTInkShape-Group10"/>
          <p:cNvGrpSpPr/>
          <p:nvPr/>
        </p:nvGrpSpPr>
        <p:grpSpPr>
          <a:xfrm>
            <a:off x="1463040" y="2468880"/>
            <a:ext cx="563881" cy="358140"/>
            <a:chOff x="1463040" y="2468880"/>
            <a:chExt cx="563881" cy="358140"/>
          </a:xfrm>
        </p:grpSpPr>
        <p:sp>
          <p:nvSpPr>
            <p:cNvPr id="28" name="SMARTInkShape-103"/>
            <p:cNvSpPr/>
            <p:nvPr/>
          </p:nvSpPr>
          <p:spPr>
            <a:xfrm>
              <a:off x="1988820" y="2468880"/>
              <a:ext cx="38101" cy="358140"/>
            </a:xfrm>
            <a:custGeom>
              <a:avLst/>
              <a:gdLst/>
              <a:ahLst/>
              <a:cxnLst/>
              <a:rect l="0" t="0" r="0" b="0"/>
              <a:pathLst>
                <a:path w="38101" h="358140">
                  <a:moveTo>
                    <a:pt x="38100" y="0"/>
                  </a:moveTo>
                  <a:lnTo>
                    <a:pt x="22661" y="33134"/>
                  </a:lnTo>
                  <a:lnTo>
                    <a:pt x="18538" y="47746"/>
                  </a:lnTo>
                  <a:lnTo>
                    <a:pt x="13633" y="84721"/>
                  </a:lnTo>
                  <a:lnTo>
                    <a:pt x="9401" y="116825"/>
                  </a:lnTo>
                  <a:lnTo>
                    <a:pt x="8148" y="153148"/>
                  </a:lnTo>
                  <a:lnTo>
                    <a:pt x="5518" y="190722"/>
                  </a:lnTo>
                  <a:lnTo>
                    <a:pt x="1635" y="228665"/>
                  </a:lnTo>
                  <a:lnTo>
                    <a:pt x="484" y="264461"/>
                  </a:lnTo>
                  <a:lnTo>
                    <a:pt x="143" y="294258"/>
                  </a:lnTo>
                  <a:lnTo>
                    <a:pt x="28" y="327083"/>
                  </a:lnTo>
                  <a:lnTo>
                    <a:pt x="0" y="358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04"/>
            <p:cNvSpPr/>
            <p:nvPr/>
          </p:nvSpPr>
          <p:spPr>
            <a:xfrm>
              <a:off x="1463040" y="2682240"/>
              <a:ext cx="373381" cy="53341"/>
            </a:xfrm>
            <a:custGeom>
              <a:avLst/>
              <a:gdLst/>
              <a:ahLst/>
              <a:cxnLst/>
              <a:rect l="0" t="0" r="0" b="0"/>
              <a:pathLst>
                <a:path w="373381" h="53341">
                  <a:moveTo>
                    <a:pt x="0" y="53340"/>
                  </a:moveTo>
                  <a:lnTo>
                    <a:pt x="0" y="49294"/>
                  </a:lnTo>
                  <a:lnTo>
                    <a:pt x="846" y="48103"/>
                  </a:lnTo>
                  <a:lnTo>
                    <a:pt x="2257" y="47308"/>
                  </a:lnTo>
                  <a:lnTo>
                    <a:pt x="35098" y="38021"/>
                  </a:lnTo>
                  <a:lnTo>
                    <a:pt x="72251" y="29962"/>
                  </a:lnTo>
                  <a:lnTo>
                    <a:pt x="107767" y="24964"/>
                  </a:lnTo>
                  <a:lnTo>
                    <a:pt x="145102" y="23483"/>
                  </a:lnTo>
                  <a:lnTo>
                    <a:pt x="171169" y="22290"/>
                  </a:lnTo>
                  <a:lnTo>
                    <a:pt x="199688" y="18937"/>
                  </a:lnTo>
                  <a:lnTo>
                    <a:pt x="227039" y="16883"/>
                  </a:lnTo>
                  <a:lnTo>
                    <a:pt x="253306" y="15123"/>
                  </a:lnTo>
                  <a:lnTo>
                    <a:pt x="291047" y="10219"/>
                  </a:lnTo>
                  <a:lnTo>
                    <a:pt x="324055" y="8390"/>
                  </a:lnTo>
                  <a:lnTo>
                    <a:pt x="358776" y="5514"/>
                  </a:lnTo>
                  <a:lnTo>
                    <a:pt x="3733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00175"/>
            <a:ext cx="7620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5" descr="Ethylene Eff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7630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http://www.digitalfrog.com/resources/archives/leaf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590800" y="1905000"/>
            <a:ext cx="3970338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3389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6" name="SMARTInkShape-Group141"/>
          <p:cNvGrpSpPr/>
          <p:nvPr/>
        </p:nvGrpSpPr>
        <p:grpSpPr>
          <a:xfrm>
            <a:off x="6484630" y="990627"/>
            <a:ext cx="2002959" cy="1386812"/>
            <a:chOff x="6484630" y="990627"/>
            <a:chExt cx="2002959" cy="1386812"/>
          </a:xfrm>
        </p:grpSpPr>
        <p:sp>
          <p:nvSpPr>
            <p:cNvPr id="336" name="SMARTInkShape-1102"/>
            <p:cNvSpPr/>
            <p:nvPr/>
          </p:nvSpPr>
          <p:spPr>
            <a:xfrm>
              <a:off x="7391420" y="1463038"/>
              <a:ext cx="91420" cy="274322"/>
            </a:xfrm>
            <a:custGeom>
              <a:avLst/>
              <a:gdLst/>
              <a:ahLst/>
              <a:cxnLst/>
              <a:rect l="0" t="0" r="0" b="0"/>
              <a:pathLst>
                <a:path w="91420" h="274322">
                  <a:moveTo>
                    <a:pt x="30460" y="0"/>
                  </a:moveTo>
                  <a:lnTo>
                    <a:pt x="26414" y="4047"/>
                  </a:lnTo>
                  <a:lnTo>
                    <a:pt x="24428" y="10548"/>
                  </a:lnTo>
                  <a:lnTo>
                    <a:pt x="22697" y="18234"/>
                  </a:lnTo>
                  <a:lnTo>
                    <a:pt x="12327" y="40836"/>
                  </a:lnTo>
                  <a:lnTo>
                    <a:pt x="5964" y="76562"/>
                  </a:lnTo>
                  <a:lnTo>
                    <a:pt x="1162" y="110798"/>
                  </a:lnTo>
                  <a:lnTo>
                    <a:pt x="330" y="140168"/>
                  </a:lnTo>
                  <a:lnTo>
                    <a:pt x="83" y="170320"/>
                  </a:lnTo>
                  <a:lnTo>
                    <a:pt x="0" y="204765"/>
                  </a:lnTo>
                  <a:lnTo>
                    <a:pt x="2241" y="233771"/>
                  </a:lnTo>
                  <a:lnTo>
                    <a:pt x="4027" y="239666"/>
                  </a:lnTo>
                  <a:lnTo>
                    <a:pt x="10525" y="248478"/>
                  </a:lnTo>
                  <a:lnTo>
                    <a:pt x="28496" y="261030"/>
                  </a:lnTo>
                  <a:lnTo>
                    <a:pt x="53589" y="270817"/>
                  </a:lnTo>
                  <a:lnTo>
                    <a:pt x="91419" y="2743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SMARTInkShape-1103"/>
            <p:cNvSpPr/>
            <p:nvPr/>
          </p:nvSpPr>
          <p:spPr>
            <a:xfrm>
              <a:off x="6515100" y="2004059"/>
              <a:ext cx="830581" cy="358142"/>
            </a:xfrm>
            <a:custGeom>
              <a:avLst/>
              <a:gdLst/>
              <a:ahLst/>
              <a:cxnLst/>
              <a:rect l="0" t="0" r="0" b="0"/>
              <a:pathLst>
                <a:path w="830581" h="358142">
                  <a:moveTo>
                    <a:pt x="0" y="358141"/>
                  </a:moveTo>
                  <a:lnTo>
                    <a:pt x="0" y="351578"/>
                  </a:lnTo>
                  <a:lnTo>
                    <a:pt x="4043" y="346788"/>
                  </a:lnTo>
                  <a:lnTo>
                    <a:pt x="8287" y="344629"/>
                  </a:lnTo>
                  <a:lnTo>
                    <a:pt x="36045" y="338954"/>
                  </a:lnTo>
                  <a:lnTo>
                    <a:pt x="51585" y="330769"/>
                  </a:lnTo>
                  <a:lnTo>
                    <a:pt x="86717" y="321849"/>
                  </a:lnTo>
                  <a:lnTo>
                    <a:pt x="122301" y="309784"/>
                  </a:lnTo>
                  <a:lnTo>
                    <a:pt x="160070" y="291135"/>
                  </a:lnTo>
                  <a:lnTo>
                    <a:pt x="194554" y="275665"/>
                  </a:lnTo>
                  <a:lnTo>
                    <a:pt x="223969" y="261267"/>
                  </a:lnTo>
                  <a:lnTo>
                    <a:pt x="254130" y="250321"/>
                  </a:lnTo>
                  <a:lnTo>
                    <a:pt x="284519" y="237670"/>
                  </a:lnTo>
                  <a:lnTo>
                    <a:pt x="314969" y="223195"/>
                  </a:lnTo>
                  <a:lnTo>
                    <a:pt x="345443" y="208185"/>
                  </a:lnTo>
                  <a:lnTo>
                    <a:pt x="375921" y="193010"/>
                  </a:lnTo>
                  <a:lnTo>
                    <a:pt x="410443" y="177790"/>
                  </a:lnTo>
                  <a:lnTo>
                    <a:pt x="443441" y="162557"/>
                  </a:lnTo>
                  <a:lnTo>
                    <a:pt x="474666" y="147318"/>
                  </a:lnTo>
                  <a:lnTo>
                    <a:pt x="505366" y="132079"/>
                  </a:lnTo>
                  <a:lnTo>
                    <a:pt x="539956" y="116841"/>
                  </a:lnTo>
                  <a:lnTo>
                    <a:pt x="572972" y="105644"/>
                  </a:lnTo>
                  <a:lnTo>
                    <a:pt x="604201" y="92919"/>
                  </a:lnTo>
                  <a:lnTo>
                    <a:pt x="638950" y="78427"/>
                  </a:lnTo>
                  <a:lnTo>
                    <a:pt x="667966" y="63408"/>
                  </a:lnTo>
                  <a:lnTo>
                    <a:pt x="700740" y="52278"/>
                  </a:lnTo>
                  <a:lnTo>
                    <a:pt x="737575" y="40932"/>
                  </a:lnTo>
                  <a:lnTo>
                    <a:pt x="769308" y="30536"/>
                  </a:lnTo>
                  <a:lnTo>
                    <a:pt x="807022" y="15246"/>
                  </a:lnTo>
                  <a:lnTo>
                    <a:pt x="820494" y="9880"/>
                  </a:lnTo>
                  <a:lnTo>
                    <a:pt x="823855" y="9127"/>
                  </a:lnTo>
                  <a:lnTo>
                    <a:pt x="826096" y="7778"/>
                  </a:lnTo>
                  <a:lnTo>
                    <a:pt x="827592" y="6032"/>
                  </a:lnTo>
                  <a:lnTo>
                    <a:pt x="830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SMARTInkShape-1104"/>
            <p:cNvSpPr/>
            <p:nvPr/>
          </p:nvSpPr>
          <p:spPr>
            <a:xfrm>
              <a:off x="6484630" y="2286000"/>
              <a:ext cx="99051" cy="91439"/>
            </a:xfrm>
            <a:custGeom>
              <a:avLst/>
              <a:gdLst/>
              <a:ahLst/>
              <a:cxnLst/>
              <a:rect l="0" t="0" r="0" b="0"/>
              <a:pathLst>
                <a:path w="99051" h="91439">
                  <a:moveTo>
                    <a:pt x="68570" y="0"/>
                  </a:moveTo>
                  <a:lnTo>
                    <a:pt x="75874" y="0"/>
                  </a:lnTo>
                  <a:lnTo>
                    <a:pt x="70890" y="6081"/>
                  </a:lnTo>
                  <a:lnTo>
                    <a:pt x="68411" y="12997"/>
                  </a:lnTo>
                  <a:lnTo>
                    <a:pt x="45662" y="47512"/>
                  </a:lnTo>
                  <a:lnTo>
                    <a:pt x="33003" y="65271"/>
                  </a:lnTo>
                  <a:lnTo>
                    <a:pt x="12690" y="86330"/>
                  </a:lnTo>
                  <a:lnTo>
                    <a:pt x="7609" y="89168"/>
                  </a:lnTo>
                  <a:lnTo>
                    <a:pt x="0" y="91436"/>
                  </a:lnTo>
                  <a:lnTo>
                    <a:pt x="29473" y="91438"/>
                  </a:lnTo>
                  <a:lnTo>
                    <a:pt x="36519" y="89180"/>
                  </a:lnTo>
                  <a:lnTo>
                    <a:pt x="43318" y="86203"/>
                  </a:lnTo>
                  <a:lnTo>
                    <a:pt x="65260" y="83180"/>
                  </a:lnTo>
                  <a:lnTo>
                    <a:pt x="76036" y="77828"/>
                  </a:lnTo>
                  <a:lnTo>
                    <a:pt x="95121" y="76206"/>
                  </a:lnTo>
                  <a:lnTo>
                    <a:pt x="96431" y="75357"/>
                  </a:lnTo>
                  <a:lnTo>
                    <a:pt x="97303" y="73943"/>
                  </a:lnTo>
                  <a:lnTo>
                    <a:pt x="99050" y="685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SMARTInkShape-1105"/>
            <p:cNvSpPr/>
            <p:nvPr/>
          </p:nvSpPr>
          <p:spPr>
            <a:xfrm>
              <a:off x="6576152" y="2270759"/>
              <a:ext cx="38008" cy="106680"/>
            </a:xfrm>
            <a:custGeom>
              <a:avLst/>
              <a:gdLst/>
              <a:ahLst/>
              <a:cxnLst/>
              <a:rect l="0" t="0" r="0" b="0"/>
              <a:pathLst>
                <a:path w="38008" h="106680">
                  <a:moveTo>
                    <a:pt x="7528" y="0"/>
                  </a:moveTo>
                  <a:lnTo>
                    <a:pt x="3482" y="0"/>
                  </a:lnTo>
                  <a:lnTo>
                    <a:pt x="2289" y="845"/>
                  </a:lnTo>
                  <a:lnTo>
                    <a:pt x="1496" y="2258"/>
                  </a:lnTo>
                  <a:lnTo>
                    <a:pt x="221" y="6559"/>
                  </a:lnTo>
                  <a:lnTo>
                    <a:pt x="0" y="15396"/>
                  </a:lnTo>
                  <a:lnTo>
                    <a:pt x="9318" y="53446"/>
                  </a:lnTo>
                  <a:lnTo>
                    <a:pt x="24403" y="90773"/>
                  </a:lnTo>
                  <a:lnTo>
                    <a:pt x="27727" y="96224"/>
                  </a:lnTo>
                  <a:lnTo>
                    <a:pt x="29206" y="101469"/>
                  </a:lnTo>
                  <a:lnTo>
                    <a:pt x="30446" y="103205"/>
                  </a:lnTo>
                  <a:lnTo>
                    <a:pt x="32119" y="104364"/>
                  </a:lnTo>
                  <a:lnTo>
                    <a:pt x="38007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SMARTInkShape-1106"/>
            <p:cNvSpPr/>
            <p:nvPr/>
          </p:nvSpPr>
          <p:spPr>
            <a:xfrm>
              <a:off x="7454279" y="1844038"/>
              <a:ext cx="158102" cy="181327"/>
            </a:xfrm>
            <a:custGeom>
              <a:avLst/>
              <a:gdLst/>
              <a:ahLst/>
              <a:cxnLst/>
              <a:rect l="0" t="0" r="0" b="0"/>
              <a:pathLst>
                <a:path w="158102" h="181327">
                  <a:moveTo>
                    <a:pt x="97139" y="0"/>
                  </a:moveTo>
                  <a:lnTo>
                    <a:pt x="83053" y="0"/>
                  </a:lnTo>
                  <a:lnTo>
                    <a:pt x="45863" y="36047"/>
                  </a:lnTo>
                  <a:lnTo>
                    <a:pt x="22380" y="70129"/>
                  </a:lnTo>
                  <a:lnTo>
                    <a:pt x="6225" y="104626"/>
                  </a:lnTo>
                  <a:lnTo>
                    <a:pt x="1700" y="116775"/>
                  </a:lnTo>
                  <a:lnTo>
                    <a:pt x="0" y="137048"/>
                  </a:lnTo>
                  <a:lnTo>
                    <a:pt x="4482" y="153309"/>
                  </a:lnTo>
                  <a:lnTo>
                    <a:pt x="8828" y="160707"/>
                  </a:lnTo>
                  <a:lnTo>
                    <a:pt x="20080" y="169630"/>
                  </a:lnTo>
                  <a:lnTo>
                    <a:pt x="34139" y="177638"/>
                  </a:lnTo>
                  <a:lnTo>
                    <a:pt x="53072" y="181326"/>
                  </a:lnTo>
                  <a:lnTo>
                    <a:pt x="86680" y="176184"/>
                  </a:lnTo>
                  <a:lnTo>
                    <a:pt x="106177" y="171488"/>
                  </a:lnTo>
                  <a:lnTo>
                    <a:pt x="123994" y="160690"/>
                  </a:lnTo>
                  <a:lnTo>
                    <a:pt x="158101" y="1371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SMARTInkShape-1107"/>
            <p:cNvSpPr/>
            <p:nvPr/>
          </p:nvSpPr>
          <p:spPr>
            <a:xfrm>
              <a:off x="7635247" y="1790700"/>
              <a:ext cx="106217" cy="159562"/>
            </a:xfrm>
            <a:custGeom>
              <a:avLst/>
              <a:gdLst/>
              <a:ahLst/>
              <a:cxnLst/>
              <a:rect l="0" t="0" r="0" b="0"/>
              <a:pathLst>
                <a:path w="106217" h="159562">
                  <a:moveTo>
                    <a:pt x="15233" y="60959"/>
                  </a:moveTo>
                  <a:lnTo>
                    <a:pt x="7926" y="60959"/>
                  </a:lnTo>
                  <a:lnTo>
                    <a:pt x="6784" y="73955"/>
                  </a:lnTo>
                  <a:lnTo>
                    <a:pt x="2381" y="82213"/>
                  </a:lnTo>
                  <a:lnTo>
                    <a:pt x="55" y="117636"/>
                  </a:lnTo>
                  <a:lnTo>
                    <a:pt x="0" y="138297"/>
                  </a:lnTo>
                  <a:lnTo>
                    <a:pt x="2254" y="144157"/>
                  </a:lnTo>
                  <a:lnTo>
                    <a:pt x="10597" y="154815"/>
                  </a:lnTo>
                  <a:lnTo>
                    <a:pt x="15430" y="157707"/>
                  </a:lnTo>
                  <a:lnTo>
                    <a:pt x="25431" y="159561"/>
                  </a:lnTo>
                  <a:lnTo>
                    <a:pt x="37069" y="155837"/>
                  </a:lnTo>
                  <a:lnTo>
                    <a:pt x="50935" y="146149"/>
                  </a:lnTo>
                  <a:lnTo>
                    <a:pt x="81712" y="114081"/>
                  </a:lnTo>
                  <a:lnTo>
                    <a:pt x="101469" y="78726"/>
                  </a:lnTo>
                  <a:lnTo>
                    <a:pt x="105644" y="59264"/>
                  </a:lnTo>
                  <a:lnTo>
                    <a:pt x="106216" y="52303"/>
                  </a:lnTo>
                  <a:lnTo>
                    <a:pt x="102492" y="39578"/>
                  </a:lnTo>
                  <a:lnTo>
                    <a:pt x="100497" y="36546"/>
                  </a:lnTo>
                  <a:lnTo>
                    <a:pt x="94495" y="31431"/>
                  </a:lnTo>
                  <a:lnTo>
                    <a:pt x="87790" y="20110"/>
                  </a:lnTo>
                  <a:lnTo>
                    <a:pt x="83322" y="17403"/>
                  </a:lnTo>
                  <a:lnTo>
                    <a:pt x="78513" y="15355"/>
                  </a:lnTo>
                  <a:lnTo>
                    <a:pt x="71046" y="10286"/>
                  </a:lnTo>
                  <a:lnTo>
                    <a:pt x="66003" y="8806"/>
                  </a:lnTo>
                  <a:lnTo>
                    <a:pt x="64321" y="7561"/>
                  </a:lnTo>
                  <a:lnTo>
                    <a:pt x="63197" y="5888"/>
                  </a:lnTo>
                  <a:lnTo>
                    <a:pt x="6095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SMARTInkShape-1108"/>
            <p:cNvSpPr/>
            <p:nvPr/>
          </p:nvSpPr>
          <p:spPr>
            <a:xfrm>
              <a:off x="7757159" y="1630677"/>
              <a:ext cx="83822" cy="220983"/>
            </a:xfrm>
            <a:custGeom>
              <a:avLst/>
              <a:gdLst/>
              <a:ahLst/>
              <a:cxnLst/>
              <a:rect l="0" t="0" r="0" b="0"/>
              <a:pathLst>
                <a:path w="83822" h="220983">
                  <a:moveTo>
                    <a:pt x="0" y="0"/>
                  </a:moveTo>
                  <a:lnTo>
                    <a:pt x="4046" y="0"/>
                  </a:lnTo>
                  <a:lnTo>
                    <a:pt x="5236" y="848"/>
                  </a:lnTo>
                  <a:lnTo>
                    <a:pt x="6033" y="2258"/>
                  </a:lnTo>
                  <a:lnTo>
                    <a:pt x="14154" y="40091"/>
                  </a:lnTo>
                  <a:lnTo>
                    <a:pt x="25751" y="77435"/>
                  </a:lnTo>
                  <a:lnTo>
                    <a:pt x="35628" y="112161"/>
                  </a:lnTo>
                  <a:lnTo>
                    <a:pt x="45735" y="144360"/>
                  </a:lnTo>
                  <a:lnTo>
                    <a:pt x="60962" y="182174"/>
                  </a:lnTo>
                  <a:lnTo>
                    <a:pt x="83026" y="219949"/>
                  </a:lnTo>
                  <a:lnTo>
                    <a:pt x="83821" y="2209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SMARTInkShape-1109"/>
            <p:cNvSpPr/>
            <p:nvPr/>
          </p:nvSpPr>
          <p:spPr>
            <a:xfrm>
              <a:off x="7757159" y="1714500"/>
              <a:ext cx="106681" cy="68578"/>
            </a:xfrm>
            <a:custGeom>
              <a:avLst/>
              <a:gdLst/>
              <a:ahLst/>
              <a:cxnLst/>
              <a:rect l="0" t="0" r="0" b="0"/>
              <a:pathLst>
                <a:path w="106681" h="68578">
                  <a:moveTo>
                    <a:pt x="0" y="68577"/>
                  </a:moveTo>
                  <a:lnTo>
                    <a:pt x="23728" y="47108"/>
                  </a:lnTo>
                  <a:lnTo>
                    <a:pt x="55674" y="28344"/>
                  </a:lnTo>
                  <a:lnTo>
                    <a:pt x="90975" y="8101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SMARTInkShape-1110"/>
            <p:cNvSpPr/>
            <p:nvPr/>
          </p:nvSpPr>
          <p:spPr>
            <a:xfrm>
              <a:off x="7947686" y="1699259"/>
              <a:ext cx="15215" cy="97766"/>
            </a:xfrm>
            <a:custGeom>
              <a:avLst/>
              <a:gdLst/>
              <a:ahLst/>
              <a:cxnLst/>
              <a:rect l="0" t="0" r="0" b="0"/>
              <a:pathLst>
                <a:path w="15215" h="97766">
                  <a:moveTo>
                    <a:pt x="7594" y="0"/>
                  </a:moveTo>
                  <a:lnTo>
                    <a:pt x="7594" y="4044"/>
                  </a:lnTo>
                  <a:lnTo>
                    <a:pt x="5336" y="8287"/>
                  </a:lnTo>
                  <a:lnTo>
                    <a:pt x="2355" y="12996"/>
                  </a:lnTo>
                  <a:lnTo>
                    <a:pt x="680" y="21254"/>
                  </a:lnTo>
                  <a:lnTo>
                    <a:pt x="0" y="58555"/>
                  </a:lnTo>
                  <a:lnTo>
                    <a:pt x="2244" y="66383"/>
                  </a:lnTo>
                  <a:lnTo>
                    <a:pt x="5216" y="73531"/>
                  </a:lnTo>
                  <a:lnTo>
                    <a:pt x="7281" y="88746"/>
                  </a:lnTo>
                  <a:lnTo>
                    <a:pt x="14127" y="97765"/>
                  </a:lnTo>
                  <a:lnTo>
                    <a:pt x="14490" y="97348"/>
                  </a:lnTo>
                  <a:lnTo>
                    <a:pt x="15214" y="91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MARTInkShape-1111"/>
            <p:cNvSpPr/>
            <p:nvPr/>
          </p:nvSpPr>
          <p:spPr>
            <a:xfrm>
              <a:off x="7924800" y="1623058"/>
              <a:ext cx="7619" cy="7620"/>
            </a:xfrm>
            <a:custGeom>
              <a:avLst/>
              <a:gdLst/>
              <a:ahLst/>
              <a:cxnLst/>
              <a:rect l="0" t="0" r="0" b="0"/>
              <a:pathLst>
                <a:path w="7619" h="7620">
                  <a:moveTo>
                    <a:pt x="7618" y="7619"/>
                  </a:moveTo>
                  <a:lnTo>
                    <a:pt x="7618" y="3576"/>
                  </a:lnTo>
                  <a:lnTo>
                    <a:pt x="6773" y="2385"/>
                  </a:lnTo>
                  <a:lnTo>
                    <a:pt x="5360" y="159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SMARTInkShape-1112"/>
            <p:cNvSpPr/>
            <p:nvPr/>
          </p:nvSpPr>
          <p:spPr>
            <a:xfrm>
              <a:off x="8001454" y="1592577"/>
              <a:ext cx="121465" cy="144298"/>
            </a:xfrm>
            <a:custGeom>
              <a:avLst/>
              <a:gdLst/>
              <a:ahLst/>
              <a:cxnLst/>
              <a:rect l="0" t="0" r="0" b="0"/>
              <a:pathLst>
                <a:path w="121465" h="144298">
                  <a:moveTo>
                    <a:pt x="90985" y="0"/>
                  </a:moveTo>
                  <a:lnTo>
                    <a:pt x="86939" y="0"/>
                  </a:lnTo>
                  <a:lnTo>
                    <a:pt x="82695" y="2258"/>
                  </a:lnTo>
                  <a:lnTo>
                    <a:pt x="77989" y="5239"/>
                  </a:lnTo>
                  <a:lnTo>
                    <a:pt x="70577" y="7762"/>
                  </a:lnTo>
                  <a:lnTo>
                    <a:pt x="35856" y="32785"/>
                  </a:lnTo>
                  <a:lnTo>
                    <a:pt x="24132" y="46403"/>
                  </a:lnTo>
                  <a:lnTo>
                    <a:pt x="7316" y="82294"/>
                  </a:lnTo>
                  <a:lnTo>
                    <a:pt x="1848" y="98610"/>
                  </a:lnTo>
                  <a:lnTo>
                    <a:pt x="0" y="119291"/>
                  </a:lnTo>
                  <a:lnTo>
                    <a:pt x="2003" y="127243"/>
                  </a:lnTo>
                  <a:lnTo>
                    <a:pt x="3724" y="130549"/>
                  </a:lnTo>
                  <a:lnTo>
                    <a:pt x="10152" y="136481"/>
                  </a:lnTo>
                  <a:lnTo>
                    <a:pt x="18653" y="141091"/>
                  </a:lnTo>
                  <a:lnTo>
                    <a:pt x="42899" y="144297"/>
                  </a:lnTo>
                  <a:lnTo>
                    <a:pt x="58016" y="140592"/>
                  </a:lnTo>
                  <a:lnTo>
                    <a:pt x="92495" y="126857"/>
                  </a:lnTo>
                  <a:lnTo>
                    <a:pt x="109595" y="116814"/>
                  </a:lnTo>
                  <a:lnTo>
                    <a:pt x="121464" y="1066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SMARTInkShape-1113"/>
            <p:cNvSpPr/>
            <p:nvPr/>
          </p:nvSpPr>
          <p:spPr>
            <a:xfrm>
              <a:off x="8168639" y="1402077"/>
              <a:ext cx="53342" cy="251462"/>
            </a:xfrm>
            <a:custGeom>
              <a:avLst/>
              <a:gdLst/>
              <a:ahLst/>
              <a:cxnLst/>
              <a:rect l="0" t="0" r="0" b="0"/>
              <a:pathLst>
                <a:path w="53342" h="251462">
                  <a:moveTo>
                    <a:pt x="0" y="0"/>
                  </a:moveTo>
                  <a:lnTo>
                    <a:pt x="846" y="19580"/>
                  </a:lnTo>
                  <a:lnTo>
                    <a:pt x="9406" y="55705"/>
                  </a:lnTo>
                  <a:lnTo>
                    <a:pt x="15318" y="92599"/>
                  </a:lnTo>
                  <a:lnTo>
                    <a:pt x="23378" y="128014"/>
                  </a:lnTo>
                  <a:lnTo>
                    <a:pt x="29076" y="159719"/>
                  </a:lnTo>
                  <a:lnTo>
                    <a:pt x="38584" y="195825"/>
                  </a:lnTo>
                  <a:lnTo>
                    <a:pt x="43607" y="212681"/>
                  </a:lnTo>
                  <a:lnTo>
                    <a:pt x="45627" y="222371"/>
                  </a:lnTo>
                  <a:lnTo>
                    <a:pt x="52156" y="238275"/>
                  </a:lnTo>
                  <a:lnTo>
                    <a:pt x="53341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SMARTInkShape-1114"/>
            <p:cNvSpPr/>
            <p:nvPr/>
          </p:nvSpPr>
          <p:spPr>
            <a:xfrm>
              <a:off x="8275318" y="1418853"/>
              <a:ext cx="190501" cy="164552"/>
            </a:xfrm>
            <a:custGeom>
              <a:avLst/>
              <a:gdLst/>
              <a:ahLst/>
              <a:cxnLst/>
              <a:rect l="0" t="0" r="0" b="0"/>
              <a:pathLst>
                <a:path w="190501" h="164552">
                  <a:moveTo>
                    <a:pt x="0" y="112767"/>
                  </a:moveTo>
                  <a:lnTo>
                    <a:pt x="4047" y="108721"/>
                  </a:lnTo>
                  <a:lnTo>
                    <a:pt x="10549" y="106733"/>
                  </a:lnTo>
                  <a:lnTo>
                    <a:pt x="18236" y="105006"/>
                  </a:lnTo>
                  <a:lnTo>
                    <a:pt x="28168" y="100119"/>
                  </a:lnTo>
                  <a:lnTo>
                    <a:pt x="39768" y="97447"/>
                  </a:lnTo>
                  <a:lnTo>
                    <a:pt x="41751" y="95781"/>
                  </a:lnTo>
                  <a:lnTo>
                    <a:pt x="43075" y="93821"/>
                  </a:lnTo>
                  <a:lnTo>
                    <a:pt x="80406" y="61806"/>
                  </a:lnTo>
                  <a:lnTo>
                    <a:pt x="95598" y="39026"/>
                  </a:lnTo>
                  <a:lnTo>
                    <a:pt x="97522" y="30322"/>
                  </a:lnTo>
                  <a:lnTo>
                    <a:pt x="96119" y="23065"/>
                  </a:lnTo>
                  <a:lnTo>
                    <a:pt x="92827" y="14222"/>
                  </a:lnTo>
                  <a:lnTo>
                    <a:pt x="92365" y="11508"/>
                  </a:lnTo>
                  <a:lnTo>
                    <a:pt x="89593" y="6238"/>
                  </a:lnTo>
                  <a:lnTo>
                    <a:pt x="87669" y="3646"/>
                  </a:lnTo>
                  <a:lnTo>
                    <a:pt x="83274" y="768"/>
                  </a:lnTo>
                  <a:lnTo>
                    <a:pt x="80916" y="0"/>
                  </a:lnTo>
                  <a:lnTo>
                    <a:pt x="78499" y="335"/>
                  </a:lnTo>
                  <a:lnTo>
                    <a:pt x="61963" y="9207"/>
                  </a:lnTo>
                  <a:lnTo>
                    <a:pt x="54916" y="16222"/>
                  </a:lnTo>
                  <a:lnTo>
                    <a:pt x="31609" y="49412"/>
                  </a:lnTo>
                  <a:lnTo>
                    <a:pt x="15723" y="82974"/>
                  </a:lnTo>
                  <a:lnTo>
                    <a:pt x="10022" y="105350"/>
                  </a:lnTo>
                  <a:lnTo>
                    <a:pt x="8094" y="131620"/>
                  </a:lnTo>
                  <a:lnTo>
                    <a:pt x="9631" y="136341"/>
                  </a:lnTo>
                  <a:lnTo>
                    <a:pt x="24828" y="152832"/>
                  </a:lnTo>
                  <a:lnTo>
                    <a:pt x="36897" y="160856"/>
                  </a:lnTo>
                  <a:lnTo>
                    <a:pt x="59287" y="164551"/>
                  </a:lnTo>
                  <a:lnTo>
                    <a:pt x="91110" y="159714"/>
                  </a:lnTo>
                  <a:lnTo>
                    <a:pt x="125452" y="148152"/>
                  </a:lnTo>
                  <a:lnTo>
                    <a:pt x="158229" y="135604"/>
                  </a:lnTo>
                  <a:lnTo>
                    <a:pt x="168537" y="129688"/>
                  </a:lnTo>
                  <a:lnTo>
                    <a:pt x="182054" y="116611"/>
                  </a:lnTo>
                  <a:lnTo>
                    <a:pt x="190500" y="1127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SMARTInkShape-1115"/>
            <p:cNvSpPr/>
            <p:nvPr/>
          </p:nvSpPr>
          <p:spPr>
            <a:xfrm>
              <a:off x="7543893" y="1417320"/>
              <a:ext cx="228059" cy="242513"/>
            </a:xfrm>
            <a:custGeom>
              <a:avLst/>
              <a:gdLst/>
              <a:ahLst/>
              <a:cxnLst/>
              <a:rect l="0" t="0" r="0" b="0"/>
              <a:pathLst>
                <a:path w="228059" h="242513">
                  <a:moveTo>
                    <a:pt x="7525" y="99057"/>
                  </a:moveTo>
                  <a:lnTo>
                    <a:pt x="3481" y="103105"/>
                  </a:lnTo>
                  <a:lnTo>
                    <a:pt x="1495" y="107347"/>
                  </a:lnTo>
                  <a:lnTo>
                    <a:pt x="0" y="139149"/>
                  </a:lnTo>
                  <a:lnTo>
                    <a:pt x="6474" y="176492"/>
                  </a:lnTo>
                  <a:lnTo>
                    <a:pt x="13996" y="210481"/>
                  </a:lnTo>
                  <a:lnTo>
                    <a:pt x="18850" y="225957"/>
                  </a:lnTo>
                  <a:lnTo>
                    <a:pt x="21003" y="229377"/>
                  </a:lnTo>
                  <a:lnTo>
                    <a:pt x="33029" y="239362"/>
                  </a:lnTo>
                  <a:lnTo>
                    <a:pt x="38051" y="241850"/>
                  </a:lnTo>
                  <a:lnTo>
                    <a:pt x="40577" y="242512"/>
                  </a:lnTo>
                  <a:lnTo>
                    <a:pt x="43105" y="242107"/>
                  </a:lnTo>
                  <a:lnTo>
                    <a:pt x="59835" y="233117"/>
                  </a:lnTo>
                  <a:lnTo>
                    <a:pt x="66899" y="226092"/>
                  </a:lnTo>
                  <a:lnTo>
                    <a:pt x="92733" y="192891"/>
                  </a:lnTo>
                  <a:lnTo>
                    <a:pt x="108208" y="167454"/>
                  </a:lnTo>
                  <a:lnTo>
                    <a:pt x="115279" y="147502"/>
                  </a:lnTo>
                  <a:lnTo>
                    <a:pt x="118916" y="140910"/>
                  </a:lnTo>
                  <a:lnTo>
                    <a:pt x="121793" y="129684"/>
                  </a:lnTo>
                  <a:lnTo>
                    <a:pt x="121825" y="147455"/>
                  </a:lnTo>
                  <a:lnTo>
                    <a:pt x="128385" y="165087"/>
                  </a:lnTo>
                  <a:lnTo>
                    <a:pt x="133177" y="170928"/>
                  </a:lnTo>
                  <a:lnTo>
                    <a:pt x="137596" y="173335"/>
                  </a:lnTo>
                  <a:lnTo>
                    <a:pt x="151376" y="174879"/>
                  </a:lnTo>
                  <a:lnTo>
                    <a:pt x="165482" y="171102"/>
                  </a:lnTo>
                  <a:lnTo>
                    <a:pt x="188968" y="157336"/>
                  </a:lnTo>
                  <a:lnTo>
                    <a:pt x="196257" y="150078"/>
                  </a:lnTo>
                  <a:lnTo>
                    <a:pt x="210494" y="125847"/>
                  </a:lnTo>
                  <a:lnTo>
                    <a:pt x="225097" y="88730"/>
                  </a:lnTo>
                  <a:lnTo>
                    <a:pt x="228058" y="57027"/>
                  </a:lnTo>
                  <a:lnTo>
                    <a:pt x="226049" y="48488"/>
                  </a:lnTo>
                  <a:lnTo>
                    <a:pt x="223180" y="41021"/>
                  </a:lnTo>
                  <a:lnTo>
                    <a:pt x="220719" y="28147"/>
                  </a:lnTo>
                  <a:lnTo>
                    <a:pt x="217143" y="21541"/>
                  </a:lnTo>
                  <a:lnTo>
                    <a:pt x="215003" y="19439"/>
                  </a:lnTo>
                  <a:lnTo>
                    <a:pt x="197980" y="9452"/>
                  </a:lnTo>
                  <a:lnTo>
                    <a:pt x="195453" y="8843"/>
                  </a:lnTo>
                  <a:lnTo>
                    <a:pt x="193771" y="7587"/>
                  </a:lnTo>
                  <a:lnTo>
                    <a:pt x="192651" y="5905"/>
                  </a:lnTo>
                  <a:lnTo>
                    <a:pt x="19040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SMARTInkShape-1116"/>
            <p:cNvSpPr/>
            <p:nvPr/>
          </p:nvSpPr>
          <p:spPr>
            <a:xfrm>
              <a:off x="7848955" y="1372659"/>
              <a:ext cx="159664" cy="111695"/>
            </a:xfrm>
            <a:custGeom>
              <a:avLst/>
              <a:gdLst/>
              <a:ahLst/>
              <a:cxnLst/>
              <a:rect l="0" t="0" r="0" b="0"/>
              <a:pathLst>
                <a:path w="159664" h="111695">
                  <a:moveTo>
                    <a:pt x="68225" y="6561"/>
                  </a:moveTo>
                  <a:lnTo>
                    <a:pt x="64179" y="6561"/>
                  </a:lnTo>
                  <a:lnTo>
                    <a:pt x="59935" y="4303"/>
                  </a:lnTo>
                  <a:lnTo>
                    <a:pt x="55226" y="1323"/>
                  </a:lnTo>
                  <a:lnTo>
                    <a:pt x="50313" y="0"/>
                  </a:lnTo>
                  <a:lnTo>
                    <a:pt x="47817" y="493"/>
                  </a:lnTo>
                  <a:lnTo>
                    <a:pt x="24086" y="14418"/>
                  </a:lnTo>
                  <a:lnTo>
                    <a:pt x="18129" y="20212"/>
                  </a:lnTo>
                  <a:lnTo>
                    <a:pt x="12657" y="28432"/>
                  </a:lnTo>
                  <a:lnTo>
                    <a:pt x="3692" y="64056"/>
                  </a:lnTo>
                  <a:lnTo>
                    <a:pt x="0" y="91334"/>
                  </a:lnTo>
                  <a:lnTo>
                    <a:pt x="2061" y="97296"/>
                  </a:lnTo>
                  <a:lnTo>
                    <a:pt x="10282" y="108020"/>
                  </a:lnTo>
                  <a:lnTo>
                    <a:pt x="15095" y="110920"/>
                  </a:lnTo>
                  <a:lnTo>
                    <a:pt x="17566" y="111694"/>
                  </a:lnTo>
                  <a:lnTo>
                    <a:pt x="20059" y="111363"/>
                  </a:lnTo>
                  <a:lnTo>
                    <a:pt x="36059" y="104541"/>
                  </a:lnTo>
                  <a:lnTo>
                    <a:pt x="54464" y="88535"/>
                  </a:lnTo>
                  <a:lnTo>
                    <a:pt x="70670" y="66101"/>
                  </a:lnTo>
                  <a:lnTo>
                    <a:pt x="73545" y="55883"/>
                  </a:lnTo>
                  <a:lnTo>
                    <a:pt x="77420" y="38107"/>
                  </a:lnTo>
                  <a:lnTo>
                    <a:pt x="82270" y="20977"/>
                  </a:lnTo>
                  <a:lnTo>
                    <a:pt x="83453" y="6706"/>
                  </a:lnTo>
                  <a:lnTo>
                    <a:pt x="83463" y="17179"/>
                  </a:lnTo>
                  <a:lnTo>
                    <a:pt x="90023" y="38562"/>
                  </a:lnTo>
                  <a:lnTo>
                    <a:pt x="92071" y="40595"/>
                  </a:lnTo>
                  <a:lnTo>
                    <a:pt x="98859" y="42853"/>
                  </a:lnTo>
                  <a:lnTo>
                    <a:pt x="134363" y="44629"/>
                  </a:lnTo>
                  <a:lnTo>
                    <a:pt x="146900" y="43803"/>
                  </a:lnTo>
                  <a:lnTo>
                    <a:pt x="159663" y="37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SMARTInkShape-1117"/>
            <p:cNvSpPr/>
            <p:nvPr/>
          </p:nvSpPr>
          <p:spPr>
            <a:xfrm>
              <a:off x="8054339" y="1249677"/>
              <a:ext cx="45721" cy="160024"/>
            </a:xfrm>
            <a:custGeom>
              <a:avLst/>
              <a:gdLst/>
              <a:ahLst/>
              <a:cxnLst/>
              <a:rect l="0" t="0" r="0" b="0"/>
              <a:pathLst>
                <a:path w="45721" h="160024">
                  <a:moveTo>
                    <a:pt x="45720" y="0"/>
                  </a:moveTo>
                  <a:lnTo>
                    <a:pt x="44874" y="12170"/>
                  </a:lnTo>
                  <a:lnTo>
                    <a:pt x="30282" y="48098"/>
                  </a:lnTo>
                  <a:lnTo>
                    <a:pt x="17755" y="84134"/>
                  </a:lnTo>
                  <a:lnTo>
                    <a:pt x="9122" y="117918"/>
                  </a:lnTo>
                  <a:lnTo>
                    <a:pt x="529" y="155450"/>
                  </a:lnTo>
                  <a:lnTo>
                    <a:pt x="0" y="1600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SMARTInkShape-1118"/>
            <p:cNvSpPr/>
            <p:nvPr/>
          </p:nvSpPr>
          <p:spPr>
            <a:xfrm>
              <a:off x="8016239" y="1295400"/>
              <a:ext cx="129542" cy="30376"/>
            </a:xfrm>
            <a:custGeom>
              <a:avLst/>
              <a:gdLst/>
              <a:ahLst/>
              <a:cxnLst/>
              <a:rect l="0" t="0" r="0" b="0"/>
              <a:pathLst>
                <a:path w="129542" h="30376">
                  <a:moveTo>
                    <a:pt x="0" y="0"/>
                  </a:moveTo>
                  <a:lnTo>
                    <a:pt x="0" y="4044"/>
                  </a:lnTo>
                  <a:lnTo>
                    <a:pt x="846" y="5236"/>
                  </a:lnTo>
                  <a:lnTo>
                    <a:pt x="2259" y="6031"/>
                  </a:lnTo>
                  <a:lnTo>
                    <a:pt x="4045" y="6559"/>
                  </a:lnTo>
                  <a:lnTo>
                    <a:pt x="5237" y="7759"/>
                  </a:lnTo>
                  <a:lnTo>
                    <a:pt x="6561" y="11350"/>
                  </a:lnTo>
                  <a:lnTo>
                    <a:pt x="11664" y="15768"/>
                  </a:lnTo>
                  <a:lnTo>
                    <a:pt x="19579" y="19707"/>
                  </a:lnTo>
                  <a:lnTo>
                    <a:pt x="53445" y="28705"/>
                  </a:lnTo>
                  <a:lnTo>
                    <a:pt x="88905" y="30375"/>
                  </a:lnTo>
                  <a:lnTo>
                    <a:pt x="109220" y="24376"/>
                  </a:lnTo>
                  <a:lnTo>
                    <a:pt x="129541" y="152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SMARTInkShape-1119"/>
            <p:cNvSpPr/>
            <p:nvPr/>
          </p:nvSpPr>
          <p:spPr>
            <a:xfrm>
              <a:off x="8214359" y="1211577"/>
              <a:ext cx="99060" cy="45724"/>
            </a:xfrm>
            <a:custGeom>
              <a:avLst/>
              <a:gdLst/>
              <a:ahLst/>
              <a:cxnLst/>
              <a:rect l="0" t="0" r="0" b="0"/>
              <a:pathLst>
                <a:path w="99060" h="45724">
                  <a:moveTo>
                    <a:pt x="0" y="0"/>
                  </a:moveTo>
                  <a:lnTo>
                    <a:pt x="14341" y="13496"/>
                  </a:lnTo>
                  <a:lnTo>
                    <a:pt x="26637" y="19711"/>
                  </a:lnTo>
                  <a:lnTo>
                    <a:pt x="40161" y="22774"/>
                  </a:lnTo>
                  <a:lnTo>
                    <a:pt x="64238" y="34931"/>
                  </a:lnTo>
                  <a:lnTo>
                    <a:pt x="78113" y="38009"/>
                  </a:lnTo>
                  <a:lnTo>
                    <a:pt x="90813" y="43947"/>
                  </a:lnTo>
                  <a:lnTo>
                    <a:pt x="99059" y="4572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SMARTInkShape-1120"/>
            <p:cNvSpPr/>
            <p:nvPr/>
          </p:nvSpPr>
          <p:spPr>
            <a:xfrm>
              <a:off x="8313418" y="1120138"/>
              <a:ext cx="15242" cy="198121"/>
            </a:xfrm>
            <a:custGeom>
              <a:avLst/>
              <a:gdLst/>
              <a:ahLst/>
              <a:cxnLst/>
              <a:rect l="0" t="0" r="0" b="0"/>
              <a:pathLst>
                <a:path w="15242" h="198121">
                  <a:moveTo>
                    <a:pt x="15241" y="0"/>
                  </a:moveTo>
                  <a:lnTo>
                    <a:pt x="11196" y="4045"/>
                  </a:lnTo>
                  <a:lnTo>
                    <a:pt x="9208" y="8290"/>
                  </a:lnTo>
                  <a:lnTo>
                    <a:pt x="2447" y="41812"/>
                  </a:lnTo>
                  <a:lnTo>
                    <a:pt x="324" y="76690"/>
                  </a:lnTo>
                  <a:lnTo>
                    <a:pt x="66" y="107625"/>
                  </a:lnTo>
                  <a:lnTo>
                    <a:pt x="14" y="143212"/>
                  </a:lnTo>
                  <a:lnTo>
                    <a:pt x="3" y="179815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SMARTInkShape-1121"/>
            <p:cNvSpPr/>
            <p:nvPr/>
          </p:nvSpPr>
          <p:spPr>
            <a:xfrm>
              <a:off x="8382341" y="990627"/>
              <a:ext cx="105248" cy="266674"/>
            </a:xfrm>
            <a:custGeom>
              <a:avLst/>
              <a:gdLst/>
              <a:ahLst/>
              <a:cxnLst/>
              <a:rect l="0" t="0" r="0" b="0"/>
              <a:pathLst>
                <a:path w="105248" h="266674">
                  <a:moveTo>
                    <a:pt x="14898" y="7592"/>
                  </a:moveTo>
                  <a:lnTo>
                    <a:pt x="8338" y="1032"/>
                  </a:lnTo>
                  <a:lnTo>
                    <a:pt x="0" y="0"/>
                  </a:lnTo>
                  <a:lnTo>
                    <a:pt x="20918" y="20379"/>
                  </a:lnTo>
                  <a:lnTo>
                    <a:pt x="32863" y="28785"/>
                  </a:lnTo>
                  <a:lnTo>
                    <a:pt x="61149" y="63388"/>
                  </a:lnTo>
                  <a:lnTo>
                    <a:pt x="88886" y="100836"/>
                  </a:lnTo>
                  <a:lnTo>
                    <a:pt x="100821" y="133912"/>
                  </a:lnTo>
                  <a:lnTo>
                    <a:pt x="105247" y="166975"/>
                  </a:lnTo>
                  <a:lnTo>
                    <a:pt x="105168" y="189437"/>
                  </a:lnTo>
                  <a:lnTo>
                    <a:pt x="95690" y="217940"/>
                  </a:lnTo>
                  <a:lnTo>
                    <a:pt x="70608" y="253096"/>
                  </a:lnTo>
                  <a:lnTo>
                    <a:pt x="52998" y="26667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SMARTInkShape-Group142"/>
          <p:cNvGrpSpPr/>
          <p:nvPr/>
        </p:nvGrpSpPr>
        <p:grpSpPr>
          <a:xfrm>
            <a:off x="6541747" y="2141435"/>
            <a:ext cx="2510295" cy="777025"/>
            <a:chOff x="6541747" y="2141435"/>
            <a:chExt cx="2510295" cy="777025"/>
          </a:xfrm>
        </p:grpSpPr>
        <p:sp>
          <p:nvSpPr>
            <p:cNvPr id="357" name="SMARTInkShape-1122"/>
            <p:cNvSpPr/>
            <p:nvPr/>
          </p:nvSpPr>
          <p:spPr>
            <a:xfrm>
              <a:off x="8808718" y="2423159"/>
              <a:ext cx="15242" cy="129542"/>
            </a:xfrm>
            <a:custGeom>
              <a:avLst/>
              <a:gdLst/>
              <a:ahLst/>
              <a:cxnLst/>
              <a:rect l="0" t="0" r="0" b="0"/>
              <a:pathLst>
                <a:path w="15242" h="129542">
                  <a:moveTo>
                    <a:pt x="15241" y="0"/>
                  </a:moveTo>
                  <a:lnTo>
                    <a:pt x="15241" y="4044"/>
                  </a:lnTo>
                  <a:lnTo>
                    <a:pt x="8328" y="34253"/>
                  </a:lnTo>
                  <a:lnTo>
                    <a:pt x="5502" y="59447"/>
                  </a:lnTo>
                  <a:lnTo>
                    <a:pt x="1631" y="78010"/>
                  </a:lnTo>
                  <a:lnTo>
                    <a:pt x="97" y="114993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SMARTInkShape-1123"/>
            <p:cNvSpPr/>
            <p:nvPr/>
          </p:nvSpPr>
          <p:spPr>
            <a:xfrm>
              <a:off x="8458268" y="2432336"/>
              <a:ext cx="266633" cy="200623"/>
            </a:xfrm>
            <a:custGeom>
              <a:avLst/>
              <a:gdLst/>
              <a:ahLst/>
              <a:cxnLst/>
              <a:rect l="0" t="0" r="0" b="0"/>
              <a:pathLst>
                <a:path w="266633" h="200623">
                  <a:moveTo>
                    <a:pt x="38032" y="36542"/>
                  </a:moveTo>
                  <a:lnTo>
                    <a:pt x="38032" y="47149"/>
                  </a:lnTo>
                  <a:lnTo>
                    <a:pt x="27424" y="80678"/>
                  </a:lnTo>
                  <a:lnTo>
                    <a:pt x="22860" y="112431"/>
                  </a:lnTo>
                  <a:lnTo>
                    <a:pt x="14683" y="143162"/>
                  </a:lnTo>
                  <a:lnTo>
                    <a:pt x="5920" y="178391"/>
                  </a:lnTo>
                  <a:lnTo>
                    <a:pt x="2593" y="185099"/>
                  </a:lnTo>
                  <a:lnTo>
                    <a:pt x="166" y="196291"/>
                  </a:lnTo>
                  <a:lnTo>
                    <a:pt x="0" y="200622"/>
                  </a:lnTo>
                  <a:lnTo>
                    <a:pt x="779" y="169266"/>
                  </a:lnTo>
                  <a:lnTo>
                    <a:pt x="10536" y="135018"/>
                  </a:lnTo>
                  <a:lnTo>
                    <a:pt x="20340" y="99771"/>
                  </a:lnTo>
                  <a:lnTo>
                    <a:pt x="28744" y="76162"/>
                  </a:lnTo>
                  <a:lnTo>
                    <a:pt x="51180" y="47237"/>
                  </a:lnTo>
                  <a:lnTo>
                    <a:pt x="76190" y="29661"/>
                  </a:lnTo>
                  <a:lnTo>
                    <a:pt x="89131" y="23778"/>
                  </a:lnTo>
                  <a:lnTo>
                    <a:pt x="92417" y="22955"/>
                  </a:lnTo>
                  <a:lnTo>
                    <a:pt x="95454" y="23249"/>
                  </a:lnTo>
                  <a:lnTo>
                    <a:pt x="101087" y="25836"/>
                  </a:lnTo>
                  <a:lnTo>
                    <a:pt x="109019" y="32052"/>
                  </a:lnTo>
                  <a:lnTo>
                    <a:pt x="124380" y="57361"/>
                  </a:lnTo>
                  <a:lnTo>
                    <a:pt x="128466" y="82519"/>
                  </a:lnTo>
                  <a:lnTo>
                    <a:pt x="128535" y="120320"/>
                  </a:lnTo>
                  <a:lnTo>
                    <a:pt x="122316" y="156055"/>
                  </a:lnTo>
                  <a:lnTo>
                    <a:pt x="121854" y="173559"/>
                  </a:lnTo>
                  <a:lnTo>
                    <a:pt x="121850" y="169616"/>
                  </a:lnTo>
                  <a:lnTo>
                    <a:pt x="135032" y="133087"/>
                  </a:lnTo>
                  <a:lnTo>
                    <a:pt x="137870" y="119245"/>
                  </a:lnTo>
                  <a:lnTo>
                    <a:pt x="151231" y="87403"/>
                  </a:lnTo>
                  <a:lnTo>
                    <a:pt x="166317" y="52797"/>
                  </a:lnTo>
                  <a:lnTo>
                    <a:pt x="194582" y="17583"/>
                  </a:lnTo>
                  <a:lnTo>
                    <a:pt x="208089" y="3701"/>
                  </a:lnTo>
                  <a:lnTo>
                    <a:pt x="215494" y="780"/>
                  </a:lnTo>
                  <a:lnTo>
                    <a:pt x="219841" y="0"/>
                  </a:lnTo>
                  <a:lnTo>
                    <a:pt x="222737" y="329"/>
                  </a:lnTo>
                  <a:lnTo>
                    <a:pt x="224667" y="1392"/>
                  </a:lnTo>
                  <a:lnTo>
                    <a:pt x="238911" y="16395"/>
                  </a:lnTo>
                  <a:lnTo>
                    <a:pt x="241611" y="23636"/>
                  </a:lnTo>
                  <a:lnTo>
                    <a:pt x="245389" y="37233"/>
                  </a:lnTo>
                  <a:lnTo>
                    <a:pt x="249612" y="51987"/>
                  </a:lnTo>
                  <a:lnTo>
                    <a:pt x="257265" y="88313"/>
                  </a:lnTo>
                  <a:lnTo>
                    <a:pt x="258909" y="125352"/>
                  </a:lnTo>
                  <a:lnTo>
                    <a:pt x="259012" y="157260"/>
                  </a:lnTo>
                  <a:lnTo>
                    <a:pt x="259857" y="157662"/>
                  </a:lnTo>
                  <a:lnTo>
                    <a:pt x="266632" y="15846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SMARTInkShape-1124"/>
            <p:cNvSpPr/>
            <p:nvPr/>
          </p:nvSpPr>
          <p:spPr>
            <a:xfrm>
              <a:off x="8111780" y="2476500"/>
              <a:ext cx="331180" cy="203880"/>
            </a:xfrm>
            <a:custGeom>
              <a:avLst/>
              <a:gdLst/>
              <a:ahLst/>
              <a:cxnLst/>
              <a:rect l="0" t="0" r="0" b="0"/>
              <a:pathLst>
                <a:path w="331180" h="203880">
                  <a:moveTo>
                    <a:pt x="11138" y="106678"/>
                  </a:moveTo>
                  <a:lnTo>
                    <a:pt x="7094" y="110725"/>
                  </a:lnTo>
                  <a:lnTo>
                    <a:pt x="5108" y="114967"/>
                  </a:lnTo>
                  <a:lnTo>
                    <a:pt x="4578" y="117285"/>
                  </a:lnTo>
                  <a:lnTo>
                    <a:pt x="5071" y="119676"/>
                  </a:lnTo>
                  <a:lnTo>
                    <a:pt x="7877" y="124592"/>
                  </a:lnTo>
                  <a:lnTo>
                    <a:pt x="10659" y="126239"/>
                  </a:lnTo>
                  <a:lnTo>
                    <a:pt x="25031" y="131146"/>
                  </a:lnTo>
                  <a:lnTo>
                    <a:pt x="28020" y="133150"/>
                  </a:lnTo>
                  <a:lnTo>
                    <a:pt x="40316" y="135971"/>
                  </a:lnTo>
                  <a:lnTo>
                    <a:pt x="47532" y="134372"/>
                  </a:lnTo>
                  <a:lnTo>
                    <a:pt x="53561" y="131688"/>
                  </a:lnTo>
                  <a:lnTo>
                    <a:pt x="61714" y="129327"/>
                  </a:lnTo>
                  <a:lnTo>
                    <a:pt x="88810" y="105089"/>
                  </a:lnTo>
                  <a:lnTo>
                    <a:pt x="92226" y="99483"/>
                  </a:lnTo>
                  <a:lnTo>
                    <a:pt x="94591" y="94168"/>
                  </a:lnTo>
                  <a:lnTo>
                    <a:pt x="98465" y="88982"/>
                  </a:lnTo>
                  <a:lnTo>
                    <a:pt x="100751" y="81599"/>
                  </a:lnTo>
                  <a:lnTo>
                    <a:pt x="101358" y="77258"/>
                  </a:lnTo>
                  <a:lnTo>
                    <a:pt x="99780" y="70180"/>
                  </a:lnTo>
                  <a:lnTo>
                    <a:pt x="91864" y="58735"/>
                  </a:lnTo>
                  <a:lnTo>
                    <a:pt x="87093" y="55738"/>
                  </a:lnTo>
                  <a:lnTo>
                    <a:pt x="77389" y="54049"/>
                  </a:lnTo>
                  <a:lnTo>
                    <a:pt x="73086" y="53812"/>
                  </a:lnTo>
                  <a:lnTo>
                    <a:pt x="66047" y="55807"/>
                  </a:lnTo>
                  <a:lnTo>
                    <a:pt x="55067" y="63949"/>
                  </a:lnTo>
                  <a:lnTo>
                    <a:pt x="16995" y="101716"/>
                  </a:lnTo>
                  <a:lnTo>
                    <a:pt x="10073" y="111811"/>
                  </a:lnTo>
                  <a:lnTo>
                    <a:pt x="48" y="148805"/>
                  </a:lnTo>
                  <a:lnTo>
                    <a:pt x="0" y="159551"/>
                  </a:lnTo>
                  <a:lnTo>
                    <a:pt x="2802" y="169123"/>
                  </a:lnTo>
                  <a:lnTo>
                    <a:pt x="11500" y="182167"/>
                  </a:lnTo>
                  <a:lnTo>
                    <a:pt x="17226" y="187642"/>
                  </a:lnTo>
                  <a:lnTo>
                    <a:pt x="36958" y="198057"/>
                  </a:lnTo>
                  <a:lnTo>
                    <a:pt x="55478" y="203461"/>
                  </a:lnTo>
                  <a:lnTo>
                    <a:pt x="67250" y="203879"/>
                  </a:lnTo>
                  <a:lnTo>
                    <a:pt x="105206" y="192651"/>
                  </a:lnTo>
                  <a:lnTo>
                    <a:pt x="141026" y="176243"/>
                  </a:lnTo>
                  <a:lnTo>
                    <a:pt x="174128" y="142146"/>
                  </a:lnTo>
                  <a:lnTo>
                    <a:pt x="195109" y="116828"/>
                  </a:lnTo>
                  <a:lnTo>
                    <a:pt x="207416" y="91637"/>
                  </a:lnTo>
                  <a:lnTo>
                    <a:pt x="208029" y="89030"/>
                  </a:lnTo>
                  <a:lnTo>
                    <a:pt x="209287" y="87294"/>
                  </a:lnTo>
                  <a:lnTo>
                    <a:pt x="210970" y="86136"/>
                  </a:lnTo>
                  <a:lnTo>
                    <a:pt x="215713" y="84277"/>
                  </a:lnTo>
                  <a:lnTo>
                    <a:pt x="216100" y="84970"/>
                  </a:lnTo>
                  <a:lnTo>
                    <a:pt x="216534" y="88000"/>
                  </a:lnTo>
                  <a:lnTo>
                    <a:pt x="214468" y="92169"/>
                  </a:lnTo>
                  <a:lnTo>
                    <a:pt x="211573" y="96844"/>
                  </a:lnTo>
                  <a:lnTo>
                    <a:pt x="209946" y="105081"/>
                  </a:lnTo>
                  <a:lnTo>
                    <a:pt x="204082" y="137622"/>
                  </a:lnTo>
                  <a:lnTo>
                    <a:pt x="201783" y="172878"/>
                  </a:lnTo>
                  <a:lnTo>
                    <a:pt x="201642" y="196573"/>
                  </a:lnTo>
                  <a:lnTo>
                    <a:pt x="202486" y="197087"/>
                  </a:lnTo>
                  <a:lnTo>
                    <a:pt x="205685" y="197660"/>
                  </a:lnTo>
                  <a:lnTo>
                    <a:pt x="206877" y="196967"/>
                  </a:lnTo>
                  <a:lnTo>
                    <a:pt x="207671" y="195658"/>
                  </a:lnTo>
                  <a:lnTo>
                    <a:pt x="208788" y="189770"/>
                  </a:lnTo>
                  <a:lnTo>
                    <a:pt x="209240" y="156307"/>
                  </a:lnTo>
                  <a:lnTo>
                    <a:pt x="211511" y="128806"/>
                  </a:lnTo>
                  <a:lnTo>
                    <a:pt x="222257" y="92190"/>
                  </a:lnTo>
                  <a:lnTo>
                    <a:pt x="237225" y="58708"/>
                  </a:lnTo>
                  <a:lnTo>
                    <a:pt x="245674" y="44112"/>
                  </a:lnTo>
                  <a:lnTo>
                    <a:pt x="253948" y="37101"/>
                  </a:lnTo>
                  <a:lnTo>
                    <a:pt x="289611" y="16410"/>
                  </a:lnTo>
                  <a:lnTo>
                    <a:pt x="300287" y="11526"/>
                  </a:lnTo>
                  <a:lnTo>
                    <a:pt x="33117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SMARTInkShape-1125"/>
            <p:cNvSpPr/>
            <p:nvPr/>
          </p:nvSpPr>
          <p:spPr>
            <a:xfrm>
              <a:off x="8894202" y="2346959"/>
              <a:ext cx="157840" cy="175259"/>
            </a:xfrm>
            <a:custGeom>
              <a:avLst/>
              <a:gdLst/>
              <a:ahLst/>
              <a:cxnLst/>
              <a:rect l="0" t="0" r="0" b="0"/>
              <a:pathLst>
                <a:path w="157840" h="175259">
                  <a:moveTo>
                    <a:pt x="112637" y="0"/>
                  </a:moveTo>
                  <a:lnTo>
                    <a:pt x="106077" y="0"/>
                  </a:lnTo>
                  <a:lnTo>
                    <a:pt x="101286" y="4044"/>
                  </a:lnTo>
                  <a:lnTo>
                    <a:pt x="94609" y="6032"/>
                  </a:lnTo>
                  <a:lnTo>
                    <a:pt x="81332" y="9408"/>
                  </a:lnTo>
                  <a:lnTo>
                    <a:pt x="49348" y="23017"/>
                  </a:lnTo>
                  <a:lnTo>
                    <a:pt x="20201" y="35581"/>
                  </a:lnTo>
                  <a:lnTo>
                    <a:pt x="0" y="51836"/>
                  </a:lnTo>
                  <a:lnTo>
                    <a:pt x="293" y="53184"/>
                  </a:lnTo>
                  <a:lnTo>
                    <a:pt x="2875" y="56940"/>
                  </a:lnTo>
                  <a:lnTo>
                    <a:pt x="6846" y="59173"/>
                  </a:lnTo>
                  <a:lnTo>
                    <a:pt x="38441" y="67417"/>
                  </a:lnTo>
                  <a:lnTo>
                    <a:pt x="68160" y="74434"/>
                  </a:lnTo>
                  <a:lnTo>
                    <a:pt x="101248" y="83973"/>
                  </a:lnTo>
                  <a:lnTo>
                    <a:pt x="138941" y="99073"/>
                  </a:lnTo>
                  <a:lnTo>
                    <a:pt x="152452" y="109223"/>
                  </a:lnTo>
                  <a:lnTo>
                    <a:pt x="155733" y="116558"/>
                  </a:lnTo>
                  <a:lnTo>
                    <a:pt x="157839" y="131019"/>
                  </a:lnTo>
                  <a:lnTo>
                    <a:pt x="153610" y="138947"/>
                  </a:lnTo>
                  <a:lnTo>
                    <a:pt x="146088" y="147268"/>
                  </a:lnTo>
                  <a:lnTo>
                    <a:pt x="131485" y="156712"/>
                  </a:lnTo>
                  <a:lnTo>
                    <a:pt x="94660" y="171807"/>
                  </a:lnTo>
                  <a:lnTo>
                    <a:pt x="64117" y="174578"/>
                  </a:lnTo>
                  <a:lnTo>
                    <a:pt x="28761" y="175171"/>
                  </a:lnTo>
                  <a:lnTo>
                    <a:pt x="13578" y="17525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SMARTInkShape-1126"/>
            <p:cNvSpPr/>
            <p:nvPr/>
          </p:nvSpPr>
          <p:spPr>
            <a:xfrm>
              <a:off x="8823959" y="233172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0" y="0"/>
                  </a:moveTo>
                  <a:lnTo>
                    <a:pt x="7621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SMARTInkShape-1127"/>
            <p:cNvSpPr/>
            <p:nvPr/>
          </p:nvSpPr>
          <p:spPr>
            <a:xfrm>
              <a:off x="6667500" y="2484117"/>
              <a:ext cx="441960" cy="53343"/>
            </a:xfrm>
            <a:custGeom>
              <a:avLst/>
              <a:gdLst/>
              <a:ahLst/>
              <a:cxnLst/>
              <a:rect l="0" t="0" r="0" b="0"/>
              <a:pathLst>
                <a:path w="441960" h="53343">
                  <a:moveTo>
                    <a:pt x="0" y="53342"/>
                  </a:moveTo>
                  <a:lnTo>
                    <a:pt x="10604" y="53342"/>
                  </a:lnTo>
                  <a:lnTo>
                    <a:pt x="15437" y="51084"/>
                  </a:lnTo>
                  <a:lnTo>
                    <a:pt x="17912" y="49296"/>
                  </a:lnTo>
                  <a:lnTo>
                    <a:pt x="40133" y="46427"/>
                  </a:lnTo>
                  <a:lnTo>
                    <a:pt x="71239" y="43602"/>
                  </a:lnTo>
                  <a:lnTo>
                    <a:pt x="102106" y="37475"/>
                  </a:lnTo>
                  <a:lnTo>
                    <a:pt x="135804" y="32554"/>
                  </a:lnTo>
                  <a:lnTo>
                    <a:pt x="167237" y="28838"/>
                  </a:lnTo>
                  <a:lnTo>
                    <a:pt x="200259" y="22373"/>
                  </a:lnTo>
                  <a:lnTo>
                    <a:pt x="236852" y="17356"/>
                  </a:lnTo>
                  <a:lnTo>
                    <a:pt x="274507" y="15869"/>
                  </a:lnTo>
                  <a:lnTo>
                    <a:pt x="307960" y="13168"/>
                  </a:lnTo>
                  <a:lnTo>
                    <a:pt x="336215" y="9266"/>
                  </a:lnTo>
                  <a:lnTo>
                    <a:pt x="372057" y="7946"/>
                  </a:lnTo>
                  <a:lnTo>
                    <a:pt x="409047" y="5408"/>
                  </a:lnTo>
                  <a:lnTo>
                    <a:pt x="433458" y="477"/>
                  </a:lnTo>
                  <a:lnTo>
                    <a:pt x="44195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SMARTInkShape-1128"/>
            <p:cNvSpPr/>
            <p:nvPr/>
          </p:nvSpPr>
          <p:spPr>
            <a:xfrm>
              <a:off x="6541747" y="2461259"/>
              <a:ext cx="209572" cy="114301"/>
            </a:xfrm>
            <a:custGeom>
              <a:avLst/>
              <a:gdLst/>
              <a:ahLst/>
              <a:cxnLst/>
              <a:rect l="0" t="0" r="0" b="0"/>
              <a:pathLst>
                <a:path w="209572" h="114301">
                  <a:moveTo>
                    <a:pt x="201953" y="0"/>
                  </a:moveTo>
                  <a:lnTo>
                    <a:pt x="197908" y="0"/>
                  </a:lnTo>
                  <a:lnTo>
                    <a:pt x="193662" y="2258"/>
                  </a:lnTo>
                  <a:lnTo>
                    <a:pt x="191345" y="4044"/>
                  </a:lnTo>
                  <a:lnTo>
                    <a:pt x="184257" y="6030"/>
                  </a:lnTo>
                  <a:lnTo>
                    <a:pt x="179993" y="6559"/>
                  </a:lnTo>
                  <a:lnTo>
                    <a:pt x="170744" y="11666"/>
                  </a:lnTo>
                  <a:lnTo>
                    <a:pt x="138670" y="36198"/>
                  </a:lnTo>
                  <a:lnTo>
                    <a:pt x="102586" y="56633"/>
                  </a:lnTo>
                  <a:lnTo>
                    <a:pt x="64752" y="77334"/>
                  </a:lnTo>
                  <a:lnTo>
                    <a:pt x="35998" y="89469"/>
                  </a:lnTo>
                  <a:lnTo>
                    <a:pt x="22770" y="100828"/>
                  </a:lnTo>
                  <a:lnTo>
                    <a:pt x="10194" y="105793"/>
                  </a:lnTo>
                  <a:lnTo>
                    <a:pt x="8074" y="107782"/>
                  </a:lnTo>
                  <a:lnTo>
                    <a:pt x="6661" y="109954"/>
                  </a:lnTo>
                  <a:lnTo>
                    <a:pt x="4872" y="111404"/>
                  </a:lnTo>
                  <a:lnTo>
                    <a:pt x="0" y="113441"/>
                  </a:lnTo>
                  <a:lnTo>
                    <a:pt x="431" y="113728"/>
                  </a:lnTo>
                  <a:lnTo>
                    <a:pt x="35522" y="114293"/>
                  </a:lnTo>
                  <a:lnTo>
                    <a:pt x="73298" y="114300"/>
                  </a:lnTo>
                  <a:lnTo>
                    <a:pt x="103068" y="112042"/>
                  </a:lnTo>
                  <a:lnTo>
                    <a:pt x="133406" y="107740"/>
                  </a:lnTo>
                  <a:lnTo>
                    <a:pt x="168489" y="113334"/>
                  </a:lnTo>
                  <a:lnTo>
                    <a:pt x="205879" y="114284"/>
                  </a:lnTo>
                  <a:lnTo>
                    <a:pt x="209571" y="1143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SMARTInkShape-1129"/>
            <p:cNvSpPr/>
            <p:nvPr/>
          </p:nvSpPr>
          <p:spPr>
            <a:xfrm>
              <a:off x="6736080" y="2461259"/>
              <a:ext cx="7621" cy="129542"/>
            </a:xfrm>
            <a:custGeom>
              <a:avLst/>
              <a:gdLst/>
              <a:ahLst/>
              <a:cxnLst/>
              <a:rect l="0" t="0" r="0" b="0"/>
              <a:pathLst>
                <a:path w="7621" h="129542">
                  <a:moveTo>
                    <a:pt x="7620" y="0"/>
                  </a:moveTo>
                  <a:lnTo>
                    <a:pt x="7620" y="4044"/>
                  </a:lnTo>
                  <a:lnTo>
                    <a:pt x="6771" y="5236"/>
                  </a:lnTo>
                  <a:lnTo>
                    <a:pt x="5361" y="6030"/>
                  </a:lnTo>
                  <a:lnTo>
                    <a:pt x="3575" y="6559"/>
                  </a:lnTo>
                  <a:lnTo>
                    <a:pt x="2383" y="8608"/>
                  </a:lnTo>
                  <a:lnTo>
                    <a:pt x="311" y="28739"/>
                  </a:lnTo>
                  <a:lnTo>
                    <a:pt x="18" y="64394"/>
                  </a:lnTo>
                  <a:lnTo>
                    <a:pt x="1" y="100050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SMARTInkShape-1130"/>
            <p:cNvSpPr/>
            <p:nvPr/>
          </p:nvSpPr>
          <p:spPr>
            <a:xfrm>
              <a:off x="7239093" y="2362200"/>
              <a:ext cx="181234" cy="152361"/>
            </a:xfrm>
            <a:custGeom>
              <a:avLst/>
              <a:gdLst/>
              <a:ahLst/>
              <a:cxnLst/>
              <a:rect l="0" t="0" r="0" b="0"/>
              <a:pathLst>
                <a:path w="181234" h="152361">
                  <a:moveTo>
                    <a:pt x="15146" y="30477"/>
                  </a:moveTo>
                  <a:lnTo>
                    <a:pt x="15146" y="34525"/>
                  </a:lnTo>
                  <a:lnTo>
                    <a:pt x="12889" y="38767"/>
                  </a:lnTo>
                  <a:lnTo>
                    <a:pt x="9907" y="43476"/>
                  </a:lnTo>
                  <a:lnTo>
                    <a:pt x="7997" y="53396"/>
                  </a:lnTo>
                  <a:lnTo>
                    <a:pt x="6742" y="72131"/>
                  </a:lnTo>
                  <a:lnTo>
                    <a:pt x="617" y="100840"/>
                  </a:lnTo>
                  <a:lnTo>
                    <a:pt x="0" y="120450"/>
                  </a:lnTo>
                  <a:lnTo>
                    <a:pt x="2206" y="127758"/>
                  </a:lnTo>
                  <a:lnTo>
                    <a:pt x="5160" y="133828"/>
                  </a:lnTo>
                  <a:lnTo>
                    <a:pt x="7670" y="142003"/>
                  </a:lnTo>
                  <a:lnTo>
                    <a:pt x="11261" y="147215"/>
                  </a:lnTo>
                  <a:lnTo>
                    <a:pt x="17935" y="150093"/>
                  </a:lnTo>
                  <a:lnTo>
                    <a:pt x="49827" y="152310"/>
                  </a:lnTo>
                  <a:lnTo>
                    <a:pt x="62734" y="152360"/>
                  </a:lnTo>
                  <a:lnTo>
                    <a:pt x="74679" y="147865"/>
                  </a:lnTo>
                  <a:lnTo>
                    <a:pt x="111583" y="123133"/>
                  </a:lnTo>
                  <a:lnTo>
                    <a:pt x="148700" y="100422"/>
                  </a:lnTo>
                  <a:lnTo>
                    <a:pt x="174927" y="66943"/>
                  </a:lnTo>
                  <a:lnTo>
                    <a:pt x="180457" y="55111"/>
                  </a:lnTo>
                  <a:lnTo>
                    <a:pt x="181233" y="51980"/>
                  </a:lnTo>
                  <a:lnTo>
                    <a:pt x="179837" y="43987"/>
                  </a:lnTo>
                  <a:lnTo>
                    <a:pt x="176090" y="29103"/>
                  </a:lnTo>
                  <a:lnTo>
                    <a:pt x="175248" y="12800"/>
                  </a:lnTo>
                  <a:lnTo>
                    <a:pt x="174373" y="11072"/>
                  </a:lnTo>
                  <a:lnTo>
                    <a:pt x="172945" y="9923"/>
                  </a:lnTo>
                  <a:lnTo>
                    <a:pt x="171146" y="9155"/>
                  </a:lnTo>
                  <a:lnTo>
                    <a:pt x="169946" y="7796"/>
                  </a:lnTo>
                  <a:lnTo>
                    <a:pt x="167861" y="1192"/>
                  </a:lnTo>
                  <a:lnTo>
                    <a:pt x="165427" y="530"/>
                  </a:lnTo>
                  <a:lnTo>
                    <a:pt x="159925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SMARTInkShape-1131"/>
            <p:cNvSpPr/>
            <p:nvPr/>
          </p:nvSpPr>
          <p:spPr>
            <a:xfrm>
              <a:off x="7482839" y="2369820"/>
              <a:ext cx="15198" cy="274321"/>
            </a:xfrm>
            <a:custGeom>
              <a:avLst/>
              <a:gdLst/>
              <a:ahLst/>
              <a:cxnLst/>
              <a:rect l="0" t="0" r="0" b="0"/>
              <a:pathLst>
                <a:path w="15198" h="274321">
                  <a:moveTo>
                    <a:pt x="7620" y="0"/>
                  </a:moveTo>
                  <a:lnTo>
                    <a:pt x="315" y="0"/>
                  </a:lnTo>
                  <a:lnTo>
                    <a:pt x="94" y="4044"/>
                  </a:lnTo>
                  <a:lnTo>
                    <a:pt x="2301" y="8286"/>
                  </a:lnTo>
                  <a:lnTo>
                    <a:pt x="5255" y="12995"/>
                  </a:lnTo>
                  <a:lnTo>
                    <a:pt x="6920" y="21254"/>
                  </a:lnTo>
                  <a:lnTo>
                    <a:pt x="12794" y="54646"/>
                  </a:lnTo>
                  <a:lnTo>
                    <a:pt x="14756" y="86336"/>
                  </a:lnTo>
                  <a:lnTo>
                    <a:pt x="15097" y="115044"/>
                  </a:lnTo>
                  <a:lnTo>
                    <a:pt x="15197" y="145000"/>
                  </a:lnTo>
                  <a:lnTo>
                    <a:pt x="11187" y="181418"/>
                  </a:lnTo>
                  <a:lnTo>
                    <a:pt x="8323" y="217461"/>
                  </a:lnTo>
                  <a:lnTo>
                    <a:pt x="7682" y="252621"/>
                  </a:lnTo>
                  <a:lnTo>
                    <a:pt x="7647" y="259878"/>
                  </a:lnTo>
                  <a:lnTo>
                    <a:pt x="6792" y="262151"/>
                  </a:lnTo>
                  <a:lnTo>
                    <a:pt x="5375" y="263668"/>
                  </a:lnTo>
                  <a:lnTo>
                    <a:pt x="3583" y="264676"/>
                  </a:lnTo>
                  <a:lnTo>
                    <a:pt x="2389" y="266197"/>
                  </a:lnTo>
                  <a:lnTo>
                    <a:pt x="0" y="2743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SMARTInkShape-1132"/>
            <p:cNvSpPr/>
            <p:nvPr/>
          </p:nvSpPr>
          <p:spPr>
            <a:xfrm>
              <a:off x="7482933" y="2309316"/>
              <a:ext cx="136809" cy="159563"/>
            </a:xfrm>
            <a:custGeom>
              <a:avLst/>
              <a:gdLst/>
              <a:ahLst/>
              <a:cxnLst/>
              <a:rect l="0" t="0" r="0" b="0"/>
              <a:pathLst>
                <a:path w="136809" h="159563">
                  <a:moveTo>
                    <a:pt x="7526" y="75743"/>
                  </a:moveTo>
                  <a:lnTo>
                    <a:pt x="3481" y="75743"/>
                  </a:lnTo>
                  <a:lnTo>
                    <a:pt x="2289" y="74896"/>
                  </a:lnTo>
                  <a:lnTo>
                    <a:pt x="1493" y="73486"/>
                  </a:lnTo>
                  <a:lnTo>
                    <a:pt x="221" y="65136"/>
                  </a:lnTo>
                  <a:lnTo>
                    <a:pt x="0" y="57830"/>
                  </a:lnTo>
                  <a:lnTo>
                    <a:pt x="10521" y="32106"/>
                  </a:lnTo>
                  <a:lnTo>
                    <a:pt x="17606" y="24458"/>
                  </a:lnTo>
                  <a:lnTo>
                    <a:pt x="50645" y="3008"/>
                  </a:lnTo>
                  <a:lnTo>
                    <a:pt x="73893" y="0"/>
                  </a:lnTo>
                  <a:lnTo>
                    <a:pt x="88904" y="3724"/>
                  </a:lnTo>
                  <a:lnTo>
                    <a:pt x="109146" y="13412"/>
                  </a:lnTo>
                  <a:lnTo>
                    <a:pt x="123525" y="26043"/>
                  </a:lnTo>
                  <a:lnTo>
                    <a:pt x="130482" y="35592"/>
                  </a:lnTo>
                  <a:lnTo>
                    <a:pt x="134140" y="45479"/>
                  </a:lnTo>
                  <a:lnTo>
                    <a:pt x="136808" y="81794"/>
                  </a:lnTo>
                  <a:lnTo>
                    <a:pt x="136105" y="92824"/>
                  </a:lnTo>
                  <a:lnTo>
                    <a:pt x="132971" y="103372"/>
                  </a:lnTo>
                  <a:lnTo>
                    <a:pt x="122401" y="118830"/>
                  </a:lnTo>
                  <a:lnTo>
                    <a:pt x="103658" y="133142"/>
                  </a:lnTo>
                  <a:lnTo>
                    <a:pt x="67437" y="154444"/>
                  </a:lnTo>
                  <a:lnTo>
                    <a:pt x="61528" y="157288"/>
                  </a:lnTo>
                  <a:lnTo>
                    <a:pt x="53247" y="15956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SMARTInkShape-1133"/>
            <p:cNvSpPr/>
            <p:nvPr/>
          </p:nvSpPr>
          <p:spPr>
            <a:xfrm>
              <a:off x="7688580" y="2339338"/>
              <a:ext cx="38101" cy="251463"/>
            </a:xfrm>
            <a:custGeom>
              <a:avLst/>
              <a:gdLst/>
              <a:ahLst/>
              <a:cxnLst/>
              <a:rect l="0" t="0" r="0" b="0"/>
              <a:pathLst>
                <a:path w="38101" h="251463">
                  <a:moveTo>
                    <a:pt x="38100" y="0"/>
                  </a:moveTo>
                  <a:lnTo>
                    <a:pt x="38100" y="4047"/>
                  </a:lnTo>
                  <a:lnTo>
                    <a:pt x="37253" y="5238"/>
                  </a:lnTo>
                  <a:lnTo>
                    <a:pt x="35842" y="6032"/>
                  </a:lnTo>
                  <a:lnTo>
                    <a:pt x="34054" y="6562"/>
                  </a:lnTo>
                  <a:lnTo>
                    <a:pt x="32861" y="8608"/>
                  </a:lnTo>
                  <a:lnTo>
                    <a:pt x="30950" y="26317"/>
                  </a:lnTo>
                  <a:lnTo>
                    <a:pt x="30541" y="57025"/>
                  </a:lnTo>
                  <a:lnTo>
                    <a:pt x="30492" y="92669"/>
                  </a:lnTo>
                  <a:lnTo>
                    <a:pt x="28224" y="122285"/>
                  </a:lnTo>
                  <a:lnTo>
                    <a:pt x="24449" y="152509"/>
                  </a:lnTo>
                  <a:lnTo>
                    <a:pt x="23174" y="184973"/>
                  </a:lnTo>
                  <a:lnTo>
                    <a:pt x="14611" y="218999"/>
                  </a:lnTo>
                  <a:lnTo>
                    <a:pt x="5975" y="242997"/>
                  </a:lnTo>
                  <a:lnTo>
                    <a:pt x="0" y="25146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SMARTInkShape-1134"/>
            <p:cNvSpPr/>
            <p:nvPr/>
          </p:nvSpPr>
          <p:spPr>
            <a:xfrm>
              <a:off x="7673339" y="2241429"/>
              <a:ext cx="181232" cy="174110"/>
            </a:xfrm>
            <a:custGeom>
              <a:avLst/>
              <a:gdLst/>
              <a:ahLst/>
              <a:cxnLst/>
              <a:rect l="0" t="0" r="0" b="0"/>
              <a:pathLst>
                <a:path w="181232" h="174110">
                  <a:moveTo>
                    <a:pt x="0" y="82671"/>
                  </a:moveTo>
                  <a:lnTo>
                    <a:pt x="0" y="64756"/>
                  </a:lnTo>
                  <a:lnTo>
                    <a:pt x="4045" y="53185"/>
                  </a:lnTo>
                  <a:lnTo>
                    <a:pt x="13842" y="39342"/>
                  </a:lnTo>
                  <a:lnTo>
                    <a:pt x="27339" y="26841"/>
                  </a:lnTo>
                  <a:lnTo>
                    <a:pt x="63736" y="9238"/>
                  </a:lnTo>
                  <a:lnTo>
                    <a:pt x="91989" y="1151"/>
                  </a:lnTo>
                  <a:lnTo>
                    <a:pt x="128766" y="0"/>
                  </a:lnTo>
                  <a:lnTo>
                    <a:pt x="140766" y="3028"/>
                  </a:lnTo>
                  <a:lnTo>
                    <a:pt x="157045" y="13542"/>
                  </a:lnTo>
                  <a:lnTo>
                    <a:pt x="168545" y="27379"/>
                  </a:lnTo>
                  <a:lnTo>
                    <a:pt x="177315" y="46248"/>
                  </a:lnTo>
                  <a:lnTo>
                    <a:pt x="181231" y="67926"/>
                  </a:lnTo>
                  <a:lnTo>
                    <a:pt x="178346" y="90436"/>
                  </a:lnTo>
                  <a:lnTo>
                    <a:pt x="168083" y="113192"/>
                  </a:lnTo>
                  <a:lnTo>
                    <a:pt x="148599" y="137556"/>
                  </a:lnTo>
                  <a:lnTo>
                    <a:pt x="117845" y="159774"/>
                  </a:lnTo>
                  <a:lnTo>
                    <a:pt x="91480" y="170399"/>
                  </a:lnTo>
                  <a:lnTo>
                    <a:pt x="55748" y="173891"/>
                  </a:lnTo>
                  <a:lnTo>
                    <a:pt x="45720" y="17410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SMARTInkShape-1135"/>
            <p:cNvSpPr/>
            <p:nvPr/>
          </p:nvSpPr>
          <p:spPr>
            <a:xfrm>
              <a:off x="7913174" y="2141435"/>
              <a:ext cx="369766" cy="211981"/>
            </a:xfrm>
            <a:custGeom>
              <a:avLst/>
              <a:gdLst/>
              <a:ahLst/>
              <a:cxnLst/>
              <a:rect l="0" t="0" r="0" b="0"/>
              <a:pathLst>
                <a:path w="369766" h="211981">
                  <a:moveTo>
                    <a:pt x="4006" y="129324"/>
                  </a:moveTo>
                  <a:lnTo>
                    <a:pt x="4006" y="135883"/>
                  </a:lnTo>
                  <a:lnTo>
                    <a:pt x="4851" y="136237"/>
                  </a:lnTo>
                  <a:lnTo>
                    <a:pt x="8051" y="136630"/>
                  </a:lnTo>
                  <a:lnTo>
                    <a:pt x="12294" y="139063"/>
                  </a:lnTo>
                  <a:lnTo>
                    <a:pt x="14611" y="140897"/>
                  </a:lnTo>
                  <a:lnTo>
                    <a:pt x="17003" y="141271"/>
                  </a:lnTo>
                  <a:lnTo>
                    <a:pt x="19444" y="140677"/>
                  </a:lnTo>
                  <a:lnTo>
                    <a:pt x="25260" y="138601"/>
                  </a:lnTo>
                  <a:lnTo>
                    <a:pt x="42792" y="135015"/>
                  </a:lnTo>
                  <a:lnTo>
                    <a:pt x="55290" y="128752"/>
                  </a:lnTo>
                  <a:lnTo>
                    <a:pt x="90015" y="103913"/>
                  </a:lnTo>
                  <a:lnTo>
                    <a:pt x="93031" y="98840"/>
                  </a:lnTo>
                  <a:lnTo>
                    <a:pt x="94968" y="88682"/>
                  </a:lnTo>
                  <a:lnTo>
                    <a:pt x="95303" y="81064"/>
                  </a:lnTo>
                  <a:lnTo>
                    <a:pt x="93124" y="75982"/>
                  </a:lnTo>
                  <a:lnTo>
                    <a:pt x="91359" y="73442"/>
                  </a:lnTo>
                  <a:lnTo>
                    <a:pt x="87136" y="70622"/>
                  </a:lnTo>
                  <a:lnTo>
                    <a:pt x="84826" y="69868"/>
                  </a:lnTo>
                  <a:lnTo>
                    <a:pt x="82440" y="70215"/>
                  </a:lnTo>
                  <a:lnTo>
                    <a:pt x="46881" y="89645"/>
                  </a:lnTo>
                  <a:lnTo>
                    <a:pt x="21743" y="112004"/>
                  </a:lnTo>
                  <a:lnTo>
                    <a:pt x="10578" y="130966"/>
                  </a:lnTo>
                  <a:lnTo>
                    <a:pt x="0" y="168917"/>
                  </a:lnTo>
                  <a:lnTo>
                    <a:pt x="1659" y="175990"/>
                  </a:lnTo>
                  <a:lnTo>
                    <a:pt x="11984" y="196106"/>
                  </a:lnTo>
                  <a:lnTo>
                    <a:pt x="17710" y="202183"/>
                  </a:lnTo>
                  <a:lnTo>
                    <a:pt x="25901" y="207709"/>
                  </a:lnTo>
                  <a:lnTo>
                    <a:pt x="40032" y="211533"/>
                  </a:lnTo>
                  <a:lnTo>
                    <a:pt x="66059" y="211980"/>
                  </a:lnTo>
                  <a:lnTo>
                    <a:pt x="103210" y="202495"/>
                  </a:lnTo>
                  <a:lnTo>
                    <a:pt x="127491" y="191882"/>
                  </a:lnTo>
                  <a:lnTo>
                    <a:pt x="161709" y="165630"/>
                  </a:lnTo>
                  <a:lnTo>
                    <a:pt x="188229" y="131758"/>
                  </a:lnTo>
                  <a:lnTo>
                    <a:pt x="199709" y="108709"/>
                  </a:lnTo>
                  <a:lnTo>
                    <a:pt x="202112" y="91368"/>
                  </a:lnTo>
                  <a:lnTo>
                    <a:pt x="202122" y="95311"/>
                  </a:lnTo>
                  <a:lnTo>
                    <a:pt x="204380" y="99532"/>
                  </a:lnTo>
                  <a:lnTo>
                    <a:pt x="207362" y="104230"/>
                  </a:lnTo>
                  <a:lnTo>
                    <a:pt x="215638" y="132269"/>
                  </a:lnTo>
                  <a:lnTo>
                    <a:pt x="215749" y="145026"/>
                  </a:lnTo>
                  <a:lnTo>
                    <a:pt x="210702" y="168186"/>
                  </a:lnTo>
                  <a:lnTo>
                    <a:pt x="212430" y="174254"/>
                  </a:lnTo>
                  <a:lnTo>
                    <a:pt x="215170" y="179771"/>
                  </a:lnTo>
                  <a:lnTo>
                    <a:pt x="217339" y="190148"/>
                  </a:lnTo>
                  <a:lnTo>
                    <a:pt x="217365" y="156815"/>
                  </a:lnTo>
                  <a:lnTo>
                    <a:pt x="217365" y="121310"/>
                  </a:lnTo>
                  <a:lnTo>
                    <a:pt x="219624" y="91145"/>
                  </a:lnTo>
                  <a:lnTo>
                    <a:pt x="230363" y="53961"/>
                  </a:lnTo>
                  <a:lnTo>
                    <a:pt x="238619" y="36345"/>
                  </a:lnTo>
                  <a:lnTo>
                    <a:pt x="251415" y="21246"/>
                  </a:lnTo>
                  <a:lnTo>
                    <a:pt x="275919" y="5350"/>
                  </a:lnTo>
                  <a:lnTo>
                    <a:pt x="291066" y="1433"/>
                  </a:lnTo>
                  <a:lnTo>
                    <a:pt x="324720" y="0"/>
                  </a:lnTo>
                  <a:lnTo>
                    <a:pt x="338737" y="728"/>
                  </a:lnTo>
                  <a:lnTo>
                    <a:pt x="369765" y="740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SMARTInkShape-1136"/>
            <p:cNvSpPr/>
            <p:nvPr/>
          </p:nvSpPr>
          <p:spPr>
            <a:xfrm>
              <a:off x="7293885" y="2667130"/>
              <a:ext cx="158475" cy="159674"/>
            </a:xfrm>
            <a:custGeom>
              <a:avLst/>
              <a:gdLst/>
              <a:ahLst/>
              <a:cxnLst/>
              <a:rect l="0" t="0" r="0" b="0"/>
              <a:pathLst>
                <a:path w="158475" h="159674">
                  <a:moveTo>
                    <a:pt x="6074" y="68448"/>
                  </a:moveTo>
                  <a:lnTo>
                    <a:pt x="10120" y="72495"/>
                  </a:lnTo>
                  <a:lnTo>
                    <a:pt x="14361" y="74479"/>
                  </a:lnTo>
                  <a:lnTo>
                    <a:pt x="16681" y="75009"/>
                  </a:lnTo>
                  <a:lnTo>
                    <a:pt x="19070" y="74516"/>
                  </a:lnTo>
                  <a:lnTo>
                    <a:pt x="28992" y="69899"/>
                  </a:lnTo>
                  <a:lnTo>
                    <a:pt x="38830" y="66619"/>
                  </a:lnTo>
                  <a:lnTo>
                    <a:pt x="67233" y="55305"/>
                  </a:lnTo>
                  <a:lnTo>
                    <a:pt x="72248" y="54606"/>
                  </a:lnTo>
                  <a:lnTo>
                    <a:pt x="76434" y="52447"/>
                  </a:lnTo>
                  <a:lnTo>
                    <a:pt x="108576" y="25414"/>
                  </a:lnTo>
                  <a:lnTo>
                    <a:pt x="116250" y="12588"/>
                  </a:lnTo>
                  <a:lnTo>
                    <a:pt x="116778" y="10042"/>
                  </a:lnTo>
                  <a:lnTo>
                    <a:pt x="116282" y="7498"/>
                  </a:lnTo>
                  <a:lnTo>
                    <a:pt x="115106" y="4953"/>
                  </a:lnTo>
                  <a:lnTo>
                    <a:pt x="113476" y="3258"/>
                  </a:lnTo>
                  <a:lnTo>
                    <a:pt x="109404" y="1376"/>
                  </a:lnTo>
                  <a:lnTo>
                    <a:pt x="94904" y="0"/>
                  </a:lnTo>
                  <a:lnTo>
                    <a:pt x="65075" y="10487"/>
                  </a:lnTo>
                  <a:lnTo>
                    <a:pt x="47638" y="21828"/>
                  </a:lnTo>
                  <a:lnTo>
                    <a:pt x="31746" y="39959"/>
                  </a:lnTo>
                  <a:lnTo>
                    <a:pt x="14399" y="74073"/>
                  </a:lnTo>
                  <a:lnTo>
                    <a:pt x="1934" y="106444"/>
                  </a:lnTo>
                  <a:lnTo>
                    <a:pt x="0" y="118074"/>
                  </a:lnTo>
                  <a:lnTo>
                    <a:pt x="1399" y="128885"/>
                  </a:lnTo>
                  <a:lnTo>
                    <a:pt x="5150" y="145581"/>
                  </a:lnTo>
                  <a:lnTo>
                    <a:pt x="7153" y="148657"/>
                  </a:lnTo>
                  <a:lnTo>
                    <a:pt x="13889" y="154333"/>
                  </a:lnTo>
                  <a:lnTo>
                    <a:pt x="22531" y="157420"/>
                  </a:lnTo>
                  <a:lnTo>
                    <a:pt x="54157" y="159673"/>
                  </a:lnTo>
                  <a:lnTo>
                    <a:pt x="67239" y="158944"/>
                  </a:lnTo>
                  <a:lnTo>
                    <a:pt x="98711" y="149269"/>
                  </a:lnTo>
                  <a:lnTo>
                    <a:pt x="133515" y="136968"/>
                  </a:lnTo>
                  <a:lnTo>
                    <a:pt x="158474" y="12941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SMARTInkShape-1137"/>
            <p:cNvSpPr/>
            <p:nvPr/>
          </p:nvSpPr>
          <p:spPr>
            <a:xfrm>
              <a:off x="7498080" y="2689859"/>
              <a:ext cx="45721" cy="228601"/>
            </a:xfrm>
            <a:custGeom>
              <a:avLst/>
              <a:gdLst/>
              <a:ahLst/>
              <a:cxnLst/>
              <a:rect l="0" t="0" r="0" b="0"/>
              <a:pathLst>
                <a:path w="45721" h="228601">
                  <a:moveTo>
                    <a:pt x="45720" y="0"/>
                  </a:moveTo>
                  <a:lnTo>
                    <a:pt x="41675" y="4044"/>
                  </a:lnTo>
                  <a:lnTo>
                    <a:pt x="39687" y="8287"/>
                  </a:lnTo>
                  <a:lnTo>
                    <a:pt x="32109" y="44816"/>
                  </a:lnTo>
                  <a:lnTo>
                    <a:pt x="30693" y="82322"/>
                  </a:lnTo>
                  <a:lnTo>
                    <a:pt x="28262" y="116260"/>
                  </a:lnTo>
                  <a:lnTo>
                    <a:pt x="24460" y="145360"/>
                  </a:lnTo>
                  <a:lnTo>
                    <a:pt x="21074" y="170915"/>
                  </a:lnTo>
                  <a:lnTo>
                    <a:pt x="15162" y="204479"/>
                  </a:lnTo>
                  <a:lnTo>
                    <a:pt x="8778" y="218639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SMARTInkShape-1138"/>
            <p:cNvSpPr/>
            <p:nvPr/>
          </p:nvSpPr>
          <p:spPr>
            <a:xfrm>
              <a:off x="7482839" y="2645778"/>
              <a:ext cx="197597" cy="143140"/>
            </a:xfrm>
            <a:custGeom>
              <a:avLst/>
              <a:gdLst/>
              <a:ahLst/>
              <a:cxnLst/>
              <a:rect l="0" t="0" r="0" b="0"/>
              <a:pathLst>
                <a:path w="197597" h="143140">
                  <a:moveTo>
                    <a:pt x="0" y="51700"/>
                  </a:moveTo>
                  <a:lnTo>
                    <a:pt x="0" y="33568"/>
                  </a:lnTo>
                  <a:lnTo>
                    <a:pt x="2538" y="31146"/>
                  </a:lnTo>
                  <a:lnTo>
                    <a:pt x="38025" y="13587"/>
                  </a:lnTo>
                  <a:lnTo>
                    <a:pt x="49074" y="9361"/>
                  </a:lnTo>
                  <a:lnTo>
                    <a:pt x="86498" y="1042"/>
                  </a:lnTo>
                  <a:lnTo>
                    <a:pt x="107472" y="0"/>
                  </a:lnTo>
                  <a:lnTo>
                    <a:pt x="144885" y="5027"/>
                  </a:lnTo>
                  <a:lnTo>
                    <a:pt x="167672" y="9744"/>
                  </a:lnTo>
                  <a:lnTo>
                    <a:pt x="178377" y="16401"/>
                  </a:lnTo>
                  <a:lnTo>
                    <a:pt x="192149" y="30428"/>
                  </a:lnTo>
                  <a:lnTo>
                    <a:pt x="195465" y="38294"/>
                  </a:lnTo>
                  <a:lnTo>
                    <a:pt x="197596" y="61187"/>
                  </a:lnTo>
                  <a:lnTo>
                    <a:pt x="193921" y="78690"/>
                  </a:lnTo>
                  <a:lnTo>
                    <a:pt x="183424" y="94598"/>
                  </a:lnTo>
                  <a:lnTo>
                    <a:pt x="150719" y="118774"/>
                  </a:lnTo>
                  <a:lnTo>
                    <a:pt x="114077" y="134989"/>
                  </a:lnTo>
                  <a:lnTo>
                    <a:pt x="87822" y="141530"/>
                  </a:lnTo>
                  <a:lnTo>
                    <a:pt x="53341" y="1431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SMARTInkShape-1139"/>
            <p:cNvSpPr/>
            <p:nvPr/>
          </p:nvSpPr>
          <p:spPr>
            <a:xfrm>
              <a:off x="7780018" y="2644140"/>
              <a:ext cx="30483" cy="114301"/>
            </a:xfrm>
            <a:custGeom>
              <a:avLst/>
              <a:gdLst/>
              <a:ahLst/>
              <a:cxnLst/>
              <a:rect l="0" t="0" r="0" b="0"/>
              <a:pathLst>
                <a:path w="30483" h="114301">
                  <a:moveTo>
                    <a:pt x="30482" y="0"/>
                  </a:moveTo>
                  <a:lnTo>
                    <a:pt x="23921" y="0"/>
                  </a:lnTo>
                  <a:lnTo>
                    <a:pt x="19129" y="4045"/>
                  </a:lnTo>
                  <a:lnTo>
                    <a:pt x="16968" y="8288"/>
                  </a:lnTo>
                  <a:lnTo>
                    <a:pt x="9256" y="45933"/>
                  </a:lnTo>
                  <a:lnTo>
                    <a:pt x="5508" y="79991"/>
                  </a:lnTo>
                  <a:lnTo>
                    <a:pt x="2448" y="88044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SMARTInkShape-1140"/>
            <p:cNvSpPr/>
            <p:nvPr/>
          </p:nvSpPr>
          <p:spPr>
            <a:xfrm>
              <a:off x="7795259" y="2567940"/>
              <a:ext cx="22860" cy="1"/>
            </a:xfrm>
            <a:custGeom>
              <a:avLst/>
              <a:gdLst/>
              <a:ahLst/>
              <a:cxnLst/>
              <a:rect l="0" t="0" r="0" b="0"/>
              <a:pathLst>
                <a:path w="22860" h="1">
                  <a:moveTo>
                    <a:pt x="2285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SMARTInkShape-1141"/>
            <p:cNvSpPr/>
            <p:nvPr/>
          </p:nvSpPr>
          <p:spPr>
            <a:xfrm>
              <a:off x="7878309" y="2457980"/>
              <a:ext cx="176031" cy="276993"/>
            </a:xfrm>
            <a:custGeom>
              <a:avLst/>
              <a:gdLst/>
              <a:ahLst/>
              <a:cxnLst/>
              <a:rect l="0" t="0" r="0" b="0"/>
              <a:pathLst>
                <a:path w="176031" h="276993">
                  <a:moveTo>
                    <a:pt x="99830" y="117579"/>
                  </a:moveTo>
                  <a:lnTo>
                    <a:pt x="95784" y="117579"/>
                  </a:lnTo>
                  <a:lnTo>
                    <a:pt x="91540" y="119837"/>
                  </a:lnTo>
                  <a:lnTo>
                    <a:pt x="58180" y="146392"/>
                  </a:lnTo>
                  <a:lnTo>
                    <a:pt x="44498" y="159230"/>
                  </a:lnTo>
                  <a:lnTo>
                    <a:pt x="17780" y="196094"/>
                  </a:lnTo>
                  <a:lnTo>
                    <a:pt x="6656" y="215068"/>
                  </a:lnTo>
                  <a:lnTo>
                    <a:pt x="2154" y="220672"/>
                  </a:lnTo>
                  <a:lnTo>
                    <a:pt x="0" y="226947"/>
                  </a:lnTo>
                  <a:lnTo>
                    <a:pt x="502" y="258666"/>
                  </a:lnTo>
                  <a:lnTo>
                    <a:pt x="2909" y="267210"/>
                  </a:lnTo>
                  <a:lnTo>
                    <a:pt x="4736" y="270672"/>
                  </a:lnTo>
                  <a:lnTo>
                    <a:pt x="7646" y="272980"/>
                  </a:lnTo>
                  <a:lnTo>
                    <a:pt x="15398" y="275545"/>
                  </a:lnTo>
                  <a:lnTo>
                    <a:pt x="29281" y="276992"/>
                  </a:lnTo>
                  <a:lnTo>
                    <a:pt x="63286" y="266940"/>
                  </a:lnTo>
                  <a:lnTo>
                    <a:pt x="100035" y="246383"/>
                  </a:lnTo>
                  <a:lnTo>
                    <a:pt x="114313" y="235786"/>
                  </a:lnTo>
                  <a:lnTo>
                    <a:pt x="138531" y="204954"/>
                  </a:lnTo>
                  <a:lnTo>
                    <a:pt x="149400" y="172498"/>
                  </a:lnTo>
                  <a:lnTo>
                    <a:pt x="154682" y="140752"/>
                  </a:lnTo>
                  <a:lnTo>
                    <a:pt x="159584" y="110021"/>
                  </a:lnTo>
                  <a:lnTo>
                    <a:pt x="159705" y="80336"/>
                  </a:lnTo>
                  <a:lnTo>
                    <a:pt x="154199" y="47942"/>
                  </a:lnTo>
                  <a:lnTo>
                    <a:pt x="145470" y="14676"/>
                  </a:lnTo>
                  <a:lnTo>
                    <a:pt x="139671" y="3524"/>
                  </a:lnTo>
                  <a:lnTo>
                    <a:pt x="138703" y="0"/>
                  </a:lnTo>
                  <a:lnTo>
                    <a:pt x="138445" y="248"/>
                  </a:lnTo>
                  <a:lnTo>
                    <a:pt x="137931" y="35827"/>
                  </a:lnTo>
                  <a:lnTo>
                    <a:pt x="143961" y="72132"/>
                  </a:lnTo>
                  <a:lnTo>
                    <a:pt x="145236" y="106439"/>
                  </a:lnTo>
                  <a:lnTo>
                    <a:pt x="145488" y="140591"/>
                  </a:lnTo>
                  <a:lnTo>
                    <a:pt x="147794" y="176813"/>
                  </a:lnTo>
                  <a:lnTo>
                    <a:pt x="153310" y="214719"/>
                  </a:lnTo>
                  <a:lnTo>
                    <a:pt x="167010" y="244282"/>
                  </a:lnTo>
                  <a:lnTo>
                    <a:pt x="168323" y="245227"/>
                  </a:lnTo>
                  <a:lnTo>
                    <a:pt x="176030" y="2471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8" name="SMARTInkShape-1142"/>
          <p:cNvSpPr/>
          <p:nvPr/>
        </p:nvSpPr>
        <p:spPr>
          <a:xfrm>
            <a:off x="1958502" y="2926078"/>
            <a:ext cx="761839" cy="822963"/>
          </a:xfrm>
          <a:custGeom>
            <a:avLst/>
            <a:gdLst/>
            <a:ahLst/>
            <a:cxnLst/>
            <a:rect l="0" t="0" r="0" b="0"/>
            <a:pathLst>
              <a:path w="761839" h="822963">
                <a:moveTo>
                  <a:pt x="731357" y="0"/>
                </a:moveTo>
                <a:lnTo>
                  <a:pt x="727311" y="0"/>
                </a:lnTo>
                <a:lnTo>
                  <a:pt x="726119" y="847"/>
                </a:lnTo>
                <a:lnTo>
                  <a:pt x="725326" y="2257"/>
                </a:lnTo>
                <a:lnTo>
                  <a:pt x="724797" y="4047"/>
                </a:lnTo>
                <a:lnTo>
                  <a:pt x="715586" y="15438"/>
                </a:lnTo>
                <a:lnTo>
                  <a:pt x="680102" y="51251"/>
                </a:lnTo>
                <a:lnTo>
                  <a:pt x="646809" y="76261"/>
                </a:lnTo>
                <a:lnTo>
                  <a:pt x="612868" y="96533"/>
                </a:lnTo>
                <a:lnTo>
                  <a:pt x="578789" y="122078"/>
                </a:lnTo>
                <a:lnTo>
                  <a:pt x="550215" y="139842"/>
                </a:lnTo>
                <a:lnTo>
                  <a:pt x="520299" y="159969"/>
                </a:lnTo>
                <a:lnTo>
                  <a:pt x="489140" y="177032"/>
                </a:lnTo>
                <a:lnTo>
                  <a:pt x="454318" y="193661"/>
                </a:lnTo>
                <a:lnTo>
                  <a:pt x="421331" y="213449"/>
                </a:lnTo>
                <a:lnTo>
                  <a:pt x="385122" y="230413"/>
                </a:lnTo>
                <a:lnTo>
                  <a:pt x="348426" y="247012"/>
                </a:lnTo>
                <a:lnTo>
                  <a:pt x="314885" y="266793"/>
                </a:lnTo>
                <a:lnTo>
                  <a:pt x="279355" y="283754"/>
                </a:lnTo>
                <a:lnTo>
                  <a:pt x="246158" y="299507"/>
                </a:lnTo>
                <a:lnTo>
                  <a:pt x="211581" y="314898"/>
                </a:lnTo>
                <a:lnTo>
                  <a:pt x="174025" y="335269"/>
                </a:lnTo>
                <a:lnTo>
                  <a:pt x="144300" y="350518"/>
                </a:lnTo>
                <a:lnTo>
                  <a:pt x="107960" y="370840"/>
                </a:lnTo>
                <a:lnTo>
                  <a:pt x="76323" y="385924"/>
                </a:lnTo>
                <a:lnTo>
                  <a:pt x="42020" y="405210"/>
                </a:lnTo>
                <a:lnTo>
                  <a:pt x="6149" y="429228"/>
                </a:lnTo>
                <a:lnTo>
                  <a:pt x="2643" y="434328"/>
                </a:lnTo>
                <a:lnTo>
                  <a:pt x="1084" y="440261"/>
                </a:lnTo>
                <a:lnTo>
                  <a:pt x="0" y="458682"/>
                </a:lnTo>
                <a:lnTo>
                  <a:pt x="2168" y="464349"/>
                </a:lnTo>
                <a:lnTo>
                  <a:pt x="5107" y="469691"/>
                </a:lnTo>
                <a:lnTo>
                  <a:pt x="6411" y="474888"/>
                </a:lnTo>
                <a:lnTo>
                  <a:pt x="11507" y="480019"/>
                </a:lnTo>
                <a:lnTo>
                  <a:pt x="44461" y="505459"/>
                </a:lnTo>
                <a:lnTo>
                  <a:pt x="76897" y="524193"/>
                </a:lnTo>
                <a:lnTo>
                  <a:pt x="114249" y="539119"/>
                </a:lnTo>
                <a:lnTo>
                  <a:pt x="146897" y="554632"/>
                </a:lnTo>
                <a:lnTo>
                  <a:pt x="181661" y="570145"/>
                </a:lnTo>
                <a:lnTo>
                  <a:pt x="213353" y="584551"/>
                </a:lnTo>
                <a:lnTo>
                  <a:pt x="245510" y="599545"/>
                </a:lnTo>
                <a:lnTo>
                  <a:pt x="276486" y="614712"/>
                </a:lnTo>
                <a:lnTo>
                  <a:pt x="307113" y="629930"/>
                </a:lnTo>
                <a:lnTo>
                  <a:pt x="341682" y="645164"/>
                </a:lnTo>
                <a:lnTo>
                  <a:pt x="374692" y="660401"/>
                </a:lnTo>
                <a:lnTo>
                  <a:pt x="409966" y="675642"/>
                </a:lnTo>
                <a:lnTo>
                  <a:pt x="447230" y="686837"/>
                </a:lnTo>
                <a:lnTo>
                  <a:pt x="485081" y="699561"/>
                </a:lnTo>
                <a:lnTo>
                  <a:pt x="519063" y="718101"/>
                </a:lnTo>
                <a:lnTo>
                  <a:pt x="554625" y="735634"/>
                </a:lnTo>
                <a:lnTo>
                  <a:pt x="587929" y="751554"/>
                </a:lnTo>
                <a:lnTo>
                  <a:pt x="619243" y="762951"/>
                </a:lnTo>
                <a:lnTo>
                  <a:pt x="649973" y="775735"/>
                </a:lnTo>
                <a:lnTo>
                  <a:pt x="685460" y="789987"/>
                </a:lnTo>
                <a:lnTo>
                  <a:pt x="719688" y="805974"/>
                </a:lnTo>
                <a:lnTo>
                  <a:pt x="737777" y="812565"/>
                </a:lnTo>
                <a:lnTo>
                  <a:pt x="747758" y="814954"/>
                </a:lnTo>
                <a:lnTo>
                  <a:pt x="761838" y="822962"/>
                </a:lnTo>
              </a:path>
            </a:pathLst>
          </a:custGeom>
          <a:ln w="19050">
            <a:solidFill>
              <a:srgbClr val="0093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2" name="SMARTInkShape-Group144"/>
          <p:cNvGrpSpPr/>
          <p:nvPr/>
        </p:nvGrpSpPr>
        <p:grpSpPr>
          <a:xfrm>
            <a:off x="438477" y="2354577"/>
            <a:ext cx="2579041" cy="1379224"/>
            <a:chOff x="438477" y="2354577"/>
            <a:chExt cx="2579041" cy="1379224"/>
          </a:xfrm>
        </p:grpSpPr>
        <p:sp>
          <p:nvSpPr>
            <p:cNvPr id="379" name="SMARTInkShape-1143"/>
            <p:cNvSpPr/>
            <p:nvPr/>
          </p:nvSpPr>
          <p:spPr>
            <a:xfrm>
              <a:off x="510632" y="3192778"/>
              <a:ext cx="22769" cy="259082"/>
            </a:xfrm>
            <a:custGeom>
              <a:avLst/>
              <a:gdLst/>
              <a:ahLst/>
              <a:cxnLst/>
              <a:rect l="0" t="0" r="0" b="0"/>
              <a:pathLst>
                <a:path w="22769" h="259082">
                  <a:moveTo>
                    <a:pt x="7527" y="0"/>
                  </a:moveTo>
                  <a:lnTo>
                    <a:pt x="0" y="0"/>
                  </a:lnTo>
                  <a:lnTo>
                    <a:pt x="756" y="26492"/>
                  </a:lnTo>
                  <a:lnTo>
                    <a:pt x="6467" y="54990"/>
                  </a:lnTo>
                  <a:lnTo>
                    <a:pt x="7387" y="91659"/>
                  </a:lnTo>
                  <a:lnTo>
                    <a:pt x="11543" y="126010"/>
                  </a:lnTo>
                  <a:lnTo>
                    <a:pt x="14434" y="160170"/>
                  </a:lnTo>
                  <a:lnTo>
                    <a:pt x="15006" y="196393"/>
                  </a:lnTo>
                  <a:lnTo>
                    <a:pt x="15128" y="229911"/>
                  </a:lnTo>
                  <a:lnTo>
                    <a:pt x="15147" y="257081"/>
                  </a:lnTo>
                  <a:lnTo>
                    <a:pt x="15992" y="257747"/>
                  </a:lnTo>
                  <a:lnTo>
                    <a:pt x="22768" y="25908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SMARTInkShape-1144"/>
            <p:cNvSpPr/>
            <p:nvPr/>
          </p:nvSpPr>
          <p:spPr>
            <a:xfrm>
              <a:off x="438477" y="3063813"/>
              <a:ext cx="197966" cy="182305"/>
            </a:xfrm>
            <a:custGeom>
              <a:avLst/>
              <a:gdLst/>
              <a:ahLst/>
              <a:cxnLst/>
              <a:rect l="0" t="0" r="0" b="0"/>
              <a:pathLst>
                <a:path w="197966" h="182305">
                  <a:moveTo>
                    <a:pt x="26342" y="136587"/>
                  </a:moveTo>
                  <a:lnTo>
                    <a:pt x="22297" y="136587"/>
                  </a:lnTo>
                  <a:lnTo>
                    <a:pt x="21104" y="135738"/>
                  </a:lnTo>
                  <a:lnTo>
                    <a:pt x="20310" y="134328"/>
                  </a:lnTo>
                  <a:lnTo>
                    <a:pt x="19780" y="132541"/>
                  </a:lnTo>
                  <a:lnTo>
                    <a:pt x="14676" y="128297"/>
                  </a:lnTo>
                  <a:lnTo>
                    <a:pt x="10946" y="125981"/>
                  </a:lnTo>
                  <a:lnTo>
                    <a:pt x="8457" y="122743"/>
                  </a:lnTo>
                  <a:lnTo>
                    <a:pt x="92" y="100539"/>
                  </a:lnTo>
                  <a:lnTo>
                    <a:pt x="0" y="90651"/>
                  </a:lnTo>
                  <a:lnTo>
                    <a:pt x="4717" y="66285"/>
                  </a:lnTo>
                  <a:lnTo>
                    <a:pt x="32728" y="32132"/>
                  </a:lnTo>
                  <a:lnTo>
                    <a:pt x="58084" y="12911"/>
                  </a:lnTo>
                  <a:lnTo>
                    <a:pt x="79210" y="3798"/>
                  </a:lnTo>
                  <a:lnTo>
                    <a:pt x="115315" y="0"/>
                  </a:lnTo>
                  <a:lnTo>
                    <a:pt x="149526" y="1758"/>
                  </a:lnTo>
                  <a:lnTo>
                    <a:pt x="163218" y="6388"/>
                  </a:lnTo>
                  <a:lnTo>
                    <a:pt x="179599" y="18517"/>
                  </a:lnTo>
                  <a:lnTo>
                    <a:pt x="187025" y="27949"/>
                  </a:lnTo>
                  <a:lnTo>
                    <a:pt x="190890" y="37786"/>
                  </a:lnTo>
                  <a:lnTo>
                    <a:pt x="197965" y="68196"/>
                  </a:lnTo>
                  <a:lnTo>
                    <a:pt x="190628" y="99680"/>
                  </a:lnTo>
                  <a:lnTo>
                    <a:pt x="180273" y="123118"/>
                  </a:lnTo>
                  <a:lnTo>
                    <a:pt x="157955" y="149185"/>
                  </a:lnTo>
                  <a:lnTo>
                    <a:pt x="127900" y="173196"/>
                  </a:lnTo>
                  <a:lnTo>
                    <a:pt x="115504" y="178258"/>
                  </a:lnTo>
                  <a:lnTo>
                    <a:pt x="79682" y="18230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SMARTInkShape-1145"/>
            <p:cNvSpPr/>
            <p:nvPr/>
          </p:nvSpPr>
          <p:spPr>
            <a:xfrm>
              <a:off x="685800" y="2903217"/>
              <a:ext cx="198120" cy="270673"/>
            </a:xfrm>
            <a:custGeom>
              <a:avLst/>
              <a:gdLst/>
              <a:ahLst/>
              <a:cxnLst/>
              <a:rect l="0" t="0" r="0" b="0"/>
              <a:pathLst>
                <a:path w="198120" h="270673">
                  <a:moveTo>
                    <a:pt x="0" y="0"/>
                  </a:moveTo>
                  <a:lnTo>
                    <a:pt x="0" y="4047"/>
                  </a:lnTo>
                  <a:lnTo>
                    <a:pt x="2256" y="8289"/>
                  </a:lnTo>
                  <a:lnTo>
                    <a:pt x="17911" y="29485"/>
                  </a:lnTo>
                  <a:lnTo>
                    <a:pt x="28812" y="59887"/>
                  </a:lnTo>
                  <a:lnTo>
                    <a:pt x="39957" y="84351"/>
                  </a:lnTo>
                  <a:lnTo>
                    <a:pt x="44858" y="113519"/>
                  </a:lnTo>
                  <a:lnTo>
                    <a:pt x="52144" y="147747"/>
                  </a:lnTo>
                  <a:lnTo>
                    <a:pt x="62957" y="179716"/>
                  </a:lnTo>
                  <a:lnTo>
                    <a:pt x="68607" y="209790"/>
                  </a:lnTo>
                  <a:lnTo>
                    <a:pt x="81482" y="246945"/>
                  </a:lnTo>
                  <a:lnTo>
                    <a:pt x="83777" y="270672"/>
                  </a:lnTo>
                  <a:lnTo>
                    <a:pt x="83813" y="267392"/>
                  </a:lnTo>
                  <a:lnTo>
                    <a:pt x="89054" y="254672"/>
                  </a:lnTo>
                  <a:lnTo>
                    <a:pt x="91228" y="219815"/>
                  </a:lnTo>
                  <a:lnTo>
                    <a:pt x="91398" y="188014"/>
                  </a:lnTo>
                  <a:lnTo>
                    <a:pt x="95477" y="153415"/>
                  </a:lnTo>
                  <a:lnTo>
                    <a:pt x="100845" y="124983"/>
                  </a:lnTo>
                  <a:lnTo>
                    <a:pt x="112199" y="106951"/>
                  </a:lnTo>
                  <a:lnTo>
                    <a:pt x="112899" y="104320"/>
                  </a:lnTo>
                  <a:lnTo>
                    <a:pt x="114212" y="102566"/>
                  </a:lnTo>
                  <a:lnTo>
                    <a:pt x="117930" y="100619"/>
                  </a:lnTo>
                  <a:lnTo>
                    <a:pt x="120105" y="100948"/>
                  </a:lnTo>
                  <a:lnTo>
                    <a:pt x="124782" y="103568"/>
                  </a:lnTo>
                  <a:lnTo>
                    <a:pt x="126368" y="105454"/>
                  </a:lnTo>
                  <a:lnTo>
                    <a:pt x="142453" y="140034"/>
                  </a:lnTo>
                  <a:lnTo>
                    <a:pt x="149077" y="155886"/>
                  </a:lnTo>
                  <a:lnTo>
                    <a:pt x="156007" y="190960"/>
                  </a:lnTo>
                  <a:lnTo>
                    <a:pt x="165521" y="226405"/>
                  </a:lnTo>
                  <a:lnTo>
                    <a:pt x="167545" y="236939"/>
                  </a:lnTo>
                  <a:lnTo>
                    <a:pt x="173442" y="247629"/>
                  </a:lnTo>
                  <a:lnTo>
                    <a:pt x="189021" y="265146"/>
                  </a:lnTo>
                  <a:lnTo>
                    <a:pt x="192099" y="266011"/>
                  </a:lnTo>
                  <a:lnTo>
                    <a:pt x="198119" y="2667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SMARTInkShape-1146"/>
            <p:cNvSpPr/>
            <p:nvPr/>
          </p:nvSpPr>
          <p:spPr>
            <a:xfrm>
              <a:off x="906949" y="2971800"/>
              <a:ext cx="135353" cy="159531"/>
            </a:xfrm>
            <a:custGeom>
              <a:avLst/>
              <a:gdLst/>
              <a:ahLst/>
              <a:cxnLst/>
              <a:rect l="0" t="0" r="0" b="0"/>
              <a:pathLst>
                <a:path w="135353" h="159531">
                  <a:moveTo>
                    <a:pt x="76028" y="0"/>
                  </a:moveTo>
                  <a:lnTo>
                    <a:pt x="71985" y="4043"/>
                  </a:lnTo>
                  <a:lnTo>
                    <a:pt x="67741" y="6031"/>
                  </a:lnTo>
                  <a:lnTo>
                    <a:pt x="39983" y="11570"/>
                  </a:lnTo>
                  <a:lnTo>
                    <a:pt x="29132" y="18198"/>
                  </a:lnTo>
                  <a:lnTo>
                    <a:pt x="16508" y="29567"/>
                  </a:lnTo>
                  <a:lnTo>
                    <a:pt x="11476" y="38822"/>
                  </a:lnTo>
                  <a:lnTo>
                    <a:pt x="1771" y="74672"/>
                  </a:lnTo>
                  <a:lnTo>
                    <a:pt x="0" y="112577"/>
                  </a:lnTo>
                  <a:lnTo>
                    <a:pt x="751" y="123694"/>
                  </a:lnTo>
                  <a:lnTo>
                    <a:pt x="5935" y="138626"/>
                  </a:lnTo>
                  <a:lnTo>
                    <a:pt x="17746" y="154464"/>
                  </a:lnTo>
                  <a:lnTo>
                    <a:pt x="27265" y="157550"/>
                  </a:lnTo>
                  <a:lnTo>
                    <a:pt x="50029" y="159530"/>
                  </a:lnTo>
                  <a:lnTo>
                    <a:pt x="65692" y="155830"/>
                  </a:lnTo>
                  <a:lnTo>
                    <a:pt x="101419" y="138756"/>
                  </a:lnTo>
                  <a:lnTo>
                    <a:pt x="115821" y="125967"/>
                  </a:lnTo>
                  <a:lnTo>
                    <a:pt x="131463" y="101462"/>
                  </a:lnTo>
                  <a:lnTo>
                    <a:pt x="135352" y="90365"/>
                  </a:lnTo>
                  <a:lnTo>
                    <a:pt x="134005" y="82213"/>
                  </a:lnTo>
                  <a:lnTo>
                    <a:pt x="123896" y="59053"/>
                  </a:lnTo>
                  <a:lnTo>
                    <a:pt x="111539" y="43596"/>
                  </a:lnTo>
                  <a:lnTo>
                    <a:pt x="104229" y="40543"/>
                  </a:lnTo>
                  <a:lnTo>
                    <a:pt x="85740" y="34537"/>
                  </a:lnTo>
                  <a:lnTo>
                    <a:pt x="68411" y="228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SMARTInkShape-1147"/>
            <p:cNvSpPr/>
            <p:nvPr/>
          </p:nvSpPr>
          <p:spPr>
            <a:xfrm>
              <a:off x="853438" y="3329940"/>
              <a:ext cx="53340" cy="289561"/>
            </a:xfrm>
            <a:custGeom>
              <a:avLst/>
              <a:gdLst/>
              <a:ahLst/>
              <a:cxnLst/>
              <a:rect l="0" t="0" r="0" b="0"/>
              <a:pathLst>
                <a:path w="53340" h="289561">
                  <a:moveTo>
                    <a:pt x="0" y="0"/>
                  </a:moveTo>
                  <a:lnTo>
                    <a:pt x="4045" y="4044"/>
                  </a:lnTo>
                  <a:lnTo>
                    <a:pt x="4392" y="6083"/>
                  </a:lnTo>
                  <a:lnTo>
                    <a:pt x="3774" y="8288"/>
                  </a:lnTo>
                  <a:lnTo>
                    <a:pt x="2517" y="10604"/>
                  </a:lnTo>
                  <a:lnTo>
                    <a:pt x="3377" y="17694"/>
                  </a:lnTo>
                  <a:lnTo>
                    <a:pt x="12298" y="47892"/>
                  </a:lnTo>
                  <a:lnTo>
                    <a:pt x="16917" y="82493"/>
                  </a:lnTo>
                  <a:lnTo>
                    <a:pt x="21688" y="114035"/>
                  </a:lnTo>
                  <a:lnTo>
                    <a:pt x="27864" y="150811"/>
                  </a:lnTo>
                  <a:lnTo>
                    <a:pt x="29963" y="188430"/>
                  </a:lnTo>
                  <a:lnTo>
                    <a:pt x="34423" y="224615"/>
                  </a:lnTo>
                  <a:lnTo>
                    <a:pt x="43648" y="257885"/>
                  </a:lnTo>
                  <a:lnTo>
                    <a:pt x="45647" y="267862"/>
                  </a:lnTo>
                  <a:lnTo>
                    <a:pt x="53339" y="2895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SMARTInkShape-1148"/>
            <p:cNvSpPr/>
            <p:nvPr/>
          </p:nvSpPr>
          <p:spPr>
            <a:xfrm>
              <a:off x="998390" y="3444240"/>
              <a:ext cx="281769" cy="136769"/>
            </a:xfrm>
            <a:custGeom>
              <a:avLst/>
              <a:gdLst/>
              <a:ahLst/>
              <a:cxnLst/>
              <a:rect l="0" t="0" r="0" b="0"/>
              <a:pathLst>
                <a:path w="281769" h="136769">
                  <a:moveTo>
                    <a:pt x="106510" y="0"/>
                  </a:moveTo>
                  <a:lnTo>
                    <a:pt x="70783" y="845"/>
                  </a:lnTo>
                  <a:lnTo>
                    <a:pt x="47731" y="10604"/>
                  </a:lnTo>
                  <a:lnTo>
                    <a:pt x="17578" y="36044"/>
                  </a:lnTo>
                  <a:lnTo>
                    <a:pt x="6403" y="50943"/>
                  </a:lnTo>
                  <a:lnTo>
                    <a:pt x="1778" y="70126"/>
                  </a:lnTo>
                  <a:lnTo>
                    <a:pt x="0" y="103829"/>
                  </a:lnTo>
                  <a:lnTo>
                    <a:pt x="2162" y="111904"/>
                  </a:lnTo>
                  <a:lnTo>
                    <a:pt x="10449" y="123984"/>
                  </a:lnTo>
                  <a:lnTo>
                    <a:pt x="21791" y="131939"/>
                  </a:lnTo>
                  <a:lnTo>
                    <a:pt x="35876" y="135612"/>
                  </a:lnTo>
                  <a:lnTo>
                    <a:pt x="45766" y="134214"/>
                  </a:lnTo>
                  <a:lnTo>
                    <a:pt x="78306" y="121660"/>
                  </a:lnTo>
                  <a:lnTo>
                    <a:pt x="90588" y="115877"/>
                  </a:lnTo>
                  <a:lnTo>
                    <a:pt x="111084" y="93828"/>
                  </a:lnTo>
                  <a:lnTo>
                    <a:pt x="125937" y="71040"/>
                  </a:lnTo>
                  <a:lnTo>
                    <a:pt x="127845" y="62335"/>
                  </a:lnTo>
                  <a:lnTo>
                    <a:pt x="126433" y="55080"/>
                  </a:lnTo>
                  <a:lnTo>
                    <a:pt x="121773" y="45767"/>
                  </a:lnTo>
                  <a:lnTo>
                    <a:pt x="121757" y="49778"/>
                  </a:lnTo>
                  <a:lnTo>
                    <a:pt x="124009" y="54015"/>
                  </a:lnTo>
                  <a:lnTo>
                    <a:pt x="128681" y="58719"/>
                  </a:lnTo>
                  <a:lnTo>
                    <a:pt x="139984" y="66975"/>
                  </a:lnTo>
                  <a:lnTo>
                    <a:pt x="172913" y="104275"/>
                  </a:lnTo>
                  <a:lnTo>
                    <a:pt x="192942" y="122793"/>
                  </a:lnTo>
                  <a:lnTo>
                    <a:pt x="224203" y="134183"/>
                  </a:lnTo>
                  <a:lnTo>
                    <a:pt x="255310" y="136768"/>
                  </a:lnTo>
                  <a:lnTo>
                    <a:pt x="281768" y="1295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SMARTInkShape-1149"/>
            <p:cNvSpPr/>
            <p:nvPr/>
          </p:nvSpPr>
          <p:spPr>
            <a:xfrm>
              <a:off x="1287777" y="3444240"/>
              <a:ext cx="106682" cy="99061"/>
            </a:xfrm>
            <a:custGeom>
              <a:avLst/>
              <a:gdLst/>
              <a:ahLst/>
              <a:cxnLst/>
              <a:rect l="0" t="0" r="0" b="0"/>
              <a:pathLst>
                <a:path w="106682" h="99061">
                  <a:moveTo>
                    <a:pt x="0" y="0"/>
                  </a:moveTo>
                  <a:lnTo>
                    <a:pt x="0" y="10604"/>
                  </a:lnTo>
                  <a:lnTo>
                    <a:pt x="2258" y="15436"/>
                  </a:lnTo>
                  <a:lnTo>
                    <a:pt x="28952" y="51285"/>
                  </a:lnTo>
                  <a:lnTo>
                    <a:pt x="65415" y="80492"/>
                  </a:lnTo>
                  <a:lnTo>
                    <a:pt x="90886" y="96755"/>
                  </a:lnTo>
                  <a:lnTo>
                    <a:pt x="106681" y="990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SMARTInkShape-1150"/>
            <p:cNvSpPr/>
            <p:nvPr/>
          </p:nvSpPr>
          <p:spPr>
            <a:xfrm>
              <a:off x="1386838" y="3383279"/>
              <a:ext cx="38101" cy="350522"/>
            </a:xfrm>
            <a:custGeom>
              <a:avLst/>
              <a:gdLst/>
              <a:ahLst/>
              <a:cxnLst/>
              <a:rect l="0" t="0" r="0" b="0"/>
              <a:pathLst>
                <a:path w="38101" h="350522">
                  <a:moveTo>
                    <a:pt x="38100" y="0"/>
                  </a:moveTo>
                  <a:lnTo>
                    <a:pt x="38100" y="4046"/>
                  </a:lnTo>
                  <a:lnTo>
                    <a:pt x="37255" y="5237"/>
                  </a:lnTo>
                  <a:lnTo>
                    <a:pt x="35842" y="6031"/>
                  </a:lnTo>
                  <a:lnTo>
                    <a:pt x="34055" y="6559"/>
                  </a:lnTo>
                  <a:lnTo>
                    <a:pt x="32865" y="7760"/>
                  </a:lnTo>
                  <a:lnTo>
                    <a:pt x="31539" y="11352"/>
                  </a:lnTo>
                  <a:lnTo>
                    <a:pt x="25307" y="47091"/>
                  </a:lnTo>
                  <a:lnTo>
                    <a:pt x="23344" y="78729"/>
                  </a:lnTo>
                  <a:lnTo>
                    <a:pt x="23005" y="107430"/>
                  </a:lnTo>
                  <a:lnTo>
                    <a:pt x="20646" y="137382"/>
                  </a:lnTo>
                  <a:lnTo>
                    <a:pt x="16842" y="167706"/>
                  </a:lnTo>
                  <a:lnTo>
                    <a:pt x="15716" y="198138"/>
                  </a:lnTo>
                  <a:lnTo>
                    <a:pt x="15382" y="228605"/>
                  </a:lnTo>
                  <a:lnTo>
                    <a:pt x="13025" y="259082"/>
                  </a:lnTo>
                  <a:lnTo>
                    <a:pt x="8689" y="295675"/>
                  </a:lnTo>
                  <a:lnTo>
                    <a:pt x="5504" y="326791"/>
                  </a:lnTo>
                  <a:lnTo>
                    <a:pt x="485" y="343743"/>
                  </a:lnTo>
                  <a:lnTo>
                    <a:pt x="0" y="35052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SMARTInkShape-1151"/>
            <p:cNvSpPr/>
            <p:nvPr/>
          </p:nvSpPr>
          <p:spPr>
            <a:xfrm>
              <a:off x="1455733" y="3391139"/>
              <a:ext cx="281627" cy="181466"/>
            </a:xfrm>
            <a:custGeom>
              <a:avLst/>
              <a:gdLst/>
              <a:ahLst/>
              <a:cxnLst/>
              <a:rect l="0" t="0" r="0" b="0"/>
              <a:pathLst>
                <a:path w="281627" h="181466">
                  <a:moveTo>
                    <a:pt x="7305" y="75961"/>
                  </a:moveTo>
                  <a:lnTo>
                    <a:pt x="0" y="75961"/>
                  </a:lnTo>
                  <a:lnTo>
                    <a:pt x="17607" y="75961"/>
                  </a:lnTo>
                  <a:lnTo>
                    <a:pt x="22609" y="73701"/>
                  </a:lnTo>
                  <a:lnTo>
                    <a:pt x="25126" y="71915"/>
                  </a:lnTo>
                  <a:lnTo>
                    <a:pt x="43821" y="66553"/>
                  </a:lnTo>
                  <a:lnTo>
                    <a:pt x="49781" y="63312"/>
                  </a:lnTo>
                  <a:lnTo>
                    <a:pt x="70902" y="54865"/>
                  </a:lnTo>
                  <a:lnTo>
                    <a:pt x="77338" y="50216"/>
                  </a:lnTo>
                  <a:lnTo>
                    <a:pt x="80766" y="45326"/>
                  </a:lnTo>
                  <a:lnTo>
                    <a:pt x="81678" y="42837"/>
                  </a:lnTo>
                  <a:lnTo>
                    <a:pt x="87210" y="37814"/>
                  </a:lnTo>
                  <a:lnTo>
                    <a:pt x="93619" y="32760"/>
                  </a:lnTo>
                  <a:lnTo>
                    <a:pt x="96467" y="27691"/>
                  </a:lnTo>
                  <a:lnTo>
                    <a:pt x="98070" y="16032"/>
                  </a:lnTo>
                  <a:lnTo>
                    <a:pt x="96187" y="8968"/>
                  </a:lnTo>
                  <a:lnTo>
                    <a:pt x="94501" y="5897"/>
                  </a:lnTo>
                  <a:lnTo>
                    <a:pt x="92529" y="3851"/>
                  </a:lnTo>
                  <a:lnTo>
                    <a:pt x="88081" y="1579"/>
                  </a:lnTo>
                  <a:lnTo>
                    <a:pt x="73562" y="0"/>
                  </a:lnTo>
                  <a:lnTo>
                    <a:pt x="64692" y="714"/>
                  </a:lnTo>
                  <a:lnTo>
                    <a:pt x="55107" y="3851"/>
                  </a:lnTo>
                  <a:lnTo>
                    <a:pt x="47458" y="10328"/>
                  </a:lnTo>
                  <a:lnTo>
                    <a:pt x="18284" y="46408"/>
                  </a:lnTo>
                  <a:lnTo>
                    <a:pt x="12184" y="61132"/>
                  </a:lnTo>
                  <a:lnTo>
                    <a:pt x="7948" y="98875"/>
                  </a:lnTo>
                  <a:lnTo>
                    <a:pt x="8278" y="124075"/>
                  </a:lnTo>
                  <a:lnTo>
                    <a:pt x="17928" y="156049"/>
                  </a:lnTo>
                  <a:lnTo>
                    <a:pt x="25222" y="168082"/>
                  </a:lnTo>
                  <a:lnTo>
                    <a:pt x="36791" y="177009"/>
                  </a:lnTo>
                  <a:lnTo>
                    <a:pt x="50944" y="180972"/>
                  </a:lnTo>
                  <a:lnTo>
                    <a:pt x="76132" y="181465"/>
                  </a:lnTo>
                  <a:lnTo>
                    <a:pt x="87566" y="178448"/>
                  </a:lnTo>
                  <a:lnTo>
                    <a:pt x="118975" y="158154"/>
                  </a:lnTo>
                  <a:lnTo>
                    <a:pt x="149538" y="124913"/>
                  </a:lnTo>
                  <a:lnTo>
                    <a:pt x="168912" y="90622"/>
                  </a:lnTo>
                  <a:lnTo>
                    <a:pt x="186003" y="59108"/>
                  </a:lnTo>
                  <a:lnTo>
                    <a:pt x="191617" y="40301"/>
                  </a:lnTo>
                  <a:lnTo>
                    <a:pt x="201380" y="26329"/>
                  </a:lnTo>
                  <a:lnTo>
                    <a:pt x="201036" y="25092"/>
                  </a:lnTo>
                  <a:lnTo>
                    <a:pt x="197993" y="22765"/>
                  </a:lnTo>
                  <a:lnTo>
                    <a:pt x="201908" y="26708"/>
                  </a:lnTo>
                  <a:lnTo>
                    <a:pt x="201386" y="29578"/>
                  </a:lnTo>
                  <a:lnTo>
                    <a:pt x="194256" y="42556"/>
                  </a:lnTo>
                  <a:lnTo>
                    <a:pt x="191996" y="55187"/>
                  </a:lnTo>
                  <a:lnTo>
                    <a:pt x="196456" y="89217"/>
                  </a:lnTo>
                  <a:lnTo>
                    <a:pt x="199945" y="121507"/>
                  </a:lnTo>
                  <a:lnTo>
                    <a:pt x="204704" y="140974"/>
                  </a:lnTo>
                  <a:lnTo>
                    <a:pt x="205397" y="158235"/>
                  </a:lnTo>
                  <a:lnTo>
                    <a:pt x="205416" y="155277"/>
                  </a:lnTo>
                  <a:lnTo>
                    <a:pt x="203163" y="151288"/>
                  </a:lnTo>
                  <a:lnTo>
                    <a:pt x="200188" y="146693"/>
                  </a:lnTo>
                  <a:lnTo>
                    <a:pt x="198865" y="141827"/>
                  </a:lnTo>
                  <a:lnTo>
                    <a:pt x="197899" y="109579"/>
                  </a:lnTo>
                  <a:lnTo>
                    <a:pt x="206108" y="77627"/>
                  </a:lnTo>
                  <a:lnTo>
                    <a:pt x="211654" y="66541"/>
                  </a:lnTo>
                  <a:lnTo>
                    <a:pt x="225145" y="50778"/>
                  </a:lnTo>
                  <a:lnTo>
                    <a:pt x="247514" y="30283"/>
                  </a:lnTo>
                  <a:lnTo>
                    <a:pt x="255460" y="20946"/>
                  </a:lnTo>
                  <a:lnTo>
                    <a:pt x="268603" y="11776"/>
                  </a:lnTo>
                  <a:lnTo>
                    <a:pt x="281626" y="73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SMARTInkShape-1152"/>
            <p:cNvSpPr/>
            <p:nvPr/>
          </p:nvSpPr>
          <p:spPr>
            <a:xfrm>
              <a:off x="2862172" y="2354577"/>
              <a:ext cx="155346" cy="144454"/>
            </a:xfrm>
            <a:custGeom>
              <a:avLst/>
              <a:gdLst/>
              <a:ahLst/>
              <a:cxnLst/>
              <a:rect l="0" t="0" r="0" b="0"/>
              <a:pathLst>
                <a:path w="155346" h="144454">
                  <a:moveTo>
                    <a:pt x="102006" y="0"/>
                  </a:moveTo>
                  <a:lnTo>
                    <a:pt x="97963" y="4048"/>
                  </a:lnTo>
                  <a:lnTo>
                    <a:pt x="91461" y="6032"/>
                  </a:lnTo>
                  <a:lnTo>
                    <a:pt x="78281" y="9407"/>
                  </a:lnTo>
                  <a:lnTo>
                    <a:pt x="53634" y="21403"/>
                  </a:lnTo>
                  <a:lnTo>
                    <a:pt x="39321" y="34095"/>
                  </a:lnTo>
                  <a:lnTo>
                    <a:pt x="15785" y="68833"/>
                  </a:lnTo>
                  <a:lnTo>
                    <a:pt x="759" y="100265"/>
                  </a:lnTo>
                  <a:lnTo>
                    <a:pt x="0" y="112577"/>
                  </a:lnTo>
                  <a:lnTo>
                    <a:pt x="2482" y="122850"/>
                  </a:lnTo>
                  <a:lnTo>
                    <a:pt x="8643" y="133392"/>
                  </a:lnTo>
                  <a:lnTo>
                    <a:pt x="13379" y="139156"/>
                  </a:lnTo>
                  <a:lnTo>
                    <a:pt x="22823" y="142281"/>
                  </a:lnTo>
                  <a:lnTo>
                    <a:pt x="56898" y="144453"/>
                  </a:lnTo>
                  <a:lnTo>
                    <a:pt x="86886" y="142458"/>
                  </a:lnTo>
                  <a:lnTo>
                    <a:pt x="124037" y="131777"/>
                  </a:lnTo>
                  <a:lnTo>
                    <a:pt x="155345" y="12192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SMARTInkShape-1153"/>
            <p:cNvSpPr/>
            <p:nvPr/>
          </p:nvSpPr>
          <p:spPr>
            <a:xfrm>
              <a:off x="2769309" y="2446017"/>
              <a:ext cx="19609" cy="129543"/>
            </a:xfrm>
            <a:custGeom>
              <a:avLst/>
              <a:gdLst/>
              <a:ahLst/>
              <a:cxnLst/>
              <a:rect l="0" t="0" r="0" b="0"/>
              <a:pathLst>
                <a:path w="19609" h="129543">
                  <a:moveTo>
                    <a:pt x="19608" y="0"/>
                  </a:moveTo>
                  <a:lnTo>
                    <a:pt x="15564" y="4047"/>
                  </a:lnTo>
                  <a:lnTo>
                    <a:pt x="13577" y="8289"/>
                  </a:lnTo>
                  <a:lnTo>
                    <a:pt x="5139" y="46202"/>
                  </a:lnTo>
                  <a:lnTo>
                    <a:pt x="3589" y="83796"/>
                  </a:lnTo>
                  <a:lnTo>
                    <a:pt x="0" y="100843"/>
                  </a:lnTo>
                  <a:lnTo>
                    <a:pt x="4369" y="12954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SMARTInkShape-1154"/>
            <p:cNvSpPr/>
            <p:nvPr/>
          </p:nvSpPr>
          <p:spPr>
            <a:xfrm>
              <a:off x="2552700" y="2491740"/>
              <a:ext cx="160018" cy="76201"/>
            </a:xfrm>
            <a:custGeom>
              <a:avLst/>
              <a:gdLst/>
              <a:ahLst/>
              <a:cxnLst/>
              <a:rect l="0" t="0" r="0" b="0"/>
              <a:pathLst>
                <a:path w="160018" h="76201">
                  <a:moveTo>
                    <a:pt x="0" y="76200"/>
                  </a:moveTo>
                  <a:lnTo>
                    <a:pt x="0" y="72154"/>
                  </a:lnTo>
                  <a:lnTo>
                    <a:pt x="846" y="70963"/>
                  </a:lnTo>
                  <a:lnTo>
                    <a:pt x="2257" y="70166"/>
                  </a:lnTo>
                  <a:lnTo>
                    <a:pt x="4043" y="69637"/>
                  </a:lnTo>
                  <a:lnTo>
                    <a:pt x="40089" y="50693"/>
                  </a:lnTo>
                  <a:lnTo>
                    <a:pt x="76461" y="32055"/>
                  </a:lnTo>
                  <a:lnTo>
                    <a:pt x="110776" y="20631"/>
                  </a:lnTo>
                  <a:lnTo>
                    <a:pt x="143647" y="7660"/>
                  </a:lnTo>
                  <a:lnTo>
                    <a:pt x="160017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SMARTInkShape-1155"/>
            <p:cNvSpPr/>
            <p:nvPr/>
          </p:nvSpPr>
          <p:spPr>
            <a:xfrm>
              <a:off x="2606044" y="2385059"/>
              <a:ext cx="15235" cy="251459"/>
            </a:xfrm>
            <a:custGeom>
              <a:avLst/>
              <a:gdLst/>
              <a:ahLst/>
              <a:cxnLst/>
              <a:rect l="0" t="0" r="0" b="0"/>
              <a:pathLst>
                <a:path w="15235" h="251459">
                  <a:moveTo>
                    <a:pt x="7615" y="0"/>
                  </a:moveTo>
                  <a:lnTo>
                    <a:pt x="3569" y="0"/>
                  </a:lnTo>
                  <a:lnTo>
                    <a:pt x="2377" y="845"/>
                  </a:lnTo>
                  <a:lnTo>
                    <a:pt x="1584" y="2258"/>
                  </a:lnTo>
                  <a:lnTo>
                    <a:pt x="310" y="10606"/>
                  </a:lnTo>
                  <a:lnTo>
                    <a:pt x="23" y="46652"/>
                  </a:lnTo>
                  <a:lnTo>
                    <a:pt x="0" y="77231"/>
                  </a:lnTo>
                  <a:lnTo>
                    <a:pt x="2254" y="115006"/>
                  </a:lnTo>
                  <a:lnTo>
                    <a:pt x="6556" y="151035"/>
                  </a:lnTo>
                  <a:lnTo>
                    <a:pt x="7406" y="187001"/>
                  </a:lnTo>
                  <a:lnTo>
                    <a:pt x="8399" y="206490"/>
                  </a:lnTo>
                  <a:lnTo>
                    <a:pt x="14759" y="241476"/>
                  </a:lnTo>
                  <a:lnTo>
                    <a:pt x="15234" y="25145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SMARTInkShape-1156"/>
            <p:cNvSpPr/>
            <p:nvPr/>
          </p:nvSpPr>
          <p:spPr>
            <a:xfrm>
              <a:off x="2346959" y="2576014"/>
              <a:ext cx="175259" cy="159077"/>
            </a:xfrm>
            <a:custGeom>
              <a:avLst/>
              <a:gdLst/>
              <a:ahLst/>
              <a:cxnLst/>
              <a:rect l="0" t="0" r="0" b="0"/>
              <a:pathLst>
                <a:path w="175259" h="159077">
                  <a:moveTo>
                    <a:pt x="0" y="90986"/>
                  </a:moveTo>
                  <a:lnTo>
                    <a:pt x="4044" y="90986"/>
                  </a:lnTo>
                  <a:lnTo>
                    <a:pt x="5235" y="91832"/>
                  </a:lnTo>
                  <a:lnTo>
                    <a:pt x="6032" y="93243"/>
                  </a:lnTo>
                  <a:lnTo>
                    <a:pt x="6559" y="95029"/>
                  </a:lnTo>
                  <a:lnTo>
                    <a:pt x="7761" y="95376"/>
                  </a:lnTo>
                  <a:lnTo>
                    <a:pt x="18028" y="92101"/>
                  </a:lnTo>
                  <a:lnTo>
                    <a:pt x="25793" y="90636"/>
                  </a:lnTo>
                  <a:lnTo>
                    <a:pt x="34922" y="85047"/>
                  </a:lnTo>
                  <a:lnTo>
                    <a:pt x="65317" y="62174"/>
                  </a:lnTo>
                  <a:lnTo>
                    <a:pt x="88035" y="27535"/>
                  </a:lnTo>
                  <a:lnTo>
                    <a:pt x="90767" y="15297"/>
                  </a:lnTo>
                  <a:lnTo>
                    <a:pt x="90991" y="12585"/>
                  </a:lnTo>
                  <a:lnTo>
                    <a:pt x="88983" y="7317"/>
                  </a:lnTo>
                  <a:lnTo>
                    <a:pt x="87261" y="4724"/>
                  </a:lnTo>
                  <a:lnTo>
                    <a:pt x="85266" y="3000"/>
                  </a:lnTo>
                  <a:lnTo>
                    <a:pt x="80793" y="1081"/>
                  </a:lnTo>
                  <a:lnTo>
                    <a:pt x="73517" y="0"/>
                  </a:lnTo>
                  <a:lnTo>
                    <a:pt x="68517" y="2003"/>
                  </a:lnTo>
                  <a:lnTo>
                    <a:pt x="44234" y="24030"/>
                  </a:lnTo>
                  <a:lnTo>
                    <a:pt x="33229" y="41853"/>
                  </a:lnTo>
                  <a:lnTo>
                    <a:pt x="20348" y="76300"/>
                  </a:lnTo>
                  <a:lnTo>
                    <a:pt x="9882" y="111661"/>
                  </a:lnTo>
                  <a:lnTo>
                    <a:pt x="9471" y="123034"/>
                  </a:lnTo>
                  <a:lnTo>
                    <a:pt x="12110" y="133733"/>
                  </a:lnTo>
                  <a:lnTo>
                    <a:pt x="18366" y="141875"/>
                  </a:lnTo>
                  <a:lnTo>
                    <a:pt x="32132" y="154001"/>
                  </a:lnTo>
                  <a:lnTo>
                    <a:pt x="39962" y="157093"/>
                  </a:lnTo>
                  <a:lnTo>
                    <a:pt x="62834" y="159076"/>
                  </a:lnTo>
                  <a:lnTo>
                    <a:pt x="80330" y="155375"/>
                  </a:lnTo>
                  <a:lnTo>
                    <a:pt x="114843" y="138075"/>
                  </a:lnTo>
                  <a:lnTo>
                    <a:pt x="141837" y="124976"/>
                  </a:lnTo>
                  <a:lnTo>
                    <a:pt x="175258" y="10622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SMARTInkShape-1157"/>
            <p:cNvSpPr/>
            <p:nvPr/>
          </p:nvSpPr>
          <p:spPr>
            <a:xfrm>
              <a:off x="2011677" y="2516562"/>
              <a:ext cx="304801" cy="271856"/>
            </a:xfrm>
            <a:custGeom>
              <a:avLst/>
              <a:gdLst/>
              <a:ahLst/>
              <a:cxnLst/>
              <a:rect l="0" t="0" r="0" b="0"/>
              <a:pathLst>
                <a:path w="304801" h="271856">
                  <a:moveTo>
                    <a:pt x="0" y="188538"/>
                  </a:moveTo>
                  <a:lnTo>
                    <a:pt x="0" y="202404"/>
                  </a:lnTo>
                  <a:lnTo>
                    <a:pt x="848" y="202860"/>
                  </a:lnTo>
                  <a:lnTo>
                    <a:pt x="14652" y="203657"/>
                  </a:lnTo>
                  <a:lnTo>
                    <a:pt x="46646" y="195473"/>
                  </a:lnTo>
                  <a:lnTo>
                    <a:pt x="76385" y="181817"/>
                  </a:lnTo>
                  <a:lnTo>
                    <a:pt x="114325" y="155583"/>
                  </a:lnTo>
                  <a:lnTo>
                    <a:pt x="151558" y="124869"/>
                  </a:lnTo>
                  <a:lnTo>
                    <a:pt x="179896" y="89121"/>
                  </a:lnTo>
                  <a:lnTo>
                    <a:pt x="197393" y="53586"/>
                  </a:lnTo>
                  <a:lnTo>
                    <a:pt x="209880" y="26269"/>
                  </a:lnTo>
                  <a:lnTo>
                    <a:pt x="213225" y="0"/>
                  </a:lnTo>
                  <a:lnTo>
                    <a:pt x="213322" y="2664"/>
                  </a:lnTo>
                  <a:lnTo>
                    <a:pt x="212507" y="17231"/>
                  </a:lnTo>
                  <a:lnTo>
                    <a:pt x="207329" y="40933"/>
                  </a:lnTo>
                  <a:lnTo>
                    <a:pt x="202009" y="73679"/>
                  </a:lnTo>
                  <a:lnTo>
                    <a:pt x="198890" y="111538"/>
                  </a:lnTo>
                  <a:lnTo>
                    <a:pt x="198348" y="145778"/>
                  </a:lnTo>
                  <a:lnTo>
                    <a:pt x="198190" y="177748"/>
                  </a:lnTo>
                  <a:lnTo>
                    <a:pt x="198989" y="207824"/>
                  </a:lnTo>
                  <a:lnTo>
                    <a:pt x="202519" y="232351"/>
                  </a:lnTo>
                  <a:lnTo>
                    <a:pt x="198221" y="269824"/>
                  </a:lnTo>
                  <a:lnTo>
                    <a:pt x="198186" y="270669"/>
                  </a:lnTo>
                  <a:lnTo>
                    <a:pt x="199013" y="271232"/>
                  </a:lnTo>
                  <a:lnTo>
                    <a:pt x="202187" y="271855"/>
                  </a:lnTo>
                  <a:lnTo>
                    <a:pt x="203370" y="271175"/>
                  </a:lnTo>
                  <a:lnTo>
                    <a:pt x="204161" y="269876"/>
                  </a:lnTo>
                  <a:lnTo>
                    <a:pt x="205040" y="265329"/>
                  </a:lnTo>
                  <a:lnTo>
                    <a:pt x="205701" y="229477"/>
                  </a:lnTo>
                  <a:lnTo>
                    <a:pt x="209780" y="196719"/>
                  </a:lnTo>
                  <a:lnTo>
                    <a:pt x="215149" y="160387"/>
                  </a:lnTo>
                  <a:lnTo>
                    <a:pt x="228513" y="124439"/>
                  </a:lnTo>
                  <a:lnTo>
                    <a:pt x="230238" y="122943"/>
                  </a:lnTo>
                  <a:lnTo>
                    <a:pt x="234407" y="121283"/>
                  </a:lnTo>
                  <a:lnTo>
                    <a:pt x="239086" y="120547"/>
                  </a:lnTo>
                  <a:lnTo>
                    <a:pt x="240670" y="121197"/>
                  </a:lnTo>
                  <a:lnTo>
                    <a:pt x="241728" y="122478"/>
                  </a:lnTo>
                  <a:lnTo>
                    <a:pt x="242433" y="124177"/>
                  </a:lnTo>
                  <a:lnTo>
                    <a:pt x="254037" y="132989"/>
                  </a:lnTo>
                  <a:lnTo>
                    <a:pt x="271947" y="169369"/>
                  </a:lnTo>
                  <a:lnTo>
                    <a:pt x="279718" y="196885"/>
                  </a:lnTo>
                  <a:lnTo>
                    <a:pt x="283541" y="216976"/>
                  </a:lnTo>
                  <a:lnTo>
                    <a:pt x="295437" y="254138"/>
                  </a:lnTo>
                  <a:lnTo>
                    <a:pt x="296017" y="255131"/>
                  </a:lnTo>
                  <a:lnTo>
                    <a:pt x="297252" y="255792"/>
                  </a:lnTo>
                  <a:lnTo>
                    <a:pt x="304800" y="25711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SMARTInkShape-1158"/>
            <p:cNvSpPr/>
            <p:nvPr/>
          </p:nvSpPr>
          <p:spPr>
            <a:xfrm>
              <a:off x="2087896" y="2560317"/>
              <a:ext cx="15225" cy="259084"/>
            </a:xfrm>
            <a:custGeom>
              <a:avLst/>
              <a:gdLst/>
              <a:ahLst/>
              <a:cxnLst/>
              <a:rect l="0" t="0" r="0" b="0"/>
              <a:pathLst>
                <a:path w="15225" h="259084">
                  <a:moveTo>
                    <a:pt x="7604" y="0"/>
                  </a:moveTo>
                  <a:lnTo>
                    <a:pt x="6755" y="14691"/>
                  </a:lnTo>
                  <a:lnTo>
                    <a:pt x="1041" y="46652"/>
                  </a:lnTo>
                  <a:lnTo>
                    <a:pt x="193" y="82468"/>
                  </a:lnTo>
                  <a:lnTo>
                    <a:pt x="43" y="112114"/>
                  </a:lnTo>
                  <a:lnTo>
                    <a:pt x="0" y="142345"/>
                  </a:lnTo>
                  <a:lnTo>
                    <a:pt x="836" y="171906"/>
                  </a:lnTo>
                  <a:lnTo>
                    <a:pt x="4373" y="197128"/>
                  </a:lnTo>
                  <a:lnTo>
                    <a:pt x="729" y="232044"/>
                  </a:lnTo>
                  <a:lnTo>
                    <a:pt x="2571" y="240855"/>
                  </a:lnTo>
                  <a:lnTo>
                    <a:pt x="6113" y="250578"/>
                  </a:lnTo>
                  <a:lnTo>
                    <a:pt x="6610" y="253412"/>
                  </a:lnTo>
                  <a:lnTo>
                    <a:pt x="7786" y="255302"/>
                  </a:lnTo>
                  <a:lnTo>
                    <a:pt x="9419" y="256561"/>
                  </a:lnTo>
                  <a:lnTo>
                    <a:pt x="15224" y="25908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SMARTInkShape-1159"/>
            <p:cNvSpPr/>
            <p:nvPr/>
          </p:nvSpPr>
          <p:spPr>
            <a:xfrm>
              <a:off x="1828800" y="2716360"/>
              <a:ext cx="152401" cy="171482"/>
            </a:xfrm>
            <a:custGeom>
              <a:avLst/>
              <a:gdLst/>
              <a:ahLst/>
              <a:cxnLst/>
              <a:rect l="0" t="0" r="0" b="0"/>
              <a:pathLst>
                <a:path w="152401" h="171482">
                  <a:moveTo>
                    <a:pt x="0" y="64940"/>
                  </a:moveTo>
                  <a:lnTo>
                    <a:pt x="0" y="58379"/>
                  </a:lnTo>
                  <a:lnTo>
                    <a:pt x="0" y="96109"/>
                  </a:lnTo>
                  <a:lnTo>
                    <a:pt x="0" y="131989"/>
                  </a:lnTo>
                  <a:lnTo>
                    <a:pt x="846" y="142154"/>
                  </a:lnTo>
                  <a:lnTo>
                    <a:pt x="6911" y="161103"/>
                  </a:lnTo>
                  <a:lnTo>
                    <a:pt x="7610" y="171481"/>
                  </a:lnTo>
                  <a:lnTo>
                    <a:pt x="7616" y="167534"/>
                  </a:lnTo>
                  <a:lnTo>
                    <a:pt x="9874" y="163313"/>
                  </a:lnTo>
                  <a:lnTo>
                    <a:pt x="11664" y="161000"/>
                  </a:lnTo>
                  <a:lnTo>
                    <a:pt x="13648" y="153916"/>
                  </a:lnTo>
                  <a:lnTo>
                    <a:pt x="17358" y="117394"/>
                  </a:lnTo>
                  <a:lnTo>
                    <a:pt x="22980" y="80061"/>
                  </a:lnTo>
                  <a:lnTo>
                    <a:pt x="26583" y="64888"/>
                  </a:lnTo>
                  <a:lnTo>
                    <a:pt x="50318" y="29091"/>
                  </a:lnTo>
                  <a:lnTo>
                    <a:pt x="62901" y="11008"/>
                  </a:lnTo>
                  <a:lnTo>
                    <a:pt x="70572" y="7103"/>
                  </a:lnTo>
                  <a:lnTo>
                    <a:pt x="93395" y="0"/>
                  </a:lnTo>
                  <a:lnTo>
                    <a:pt x="100209" y="1645"/>
                  </a:lnTo>
                  <a:lnTo>
                    <a:pt x="111485" y="9600"/>
                  </a:lnTo>
                  <a:lnTo>
                    <a:pt x="116718" y="14381"/>
                  </a:lnTo>
                  <a:lnTo>
                    <a:pt x="132069" y="46567"/>
                  </a:lnTo>
                  <a:lnTo>
                    <a:pt x="136154" y="78681"/>
                  </a:lnTo>
                  <a:lnTo>
                    <a:pt x="137025" y="114037"/>
                  </a:lnTo>
                  <a:lnTo>
                    <a:pt x="137978" y="134877"/>
                  </a:lnTo>
                  <a:lnTo>
                    <a:pt x="144465" y="148169"/>
                  </a:lnTo>
                  <a:lnTo>
                    <a:pt x="148732" y="148584"/>
                  </a:lnTo>
                  <a:lnTo>
                    <a:pt x="149954" y="147795"/>
                  </a:lnTo>
                  <a:lnTo>
                    <a:pt x="150769" y="146423"/>
                  </a:lnTo>
                  <a:lnTo>
                    <a:pt x="152400" y="1411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SMARTInkShape-1160"/>
            <p:cNvSpPr/>
            <p:nvPr/>
          </p:nvSpPr>
          <p:spPr>
            <a:xfrm>
              <a:off x="1722120" y="2766059"/>
              <a:ext cx="38101" cy="289559"/>
            </a:xfrm>
            <a:custGeom>
              <a:avLst/>
              <a:gdLst/>
              <a:ahLst/>
              <a:cxnLst/>
              <a:rect l="0" t="0" r="0" b="0"/>
              <a:pathLst>
                <a:path w="38101" h="289559">
                  <a:moveTo>
                    <a:pt x="38100" y="0"/>
                  </a:moveTo>
                  <a:lnTo>
                    <a:pt x="38100" y="4044"/>
                  </a:lnTo>
                  <a:lnTo>
                    <a:pt x="35842" y="8287"/>
                  </a:lnTo>
                  <a:lnTo>
                    <a:pt x="32862" y="12996"/>
                  </a:lnTo>
                  <a:lnTo>
                    <a:pt x="24011" y="50197"/>
                  </a:lnTo>
                  <a:lnTo>
                    <a:pt x="22239" y="82322"/>
                  </a:lnTo>
                  <a:lnTo>
                    <a:pt x="16873" y="116260"/>
                  </a:lnTo>
                  <a:lnTo>
                    <a:pt x="15722" y="147618"/>
                  </a:lnTo>
                  <a:lnTo>
                    <a:pt x="13125" y="181463"/>
                  </a:lnTo>
                  <a:lnTo>
                    <a:pt x="8705" y="219195"/>
                  </a:lnTo>
                  <a:lnTo>
                    <a:pt x="1730" y="256588"/>
                  </a:lnTo>
                  <a:lnTo>
                    <a:pt x="0" y="28955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SMARTInkShape-1161"/>
            <p:cNvSpPr/>
            <p:nvPr/>
          </p:nvSpPr>
          <p:spPr>
            <a:xfrm>
              <a:off x="1623058" y="2834640"/>
              <a:ext cx="91443" cy="68578"/>
            </a:xfrm>
            <a:custGeom>
              <a:avLst/>
              <a:gdLst/>
              <a:ahLst/>
              <a:cxnLst/>
              <a:rect l="0" t="0" r="0" b="0"/>
              <a:pathLst>
                <a:path w="91443" h="68578">
                  <a:moveTo>
                    <a:pt x="0" y="0"/>
                  </a:moveTo>
                  <a:lnTo>
                    <a:pt x="6560" y="6560"/>
                  </a:lnTo>
                  <a:lnTo>
                    <a:pt x="23018" y="30163"/>
                  </a:lnTo>
                  <a:lnTo>
                    <a:pt x="30528" y="40263"/>
                  </a:lnTo>
                  <a:lnTo>
                    <a:pt x="36429" y="48375"/>
                  </a:lnTo>
                  <a:lnTo>
                    <a:pt x="44696" y="54801"/>
                  </a:lnTo>
                  <a:lnTo>
                    <a:pt x="54015" y="58222"/>
                  </a:lnTo>
                  <a:lnTo>
                    <a:pt x="62954" y="60589"/>
                  </a:lnTo>
                  <a:lnTo>
                    <a:pt x="75591" y="66748"/>
                  </a:lnTo>
                  <a:lnTo>
                    <a:pt x="91442" y="6857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SMARTInkShape-1162"/>
            <p:cNvSpPr/>
            <p:nvPr/>
          </p:nvSpPr>
          <p:spPr>
            <a:xfrm>
              <a:off x="1433012" y="2834640"/>
              <a:ext cx="143843" cy="159927"/>
            </a:xfrm>
            <a:custGeom>
              <a:avLst/>
              <a:gdLst/>
              <a:ahLst/>
              <a:cxnLst/>
              <a:rect l="0" t="0" r="0" b="0"/>
              <a:pathLst>
                <a:path w="143843" h="159927">
                  <a:moveTo>
                    <a:pt x="45265" y="0"/>
                  </a:moveTo>
                  <a:lnTo>
                    <a:pt x="51827" y="0"/>
                  </a:lnTo>
                  <a:lnTo>
                    <a:pt x="52180" y="845"/>
                  </a:lnTo>
                  <a:lnTo>
                    <a:pt x="52794" y="6560"/>
                  </a:lnTo>
                  <a:lnTo>
                    <a:pt x="40811" y="21799"/>
                  </a:lnTo>
                  <a:lnTo>
                    <a:pt x="39757" y="24693"/>
                  </a:lnTo>
                  <a:lnTo>
                    <a:pt x="34068" y="30163"/>
                  </a:lnTo>
                  <a:lnTo>
                    <a:pt x="26742" y="36264"/>
                  </a:lnTo>
                  <a:lnTo>
                    <a:pt x="17860" y="47526"/>
                  </a:lnTo>
                  <a:lnTo>
                    <a:pt x="4698" y="56618"/>
                  </a:lnTo>
                  <a:lnTo>
                    <a:pt x="1836" y="61288"/>
                  </a:lnTo>
                  <a:lnTo>
                    <a:pt x="0" y="67139"/>
                  </a:lnTo>
                  <a:lnTo>
                    <a:pt x="696" y="67619"/>
                  </a:lnTo>
                  <a:lnTo>
                    <a:pt x="5720" y="69142"/>
                  </a:lnTo>
                  <a:lnTo>
                    <a:pt x="10193" y="72498"/>
                  </a:lnTo>
                  <a:lnTo>
                    <a:pt x="17260" y="74553"/>
                  </a:lnTo>
                  <a:lnTo>
                    <a:pt x="50492" y="76101"/>
                  </a:lnTo>
                  <a:lnTo>
                    <a:pt x="87401" y="76191"/>
                  </a:lnTo>
                  <a:lnTo>
                    <a:pt x="108559" y="82281"/>
                  </a:lnTo>
                  <a:lnTo>
                    <a:pt x="126789" y="91636"/>
                  </a:lnTo>
                  <a:lnTo>
                    <a:pt x="133146" y="97452"/>
                  </a:lnTo>
                  <a:lnTo>
                    <a:pt x="140638" y="109402"/>
                  </a:lnTo>
                  <a:lnTo>
                    <a:pt x="143599" y="121453"/>
                  </a:lnTo>
                  <a:lnTo>
                    <a:pt x="143842" y="124148"/>
                  </a:lnTo>
                  <a:lnTo>
                    <a:pt x="140138" y="136030"/>
                  </a:lnTo>
                  <a:lnTo>
                    <a:pt x="133678" y="146233"/>
                  </a:lnTo>
                  <a:lnTo>
                    <a:pt x="122357" y="154617"/>
                  </a:lnTo>
                  <a:lnTo>
                    <a:pt x="108278" y="158418"/>
                  </a:lnTo>
                  <a:lnTo>
                    <a:pt x="73179" y="159926"/>
                  </a:lnTo>
                  <a:lnTo>
                    <a:pt x="57959" y="159145"/>
                  </a:lnTo>
                  <a:lnTo>
                    <a:pt x="43570" y="153926"/>
                  </a:lnTo>
                  <a:lnTo>
                    <a:pt x="30696" y="146835"/>
                  </a:lnTo>
                  <a:lnTo>
                    <a:pt x="22408" y="14477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SMARTInkShape-1163"/>
            <p:cNvSpPr/>
            <p:nvPr/>
          </p:nvSpPr>
          <p:spPr>
            <a:xfrm>
              <a:off x="1230365" y="2895600"/>
              <a:ext cx="131950" cy="135929"/>
            </a:xfrm>
            <a:custGeom>
              <a:avLst/>
              <a:gdLst/>
              <a:ahLst/>
              <a:cxnLst/>
              <a:rect l="0" t="0" r="0" b="0"/>
              <a:pathLst>
                <a:path w="131950" h="135929">
                  <a:moveTo>
                    <a:pt x="80273" y="7617"/>
                  </a:moveTo>
                  <a:lnTo>
                    <a:pt x="69669" y="7617"/>
                  </a:lnTo>
                  <a:lnTo>
                    <a:pt x="58316" y="11664"/>
                  </a:lnTo>
                  <a:lnTo>
                    <a:pt x="42628" y="23058"/>
                  </a:lnTo>
                  <a:lnTo>
                    <a:pt x="17859" y="44694"/>
                  </a:lnTo>
                  <a:lnTo>
                    <a:pt x="7676" y="63799"/>
                  </a:lnTo>
                  <a:lnTo>
                    <a:pt x="0" y="94006"/>
                  </a:lnTo>
                  <a:lnTo>
                    <a:pt x="3337" y="109227"/>
                  </a:lnTo>
                  <a:lnTo>
                    <a:pt x="12051" y="127282"/>
                  </a:lnTo>
                  <a:lnTo>
                    <a:pt x="14472" y="130574"/>
                  </a:lnTo>
                  <a:lnTo>
                    <a:pt x="17778" y="132770"/>
                  </a:lnTo>
                  <a:lnTo>
                    <a:pt x="30525" y="135857"/>
                  </a:lnTo>
                  <a:lnTo>
                    <a:pt x="45026" y="135928"/>
                  </a:lnTo>
                  <a:lnTo>
                    <a:pt x="70155" y="126503"/>
                  </a:lnTo>
                  <a:lnTo>
                    <a:pt x="107158" y="101108"/>
                  </a:lnTo>
                  <a:lnTo>
                    <a:pt x="122241" y="86417"/>
                  </a:lnTo>
                  <a:lnTo>
                    <a:pt x="127994" y="77635"/>
                  </a:lnTo>
                  <a:lnTo>
                    <a:pt x="131949" y="63173"/>
                  </a:lnTo>
                  <a:lnTo>
                    <a:pt x="130617" y="53195"/>
                  </a:lnTo>
                  <a:lnTo>
                    <a:pt x="122220" y="24331"/>
                  </a:lnTo>
                  <a:lnTo>
                    <a:pt x="115566" y="17021"/>
                  </a:lnTo>
                  <a:lnTo>
                    <a:pt x="105589" y="9475"/>
                  </a:lnTo>
                  <a:lnTo>
                    <a:pt x="93145" y="7138"/>
                  </a:lnTo>
                  <a:lnTo>
                    <a:pt x="91395" y="5607"/>
                  </a:lnTo>
                  <a:lnTo>
                    <a:pt x="90229" y="3736"/>
                  </a:lnTo>
                  <a:lnTo>
                    <a:pt x="88604" y="2492"/>
                  </a:lnTo>
                  <a:lnTo>
                    <a:pt x="80273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SMARTInkShape-1164"/>
            <p:cNvSpPr/>
            <p:nvPr/>
          </p:nvSpPr>
          <p:spPr>
            <a:xfrm>
              <a:off x="1021077" y="2926078"/>
              <a:ext cx="152401" cy="45723"/>
            </a:xfrm>
            <a:custGeom>
              <a:avLst/>
              <a:gdLst/>
              <a:ahLst/>
              <a:cxnLst/>
              <a:rect l="0" t="0" r="0" b="0"/>
              <a:pathLst>
                <a:path w="152401" h="45723">
                  <a:moveTo>
                    <a:pt x="0" y="45722"/>
                  </a:moveTo>
                  <a:lnTo>
                    <a:pt x="19580" y="44873"/>
                  </a:lnTo>
                  <a:lnTo>
                    <a:pt x="55706" y="30283"/>
                  </a:lnTo>
                  <a:lnTo>
                    <a:pt x="93238" y="21255"/>
                  </a:lnTo>
                  <a:lnTo>
                    <a:pt x="129030" y="7478"/>
                  </a:lnTo>
                  <a:lnTo>
                    <a:pt x="142373" y="2218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SMARTInkShape-1165"/>
            <p:cNvSpPr/>
            <p:nvPr/>
          </p:nvSpPr>
          <p:spPr>
            <a:xfrm>
              <a:off x="1090066" y="2811778"/>
              <a:ext cx="68173" cy="243840"/>
            </a:xfrm>
            <a:custGeom>
              <a:avLst/>
              <a:gdLst/>
              <a:ahLst/>
              <a:cxnLst/>
              <a:rect l="0" t="0" r="0" b="0"/>
              <a:pathLst>
                <a:path w="68173" h="243840">
                  <a:moveTo>
                    <a:pt x="14834" y="0"/>
                  </a:moveTo>
                  <a:lnTo>
                    <a:pt x="967" y="0"/>
                  </a:lnTo>
                  <a:lnTo>
                    <a:pt x="509" y="847"/>
                  </a:lnTo>
                  <a:lnTo>
                    <a:pt x="0" y="4047"/>
                  </a:lnTo>
                  <a:lnTo>
                    <a:pt x="1557" y="6085"/>
                  </a:lnTo>
                  <a:lnTo>
                    <a:pt x="7804" y="10607"/>
                  </a:lnTo>
                  <a:lnTo>
                    <a:pt x="10146" y="13846"/>
                  </a:lnTo>
                  <a:lnTo>
                    <a:pt x="12750" y="21957"/>
                  </a:lnTo>
                  <a:lnTo>
                    <a:pt x="16817" y="56482"/>
                  </a:lnTo>
                  <a:lnTo>
                    <a:pt x="21339" y="90557"/>
                  </a:lnTo>
                  <a:lnTo>
                    <a:pt x="27468" y="126984"/>
                  </a:lnTo>
                  <a:lnTo>
                    <a:pt x="31816" y="161773"/>
                  </a:lnTo>
                  <a:lnTo>
                    <a:pt x="43003" y="198885"/>
                  </a:lnTo>
                  <a:lnTo>
                    <a:pt x="50719" y="220631"/>
                  </a:lnTo>
                  <a:lnTo>
                    <a:pt x="52796" y="230139"/>
                  </a:lnTo>
                  <a:lnTo>
                    <a:pt x="60200" y="243258"/>
                  </a:lnTo>
                  <a:lnTo>
                    <a:pt x="68172" y="2438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3" name="SMARTInkShape-1166"/>
          <p:cNvSpPr/>
          <p:nvPr/>
        </p:nvSpPr>
        <p:spPr>
          <a:xfrm>
            <a:off x="1752600" y="3825240"/>
            <a:ext cx="891541" cy="944879"/>
          </a:xfrm>
          <a:custGeom>
            <a:avLst/>
            <a:gdLst/>
            <a:ahLst/>
            <a:cxnLst/>
            <a:rect l="0" t="0" r="0" b="0"/>
            <a:pathLst>
              <a:path w="891541" h="944879">
                <a:moveTo>
                  <a:pt x="891540" y="0"/>
                </a:moveTo>
                <a:lnTo>
                  <a:pt x="866363" y="22918"/>
                </a:lnTo>
                <a:lnTo>
                  <a:pt x="832984" y="40643"/>
                </a:lnTo>
                <a:lnTo>
                  <a:pt x="799413" y="59370"/>
                </a:lnTo>
                <a:lnTo>
                  <a:pt x="761907" y="79534"/>
                </a:lnTo>
                <a:lnTo>
                  <a:pt x="729244" y="99216"/>
                </a:lnTo>
                <a:lnTo>
                  <a:pt x="694475" y="115364"/>
                </a:lnTo>
                <a:lnTo>
                  <a:pt x="657911" y="133638"/>
                </a:lnTo>
                <a:lnTo>
                  <a:pt x="623092" y="158571"/>
                </a:lnTo>
                <a:lnTo>
                  <a:pt x="587898" y="184097"/>
                </a:lnTo>
                <a:lnTo>
                  <a:pt x="551252" y="208364"/>
                </a:lnTo>
                <a:lnTo>
                  <a:pt x="516418" y="234480"/>
                </a:lnTo>
                <a:lnTo>
                  <a:pt x="481221" y="260240"/>
                </a:lnTo>
                <a:lnTo>
                  <a:pt x="449808" y="283706"/>
                </a:lnTo>
                <a:lnTo>
                  <a:pt x="419143" y="304647"/>
                </a:lnTo>
                <a:lnTo>
                  <a:pt x="388628" y="325088"/>
                </a:lnTo>
                <a:lnTo>
                  <a:pt x="358139" y="350669"/>
                </a:lnTo>
                <a:lnTo>
                  <a:pt x="325402" y="372906"/>
                </a:lnTo>
                <a:lnTo>
                  <a:pt x="290619" y="393604"/>
                </a:lnTo>
                <a:lnTo>
                  <a:pt x="259289" y="414000"/>
                </a:lnTo>
                <a:lnTo>
                  <a:pt x="228641" y="432078"/>
                </a:lnTo>
                <a:lnTo>
                  <a:pt x="208009" y="443547"/>
                </a:lnTo>
                <a:lnTo>
                  <a:pt x="175402" y="466722"/>
                </a:lnTo>
                <a:lnTo>
                  <a:pt x="143628" y="482181"/>
                </a:lnTo>
                <a:lnTo>
                  <a:pt x="109565" y="504363"/>
                </a:lnTo>
                <a:lnTo>
                  <a:pt x="73679" y="523174"/>
                </a:lnTo>
                <a:lnTo>
                  <a:pt x="37064" y="543556"/>
                </a:lnTo>
                <a:lnTo>
                  <a:pt x="31149" y="546381"/>
                </a:lnTo>
                <a:lnTo>
                  <a:pt x="25697" y="548482"/>
                </a:lnTo>
                <a:lnTo>
                  <a:pt x="17868" y="553579"/>
                </a:lnTo>
                <a:lnTo>
                  <a:pt x="12737" y="555067"/>
                </a:lnTo>
                <a:lnTo>
                  <a:pt x="11032" y="556311"/>
                </a:lnTo>
                <a:lnTo>
                  <a:pt x="9893" y="557988"/>
                </a:lnTo>
                <a:lnTo>
                  <a:pt x="9136" y="559952"/>
                </a:lnTo>
                <a:lnTo>
                  <a:pt x="7784" y="561260"/>
                </a:lnTo>
                <a:lnTo>
                  <a:pt x="4023" y="562715"/>
                </a:lnTo>
                <a:lnTo>
                  <a:pt x="2682" y="563951"/>
                </a:lnTo>
                <a:lnTo>
                  <a:pt x="104" y="571154"/>
                </a:lnTo>
                <a:lnTo>
                  <a:pt x="0" y="583068"/>
                </a:lnTo>
                <a:lnTo>
                  <a:pt x="847" y="584292"/>
                </a:lnTo>
                <a:lnTo>
                  <a:pt x="2258" y="585107"/>
                </a:lnTo>
                <a:lnTo>
                  <a:pt x="4043" y="585652"/>
                </a:lnTo>
                <a:lnTo>
                  <a:pt x="5234" y="586860"/>
                </a:lnTo>
                <a:lnTo>
                  <a:pt x="6560" y="590462"/>
                </a:lnTo>
                <a:lnTo>
                  <a:pt x="7759" y="591760"/>
                </a:lnTo>
                <a:lnTo>
                  <a:pt x="18133" y="598062"/>
                </a:lnTo>
                <a:lnTo>
                  <a:pt x="25504" y="604864"/>
                </a:lnTo>
                <a:lnTo>
                  <a:pt x="32784" y="607494"/>
                </a:lnTo>
                <a:lnTo>
                  <a:pt x="37095" y="608197"/>
                </a:lnTo>
                <a:lnTo>
                  <a:pt x="70218" y="626642"/>
                </a:lnTo>
                <a:lnTo>
                  <a:pt x="106895" y="639982"/>
                </a:lnTo>
                <a:lnTo>
                  <a:pt x="144808" y="652766"/>
                </a:lnTo>
                <a:lnTo>
                  <a:pt x="177523" y="665194"/>
                </a:lnTo>
                <a:lnTo>
                  <a:pt x="212300" y="679659"/>
                </a:lnTo>
                <a:lnTo>
                  <a:pt x="249714" y="696754"/>
                </a:lnTo>
                <a:lnTo>
                  <a:pt x="279635" y="711435"/>
                </a:lnTo>
                <a:lnTo>
                  <a:pt x="309947" y="726508"/>
                </a:lnTo>
                <a:lnTo>
                  <a:pt x="341227" y="740854"/>
                </a:lnTo>
                <a:lnTo>
                  <a:pt x="376927" y="752536"/>
                </a:lnTo>
                <a:lnTo>
                  <a:pt x="414319" y="770484"/>
                </a:lnTo>
                <a:lnTo>
                  <a:pt x="451361" y="786056"/>
                </a:lnTo>
                <a:lnTo>
                  <a:pt x="485007" y="798101"/>
                </a:lnTo>
                <a:lnTo>
                  <a:pt x="522259" y="816158"/>
                </a:lnTo>
                <a:lnTo>
                  <a:pt x="550460" y="827274"/>
                </a:lnTo>
                <a:lnTo>
                  <a:pt x="586807" y="843052"/>
                </a:lnTo>
                <a:lnTo>
                  <a:pt x="623073" y="858452"/>
                </a:lnTo>
                <a:lnTo>
                  <a:pt x="656582" y="873739"/>
                </a:lnTo>
                <a:lnTo>
                  <a:pt x="692006" y="884948"/>
                </a:lnTo>
                <a:lnTo>
                  <a:pt x="725266" y="897677"/>
                </a:lnTo>
                <a:lnTo>
                  <a:pt x="756573" y="908128"/>
                </a:lnTo>
                <a:lnTo>
                  <a:pt x="791408" y="919244"/>
                </a:lnTo>
                <a:lnTo>
                  <a:pt x="826391" y="932149"/>
                </a:lnTo>
                <a:lnTo>
                  <a:pt x="845817" y="944878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1" name="SMARTInkShape-Group146"/>
          <p:cNvGrpSpPr/>
          <p:nvPr/>
        </p:nvGrpSpPr>
        <p:grpSpPr>
          <a:xfrm>
            <a:off x="99060" y="3886200"/>
            <a:ext cx="2400157" cy="1454180"/>
            <a:chOff x="99060" y="3886200"/>
            <a:chExt cx="2400157" cy="1454180"/>
          </a:xfrm>
        </p:grpSpPr>
        <p:sp>
          <p:nvSpPr>
            <p:cNvPr id="404" name="SMARTInkShape-1167"/>
            <p:cNvSpPr/>
            <p:nvPr/>
          </p:nvSpPr>
          <p:spPr>
            <a:xfrm>
              <a:off x="130148" y="4926291"/>
              <a:ext cx="204775" cy="315066"/>
            </a:xfrm>
            <a:custGeom>
              <a:avLst/>
              <a:gdLst/>
              <a:ahLst/>
              <a:cxnLst/>
              <a:rect l="0" t="0" r="0" b="0"/>
              <a:pathLst>
                <a:path w="204775" h="315066">
                  <a:moveTo>
                    <a:pt x="151792" y="34327"/>
                  </a:moveTo>
                  <a:lnTo>
                    <a:pt x="151792" y="30282"/>
                  </a:lnTo>
                  <a:lnTo>
                    <a:pt x="149534" y="26040"/>
                  </a:lnTo>
                  <a:lnTo>
                    <a:pt x="138297" y="8886"/>
                  </a:lnTo>
                  <a:lnTo>
                    <a:pt x="121256" y="0"/>
                  </a:lnTo>
                  <a:lnTo>
                    <a:pt x="112538" y="162"/>
                  </a:lnTo>
                  <a:lnTo>
                    <a:pt x="80852" y="5783"/>
                  </a:lnTo>
                  <a:lnTo>
                    <a:pt x="43316" y="19259"/>
                  </a:lnTo>
                  <a:lnTo>
                    <a:pt x="29920" y="25091"/>
                  </a:lnTo>
                  <a:lnTo>
                    <a:pt x="13705" y="37895"/>
                  </a:lnTo>
                  <a:lnTo>
                    <a:pt x="4009" y="51566"/>
                  </a:lnTo>
                  <a:lnTo>
                    <a:pt x="759" y="61354"/>
                  </a:lnTo>
                  <a:lnTo>
                    <a:pt x="0" y="66942"/>
                  </a:lnTo>
                  <a:lnTo>
                    <a:pt x="3616" y="78894"/>
                  </a:lnTo>
                  <a:lnTo>
                    <a:pt x="5594" y="81818"/>
                  </a:lnTo>
                  <a:lnTo>
                    <a:pt x="17319" y="90943"/>
                  </a:lnTo>
                  <a:lnTo>
                    <a:pt x="26832" y="93356"/>
                  </a:lnTo>
                  <a:lnTo>
                    <a:pt x="60084" y="95119"/>
                  </a:lnTo>
                  <a:lnTo>
                    <a:pt x="77770" y="92980"/>
                  </a:lnTo>
                  <a:lnTo>
                    <a:pt x="110956" y="85875"/>
                  </a:lnTo>
                  <a:lnTo>
                    <a:pt x="128690" y="74528"/>
                  </a:lnTo>
                  <a:lnTo>
                    <a:pt x="131309" y="73827"/>
                  </a:lnTo>
                  <a:lnTo>
                    <a:pt x="133058" y="72516"/>
                  </a:lnTo>
                  <a:lnTo>
                    <a:pt x="136363" y="67468"/>
                  </a:lnTo>
                  <a:lnTo>
                    <a:pt x="140137" y="65991"/>
                  </a:lnTo>
                  <a:lnTo>
                    <a:pt x="141482" y="64750"/>
                  </a:lnTo>
                  <a:lnTo>
                    <a:pt x="144066" y="57533"/>
                  </a:lnTo>
                  <a:lnTo>
                    <a:pt x="144169" y="75109"/>
                  </a:lnTo>
                  <a:lnTo>
                    <a:pt x="146427" y="80111"/>
                  </a:lnTo>
                  <a:lnTo>
                    <a:pt x="148214" y="82631"/>
                  </a:lnTo>
                  <a:lnTo>
                    <a:pt x="157665" y="118604"/>
                  </a:lnTo>
                  <a:lnTo>
                    <a:pt x="173721" y="149858"/>
                  </a:lnTo>
                  <a:lnTo>
                    <a:pt x="189433" y="184633"/>
                  </a:lnTo>
                  <a:lnTo>
                    <a:pt x="193920" y="196804"/>
                  </a:lnTo>
                  <a:lnTo>
                    <a:pt x="201084" y="232772"/>
                  </a:lnTo>
                  <a:lnTo>
                    <a:pt x="204774" y="267590"/>
                  </a:lnTo>
                  <a:lnTo>
                    <a:pt x="200979" y="283125"/>
                  </a:lnTo>
                  <a:lnTo>
                    <a:pt x="194494" y="294407"/>
                  </a:lnTo>
                  <a:lnTo>
                    <a:pt x="183164" y="303111"/>
                  </a:lnTo>
                  <a:lnTo>
                    <a:pt x="147626" y="312207"/>
                  </a:lnTo>
                  <a:lnTo>
                    <a:pt x="127695" y="315065"/>
                  </a:lnTo>
                  <a:lnTo>
                    <a:pt x="90668" y="307820"/>
                  </a:lnTo>
                  <a:lnTo>
                    <a:pt x="53386" y="293336"/>
                  </a:lnTo>
                  <a:lnTo>
                    <a:pt x="32541" y="283234"/>
                  </a:lnTo>
                  <a:lnTo>
                    <a:pt x="29111" y="279852"/>
                  </a:lnTo>
                  <a:lnTo>
                    <a:pt x="16622" y="255779"/>
                  </a:lnTo>
                  <a:lnTo>
                    <a:pt x="14631" y="24768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SMARTInkShape-1168"/>
            <p:cNvSpPr/>
            <p:nvPr/>
          </p:nvSpPr>
          <p:spPr>
            <a:xfrm>
              <a:off x="2348625" y="4976402"/>
              <a:ext cx="150592" cy="197579"/>
            </a:xfrm>
            <a:custGeom>
              <a:avLst/>
              <a:gdLst/>
              <a:ahLst/>
              <a:cxnLst/>
              <a:rect l="0" t="0" r="0" b="0"/>
              <a:pathLst>
                <a:path w="150592" h="197579">
                  <a:moveTo>
                    <a:pt x="28813" y="60416"/>
                  </a:moveTo>
                  <a:lnTo>
                    <a:pt x="28813" y="66979"/>
                  </a:lnTo>
                  <a:lnTo>
                    <a:pt x="29661" y="67330"/>
                  </a:lnTo>
                  <a:lnTo>
                    <a:pt x="32860" y="67723"/>
                  </a:lnTo>
                  <a:lnTo>
                    <a:pt x="34051" y="68674"/>
                  </a:lnTo>
                  <a:lnTo>
                    <a:pt x="35375" y="71989"/>
                  </a:lnTo>
                  <a:lnTo>
                    <a:pt x="40478" y="76284"/>
                  </a:lnTo>
                  <a:lnTo>
                    <a:pt x="47545" y="80169"/>
                  </a:lnTo>
                  <a:lnTo>
                    <a:pt x="57130" y="82357"/>
                  </a:lnTo>
                  <a:lnTo>
                    <a:pt x="94968" y="83241"/>
                  </a:lnTo>
                  <a:lnTo>
                    <a:pt x="115197" y="82424"/>
                  </a:lnTo>
                  <a:lnTo>
                    <a:pt x="129574" y="77191"/>
                  </a:lnTo>
                  <a:lnTo>
                    <a:pt x="136532" y="72670"/>
                  </a:lnTo>
                  <a:lnTo>
                    <a:pt x="145209" y="61319"/>
                  </a:lnTo>
                  <a:lnTo>
                    <a:pt x="149096" y="47232"/>
                  </a:lnTo>
                  <a:lnTo>
                    <a:pt x="150591" y="27801"/>
                  </a:lnTo>
                  <a:lnTo>
                    <a:pt x="146645" y="15852"/>
                  </a:lnTo>
                  <a:lnTo>
                    <a:pt x="140114" y="5631"/>
                  </a:lnTo>
                  <a:lnTo>
                    <a:pt x="136882" y="3573"/>
                  </a:lnTo>
                  <a:lnTo>
                    <a:pt x="124238" y="677"/>
                  </a:lnTo>
                  <a:lnTo>
                    <a:pt x="114688" y="0"/>
                  </a:lnTo>
                  <a:lnTo>
                    <a:pt x="78091" y="16671"/>
                  </a:lnTo>
                  <a:lnTo>
                    <a:pt x="62135" y="28735"/>
                  </a:lnTo>
                  <a:lnTo>
                    <a:pt x="36336" y="59301"/>
                  </a:lnTo>
                  <a:lnTo>
                    <a:pt x="16313" y="90677"/>
                  </a:lnTo>
                  <a:lnTo>
                    <a:pt x="2082" y="123732"/>
                  </a:lnTo>
                  <a:lnTo>
                    <a:pt x="0" y="137664"/>
                  </a:lnTo>
                  <a:lnTo>
                    <a:pt x="2871" y="155742"/>
                  </a:lnTo>
                  <a:lnTo>
                    <a:pt x="13132" y="171824"/>
                  </a:lnTo>
                  <a:lnTo>
                    <a:pt x="31769" y="186344"/>
                  </a:lnTo>
                  <a:lnTo>
                    <a:pt x="51675" y="1975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SMARTInkShape-1169"/>
            <p:cNvSpPr/>
            <p:nvPr/>
          </p:nvSpPr>
          <p:spPr>
            <a:xfrm>
              <a:off x="2148838" y="4984631"/>
              <a:ext cx="220223" cy="355749"/>
            </a:xfrm>
            <a:custGeom>
              <a:avLst/>
              <a:gdLst/>
              <a:ahLst/>
              <a:cxnLst/>
              <a:rect l="0" t="0" r="0" b="0"/>
              <a:pathLst>
                <a:path w="220223" h="355749">
                  <a:moveTo>
                    <a:pt x="160021" y="14087"/>
                  </a:moveTo>
                  <a:lnTo>
                    <a:pt x="155974" y="14087"/>
                  </a:lnTo>
                  <a:lnTo>
                    <a:pt x="154783" y="13241"/>
                  </a:lnTo>
                  <a:lnTo>
                    <a:pt x="153990" y="11829"/>
                  </a:lnTo>
                  <a:lnTo>
                    <a:pt x="153461" y="10042"/>
                  </a:lnTo>
                  <a:lnTo>
                    <a:pt x="152261" y="8851"/>
                  </a:lnTo>
                  <a:lnTo>
                    <a:pt x="133381" y="1439"/>
                  </a:lnTo>
                  <a:lnTo>
                    <a:pt x="123911" y="0"/>
                  </a:lnTo>
                  <a:lnTo>
                    <a:pt x="109058" y="3235"/>
                  </a:lnTo>
                  <a:lnTo>
                    <a:pt x="97976" y="9556"/>
                  </a:lnTo>
                  <a:lnTo>
                    <a:pt x="70804" y="34902"/>
                  </a:lnTo>
                  <a:lnTo>
                    <a:pt x="59832" y="53838"/>
                  </a:lnTo>
                  <a:lnTo>
                    <a:pt x="55265" y="71492"/>
                  </a:lnTo>
                  <a:lnTo>
                    <a:pt x="56452" y="82217"/>
                  </a:lnTo>
                  <a:lnTo>
                    <a:pt x="64116" y="102899"/>
                  </a:lnTo>
                  <a:lnTo>
                    <a:pt x="71111" y="110851"/>
                  </a:lnTo>
                  <a:lnTo>
                    <a:pt x="89076" y="124697"/>
                  </a:lnTo>
                  <a:lnTo>
                    <a:pt x="107218" y="127660"/>
                  </a:lnTo>
                  <a:lnTo>
                    <a:pt x="117080" y="127218"/>
                  </a:lnTo>
                  <a:lnTo>
                    <a:pt x="131304" y="122209"/>
                  </a:lnTo>
                  <a:lnTo>
                    <a:pt x="146885" y="110463"/>
                  </a:lnTo>
                  <a:lnTo>
                    <a:pt x="162523" y="84749"/>
                  </a:lnTo>
                  <a:lnTo>
                    <a:pt x="166123" y="69833"/>
                  </a:lnTo>
                  <a:lnTo>
                    <a:pt x="167552" y="33570"/>
                  </a:lnTo>
                  <a:lnTo>
                    <a:pt x="167602" y="27545"/>
                  </a:lnTo>
                  <a:lnTo>
                    <a:pt x="166767" y="25598"/>
                  </a:lnTo>
                  <a:lnTo>
                    <a:pt x="165366" y="24302"/>
                  </a:lnTo>
                  <a:lnTo>
                    <a:pt x="161077" y="22219"/>
                  </a:lnTo>
                  <a:lnTo>
                    <a:pt x="160725" y="22897"/>
                  </a:lnTo>
                  <a:lnTo>
                    <a:pt x="160048" y="39632"/>
                  </a:lnTo>
                  <a:lnTo>
                    <a:pt x="173021" y="76358"/>
                  </a:lnTo>
                  <a:lnTo>
                    <a:pt x="182940" y="108043"/>
                  </a:lnTo>
                  <a:lnTo>
                    <a:pt x="193051" y="142618"/>
                  </a:lnTo>
                  <a:lnTo>
                    <a:pt x="204049" y="179992"/>
                  </a:lnTo>
                  <a:lnTo>
                    <a:pt x="217135" y="217727"/>
                  </a:lnTo>
                  <a:lnTo>
                    <a:pt x="220222" y="253939"/>
                  </a:lnTo>
                  <a:lnTo>
                    <a:pt x="214746" y="287620"/>
                  </a:lnTo>
                  <a:lnTo>
                    <a:pt x="207093" y="310188"/>
                  </a:lnTo>
                  <a:lnTo>
                    <a:pt x="184930" y="338730"/>
                  </a:lnTo>
                  <a:lnTo>
                    <a:pt x="165991" y="350261"/>
                  </a:lnTo>
                  <a:lnTo>
                    <a:pt x="136836" y="355660"/>
                  </a:lnTo>
                  <a:lnTo>
                    <a:pt x="114205" y="355748"/>
                  </a:lnTo>
                  <a:lnTo>
                    <a:pt x="91413" y="349941"/>
                  </a:lnTo>
                  <a:lnTo>
                    <a:pt x="63213" y="333238"/>
                  </a:lnTo>
                  <a:lnTo>
                    <a:pt x="25531" y="298517"/>
                  </a:lnTo>
                  <a:lnTo>
                    <a:pt x="0" y="2655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SMARTInkShape-1170"/>
            <p:cNvSpPr/>
            <p:nvPr/>
          </p:nvSpPr>
          <p:spPr>
            <a:xfrm>
              <a:off x="1760382" y="4968737"/>
              <a:ext cx="418939" cy="167144"/>
            </a:xfrm>
            <a:custGeom>
              <a:avLst/>
              <a:gdLst/>
              <a:ahLst/>
              <a:cxnLst/>
              <a:rect l="0" t="0" r="0" b="0"/>
              <a:pathLst>
                <a:path w="418939" h="167144">
                  <a:moveTo>
                    <a:pt x="106518" y="45222"/>
                  </a:moveTo>
                  <a:lnTo>
                    <a:pt x="102470" y="45222"/>
                  </a:lnTo>
                  <a:lnTo>
                    <a:pt x="101279" y="44376"/>
                  </a:lnTo>
                  <a:lnTo>
                    <a:pt x="100486" y="42964"/>
                  </a:lnTo>
                  <a:lnTo>
                    <a:pt x="99955" y="41178"/>
                  </a:lnTo>
                  <a:lnTo>
                    <a:pt x="98757" y="39985"/>
                  </a:lnTo>
                  <a:lnTo>
                    <a:pt x="90748" y="35814"/>
                  </a:lnTo>
                  <a:lnTo>
                    <a:pt x="88384" y="33870"/>
                  </a:lnTo>
                  <a:lnTo>
                    <a:pt x="81242" y="31710"/>
                  </a:lnTo>
                  <a:lnTo>
                    <a:pt x="66906" y="30324"/>
                  </a:lnTo>
                  <a:lnTo>
                    <a:pt x="49835" y="36133"/>
                  </a:lnTo>
                  <a:lnTo>
                    <a:pt x="40122" y="40618"/>
                  </a:lnTo>
                  <a:lnTo>
                    <a:pt x="32417" y="47692"/>
                  </a:lnTo>
                  <a:lnTo>
                    <a:pt x="6098" y="80926"/>
                  </a:lnTo>
                  <a:lnTo>
                    <a:pt x="1693" y="100110"/>
                  </a:lnTo>
                  <a:lnTo>
                    <a:pt x="0" y="129768"/>
                  </a:lnTo>
                  <a:lnTo>
                    <a:pt x="2167" y="135856"/>
                  </a:lnTo>
                  <a:lnTo>
                    <a:pt x="3931" y="138664"/>
                  </a:lnTo>
                  <a:lnTo>
                    <a:pt x="14503" y="146663"/>
                  </a:lnTo>
                  <a:lnTo>
                    <a:pt x="28359" y="154395"/>
                  </a:lnTo>
                  <a:lnTo>
                    <a:pt x="33244" y="155256"/>
                  </a:lnTo>
                  <a:lnTo>
                    <a:pt x="43190" y="153958"/>
                  </a:lnTo>
                  <a:lnTo>
                    <a:pt x="73513" y="141477"/>
                  </a:lnTo>
                  <a:lnTo>
                    <a:pt x="81405" y="134287"/>
                  </a:lnTo>
                  <a:lnTo>
                    <a:pt x="88584" y="126293"/>
                  </a:lnTo>
                  <a:lnTo>
                    <a:pt x="111912" y="107524"/>
                  </a:lnTo>
                  <a:lnTo>
                    <a:pt x="117382" y="98028"/>
                  </a:lnTo>
                  <a:lnTo>
                    <a:pt x="128792" y="61117"/>
                  </a:lnTo>
                  <a:lnTo>
                    <a:pt x="129341" y="53327"/>
                  </a:lnTo>
                  <a:lnTo>
                    <a:pt x="125322" y="57031"/>
                  </a:lnTo>
                  <a:lnTo>
                    <a:pt x="123341" y="61193"/>
                  </a:lnTo>
                  <a:lnTo>
                    <a:pt x="122812" y="63491"/>
                  </a:lnTo>
                  <a:lnTo>
                    <a:pt x="133134" y="101272"/>
                  </a:lnTo>
                  <a:lnTo>
                    <a:pt x="140704" y="133915"/>
                  </a:lnTo>
                  <a:lnTo>
                    <a:pt x="147503" y="145256"/>
                  </a:lnTo>
                  <a:lnTo>
                    <a:pt x="171870" y="163664"/>
                  </a:lnTo>
                  <a:lnTo>
                    <a:pt x="177333" y="165596"/>
                  </a:lnTo>
                  <a:lnTo>
                    <a:pt x="184838" y="164196"/>
                  </a:lnTo>
                  <a:lnTo>
                    <a:pt x="196328" y="158650"/>
                  </a:lnTo>
                  <a:lnTo>
                    <a:pt x="226248" y="131085"/>
                  </a:lnTo>
                  <a:lnTo>
                    <a:pt x="249848" y="97013"/>
                  </a:lnTo>
                  <a:lnTo>
                    <a:pt x="262361" y="73859"/>
                  </a:lnTo>
                  <a:lnTo>
                    <a:pt x="272934" y="36595"/>
                  </a:lnTo>
                  <a:lnTo>
                    <a:pt x="274125" y="22849"/>
                  </a:lnTo>
                  <a:lnTo>
                    <a:pt x="274156" y="54945"/>
                  </a:lnTo>
                  <a:lnTo>
                    <a:pt x="274156" y="87174"/>
                  </a:lnTo>
                  <a:lnTo>
                    <a:pt x="268124" y="119672"/>
                  </a:lnTo>
                  <a:lnTo>
                    <a:pt x="265753" y="148997"/>
                  </a:lnTo>
                  <a:lnTo>
                    <a:pt x="259234" y="159062"/>
                  </a:lnTo>
                  <a:lnTo>
                    <a:pt x="263054" y="155340"/>
                  </a:lnTo>
                  <a:lnTo>
                    <a:pt x="264988" y="151172"/>
                  </a:lnTo>
                  <a:lnTo>
                    <a:pt x="273008" y="116913"/>
                  </a:lnTo>
                  <a:lnTo>
                    <a:pt x="282295" y="80471"/>
                  </a:lnTo>
                  <a:lnTo>
                    <a:pt x="291809" y="54254"/>
                  </a:lnTo>
                  <a:lnTo>
                    <a:pt x="314266" y="21859"/>
                  </a:lnTo>
                  <a:lnTo>
                    <a:pt x="329633" y="5183"/>
                  </a:lnTo>
                  <a:lnTo>
                    <a:pt x="337195" y="2027"/>
                  </a:lnTo>
                  <a:lnTo>
                    <a:pt x="351803" y="0"/>
                  </a:lnTo>
                  <a:lnTo>
                    <a:pt x="364236" y="3695"/>
                  </a:lnTo>
                  <a:lnTo>
                    <a:pt x="367229" y="5684"/>
                  </a:lnTo>
                  <a:lnTo>
                    <a:pt x="370555" y="10152"/>
                  </a:lnTo>
                  <a:lnTo>
                    <a:pt x="377927" y="26003"/>
                  </a:lnTo>
                  <a:lnTo>
                    <a:pt x="385818" y="61562"/>
                  </a:lnTo>
                  <a:lnTo>
                    <a:pt x="388108" y="94662"/>
                  </a:lnTo>
                  <a:lnTo>
                    <a:pt x="388412" y="127274"/>
                  </a:lnTo>
                  <a:lnTo>
                    <a:pt x="389284" y="137569"/>
                  </a:lnTo>
                  <a:lnTo>
                    <a:pt x="392492" y="144967"/>
                  </a:lnTo>
                  <a:lnTo>
                    <a:pt x="399060" y="153892"/>
                  </a:lnTo>
                  <a:lnTo>
                    <a:pt x="418938" y="1671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MARTInkShape-1171"/>
            <p:cNvSpPr/>
            <p:nvPr/>
          </p:nvSpPr>
          <p:spPr>
            <a:xfrm>
              <a:off x="1569821" y="4876800"/>
              <a:ext cx="129439" cy="281431"/>
            </a:xfrm>
            <a:custGeom>
              <a:avLst/>
              <a:gdLst/>
              <a:ahLst/>
              <a:cxnLst/>
              <a:rect l="0" t="0" r="0" b="0"/>
              <a:pathLst>
                <a:path w="129439" h="281431">
                  <a:moveTo>
                    <a:pt x="45617" y="0"/>
                  </a:moveTo>
                  <a:lnTo>
                    <a:pt x="45617" y="4045"/>
                  </a:lnTo>
                  <a:lnTo>
                    <a:pt x="43359" y="8289"/>
                  </a:lnTo>
                  <a:lnTo>
                    <a:pt x="41572" y="10605"/>
                  </a:lnTo>
                  <a:lnTo>
                    <a:pt x="39056" y="26001"/>
                  </a:lnTo>
                  <a:lnTo>
                    <a:pt x="35880" y="63629"/>
                  </a:lnTo>
                  <a:lnTo>
                    <a:pt x="32007" y="92230"/>
                  </a:lnTo>
                  <a:lnTo>
                    <a:pt x="28603" y="124412"/>
                  </a:lnTo>
                  <a:lnTo>
                    <a:pt x="24490" y="158500"/>
                  </a:lnTo>
                  <a:lnTo>
                    <a:pt x="21014" y="190050"/>
                  </a:lnTo>
                  <a:lnTo>
                    <a:pt x="16877" y="220845"/>
                  </a:lnTo>
                  <a:lnTo>
                    <a:pt x="13397" y="246905"/>
                  </a:lnTo>
                  <a:lnTo>
                    <a:pt x="5777" y="273251"/>
                  </a:lnTo>
                  <a:lnTo>
                    <a:pt x="242" y="281430"/>
                  </a:lnTo>
                  <a:lnTo>
                    <a:pt x="0" y="277744"/>
                  </a:lnTo>
                  <a:lnTo>
                    <a:pt x="2202" y="273584"/>
                  </a:lnTo>
                  <a:lnTo>
                    <a:pt x="3974" y="271288"/>
                  </a:lnTo>
                  <a:lnTo>
                    <a:pt x="11253" y="235284"/>
                  </a:lnTo>
                  <a:lnTo>
                    <a:pt x="20454" y="200318"/>
                  </a:lnTo>
                  <a:lnTo>
                    <a:pt x="32948" y="164353"/>
                  </a:lnTo>
                  <a:lnTo>
                    <a:pt x="44591" y="147849"/>
                  </a:lnTo>
                  <a:lnTo>
                    <a:pt x="58766" y="136283"/>
                  </a:lnTo>
                  <a:lnTo>
                    <a:pt x="69645" y="131536"/>
                  </a:lnTo>
                  <a:lnTo>
                    <a:pt x="78232" y="130132"/>
                  </a:lnTo>
                  <a:lnTo>
                    <a:pt x="83536" y="132060"/>
                  </a:lnTo>
                  <a:lnTo>
                    <a:pt x="93841" y="140196"/>
                  </a:lnTo>
                  <a:lnTo>
                    <a:pt x="96685" y="145001"/>
                  </a:lnTo>
                  <a:lnTo>
                    <a:pt x="105386" y="177224"/>
                  </a:lnTo>
                  <a:lnTo>
                    <a:pt x="112453" y="211359"/>
                  </a:lnTo>
                  <a:lnTo>
                    <a:pt x="114813" y="243733"/>
                  </a:lnTo>
                  <a:lnTo>
                    <a:pt x="120727" y="267386"/>
                  </a:lnTo>
                  <a:lnTo>
                    <a:pt x="121937" y="269695"/>
                  </a:lnTo>
                  <a:lnTo>
                    <a:pt x="123590" y="271238"/>
                  </a:lnTo>
                  <a:lnTo>
                    <a:pt x="129438" y="2743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SMARTInkShape-1172"/>
            <p:cNvSpPr/>
            <p:nvPr/>
          </p:nvSpPr>
          <p:spPr>
            <a:xfrm>
              <a:off x="1372891" y="5015017"/>
              <a:ext cx="90148" cy="158964"/>
            </a:xfrm>
            <a:custGeom>
              <a:avLst/>
              <a:gdLst/>
              <a:ahLst/>
              <a:cxnLst/>
              <a:rect l="0" t="0" r="0" b="0"/>
              <a:pathLst>
                <a:path w="90148" h="158964">
                  <a:moveTo>
                    <a:pt x="90147" y="6563"/>
                  </a:moveTo>
                  <a:lnTo>
                    <a:pt x="78795" y="6563"/>
                  </a:lnTo>
                  <a:lnTo>
                    <a:pt x="74378" y="4305"/>
                  </a:lnTo>
                  <a:lnTo>
                    <a:pt x="69593" y="1326"/>
                  </a:lnTo>
                  <a:lnTo>
                    <a:pt x="64644" y="0"/>
                  </a:lnTo>
                  <a:lnTo>
                    <a:pt x="62139" y="496"/>
                  </a:lnTo>
                  <a:lnTo>
                    <a:pt x="54567" y="5235"/>
                  </a:lnTo>
                  <a:lnTo>
                    <a:pt x="34110" y="25452"/>
                  </a:lnTo>
                  <a:lnTo>
                    <a:pt x="23965" y="39064"/>
                  </a:lnTo>
                  <a:lnTo>
                    <a:pt x="15297" y="45843"/>
                  </a:lnTo>
                  <a:lnTo>
                    <a:pt x="12307" y="50530"/>
                  </a:lnTo>
                  <a:lnTo>
                    <a:pt x="1615" y="84814"/>
                  </a:lnTo>
                  <a:lnTo>
                    <a:pt x="0" y="95246"/>
                  </a:lnTo>
                  <a:lnTo>
                    <a:pt x="3137" y="110638"/>
                  </a:lnTo>
                  <a:lnTo>
                    <a:pt x="9427" y="125923"/>
                  </a:lnTo>
                  <a:lnTo>
                    <a:pt x="16455" y="133836"/>
                  </a:lnTo>
                  <a:lnTo>
                    <a:pt x="40524" y="148503"/>
                  </a:lnTo>
                  <a:lnTo>
                    <a:pt x="60770" y="155487"/>
                  </a:lnTo>
                  <a:lnTo>
                    <a:pt x="90147" y="1589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SMARTInkShape-1173"/>
            <p:cNvSpPr/>
            <p:nvPr/>
          </p:nvSpPr>
          <p:spPr>
            <a:xfrm>
              <a:off x="1211577" y="5006339"/>
              <a:ext cx="114301" cy="129542"/>
            </a:xfrm>
            <a:custGeom>
              <a:avLst/>
              <a:gdLst/>
              <a:ahLst/>
              <a:cxnLst/>
              <a:rect l="0" t="0" r="0" b="0"/>
              <a:pathLst>
                <a:path w="114301" h="129542">
                  <a:moveTo>
                    <a:pt x="0" y="0"/>
                  </a:moveTo>
                  <a:lnTo>
                    <a:pt x="0" y="36045"/>
                  </a:lnTo>
                  <a:lnTo>
                    <a:pt x="6085" y="55976"/>
                  </a:lnTo>
                  <a:lnTo>
                    <a:pt x="10606" y="66083"/>
                  </a:lnTo>
                  <a:lnTo>
                    <a:pt x="47032" y="100757"/>
                  </a:lnTo>
                  <a:lnTo>
                    <a:pt x="58999" y="110757"/>
                  </a:lnTo>
                  <a:lnTo>
                    <a:pt x="96466" y="127222"/>
                  </a:lnTo>
                  <a:lnTo>
                    <a:pt x="11430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SMARTInkShape-1174"/>
            <p:cNvSpPr/>
            <p:nvPr/>
          </p:nvSpPr>
          <p:spPr>
            <a:xfrm>
              <a:off x="1150619" y="5021580"/>
              <a:ext cx="129540" cy="121921"/>
            </a:xfrm>
            <a:custGeom>
              <a:avLst/>
              <a:gdLst/>
              <a:ahLst/>
              <a:cxnLst/>
              <a:rect l="0" t="0" r="0" b="0"/>
              <a:pathLst>
                <a:path w="129540" h="121921">
                  <a:moveTo>
                    <a:pt x="129539" y="0"/>
                  </a:moveTo>
                  <a:lnTo>
                    <a:pt x="129539" y="4045"/>
                  </a:lnTo>
                  <a:lnTo>
                    <a:pt x="128693" y="5237"/>
                  </a:lnTo>
                  <a:lnTo>
                    <a:pt x="127283" y="6030"/>
                  </a:lnTo>
                  <a:lnTo>
                    <a:pt x="125493" y="6560"/>
                  </a:lnTo>
                  <a:lnTo>
                    <a:pt x="121252" y="11665"/>
                  </a:lnTo>
                  <a:lnTo>
                    <a:pt x="108284" y="32706"/>
                  </a:lnTo>
                  <a:lnTo>
                    <a:pt x="75997" y="67493"/>
                  </a:lnTo>
                  <a:lnTo>
                    <a:pt x="55163" y="92988"/>
                  </a:lnTo>
                  <a:lnTo>
                    <a:pt x="21601" y="114093"/>
                  </a:lnTo>
                  <a:lnTo>
                    <a:pt x="9503" y="119598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SMARTInkShape-1175"/>
            <p:cNvSpPr/>
            <p:nvPr/>
          </p:nvSpPr>
          <p:spPr>
            <a:xfrm>
              <a:off x="945971" y="4968618"/>
              <a:ext cx="134846" cy="159642"/>
            </a:xfrm>
            <a:custGeom>
              <a:avLst/>
              <a:gdLst/>
              <a:ahLst/>
              <a:cxnLst/>
              <a:rect l="0" t="0" r="0" b="0"/>
              <a:pathLst>
                <a:path w="134846" h="159642">
                  <a:moveTo>
                    <a:pt x="21767" y="37721"/>
                  </a:moveTo>
                  <a:lnTo>
                    <a:pt x="21767" y="49071"/>
                  </a:lnTo>
                  <a:lnTo>
                    <a:pt x="24025" y="53490"/>
                  </a:lnTo>
                  <a:lnTo>
                    <a:pt x="25812" y="55855"/>
                  </a:lnTo>
                  <a:lnTo>
                    <a:pt x="30057" y="58480"/>
                  </a:lnTo>
                  <a:lnTo>
                    <a:pt x="39464" y="59959"/>
                  </a:lnTo>
                  <a:lnTo>
                    <a:pt x="72711" y="60545"/>
                  </a:lnTo>
                  <a:lnTo>
                    <a:pt x="92069" y="59727"/>
                  </a:lnTo>
                  <a:lnTo>
                    <a:pt x="107183" y="54549"/>
                  </a:lnTo>
                  <a:lnTo>
                    <a:pt x="115610" y="52820"/>
                  </a:lnTo>
                  <a:lnTo>
                    <a:pt x="122178" y="49228"/>
                  </a:lnTo>
                  <a:lnTo>
                    <a:pt x="125662" y="44812"/>
                  </a:lnTo>
                  <a:lnTo>
                    <a:pt x="128057" y="40025"/>
                  </a:lnTo>
                  <a:lnTo>
                    <a:pt x="133316" y="32572"/>
                  </a:lnTo>
                  <a:lnTo>
                    <a:pt x="134845" y="27531"/>
                  </a:lnTo>
                  <a:lnTo>
                    <a:pt x="133267" y="20210"/>
                  </a:lnTo>
                  <a:lnTo>
                    <a:pt x="131660" y="15887"/>
                  </a:lnTo>
                  <a:lnTo>
                    <a:pt x="129742" y="13005"/>
                  </a:lnTo>
                  <a:lnTo>
                    <a:pt x="115639" y="2511"/>
                  </a:lnTo>
                  <a:lnTo>
                    <a:pt x="110620" y="905"/>
                  </a:lnTo>
                  <a:lnTo>
                    <a:pt x="98987" y="0"/>
                  </a:lnTo>
                  <a:lnTo>
                    <a:pt x="69894" y="6216"/>
                  </a:lnTo>
                  <a:lnTo>
                    <a:pt x="59808" y="11302"/>
                  </a:lnTo>
                  <a:lnTo>
                    <a:pt x="24305" y="36478"/>
                  </a:lnTo>
                  <a:lnTo>
                    <a:pt x="4433" y="72335"/>
                  </a:lnTo>
                  <a:lnTo>
                    <a:pt x="0" y="93414"/>
                  </a:lnTo>
                  <a:lnTo>
                    <a:pt x="79" y="108786"/>
                  </a:lnTo>
                  <a:lnTo>
                    <a:pt x="3098" y="118976"/>
                  </a:lnTo>
                  <a:lnTo>
                    <a:pt x="13602" y="134234"/>
                  </a:lnTo>
                  <a:lnTo>
                    <a:pt x="48823" y="154115"/>
                  </a:lnTo>
                  <a:lnTo>
                    <a:pt x="75090" y="158548"/>
                  </a:lnTo>
                  <a:lnTo>
                    <a:pt x="113206" y="159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SMARTInkShape-1176"/>
            <p:cNvSpPr/>
            <p:nvPr/>
          </p:nvSpPr>
          <p:spPr>
            <a:xfrm>
              <a:off x="571500" y="4998758"/>
              <a:ext cx="132850" cy="151141"/>
            </a:xfrm>
            <a:custGeom>
              <a:avLst/>
              <a:gdLst/>
              <a:ahLst/>
              <a:cxnLst/>
              <a:rect l="0" t="0" r="0" b="0"/>
              <a:pathLst>
                <a:path w="132850" h="151141">
                  <a:moveTo>
                    <a:pt x="121919" y="22822"/>
                  </a:moveTo>
                  <a:lnTo>
                    <a:pt x="121919" y="18776"/>
                  </a:lnTo>
                  <a:lnTo>
                    <a:pt x="119661" y="14532"/>
                  </a:lnTo>
                  <a:lnTo>
                    <a:pt x="114989" y="9823"/>
                  </a:lnTo>
                  <a:lnTo>
                    <a:pt x="103685" y="3259"/>
                  </a:lnTo>
                  <a:lnTo>
                    <a:pt x="93751" y="939"/>
                  </a:lnTo>
                  <a:lnTo>
                    <a:pt x="55771" y="0"/>
                  </a:lnTo>
                  <a:lnTo>
                    <a:pt x="30301" y="815"/>
                  </a:lnTo>
                  <a:lnTo>
                    <a:pt x="14245" y="6045"/>
                  </a:lnTo>
                  <a:lnTo>
                    <a:pt x="2041" y="13829"/>
                  </a:lnTo>
                  <a:lnTo>
                    <a:pt x="907" y="16849"/>
                  </a:lnTo>
                  <a:lnTo>
                    <a:pt x="605" y="18838"/>
                  </a:lnTo>
                  <a:lnTo>
                    <a:pt x="2526" y="23309"/>
                  </a:lnTo>
                  <a:lnTo>
                    <a:pt x="17927" y="40630"/>
                  </a:lnTo>
                  <a:lnTo>
                    <a:pt x="53544" y="60923"/>
                  </a:lnTo>
                  <a:lnTo>
                    <a:pt x="83156" y="74466"/>
                  </a:lnTo>
                  <a:lnTo>
                    <a:pt x="112375" y="100809"/>
                  </a:lnTo>
                  <a:lnTo>
                    <a:pt x="131967" y="128125"/>
                  </a:lnTo>
                  <a:lnTo>
                    <a:pt x="132849" y="131971"/>
                  </a:lnTo>
                  <a:lnTo>
                    <a:pt x="132594" y="135380"/>
                  </a:lnTo>
                  <a:lnTo>
                    <a:pt x="131575" y="138501"/>
                  </a:lnTo>
                  <a:lnTo>
                    <a:pt x="130050" y="140581"/>
                  </a:lnTo>
                  <a:lnTo>
                    <a:pt x="119112" y="148237"/>
                  </a:lnTo>
                  <a:lnTo>
                    <a:pt x="111923" y="150530"/>
                  </a:lnTo>
                  <a:lnTo>
                    <a:pt x="107633" y="151140"/>
                  </a:lnTo>
                  <a:lnTo>
                    <a:pt x="73567" y="144528"/>
                  </a:lnTo>
                  <a:lnTo>
                    <a:pt x="35835" y="131597"/>
                  </a:lnTo>
                  <a:lnTo>
                    <a:pt x="28971" y="130899"/>
                  </a:lnTo>
                  <a:lnTo>
                    <a:pt x="23547" y="128739"/>
                  </a:lnTo>
                  <a:lnTo>
                    <a:pt x="8759" y="117623"/>
                  </a:lnTo>
                  <a:lnTo>
                    <a:pt x="5838" y="116503"/>
                  </a:lnTo>
                  <a:lnTo>
                    <a:pt x="3892" y="114908"/>
                  </a:lnTo>
                  <a:lnTo>
                    <a:pt x="0" y="1066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SMARTInkShape-1177"/>
            <p:cNvSpPr/>
            <p:nvPr/>
          </p:nvSpPr>
          <p:spPr>
            <a:xfrm>
              <a:off x="336601" y="4976200"/>
              <a:ext cx="204419" cy="167301"/>
            </a:xfrm>
            <a:custGeom>
              <a:avLst/>
              <a:gdLst/>
              <a:ahLst/>
              <a:cxnLst/>
              <a:rect l="0" t="0" r="0" b="0"/>
              <a:pathLst>
                <a:path w="204419" h="167301">
                  <a:moveTo>
                    <a:pt x="105358" y="14900"/>
                  </a:moveTo>
                  <a:lnTo>
                    <a:pt x="105358" y="10854"/>
                  </a:lnTo>
                  <a:lnTo>
                    <a:pt x="104510" y="9663"/>
                  </a:lnTo>
                  <a:lnTo>
                    <a:pt x="103100" y="8867"/>
                  </a:lnTo>
                  <a:lnTo>
                    <a:pt x="101313" y="8339"/>
                  </a:lnTo>
                  <a:lnTo>
                    <a:pt x="91514" y="2251"/>
                  </a:lnTo>
                  <a:lnTo>
                    <a:pt x="69311" y="0"/>
                  </a:lnTo>
                  <a:lnTo>
                    <a:pt x="61681" y="2069"/>
                  </a:lnTo>
                  <a:lnTo>
                    <a:pt x="26401" y="20919"/>
                  </a:lnTo>
                  <a:lnTo>
                    <a:pt x="16362" y="29146"/>
                  </a:lnTo>
                  <a:lnTo>
                    <a:pt x="10771" y="38445"/>
                  </a:lnTo>
                  <a:lnTo>
                    <a:pt x="0" y="73358"/>
                  </a:lnTo>
                  <a:lnTo>
                    <a:pt x="3113" y="88571"/>
                  </a:lnTo>
                  <a:lnTo>
                    <a:pt x="9400" y="99758"/>
                  </a:lnTo>
                  <a:lnTo>
                    <a:pt x="16625" y="108433"/>
                  </a:lnTo>
                  <a:lnTo>
                    <a:pt x="28173" y="116367"/>
                  </a:lnTo>
                  <a:lnTo>
                    <a:pt x="42317" y="120036"/>
                  </a:lnTo>
                  <a:lnTo>
                    <a:pt x="49965" y="118636"/>
                  </a:lnTo>
                  <a:lnTo>
                    <a:pt x="88005" y="98642"/>
                  </a:lnTo>
                  <a:lnTo>
                    <a:pt x="99861" y="88545"/>
                  </a:lnTo>
                  <a:lnTo>
                    <a:pt x="102915" y="81215"/>
                  </a:lnTo>
                  <a:lnTo>
                    <a:pt x="105118" y="73160"/>
                  </a:lnTo>
                  <a:lnTo>
                    <a:pt x="111175" y="61089"/>
                  </a:lnTo>
                  <a:lnTo>
                    <a:pt x="112968" y="38207"/>
                  </a:lnTo>
                  <a:lnTo>
                    <a:pt x="112978" y="55684"/>
                  </a:lnTo>
                  <a:lnTo>
                    <a:pt x="115236" y="60684"/>
                  </a:lnTo>
                  <a:lnTo>
                    <a:pt x="117023" y="63202"/>
                  </a:lnTo>
                  <a:lnTo>
                    <a:pt x="127318" y="93940"/>
                  </a:lnTo>
                  <a:lnTo>
                    <a:pt x="150652" y="129217"/>
                  </a:lnTo>
                  <a:lnTo>
                    <a:pt x="156816" y="138521"/>
                  </a:lnTo>
                  <a:lnTo>
                    <a:pt x="174569" y="151392"/>
                  </a:lnTo>
                  <a:lnTo>
                    <a:pt x="196184" y="164983"/>
                  </a:lnTo>
                  <a:lnTo>
                    <a:pt x="204418" y="167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SMARTInkShape-1178"/>
            <p:cNvSpPr/>
            <p:nvPr/>
          </p:nvSpPr>
          <p:spPr>
            <a:xfrm>
              <a:off x="1028700" y="4358640"/>
              <a:ext cx="22250" cy="220979"/>
            </a:xfrm>
            <a:custGeom>
              <a:avLst/>
              <a:gdLst/>
              <a:ahLst/>
              <a:cxnLst/>
              <a:rect l="0" t="0" r="0" b="0"/>
              <a:pathLst>
                <a:path w="22250" h="220979">
                  <a:moveTo>
                    <a:pt x="7619" y="0"/>
                  </a:moveTo>
                  <a:lnTo>
                    <a:pt x="7619" y="36044"/>
                  </a:lnTo>
                  <a:lnTo>
                    <a:pt x="18223" y="70126"/>
                  </a:lnTo>
                  <a:lnTo>
                    <a:pt x="22249" y="106883"/>
                  </a:lnTo>
                  <a:lnTo>
                    <a:pt x="20421" y="129598"/>
                  </a:lnTo>
                  <a:lnTo>
                    <a:pt x="15073" y="167648"/>
                  </a:lnTo>
                  <a:lnTo>
                    <a:pt x="7538" y="205584"/>
                  </a:lnTo>
                  <a:lnTo>
                    <a:pt x="5872" y="208175"/>
                  </a:lnTo>
                  <a:lnTo>
                    <a:pt x="3914" y="209902"/>
                  </a:lnTo>
                  <a:lnTo>
                    <a:pt x="1740" y="214080"/>
                  </a:lnTo>
                  <a:lnTo>
                    <a:pt x="0" y="2209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SMARTInkShape-1179"/>
            <p:cNvSpPr/>
            <p:nvPr/>
          </p:nvSpPr>
          <p:spPr>
            <a:xfrm>
              <a:off x="829117" y="4328159"/>
              <a:ext cx="146095" cy="132727"/>
            </a:xfrm>
            <a:custGeom>
              <a:avLst/>
              <a:gdLst/>
              <a:ahLst/>
              <a:cxnLst/>
              <a:rect l="0" t="0" r="0" b="0"/>
              <a:pathLst>
                <a:path w="146095" h="132727">
                  <a:moveTo>
                    <a:pt x="92902" y="15241"/>
                  </a:moveTo>
                  <a:lnTo>
                    <a:pt x="70945" y="15241"/>
                  </a:lnTo>
                  <a:lnTo>
                    <a:pt x="63953" y="17497"/>
                  </a:lnTo>
                  <a:lnTo>
                    <a:pt x="30010" y="36495"/>
                  </a:lnTo>
                  <a:lnTo>
                    <a:pt x="17325" y="54027"/>
                  </a:lnTo>
                  <a:lnTo>
                    <a:pt x="11051" y="62959"/>
                  </a:lnTo>
                  <a:lnTo>
                    <a:pt x="2620" y="69750"/>
                  </a:lnTo>
                  <a:lnTo>
                    <a:pt x="540" y="73594"/>
                  </a:lnTo>
                  <a:lnTo>
                    <a:pt x="0" y="77848"/>
                  </a:lnTo>
                  <a:lnTo>
                    <a:pt x="3590" y="106824"/>
                  </a:lnTo>
                  <a:lnTo>
                    <a:pt x="5421" y="111856"/>
                  </a:lnTo>
                  <a:lnTo>
                    <a:pt x="8334" y="115212"/>
                  </a:lnTo>
                  <a:lnTo>
                    <a:pt x="44812" y="132264"/>
                  </a:lnTo>
                  <a:lnTo>
                    <a:pt x="57135" y="132726"/>
                  </a:lnTo>
                  <a:lnTo>
                    <a:pt x="94695" y="127562"/>
                  </a:lnTo>
                  <a:lnTo>
                    <a:pt x="124309" y="116580"/>
                  </a:lnTo>
                  <a:lnTo>
                    <a:pt x="131694" y="111645"/>
                  </a:lnTo>
                  <a:lnTo>
                    <a:pt x="140614" y="100061"/>
                  </a:lnTo>
                  <a:lnTo>
                    <a:pt x="144575" y="85904"/>
                  </a:lnTo>
                  <a:lnTo>
                    <a:pt x="146094" y="62400"/>
                  </a:lnTo>
                  <a:lnTo>
                    <a:pt x="140130" y="42962"/>
                  </a:lnTo>
                  <a:lnTo>
                    <a:pt x="130799" y="25076"/>
                  </a:lnTo>
                  <a:lnTo>
                    <a:pt x="1081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SMARTInkShape-1180"/>
            <p:cNvSpPr/>
            <p:nvPr/>
          </p:nvSpPr>
          <p:spPr>
            <a:xfrm>
              <a:off x="670731" y="4297707"/>
              <a:ext cx="109869" cy="144648"/>
            </a:xfrm>
            <a:custGeom>
              <a:avLst/>
              <a:gdLst/>
              <a:ahLst/>
              <a:cxnLst/>
              <a:rect l="0" t="0" r="0" b="0"/>
              <a:pathLst>
                <a:path w="109869" h="144648">
                  <a:moveTo>
                    <a:pt x="106507" y="7593"/>
                  </a:moveTo>
                  <a:lnTo>
                    <a:pt x="102462" y="3547"/>
                  </a:lnTo>
                  <a:lnTo>
                    <a:pt x="98219" y="1560"/>
                  </a:lnTo>
                  <a:lnTo>
                    <a:pt x="62871" y="0"/>
                  </a:lnTo>
                  <a:lnTo>
                    <a:pt x="42917" y="824"/>
                  </a:lnTo>
                  <a:lnTo>
                    <a:pt x="6410" y="13839"/>
                  </a:lnTo>
                  <a:lnTo>
                    <a:pt x="1779" y="14806"/>
                  </a:lnTo>
                  <a:lnTo>
                    <a:pt x="1129" y="15787"/>
                  </a:lnTo>
                  <a:lnTo>
                    <a:pt x="0" y="21737"/>
                  </a:lnTo>
                  <a:lnTo>
                    <a:pt x="3923" y="26553"/>
                  </a:lnTo>
                  <a:lnTo>
                    <a:pt x="8138" y="28720"/>
                  </a:lnTo>
                  <a:lnTo>
                    <a:pt x="10449" y="29297"/>
                  </a:lnTo>
                  <a:lnTo>
                    <a:pt x="21085" y="35461"/>
                  </a:lnTo>
                  <a:lnTo>
                    <a:pt x="58383" y="48576"/>
                  </a:lnTo>
                  <a:lnTo>
                    <a:pt x="77748" y="59306"/>
                  </a:lnTo>
                  <a:lnTo>
                    <a:pt x="106448" y="97304"/>
                  </a:lnTo>
                  <a:lnTo>
                    <a:pt x="109009" y="100421"/>
                  </a:lnTo>
                  <a:lnTo>
                    <a:pt x="109868" y="104192"/>
                  </a:lnTo>
                  <a:lnTo>
                    <a:pt x="107117" y="123270"/>
                  </a:lnTo>
                  <a:lnTo>
                    <a:pt x="104522" y="128996"/>
                  </a:lnTo>
                  <a:lnTo>
                    <a:pt x="102643" y="131709"/>
                  </a:lnTo>
                  <a:lnTo>
                    <a:pt x="99699" y="133517"/>
                  </a:lnTo>
                  <a:lnTo>
                    <a:pt x="67206" y="143552"/>
                  </a:lnTo>
                  <a:lnTo>
                    <a:pt x="37624" y="144647"/>
                  </a:lnTo>
                  <a:lnTo>
                    <a:pt x="15069" y="1371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SMARTInkShape-1181"/>
            <p:cNvSpPr/>
            <p:nvPr/>
          </p:nvSpPr>
          <p:spPr>
            <a:xfrm>
              <a:off x="225307" y="3893915"/>
              <a:ext cx="169380" cy="190394"/>
            </a:xfrm>
            <a:custGeom>
              <a:avLst/>
              <a:gdLst/>
              <a:ahLst/>
              <a:cxnLst/>
              <a:rect l="0" t="0" r="0" b="0"/>
              <a:pathLst>
                <a:path w="169380" h="190394">
                  <a:moveTo>
                    <a:pt x="148073" y="15144"/>
                  </a:moveTo>
                  <a:lnTo>
                    <a:pt x="148073" y="11098"/>
                  </a:lnTo>
                  <a:lnTo>
                    <a:pt x="147226" y="9907"/>
                  </a:lnTo>
                  <a:lnTo>
                    <a:pt x="145815" y="9113"/>
                  </a:lnTo>
                  <a:lnTo>
                    <a:pt x="137467" y="7839"/>
                  </a:lnTo>
                  <a:lnTo>
                    <a:pt x="135922" y="6886"/>
                  </a:lnTo>
                  <a:lnTo>
                    <a:pt x="134890" y="5405"/>
                  </a:lnTo>
                  <a:lnTo>
                    <a:pt x="134204" y="3571"/>
                  </a:lnTo>
                  <a:lnTo>
                    <a:pt x="132901" y="2349"/>
                  </a:lnTo>
                  <a:lnTo>
                    <a:pt x="129192" y="991"/>
                  </a:lnTo>
                  <a:lnTo>
                    <a:pt x="114956" y="0"/>
                  </a:lnTo>
                  <a:lnTo>
                    <a:pt x="82636" y="6474"/>
                  </a:lnTo>
                  <a:lnTo>
                    <a:pt x="45045" y="18038"/>
                  </a:lnTo>
                  <a:lnTo>
                    <a:pt x="8846" y="33992"/>
                  </a:lnTo>
                  <a:lnTo>
                    <a:pt x="893" y="40861"/>
                  </a:lnTo>
                  <a:lnTo>
                    <a:pt x="0" y="43295"/>
                  </a:lnTo>
                  <a:lnTo>
                    <a:pt x="251" y="45765"/>
                  </a:lnTo>
                  <a:lnTo>
                    <a:pt x="2786" y="50767"/>
                  </a:lnTo>
                  <a:lnTo>
                    <a:pt x="13720" y="63412"/>
                  </a:lnTo>
                  <a:lnTo>
                    <a:pt x="20909" y="66230"/>
                  </a:lnTo>
                  <a:lnTo>
                    <a:pt x="25195" y="66980"/>
                  </a:lnTo>
                  <a:lnTo>
                    <a:pt x="51477" y="80349"/>
                  </a:lnTo>
                  <a:lnTo>
                    <a:pt x="79978" y="87102"/>
                  </a:lnTo>
                  <a:lnTo>
                    <a:pt x="111625" y="105106"/>
                  </a:lnTo>
                  <a:lnTo>
                    <a:pt x="136734" y="116451"/>
                  </a:lnTo>
                  <a:lnTo>
                    <a:pt x="145290" y="123952"/>
                  </a:lnTo>
                  <a:lnTo>
                    <a:pt x="167437" y="149549"/>
                  </a:lnTo>
                  <a:lnTo>
                    <a:pt x="169379" y="154749"/>
                  </a:lnTo>
                  <a:lnTo>
                    <a:pt x="169048" y="157321"/>
                  </a:lnTo>
                  <a:lnTo>
                    <a:pt x="166427" y="162435"/>
                  </a:lnTo>
                  <a:lnTo>
                    <a:pt x="152980" y="177700"/>
                  </a:lnTo>
                  <a:lnTo>
                    <a:pt x="137389" y="185322"/>
                  </a:lnTo>
                  <a:lnTo>
                    <a:pt x="110237" y="189736"/>
                  </a:lnTo>
                  <a:lnTo>
                    <a:pt x="73485" y="190346"/>
                  </a:lnTo>
                  <a:lnTo>
                    <a:pt x="55915" y="190393"/>
                  </a:lnTo>
                  <a:lnTo>
                    <a:pt x="49823" y="188142"/>
                  </a:lnTo>
                  <a:lnTo>
                    <a:pt x="43056" y="183843"/>
                  </a:lnTo>
                  <a:lnTo>
                    <a:pt x="42132" y="180997"/>
                  </a:lnTo>
                  <a:lnTo>
                    <a:pt x="41393" y="1751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SMARTInkShape-1182"/>
            <p:cNvSpPr/>
            <p:nvPr/>
          </p:nvSpPr>
          <p:spPr>
            <a:xfrm>
              <a:off x="434338" y="3970018"/>
              <a:ext cx="38101" cy="243842"/>
            </a:xfrm>
            <a:custGeom>
              <a:avLst/>
              <a:gdLst/>
              <a:ahLst/>
              <a:cxnLst/>
              <a:rect l="0" t="0" r="0" b="0"/>
              <a:pathLst>
                <a:path w="38101" h="243842">
                  <a:moveTo>
                    <a:pt x="38100" y="0"/>
                  </a:moveTo>
                  <a:lnTo>
                    <a:pt x="38100" y="6562"/>
                  </a:lnTo>
                  <a:lnTo>
                    <a:pt x="32070" y="24059"/>
                  </a:lnTo>
                  <a:lnTo>
                    <a:pt x="30621" y="61735"/>
                  </a:lnTo>
                  <a:lnTo>
                    <a:pt x="32781" y="84050"/>
                  </a:lnTo>
                  <a:lnTo>
                    <a:pt x="34888" y="100009"/>
                  </a:lnTo>
                  <a:lnTo>
                    <a:pt x="31602" y="137851"/>
                  </a:lnTo>
                  <a:lnTo>
                    <a:pt x="26657" y="173893"/>
                  </a:lnTo>
                  <a:lnTo>
                    <a:pt x="15072" y="210924"/>
                  </a:lnTo>
                  <a:lnTo>
                    <a:pt x="0" y="2438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SMARTInkShape-1183"/>
            <p:cNvSpPr/>
            <p:nvPr/>
          </p:nvSpPr>
          <p:spPr>
            <a:xfrm>
              <a:off x="458257" y="3894901"/>
              <a:ext cx="165901" cy="143655"/>
            </a:xfrm>
            <a:custGeom>
              <a:avLst/>
              <a:gdLst/>
              <a:ahLst/>
              <a:cxnLst/>
              <a:rect l="0" t="0" r="0" b="0"/>
              <a:pathLst>
                <a:path w="165901" h="143655">
                  <a:moveTo>
                    <a:pt x="6562" y="37017"/>
                  </a:moveTo>
                  <a:lnTo>
                    <a:pt x="6562" y="29712"/>
                  </a:lnTo>
                  <a:lnTo>
                    <a:pt x="1324" y="23376"/>
                  </a:lnTo>
                  <a:lnTo>
                    <a:pt x="0" y="18820"/>
                  </a:lnTo>
                  <a:lnTo>
                    <a:pt x="494" y="16419"/>
                  </a:lnTo>
                  <a:lnTo>
                    <a:pt x="3301" y="11493"/>
                  </a:lnTo>
                  <a:lnTo>
                    <a:pt x="6082" y="9842"/>
                  </a:lnTo>
                  <a:lnTo>
                    <a:pt x="39569" y="701"/>
                  </a:lnTo>
                  <a:lnTo>
                    <a:pt x="70238" y="0"/>
                  </a:lnTo>
                  <a:lnTo>
                    <a:pt x="105980" y="9554"/>
                  </a:lnTo>
                  <a:lnTo>
                    <a:pt x="137738" y="21842"/>
                  </a:lnTo>
                  <a:lnTo>
                    <a:pt x="150376" y="27732"/>
                  </a:lnTo>
                  <a:lnTo>
                    <a:pt x="158815" y="35995"/>
                  </a:lnTo>
                  <a:lnTo>
                    <a:pt x="163129" y="43055"/>
                  </a:lnTo>
                  <a:lnTo>
                    <a:pt x="165047" y="49862"/>
                  </a:lnTo>
                  <a:lnTo>
                    <a:pt x="165900" y="58530"/>
                  </a:lnTo>
                  <a:lnTo>
                    <a:pt x="162333" y="72932"/>
                  </a:lnTo>
                  <a:lnTo>
                    <a:pt x="155915" y="87922"/>
                  </a:lnTo>
                  <a:lnTo>
                    <a:pt x="123970" y="118307"/>
                  </a:lnTo>
                  <a:lnTo>
                    <a:pt x="97110" y="132536"/>
                  </a:lnTo>
                  <a:lnTo>
                    <a:pt x="69602" y="141242"/>
                  </a:lnTo>
                  <a:lnTo>
                    <a:pt x="33451" y="143483"/>
                  </a:lnTo>
                  <a:lnTo>
                    <a:pt x="20057" y="143654"/>
                  </a:lnTo>
                  <a:lnTo>
                    <a:pt x="18100" y="142823"/>
                  </a:lnTo>
                  <a:lnTo>
                    <a:pt x="16792" y="141422"/>
                  </a:lnTo>
                  <a:lnTo>
                    <a:pt x="14181" y="1360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SMARTInkShape-1184"/>
            <p:cNvSpPr/>
            <p:nvPr/>
          </p:nvSpPr>
          <p:spPr>
            <a:xfrm>
              <a:off x="652219" y="3912351"/>
              <a:ext cx="136045" cy="133501"/>
            </a:xfrm>
            <a:custGeom>
              <a:avLst/>
              <a:gdLst/>
              <a:ahLst/>
              <a:cxnLst/>
              <a:rect l="0" t="0" r="0" b="0"/>
              <a:pathLst>
                <a:path w="136045" h="133501">
                  <a:moveTo>
                    <a:pt x="109781" y="11949"/>
                  </a:moveTo>
                  <a:lnTo>
                    <a:pt x="103218" y="5388"/>
                  </a:lnTo>
                  <a:lnTo>
                    <a:pt x="96285" y="3689"/>
                  </a:lnTo>
                  <a:lnTo>
                    <a:pt x="91647" y="376"/>
                  </a:lnTo>
                  <a:lnTo>
                    <a:pt x="88379" y="0"/>
                  </a:lnTo>
                  <a:lnTo>
                    <a:pt x="62258" y="6259"/>
                  </a:lnTo>
                  <a:lnTo>
                    <a:pt x="53100" y="11113"/>
                  </a:lnTo>
                  <a:lnTo>
                    <a:pt x="32439" y="28782"/>
                  </a:lnTo>
                  <a:lnTo>
                    <a:pt x="23834" y="41113"/>
                  </a:lnTo>
                  <a:lnTo>
                    <a:pt x="8215" y="77036"/>
                  </a:lnTo>
                  <a:lnTo>
                    <a:pt x="570" y="96991"/>
                  </a:lnTo>
                  <a:lnTo>
                    <a:pt x="0" y="107035"/>
                  </a:lnTo>
                  <a:lnTo>
                    <a:pt x="6533" y="124428"/>
                  </a:lnTo>
                  <a:lnTo>
                    <a:pt x="9620" y="127576"/>
                  </a:lnTo>
                  <a:lnTo>
                    <a:pt x="17568" y="131071"/>
                  </a:lnTo>
                  <a:lnTo>
                    <a:pt x="49722" y="133500"/>
                  </a:lnTo>
                  <a:lnTo>
                    <a:pt x="63615" y="132857"/>
                  </a:lnTo>
                  <a:lnTo>
                    <a:pt x="101207" y="120857"/>
                  </a:lnTo>
                  <a:lnTo>
                    <a:pt x="123191" y="108426"/>
                  </a:lnTo>
                  <a:lnTo>
                    <a:pt x="126340" y="105054"/>
                  </a:lnTo>
                  <a:lnTo>
                    <a:pt x="135856" y="82619"/>
                  </a:lnTo>
                  <a:lnTo>
                    <a:pt x="136044" y="72708"/>
                  </a:lnTo>
                  <a:lnTo>
                    <a:pt x="128795" y="43897"/>
                  </a:lnTo>
                  <a:lnTo>
                    <a:pt x="122094" y="33455"/>
                  </a:lnTo>
                  <a:lnTo>
                    <a:pt x="117228" y="29973"/>
                  </a:lnTo>
                  <a:lnTo>
                    <a:pt x="112244" y="27579"/>
                  </a:lnTo>
                  <a:lnTo>
                    <a:pt x="97074" y="15146"/>
                  </a:lnTo>
                  <a:lnTo>
                    <a:pt x="86919" y="119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SMARTInkShape-1185"/>
            <p:cNvSpPr/>
            <p:nvPr/>
          </p:nvSpPr>
          <p:spPr>
            <a:xfrm>
              <a:off x="853438" y="3897441"/>
              <a:ext cx="129540" cy="133539"/>
            </a:xfrm>
            <a:custGeom>
              <a:avLst/>
              <a:gdLst/>
              <a:ahLst/>
              <a:cxnLst/>
              <a:rect l="0" t="0" r="0" b="0"/>
              <a:pathLst>
                <a:path w="129540" h="133539">
                  <a:moveTo>
                    <a:pt x="15239" y="3999"/>
                  </a:moveTo>
                  <a:lnTo>
                    <a:pt x="15239" y="38047"/>
                  </a:lnTo>
                  <a:lnTo>
                    <a:pt x="14394" y="52564"/>
                  </a:lnTo>
                  <a:lnTo>
                    <a:pt x="7479" y="88002"/>
                  </a:lnTo>
                  <a:lnTo>
                    <a:pt x="514" y="123522"/>
                  </a:lnTo>
                  <a:lnTo>
                    <a:pt x="0" y="133523"/>
                  </a:lnTo>
                  <a:lnTo>
                    <a:pt x="848" y="107542"/>
                  </a:lnTo>
                  <a:lnTo>
                    <a:pt x="7760" y="71522"/>
                  </a:lnTo>
                  <a:lnTo>
                    <a:pt x="14341" y="50252"/>
                  </a:lnTo>
                  <a:lnTo>
                    <a:pt x="43708" y="14055"/>
                  </a:lnTo>
                  <a:lnTo>
                    <a:pt x="49905" y="8469"/>
                  </a:lnTo>
                  <a:lnTo>
                    <a:pt x="67429" y="542"/>
                  </a:lnTo>
                  <a:lnTo>
                    <a:pt x="71200" y="0"/>
                  </a:lnTo>
                  <a:lnTo>
                    <a:pt x="86037" y="3305"/>
                  </a:lnTo>
                  <a:lnTo>
                    <a:pt x="87839" y="4382"/>
                  </a:lnTo>
                  <a:lnTo>
                    <a:pt x="89040" y="5947"/>
                  </a:lnTo>
                  <a:lnTo>
                    <a:pt x="104560" y="42346"/>
                  </a:lnTo>
                  <a:lnTo>
                    <a:pt x="112526" y="78631"/>
                  </a:lnTo>
                  <a:lnTo>
                    <a:pt x="116402" y="110541"/>
                  </a:lnTo>
                  <a:lnTo>
                    <a:pt x="122041" y="129129"/>
                  </a:lnTo>
                  <a:lnTo>
                    <a:pt x="123694" y="130599"/>
                  </a:lnTo>
                  <a:lnTo>
                    <a:pt x="129539" y="1335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SMARTInkShape-1186"/>
            <p:cNvSpPr/>
            <p:nvPr/>
          </p:nvSpPr>
          <p:spPr>
            <a:xfrm>
              <a:off x="1025608" y="3916772"/>
              <a:ext cx="193355" cy="295990"/>
            </a:xfrm>
            <a:custGeom>
              <a:avLst/>
              <a:gdLst/>
              <a:ahLst/>
              <a:cxnLst/>
              <a:rect l="0" t="0" r="0" b="0"/>
              <a:pathLst>
                <a:path w="193355" h="295990">
                  <a:moveTo>
                    <a:pt x="109769" y="7528"/>
                  </a:moveTo>
                  <a:lnTo>
                    <a:pt x="105726" y="3482"/>
                  </a:lnTo>
                  <a:lnTo>
                    <a:pt x="101482" y="1495"/>
                  </a:lnTo>
                  <a:lnTo>
                    <a:pt x="77772" y="0"/>
                  </a:lnTo>
                  <a:lnTo>
                    <a:pt x="55897" y="8208"/>
                  </a:lnTo>
                  <a:lnTo>
                    <a:pt x="41032" y="17608"/>
                  </a:lnTo>
                  <a:lnTo>
                    <a:pt x="16617" y="40870"/>
                  </a:lnTo>
                  <a:lnTo>
                    <a:pt x="995" y="65989"/>
                  </a:lnTo>
                  <a:lnTo>
                    <a:pt x="0" y="70209"/>
                  </a:lnTo>
                  <a:lnTo>
                    <a:pt x="184" y="73868"/>
                  </a:lnTo>
                  <a:lnTo>
                    <a:pt x="6562" y="89871"/>
                  </a:lnTo>
                  <a:lnTo>
                    <a:pt x="13527" y="100316"/>
                  </a:lnTo>
                  <a:lnTo>
                    <a:pt x="20710" y="103801"/>
                  </a:lnTo>
                  <a:lnTo>
                    <a:pt x="54031" y="106425"/>
                  </a:lnTo>
                  <a:lnTo>
                    <a:pt x="88505" y="97174"/>
                  </a:lnTo>
                  <a:lnTo>
                    <a:pt x="93054" y="95231"/>
                  </a:lnTo>
                  <a:lnTo>
                    <a:pt x="100366" y="88557"/>
                  </a:lnTo>
                  <a:lnTo>
                    <a:pt x="113770" y="70817"/>
                  </a:lnTo>
                  <a:lnTo>
                    <a:pt x="117248" y="47470"/>
                  </a:lnTo>
                  <a:lnTo>
                    <a:pt x="117388" y="31809"/>
                  </a:lnTo>
                  <a:lnTo>
                    <a:pt x="117391" y="48337"/>
                  </a:lnTo>
                  <a:lnTo>
                    <a:pt x="119649" y="53322"/>
                  </a:lnTo>
                  <a:lnTo>
                    <a:pt x="121437" y="55837"/>
                  </a:lnTo>
                  <a:lnTo>
                    <a:pt x="133160" y="91548"/>
                  </a:lnTo>
                  <a:lnTo>
                    <a:pt x="151484" y="122010"/>
                  </a:lnTo>
                  <a:lnTo>
                    <a:pt x="165123" y="140602"/>
                  </a:lnTo>
                  <a:lnTo>
                    <a:pt x="184531" y="178035"/>
                  </a:lnTo>
                  <a:lnTo>
                    <a:pt x="189565" y="191683"/>
                  </a:lnTo>
                  <a:lnTo>
                    <a:pt x="193061" y="223438"/>
                  </a:lnTo>
                  <a:lnTo>
                    <a:pt x="193354" y="237262"/>
                  </a:lnTo>
                  <a:lnTo>
                    <a:pt x="188969" y="249612"/>
                  </a:lnTo>
                  <a:lnTo>
                    <a:pt x="172358" y="271340"/>
                  </a:lnTo>
                  <a:lnTo>
                    <a:pt x="136151" y="291530"/>
                  </a:lnTo>
                  <a:lnTo>
                    <a:pt x="104570" y="295989"/>
                  </a:lnTo>
                  <a:lnTo>
                    <a:pt x="84993" y="295915"/>
                  </a:lnTo>
                  <a:lnTo>
                    <a:pt x="48558" y="286438"/>
                  </a:lnTo>
                  <a:lnTo>
                    <a:pt x="24365" y="275824"/>
                  </a:lnTo>
                  <a:lnTo>
                    <a:pt x="10146" y="263882"/>
                  </a:lnTo>
                  <a:lnTo>
                    <a:pt x="3092" y="2513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SMARTInkShape-1187"/>
            <p:cNvSpPr/>
            <p:nvPr/>
          </p:nvSpPr>
          <p:spPr>
            <a:xfrm>
              <a:off x="1234438" y="3939540"/>
              <a:ext cx="106683" cy="76201"/>
            </a:xfrm>
            <a:custGeom>
              <a:avLst/>
              <a:gdLst/>
              <a:ahLst/>
              <a:cxnLst/>
              <a:rect l="0" t="0" r="0" b="0"/>
              <a:pathLst>
                <a:path w="106683" h="76201">
                  <a:moveTo>
                    <a:pt x="0" y="0"/>
                  </a:moveTo>
                  <a:lnTo>
                    <a:pt x="0" y="4044"/>
                  </a:lnTo>
                  <a:lnTo>
                    <a:pt x="2258" y="8288"/>
                  </a:lnTo>
                  <a:lnTo>
                    <a:pt x="21254" y="34879"/>
                  </a:lnTo>
                  <a:lnTo>
                    <a:pt x="33204" y="43823"/>
                  </a:lnTo>
                  <a:lnTo>
                    <a:pt x="43330" y="55130"/>
                  </a:lnTo>
                  <a:lnTo>
                    <a:pt x="81194" y="72958"/>
                  </a:lnTo>
                  <a:lnTo>
                    <a:pt x="106682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SMARTInkShape-1188"/>
            <p:cNvSpPr/>
            <p:nvPr/>
          </p:nvSpPr>
          <p:spPr>
            <a:xfrm>
              <a:off x="1341120" y="3886200"/>
              <a:ext cx="53339" cy="266701"/>
            </a:xfrm>
            <a:custGeom>
              <a:avLst/>
              <a:gdLst/>
              <a:ahLst/>
              <a:cxnLst/>
              <a:rect l="0" t="0" r="0" b="0"/>
              <a:pathLst>
                <a:path w="53339" h="266701">
                  <a:moveTo>
                    <a:pt x="53338" y="0"/>
                  </a:moveTo>
                  <a:lnTo>
                    <a:pt x="46779" y="0"/>
                  </a:lnTo>
                  <a:lnTo>
                    <a:pt x="41988" y="4045"/>
                  </a:lnTo>
                  <a:lnTo>
                    <a:pt x="39826" y="8289"/>
                  </a:lnTo>
                  <a:lnTo>
                    <a:pt x="38327" y="26491"/>
                  </a:lnTo>
                  <a:lnTo>
                    <a:pt x="37272" y="57668"/>
                  </a:lnTo>
                  <a:lnTo>
                    <a:pt x="32070" y="90539"/>
                  </a:lnTo>
                  <a:lnTo>
                    <a:pt x="26749" y="125786"/>
                  </a:lnTo>
                  <a:lnTo>
                    <a:pt x="19965" y="155333"/>
                  </a:lnTo>
                  <a:lnTo>
                    <a:pt x="10088" y="189574"/>
                  </a:lnTo>
                  <a:lnTo>
                    <a:pt x="2241" y="220795"/>
                  </a:lnTo>
                  <a:lnTo>
                    <a:pt x="195" y="256137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SMARTInkShape-1189"/>
            <p:cNvSpPr/>
            <p:nvPr/>
          </p:nvSpPr>
          <p:spPr>
            <a:xfrm>
              <a:off x="99060" y="4252900"/>
              <a:ext cx="297178" cy="211116"/>
            </a:xfrm>
            <a:custGeom>
              <a:avLst/>
              <a:gdLst/>
              <a:ahLst/>
              <a:cxnLst/>
              <a:rect l="0" t="0" r="0" b="0"/>
              <a:pathLst>
                <a:path w="297178" h="211116">
                  <a:moveTo>
                    <a:pt x="7619" y="75259"/>
                  </a:moveTo>
                  <a:lnTo>
                    <a:pt x="7619" y="79304"/>
                  </a:lnTo>
                  <a:lnTo>
                    <a:pt x="5362" y="83548"/>
                  </a:lnTo>
                  <a:lnTo>
                    <a:pt x="3573" y="85866"/>
                  </a:lnTo>
                  <a:lnTo>
                    <a:pt x="3228" y="89103"/>
                  </a:lnTo>
                  <a:lnTo>
                    <a:pt x="6874" y="111304"/>
                  </a:lnTo>
                  <a:lnTo>
                    <a:pt x="993" y="147903"/>
                  </a:lnTo>
                  <a:lnTo>
                    <a:pt x="87" y="181825"/>
                  </a:lnTo>
                  <a:lnTo>
                    <a:pt x="0" y="211115"/>
                  </a:lnTo>
                  <a:lnTo>
                    <a:pt x="0" y="201699"/>
                  </a:lnTo>
                  <a:lnTo>
                    <a:pt x="7760" y="165364"/>
                  </a:lnTo>
                  <a:lnTo>
                    <a:pt x="14087" y="128424"/>
                  </a:lnTo>
                  <a:lnTo>
                    <a:pt x="21942" y="92001"/>
                  </a:lnTo>
                  <a:lnTo>
                    <a:pt x="36663" y="54451"/>
                  </a:lnTo>
                  <a:lnTo>
                    <a:pt x="47552" y="32405"/>
                  </a:lnTo>
                  <a:lnTo>
                    <a:pt x="70514" y="6210"/>
                  </a:lnTo>
                  <a:lnTo>
                    <a:pt x="77341" y="2237"/>
                  </a:lnTo>
                  <a:lnTo>
                    <a:pt x="85945" y="0"/>
                  </a:lnTo>
                  <a:lnTo>
                    <a:pt x="88622" y="534"/>
                  </a:lnTo>
                  <a:lnTo>
                    <a:pt x="105608" y="9747"/>
                  </a:lnTo>
                  <a:lnTo>
                    <a:pt x="112695" y="16792"/>
                  </a:lnTo>
                  <a:lnTo>
                    <a:pt x="121444" y="32536"/>
                  </a:lnTo>
                  <a:lnTo>
                    <a:pt x="131985" y="64657"/>
                  </a:lnTo>
                  <a:lnTo>
                    <a:pt x="136983" y="98377"/>
                  </a:lnTo>
                  <a:lnTo>
                    <a:pt x="145247" y="132257"/>
                  </a:lnTo>
                  <a:lnTo>
                    <a:pt x="150278" y="150285"/>
                  </a:lnTo>
                  <a:lnTo>
                    <a:pt x="152274" y="172300"/>
                  </a:lnTo>
                  <a:lnTo>
                    <a:pt x="153163" y="172972"/>
                  </a:lnTo>
                  <a:lnTo>
                    <a:pt x="156765" y="173920"/>
                  </a:lnTo>
                  <a:lnTo>
                    <a:pt x="154904" y="174142"/>
                  </a:lnTo>
                  <a:lnTo>
                    <a:pt x="154069" y="173355"/>
                  </a:lnTo>
                  <a:lnTo>
                    <a:pt x="153141" y="170221"/>
                  </a:lnTo>
                  <a:lnTo>
                    <a:pt x="152465" y="152357"/>
                  </a:lnTo>
                  <a:lnTo>
                    <a:pt x="160695" y="120095"/>
                  </a:lnTo>
                  <a:lnTo>
                    <a:pt x="170312" y="86280"/>
                  </a:lnTo>
                  <a:lnTo>
                    <a:pt x="182895" y="51257"/>
                  </a:lnTo>
                  <a:lnTo>
                    <a:pt x="190505" y="33717"/>
                  </a:lnTo>
                  <a:lnTo>
                    <a:pt x="196427" y="26315"/>
                  </a:lnTo>
                  <a:lnTo>
                    <a:pt x="208437" y="18235"/>
                  </a:lnTo>
                  <a:lnTo>
                    <a:pt x="217732" y="15465"/>
                  </a:lnTo>
                  <a:lnTo>
                    <a:pt x="223204" y="14818"/>
                  </a:lnTo>
                  <a:lnTo>
                    <a:pt x="228460" y="16787"/>
                  </a:lnTo>
                  <a:lnTo>
                    <a:pt x="247365" y="29020"/>
                  </a:lnTo>
                  <a:lnTo>
                    <a:pt x="256976" y="40315"/>
                  </a:lnTo>
                  <a:lnTo>
                    <a:pt x="262379" y="53803"/>
                  </a:lnTo>
                  <a:lnTo>
                    <a:pt x="269890" y="87202"/>
                  </a:lnTo>
                  <a:lnTo>
                    <a:pt x="273007" y="116427"/>
                  </a:lnTo>
                  <a:lnTo>
                    <a:pt x="279296" y="150559"/>
                  </a:lnTo>
                  <a:lnTo>
                    <a:pt x="281592" y="185396"/>
                  </a:lnTo>
                  <a:lnTo>
                    <a:pt x="281836" y="197731"/>
                  </a:lnTo>
                  <a:lnTo>
                    <a:pt x="282717" y="200089"/>
                  </a:lnTo>
                  <a:lnTo>
                    <a:pt x="284151" y="201659"/>
                  </a:lnTo>
                  <a:lnTo>
                    <a:pt x="288491" y="204179"/>
                  </a:lnTo>
                  <a:lnTo>
                    <a:pt x="297177" y="2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SMARTInkShape-1190"/>
            <p:cNvSpPr/>
            <p:nvPr/>
          </p:nvSpPr>
          <p:spPr>
            <a:xfrm>
              <a:off x="447394" y="4282888"/>
              <a:ext cx="160689" cy="167192"/>
            </a:xfrm>
            <a:custGeom>
              <a:avLst/>
              <a:gdLst/>
              <a:ahLst/>
              <a:cxnLst/>
              <a:rect l="0" t="0" r="0" b="0"/>
              <a:pathLst>
                <a:path w="160689" h="167192">
                  <a:moveTo>
                    <a:pt x="9806" y="60512"/>
                  </a:moveTo>
                  <a:lnTo>
                    <a:pt x="1715" y="64557"/>
                  </a:lnTo>
                  <a:lnTo>
                    <a:pt x="179" y="66594"/>
                  </a:lnTo>
                  <a:lnTo>
                    <a:pt x="0" y="68801"/>
                  </a:lnTo>
                  <a:lnTo>
                    <a:pt x="2060" y="73508"/>
                  </a:lnTo>
                  <a:lnTo>
                    <a:pt x="5798" y="78424"/>
                  </a:lnTo>
                  <a:lnTo>
                    <a:pt x="10283" y="81170"/>
                  </a:lnTo>
                  <a:lnTo>
                    <a:pt x="19825" y="82719"/>
                  </a:lnTo>
                  <a:lnTo>
                    <a:pt x="53125" y="83333"/>
                  </a:lnTo>
                  <a:lnTo>
                    <a:pt x="84435" y="75078"/>
                  </a:lnTo>
                  <a:lnTo>
                    <a:pt x="121473" y="57931"/>
                  </a:lnTo>
                  <a:lnTo>
                    <a:pt x="132732" y="50340"/>
                  </a:lnTo>
                  <a:lnTo>
                    <a:pt x="158792" y="17539"/>
                  </a:lnTo>
                  <a:lnTo>
                    <a:pt x="160688" y="12344"/>
                  </a:lnTo>
                  <a:lnTo>
                    <a:pt x="160347" y="9774"/>
                  </a:lnTo>
                  <a:lnTo>
                    <a:pt x="157711" y="4658"/>
                  </a:lnTo>
                  <a:lnTo>
                    <a:pt x="155821" y="2955"/>
                  </a:lnTo>
                  <a:lnTo>
                    <a:pt x="151466" y="1064"/>
                  </a:lnTo>
                  <a:lnTo>
                    <a:pt x="144252" y="0"/>
                  </a:lnTo>
                  <a:lnTo>
                    <a:pt x="132709" y="3729"/>
                  </a:lnTo>
                  <a:lnTo>
                    <a:pt x="100714" y="24733"/>
                  </a:lnTo>
                  <a:lnTo>
                    <a:pt x="72975" y="53095"/>
                  </a:lnTo>
                  <a:lnTo>
                    <a:pt x="55720" y="89421"/>
                  </a:lnTo>
                  <a:lnTo>
                    <a:pt x="50221" y="105765"/>
                  </a:lnTo>
                  <a:lnTo>
                    <a:pt x="49780" y="116184"/>
                  </a:lnTo>
                  <a:lnTo>
                    <a:pt x="52408" y="126459"/>
                  </a:lnTo>
                  <a:lnTo>
                    <a:pt x="58656" y="134412"/>
                  </a:lnTo>
                  <a:lnTo>
                    <a:pt x="84984" y="156942"/>
                  </a:lnTo>
                  <a:lnTo>
                    <a:pt x="102353" y="163778"/>
                  </a:lnTo>
                  <a:lnTo>
                    <a:pt x="137808" y="167057"/>
                  </a:lnTo>
                  <a:lnTo>
                    <a:pt x="146965" y="1671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SMARTInkShape-1191"/>
            <p:cNvSpPr/>
            <p:nvPr/>
          </p:nvSpPr>
          <p:spPr>
            <a:xfrm>
              <a:off x="1348738" y="4602479"/>
              <a:ext cx="98930" cy="350522"/>
            </a:xfrm>
            <a:custGeom>
              <a:avLst/>
              <a:gdLst/>
              <a:ahLst/>
              <a:cxnLst/>
              <a:rect l="0" t="0" r="0" b="0"/>
              <a:pathLst>
                <a:path w="98930" h="350522">
                  <a:moveTo>
                    <a:pt x="0" y="0"/>
                  </a:moveTo>
                  <a:lnTo>
                    <a:pt x="0" y="6559"/>
                  </a:lnTo>
                  <a:lnTo>
                    <a:pt x="5237" y="13495"/>
                  </a:lnTo>
                  <a:lnTo>
                    <a:pt x="8608" y="21403"/>
                  </a:lnTo>
                  <a:lnTo>
                    <a:pt x="32424" y="55809"/>
                  </a:lnTo>
                  <a:lnTo>
                    <a:pt x="50900" y="92611"/>
                  </a:lnTo>
                  <a:lnTo>
                    <a:pt x="66844" y="128014"/>
                  </a:lnTo>
                  <a:lnTo>
                    <a:pt x="78399" y="163764"/>
                  </a:lnTo>
                  <a:lnTo>
                    <a:pt x="88832" y="198202"/>
                  </a:lnTo>
                  <a:lnTo>
                    <a:pt x="96790" y="234480"/>
                  </a:lnTo>
                  <a:lnTo>
                    <a:pt x="98612" y="266357"/>
                  </a:lnTo>
                  <a:lnTo>
                    <a:pt x="98929" y="285414"/>
                  </a:lnTo>
                  <a:lnTo>
                    <a:pt x="94485" y="296466"/>
                  </a:lnTo>
                  <a:lnTo>
                    <a:pt x="69794" y="332698"/>
                  </a:lnTo>
                  <a:lnTo>
                    <a:pt x="53339" y="3505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SMARTInkShape-1192"/>
            <p:cNvSpPr/>
            <p:nvPr/>
          </p:nvSpPr>
          <p:spPr>
            <a:xfrm>
              <a:off x="1190334" y="4687499"/>
              <a:ext cx="120172" cy="158820"/>
            </a:xfrm>
            <a:custGeom>
              <a:avLst/>
              <a:gdLst/>
              <a:ahLst/>
              <a:cxnLst/>
              <a:rect l="0" t="0" r="0" b="0"/>
              <a:pathLst>
                <a:path w="120172" h="158820">
                  <a:moveTo>
                    <a:pt x="13626" y="44519"/>
                  </a:moveTo>
                  <a:lnTo>
                    <a:pt x="13626" y="48566"/>
                  </a:lnTo>
                  <a:lnTo>
                    <a:pt x="14472" y="49757"/>
                  </a:lnTo>
                  <a:lnTo>
                    <a:pt x="15882" y="50552"/>
                  </a:lnTo>
                  <a:lnTo>
                    <a:pt x="17671" y="51081"/>
                  </a:lnTo>
                  <a:lnTo>
                    <a:pt x="29062" y="58033"/>
                  </a:lnTo>
                  <a:lnTo>
                    <a:pt x="65618" y="67037"/>
                  </a:lnTo>
                  <a:lnTo>
                    <a:pt x="72857" y="64969"/>
                  </a:lnTo>
                  <a:lnTo>
                    <a:pt x="79745" y="62075"/>
                  </a:lnTo>
                  <a:lnTo>
                    <a:pt x="92293" y="59600"/>
                  </a:lnTo>
                  <a:lnTo>
                    <a:pt x="104550" y="53865"/>
                  </a:lnTo>
                  <a:lnTo>
                    <a:pt x="107261" y="53289"/>
                  </a:lnTo>
                  <a:lnTo>
                    <a:pt x="115123" y="48435"/>
                  </a:lnTo>
                  <a:lnTo>
                    <a:pt x="118002" y="44002"/>
                  </a:lnTo>
                  <a:lnTo>
                    <a:pt x="119281" y="38364"/>
                  </a:lnTo>
                  <a:lnTo>
                    <a:pt x="120171" y="20150"/>
                  </a:lnTo>
                  <a:lnTo>
                    <a:pt x="117988" y="14498"/>
                  </a:lnTo>
                  <a:lnTo>
                    <a:pt x="116219" y="11804"/>
                  </a:lnTo>
                  <a:lnTo>
                    <a:pt x="114194" y="10010"/>
                  </a:lnTo>
                  <a:lnTo>
                    <a:pt x="99046" y="1498"/>
                  </a:lnTo>
                  <a:lnTo>
                    <a:pt x="90819" y="0"/>
                  </a:lnTo>
                  <a:lnTo>
                    <a:pt x="76668" y="3201"/>
                  </a:lnTo>
                  <a:lnTo>
                    <a:pt x="39844" y="27763"/>
                  </a:lnTo>
                  <a:lnTo>
                    <a:pt x="22943" y="43185"/>
                  </a:lnTo>
                  <a:lnTo>
                    <a:pt x="3837" y="79127"/>
                  </a:lnTo>
                  <a:lnTo>
                    <a:pt x="0" y="95038"/>
                  </a:lnTo>
                  <a:lnTo>
                    <a:pt x="1360" y="103096"/>
                  </a:lnTo>
                  <a:lnTo>
                    <a:pt x="9132" y="119214"/>
                  </a:lnTo>
                  <a:lnTo>
                    <a:pt x="16144" y="126542"/>
                  </a:lnTo>
                  <a:lnTo>
                    <a:pt x="49331" y="146016"/>
                  </a:lnTo>
                  <a:lnTo>
                    <a:pt x="86239" y="154789"/>
                  </a:lnTo>
                  <a:lnTo>
                    <a:pt x="112686" y="1588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SMARTInkShape-1193"/>
            <p:cNvSpPr/>
            <p:nvPr/>
          </p:nvSpPr>
          <p:spPr>
            <a:xfrm>
              <a:off x="1059177" y="4709481"/>
              <a:ext cx="121465" cy="140930"/>
            </a:xfrm>
            <a:custGeom>
              <a:avLst/>
              <a:gdLst/>
              <a:ahLst/>
              <a:cxnLst/>
              <a:rect l="0" t="0" r="0" b="0"/>
              <a:pathLst>
                <a:path w="121465" h="140930">
                  <a:moveTo>
                    <a:pt x="83823" y="14919"/>
                  </a:moveTo>
                  <a:lnTo>
                    <a:pt x="83823" y="10873"/>
                  </a:lnTo>
                  <a:lnTo>
                    <a:pt x="82974" y="9682"/>
                  </a:lnTo>
                  <a:lnTo>
                    <a:pt x="81564" y="8886"/>
                  </a:lnTo>
                  <a:lnTo>
                    <a:pt x="70823" y="6659"/>
                  </a:lnTo>
                  <a:lnTo>
                    <a:pt x="62567" y="2124"/>
                  </a:lnTo>
                  <a:lnTo>
                    <a:pt x="44229" y="0"/>
                  </a:lnTo>
                  <a:lnTo>
                    <a:pt x="10526" y="6993"/>
                  </a:lnTo>
                  <a:lnTo>
                    <a:pt x="1316" y="13833"/>
                  </a:lnTo>
                  <a:lnTo>
                    <a:pt x="586" y="16694"/>
                  </a:lnTo>
                  <a:lnTo>
                    <a:pt x="392" y="18642"/>
                  </a:lnTo>
                  <a:lnTo>
                    <a:pt x="2433" y="23063"/>
                  </a:lnTo>
                  <a:lnTo>
                    <a:pt x="10642" y="32802"/>
                  </a:lnTo>
                  <a:lnTo>
                    <a:pt x="47881" y="50485"/>
                  </a:lnTo>
                  <a:lnTo>
                    <a:pt x="83800" y="70517"/>
                  </a:lnTo>
                  <a:lnTo>
                    <a:pt x="103134" y="88719"/>
                  </a:lnTo>
                  <a:lnTo>
                    <a:pt x="119605" y="113466"/>
                  </a:lnTo>
                  <a:lnTo>
                    <a:pt x="121464" y="124037"/>
                  </a:lnTo>
                  <a:lnTo>
                    <a:pt x="119461" y="129174"/>
                  </a:lnTo>
                  <a:lnTo>
                    <a:pt x="117740" y="131728"/>
                  </a:lnTo>
                  <a:lnTo>
                    <a:pt x="115747" y="133431"/>
                  </a:lnTo>
                  <a:lnTo>
                    <a:pt x="103998" y="140433"/>
                  </a:lnTo>
                  <a:lnTo>
                    <a:pt x="100658" y="140929"/>
                  </a:lnTo>
                  <a:lnTo>
                    <a:pt x="68119" y="137308"/>
                  </a:lnTo>
                  <a:lnTo>
                    <a:pt x="51418" y="136129"/>
                  </a:lnTo>
                  <a:lnTo>
                    <a:pt x="25484" y="126250"/>
                  </a:lnTo>
                  <a:lnTo>
                    <a:pt x="8302" y="113923"/>
                  </a:lnTo>
                  <a:lnTo>
                    <a:pt x="3690" y="108874"/>
                  </a:lnTo>
                  <a:lnTo>
                    <a:pt x="0" y="987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SMARTInkShape-1194"/>
            <p:cNvSpPr/>
            <p:nvPr/>
          </p:nvSpPr>
          <p:spPr>
            <a:xfrm>
              <a:off x="877812" y="4709159"/>
              <a:ext cx="142065" cy="136009"/>
            </a:xfrm>
            <a:custGeom>
              <a:avLst/>
              <a:gdLst/>
              <a:ahLst/>
              <a:cxnLst/>
              <a:rect l="0" t="0" r="0" b="0"/>
              <a:pathLst>
                <a:path w="142065" h="136009">
                  <a:moveTo>
                    <a:pt x="82307" y="0"/>
                  </a:moveTo>
                  <a:lnTo>
                    <a:pt x="78262" y="0"/>
                  </a:lnTo>
                  <a:lnTo>
                    <a:pt x="74017" y="2258"/>
                  </a:lnTo>
                  <a:lnTo>
                    <a:pt x="69310" y="5236"/>
                  </a:lnTo>
                  <a:lnTo>
                    <a:pt x="61897" y="7760"/>
                  </a:lnTo>
                  <a:lnTo>
                    <a:pt x="27486" y="33051"/>
                  </a:lnTo>
                  <a:lnTo>
                    <a:pt x="11278" y="58868"/>
                  </a:lnTo>
                  <a:lnTo>
                    <a:pt x="1893" y="78827"/>
                  </a:lnTo>
                  <a:lnTo>
                    <a:pt x="0" y="88938"/>
                  </a:lnTo>
                  <a:lnTo>
                    <a:pt x="1416" y="99078"/>
                  </a:lnTo>
                  <a:lnTo>
                    <a:pt x="2981" y="104151"/>
                  </a:lnTo>
                  <a:lnTo>
                    <a:pt x="9232" y="112047"/>
                  </a:lnTo>
                  <a:lnTo>
                    <a:pt x="41849" y="131947"/>
                  </a:lnTo>
                  <a:lnTo>
                    <a:pt x="56962" y="135615"/>
                  </a:lnTo>
                  <a:lnTo>
                    <a:pt x="82475" y="136008"/>
                  </a:lnTo>
                  <a:lnTo>
                    <a:pt x="109934" y="126514"/>
                  </a:lnTo>
                  <a:lnTo>
                    <a:pt x="127318" y="114236"/>
                  </a:lnTo>
                  <a:lnTo>
                    <a:pt x="130094" y="111718"/>
                  </a:lnTo>
                  <a:lnTo>
                    <a:pt x="133179" y="104404"/>
                  </a:lnTo>
                  <a:lnTo>
                    <a:pt x="135396" y="96355"/>
                  </a:lnTo>
                  <a:lnTo>
                    <a:pt x="140558" y="86218"/>
                  </a:lnTo>
                  <a:lnTo>
                    <a:pt x="142064" y="77548"/>
                  </a:lnTo>
                  <a:lnTo>
                    <a:pt x="138864" y="63145"/>
                  </a:lnTo>
                  <a:lnTo>
                    <a:pt x="125322" y="39548"/>
                  </a:lnTo>
                  <a:lnTo>
                    <a:pt x="118077" y="32253"/>
                  </a:lnTo>
                  <a:lnTo>
                    <a:pt x="110904" y="26189"/>
                  </a:lnTo>
                  <a:lnTo>
                    <a:pt x="106020" y="18860"/>
                  </a:lnTo>
                  <a:lnTo>
                    <a:pt x="101878" y="16849"/>
                  </a:lnTo>
                  <a:lnTo>
                    <a:pt x="89926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SMARTInkShape-1195"/>
            <p:cNvSpPr/>
            <p:nvPr/>
          </p:nvSpPr>
          <p:spPr>
            <a:xfrm>
              <a:off x="702481" y="4709159"/>
              <a:ext cx="141670" cy="135493"/>
            </a:xfrm>
            <a:custGeom>
              <a:avLst/>
              <a:gdLst/>
              <a:ahLst/>
              <a:cxnLst/>
              <a:rect l="0" t="0" r="0" b="0"/>
              <a:pathLst>
                <a:path w="141670" h="135493">
                  <a:moveTo>
                    <a:pt x="89998" y="0"/>
                  </a:moveTo>
                  <a:lnTo>
                    <a:pt x="79392" y="0"/>
                  </a:lnTo>
                  <a:lnTo>
                    <a:pt x="74560" y="2258"/>
                  </a:lnTo>
                  <a:lnTo>
                    <a:pt x="38713" y="22918"/>
                  </a:lnTo>
                  <a:lnTo>
                    <a:pt x="22858" y="37076"/>
                  </a:lnTo>
                  <a:lnTo>
                    <a:pt x="17824" y="46394"/>
                  </a:lnTo>
                  <a:lnTo>
                    <a:pt x="3428" y="81319"/>
                  </a:lnTo>
                  <a:lnTo>
                    <a:pt x="0" y="96532"/>
                  </a:lnTo>
                  <a:lnTo>
                    <a:pt x="1458" y="106685"/>
                  </a:lnTo>
                  <a:lnTo>
                    <a:pt x="7036" y="119664"/>
                  </a:lnTo>
                  <a:lnTo>
                    <a:pt x="9291" y="122956"/>
                  </a:lnTo>
                  <a:lnTo>
                    <a:pt x="12486" y="125150"/>
                  </a:lnTo>
                  <a:lnTo>
                    <a:pt x="44498" y="135315"/>
                  </a:lnTo>
                  <a:lnTo>
                    <a:pt x="54536" y="135492"/>
                  </a:lnTo>
                  <a:lnTo>
                    <a:pt x="90164" y="129327"/>
                  </a:lnTo>
                  <a:lnTo>
                    <a:pt x="117626" y="119016"/>
                  </a:lnTo>
                  <a:lnTo>
                    <a:pt x="125701" y="111882"/>
                  </a:lnTo>
                  <a:lnTo>
                    <a:pt x="131267" y="103065"/>
                  </a:lnTo>
                  <a:lnTo>
                    <a:pt x="141488" y="68516"/>
                  </a:lnTo>
                  <a:lnTo>
                    <a:pt x="141669" y="58393"/>
                  </a:lnTo>
                  <a:lnTo>
                    <a:pt x="137010" y="44019"/>
                  </a:lnTo>
                  <a:lnTo>
                    <a:pt x="131115" y="33175"/>
                  </a:lnTo>
                  <a:lnTo>
                    <a:pt x="128146" y="20460"/>
                  </a:lnTo>
                  <a:lnTo>
                    <a:pt x="124450" y="13891"/>
                  </a:lnTo>
                  <a:lnTo>
                    <a:pt x="119986" y="10407"/>
                  </a:lnTo>
                  <a:lnTo>
                    <a:pt x="115180" y="8010"/>
                  </a:lnTo>
                  <a:lnTo>
                    <a:pt x="107714" y="2751"/>
                  </a:lnTo>
                  <a:lnTo>
                    <a:pt x="9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SMARTInkShape-1196"/>
            <p:cNvSpPr/>
            <p:nvPr/>
          </p:nvSpPr>
          <p:spPr>
            <a:xfrm>
              <a:off x="624838" y="4617718"/>
              <a:ext cx="38101" cy="213362"/>
            </a:xfrm>
            <a:custGeom>
              <a:avLst/>
              <a:gdLst/>
              <a:ahLst/>
              <a:cxnLst/>
              <a:rect l="0" t="0" r="0" b="0"/>
              <a:pathLst>
                <a:path w="38101" h="213362">
                  <a:moveTo>
                    <a:pt x="38100" y="0"/>
                  </a:moveTo>
                  <a:lnTo>
                    <a:pt x="31540" y="6562"/>
                  </a:lnTo>
                  <a:lnTo>
                    <a:pt x="26464" y="43418"/>
                  </a:lnTo>
                  <a:lnTo>
                    <a:pt x="23336" y="76902"/>
                  </a:lnTo>
                  <a:lnTo>
                    <a:pt x="17686" y="113547"/>
                  </a:lnTo>
                  <a:lnTo>
                    <a:pt x="15562" y="145852"/>
                  </a:lnTo>
                  <a:lnTo>
                    <a:pt x="8708" y="179989"/>
                  </a:lnTo>
                  <a:lnTo>
                    <a:pt x="5845" y="188087"/>
                  </a:lnTo>
                  <a:lnTo>
                    <a:pt x="2600" y="194508"/>
                  </a:lnTo>
                  <a:lnTo>
                    <a:pt x="515" y="205529"/>
                  </a:lnTo>
                  <a:lnTo>
                    <a:pt x="0" y="213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SMARTInkShape-1197"/>
            <p:cNvSpPr/>
            <p:nvPr/>
          </p:nvSpPr>
          <p:spPr>
            <a:xfrm>
              <a:off x="450249" y="4556759"/>
              <a:ext cx="75532" cy="289560"/>
            </a:xfrm>
            <a:custGeom>
              <a:avLst/>
              <a:gdLst/>
              <a:ahLst/>
              <a:cxnLst/>
              <a:rect l="0" t="0" r="0" b="0"/>
              <a:pathLst>
                <a:path w="75532" h="289560">
                  <a:moveTo>
                    <a:pt x="75531" y="0"/>
                  </a:moveTo>
                  <a:lnTo>
                    <a:pt x="52612" y="25176"/>
                  </a:lnTo>
                  <a:lnTo>
                    <a:pt x="34886" y="58556"/>
                  </a:lnTo>
                  <a:lnTo>
                    <a:pt x="17110" y="94833"/>
                  </a:lnTo>
                  <a:lnTo>
                    <a:pt x="4410" y="129987"/>
                  </a:lnTo>
                  <a:lnTo>
                    <a:pt x="0" y="161668"/>
                  </a:lnTo>
                  <a:lnTo>
                    <a:pt x="265" y="193101"/>
                  </a:lnTo>
                  <a:lnTo>
                    <a:pt x="12335" y="230365"/>
                  </a:lnTo>
                  <a:lnTo>
                    <a:pt x="29826" y="264397"/>
                  </a:lnTo>
                  <a:lnTo>
                    <a:pt x="35744" y="270757"/>
                  </a:lnTo>
                  <a:lnTo>
                    <a:pt x="44018" y="276404"/>
                  </a:lnTo>
                  <a:lnTo>
                    <a:pt x="58198" y="280300"/>
                  </a:lnTo>
                  <a:lnTo>
                    <a:pt x="69078" y="281453"/>
                  </a:lnTo>
                  <a:lnTo>
                    <a:pt x="71229" y="282463"/>
                  </a:lnTo>
                  <a:lnTo>
                    <a:pt x="72662" y="283981"/>
                  </a:lnTo>
                  <a:lnTo>
                    <a:pt x="75531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SMARTInkShape-1198"/>
            <p:cNvSpPr/>
            <p:nvPr/>
          </p:nvSpPr>
          <p:spPr>
            <a:xfrm>
              <a:off x="1645920" y="4145279"/>
              <a:ext cx="15240" cy="274322"/>
            </a:xfrm>
            <a:custGeom>
              <a:avLst/>
              <a:gdLst/>
              <a:ahLst/>
              <a:cxnLst/>
              <a:rect l="0" t="0" r="0" b="0"/>
              <a:pathLst>
                <a:path w="15240" h="274322">
                  <a:moveTo>
                    <a:pt x="15239" y="0"/>
                  </a:moveTo>
                  <a:lnTo>
                    <a:pt x="15239" y="6559"/>
                  </a:lnTo>
                  <a:lnTo>
                    <a:pt x="11192" y="11352"/>
                  </a:lnTo>
                  <a:lnTo>
                    <a:pt x="9208" y="18028"/>
                  </a:lnTo>
                  <a:lnTo>
                    <a:pt x="7757" y="54253"/>
                  </a:lnTo>
                  <a:lnTo>
                    <a:pt x="7647" y="84000"/>
                  </a:lnTo>
                  <a:lnTo>
                    <a:pt x="8472" y="120419"/>
                  </a:lnTo>
                  <a:lnTo>
                    <a:pt x="12010" y="150168"/>
                  </a:lnTo>
                  <a:lnTo>
                    <a:pt x="9296" y="180432"/>
                  </a:lnTo>
                  <a:lnTo>
                    <a:pt x="8117" y="210000"/>
                  </a:lnTo>
                  <a:lnTo>
                    <a:pt x="5460" y="240919"/>
                  </a:lnTo>
                  <a:lnTo>
                    <a:pt x="0" y="2743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SMARTInkShape-1199"/>
            <p:cNvSpPr/>
            <p:nvPr/>
          </p:nvSpPr>
          <p:spPr>
            <a:xfrm>
              <a:off x="1508758" y="4183379"/>
              <a:ext cx="68581" cy="281940"/>
            </a:xfrm>
            <a:custGeom>
              <a:avLst/>
              <a:gdLst/>
              <a:ahLst/>
              <a:cxnLst/>
              <a:rect l="0" t="0" r="0" b="0"/>
              <a:pathLst>
                <a:path w="68581" h="281940">
                  <a:moveTo>
                    <a:pt x="68580" y="0"/>
                  </a:moveTo>
                  <a:lnTo>
                    <a:pt x="57976" y="0"/>
                  </a:lnTo>
                  <a:lnTo>
                    <a:pt x="56429" y="845"/>
                  </a:lnTo>
                  <a:lnTo>
                    <a:pt x="55400" y="2258"/>
                  </a:lnTo>
                  <a:lnTo>
                    <a:pt x="54256" y="6931"/>
                  </a:lnTo>
                  <a:lnTo>
                    <a:pt x="52766" y="19081"/>
                  </a:lnTo>
                  <a:lnTo>
                    <a:pt x="49417" y="28518"/>
                  </a:lnTo>
                  <a:lnTo>
                    <a:pt x="49622" y="40615"/>
                  </a:lnTo>
                  <a:lnTo>
                    <a:pt x="52605" y="73122"/>
                  </a:lnTo>
                  <a:lnTo>
                    <a:pt x="49079" y="102193"/>
                  </a:lnTo>
                  <a:lnTo>
                    <a:pt x="42669" y="136301"/>
                  </a:lnTo>
                  <a:lnTo>
                    <a:pt x="35408" y="169173"/>
                  </a:lnTo>
                  <a:lnTo>
                    <a:pt x="27897" y="200361"/>
                  </a:lnTo>
                  <a:lnTo>
                    <a:pt x="17773" y="234311"/>
                  </a:lnTo>
                  <a:lnTo>
                    <a:pt x="2258" y="271802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SMARTInkShape-1200"/>
            <p:cNvSpPr/>
            <p:nvPr/>
          </p:nvSpPr>
          <p:spPr>
            <a:xfrm>
              <a:off x="1432558" y="4282440"/>
              <a:ext cx="60963" cy="288233"/>
            </a:xfrm>
            <a:custGeom>
              <a:avLst/>
              <a:gdLst/>
              <a:ahLst/>
              <a:cxnLst/>
              <a:rect l="0" t="0" r="0" b="0"/>
              <a:pathLst>
                <a:path w="60963" h="288233">
                  <a:moveTo>
                    <a:pt x="60962" y="0"/>
                  </a:moveTo>
                  <a:lnTo>
                    <a:pt x="60962" y="4044"/>
                  </a:lnTo>
                  <a:lnTo>
                    <a:pt x="56446" y="8288"/>
                  </a:lnTo>
                  <a:lnTo>
                    <a:pt x="49640" y="13843"/>
                  </a:lnTo>
                  <a:lnTo>
                    <a:pt x="43795" y="21956"/>
                  </a:lnTo>
                  <a:lnTo>
                    <a:pt x="34556" y="54989"/>
                  </a:lnTo>
                  <a:lnTo>
                    <a:pt x="35676" y="89381"/>
                  </a:lnTo>
                  <a:lnTo>
                    <a:pt x="29501" y="123770"/>
                  </a:lnTo>
                  <a:lnTo>
                    <a:pt x="24829" y="152948"/>
                  </a:lnTo>
                  <a:lnTo>
                    <a:pt x="21186" y="183042"/>
                  </a:lnTo>
                  <a:lnTo>
                    <a:pt x="12369" y="219506"/>
                  </a:lnTo>
                  <a:lnTo>
                    <a:pt x="3991" y="255962"/>
                  </a:lnTo>
                  <a:lnTo>
                    <a:pt x="157" y="282837"/>
                  </a:lnTo>
                  <a:lnTo>
                    <a:pt x="32" y="288232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SMARTInkShape-1201"/>
            <p:cNvSpPr/>
            <p:nvPr/>
          </p:nvSpPr>
          <p:spPr>
            <a:xfrm>
              <a:off x="1341120" y="4305300"/>
              <a:ext cx="103150" cy="83819"/>
            </a:xfrm>
            <a:custGeom>
              <a:avLst/>
              <a:gdLst/>
              <a:ahLst/>
              <a:cxnLst/>
              <a:rect l="0" t="0" r="0" b="0"/>
              <a:pathLst>
                <a:path w="103150" h="83819">
                  <a:moveTo>
                    <a:pt x="0" y="0"/>
                  </a:moveTo>
                  <a:lnTo>
                    <a:pt x="4044" y="0"/>
                  </a:lnTo>
                  <a:lnTo>
                    <a:pt x="8288" y="2256"/>
                  </a:lnTo>
                  <a:lnTo>
                    <a:pt x="12995" y="5236"/>
                  </a:lnTo>
                  <a:lnTo>
                    <a:pt x="20408" y="7758"/>
                  </a:lnTo>
                  <a:lnTo>
                    <a:pt x="25439" y="11350"/>
                  </a:lnTo>
                  <a:lnTo>
                    <a:pt x="55598" y="47852"/>
                  </a:lnTo>
                  <a:lnTo>
                    <a:pt x="88837" y="80369"/>
                  </a:lnTo>
                  <a:lnTo>
                    <a:pt x="97544" y="83365"/>
                  </a:lnTo>
                  <a:lnTo>
                    <a:pt x="103149" y="83730"/>
                  </a:lnTo>
                  <a:lnTo>
                    <a:pt x="99057" y="83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SMARTInkShape-1202"/>
            <p:cNvSpPr/>
            <p:nvPr/>
          </p:nvSpPr>
          <p:spPr>
            <a:xfrm>
              <a:off x="1211577" y="4221479"/>
              <a:ext cx="129544" cy="220981"/>
            </a:xfrm>
            <a:custGeom>
              <a:avLst/>
              <a:gdLst/>
              <a:ahLst/>
              <a:cxnLst/>
              <a:rect l="0" t="0" r="0" b="0"/>
              <a:pathLst>
                <a:path w="129544" h="220981">
                  <a:moveTo>
                    <a:pt x="0" y="0"/>
                  </a:moveTo>
                  <a:lnTo>
                    <a:pt x="0" y="18133"/>
                  </a:lnTo>
                  <a:lnTo>
                    <a:pt x="6915" y="54661"/>
                  </a:lnTo>
                  <a:lnTo>
                    <a:pt x="9741" y="81823"/>
                  </a:lnTo>
                  <a:lnTo>
                    <a:pt x="13611" y="102984"/>
                  </a:lnTo>
                  <a:lnTo>
                    <a:pt x="14921" y="136430"/>
                  </a:lnTo>
                  <a:lnTo>
                    <a:pt x="18973" y="172907"/>
                  </a:lnTo>
                  <a:lnTo>
                    <a:pt x="15339" y="210372"/>
                  </a:lnTo>
                  <a:lnTo>
                    <a:pt x="15246" y="213184"/>
                  </a:lnTo>
                  <a:lnTo>
                    <a:pt x="15244" y="209264"/>
                  </a:lnTo>
                  <a:lnTo>
                    <a:pt x="24650" y="175001"/>
                  </a:lnTo>
                  <a:lnTo>
                    <a:pt x="27889" y="164138"/>
                  </a:lnTo>
                  <a:lnTo>
                    <a:pt x="34186" y="129079"/>
                  </a:lnTo>
                  <a:lnTo>
                    <a:pt x="48363" y="94385"/>
                  </a:lnTo>
                  <a:lnTo>
                    <a:pt x="53388" y="88516"/>
                  </a:lnTo>
                  <a:lnTo>
                    <a:pt x="68584" y="78201"/>
                  </a:lnTo>
                  <a:lnTo>
                    <a:pt x="71125" y="77534"/>
                  </a:lnTo>
                  <a:lnTo>
                    <a:pt x="73664" y="77936"/>
                  </a:lnTo>
                  <a:lnTo>
                    <a:pt x="90407" y="86923"/>
                  </a:lnTo>
                  <a:lnTo>
                    <a:pt x="95216" y="91691"/>
                  </a:lnTo>
                  <a:lnTo>
                    <a:pt x="111910" y="125614"/>
                  </a:lnTo>
                  <a:lnTo>
                    <a:pt x="119693" y="150871"/>
                  </a:lnTo>
                  <a:lnTo>
                    <a:pt x="123519" y="167188"/>
                  </a:lnTo>
                  <a:lnTo>
                    <a:pt x="125528" y="172419"/>
                  </a:lnTo>
                  <a:lnTo>
                    <a:pt x="125499" y="182744"/>
                  </a:lnTo>
                  <a:lnTo>
                    <a:pt x="122627" y="199129"/>
                  </a:lnTo>
                  <a:lnTo>
                    <a:pt x="124492" y="205060"/>
                  </a:lnTo>
                  <a:lnTo>
                    <a:pt x="128543" y="211720"/>
                  </a:lnTo>
                  <a:lnTo>
                    <a:pt x="129543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SMARTInkShape-1203"/>
            <p:cNvSpPr/>
            <p:nvPr/>
          </p:nvSpPr>
          <p:spPr>
            <a:xfrm>
              <a:off x="1016689" y="4298662"/>
              <a:ext cx="171544" cy="135964"/>
            </a:xfrm>
            <a:custGeom>
              <a:avLst/>
              <a:gdLst/>
              <a:ahLst/>
              <a:cxnLst/>
              <a:rect l="0" t="0" r="0" b="0"/>
              <a:pathLst>
                <a:path w="171544" h="135964">
                  <a:moveTo>
                    <a:pt x="4388" y="37117"/>
                  </a:moveTo>
                  <a:lnTo>
                    <a:pt x="4388" y="33072"/>
                  </a:lnTo>
                  <a:lnTo>
                    <a:pt x="2133" y="28828"/>
                  </a:lnTo>
                  <a:lnTo>
                    <a:pt x="345" y="26510"/>
                  </a:lnTo>
                  <a:lnTo>
                    <a:pt x="0" y="24967"/>
                  </a:lnTo>
                  <a:lnTo>
                    <a:pt x="617" y="23936"/>
                  </a:lnTo>
                  <a:lnTo>
                    <a:pt x="1874" y="23250"/>
                  </a:lnTo>
                  <a:lnTo>
                    <a:pt x="2713" y="21944"/>
                  </a:lnTo>
                  <a:lnTo>
                    <a:pt x="4740" y="16066"/>
                  </a:lnTo>
                  <a:lnTo>
                    <a:pt x="8215" y="11390"/>
                  </a:lnTo>
                  <a:lnTo>
                    <a:pt x="27065" y="4000"/>
                  </a:lnTo>
                  <a:lnTo>
                    <a:pt x="57692" y="0"/>
                  </a:lnTo>
                  <a:lnTo>
                    <a:pt x="79733" y="155"/>
                  </a:lnTo>
                  <a:lnTo>
                    <a:pt x="112128" y="5617"/>
                  </a:lnTo>
                  <a:lnTo>
                    <a:pt x="141019" y="14792"/>
                  </a:lnTo>
                  <a:lnTo>
                    <a:pt x="150628" y="20422"/>
                  </a:lnTo>
                  <a:lnTo>
                    <a:pt x="163693" y="37834"/>
                  </a:lnTo>
                  <a:lnTo>
                    <a:pt x="169560" y="50312"/>
                  </a:lnTo>
                  <a:lnTo>
                    <a:pt x="171543" y="70203"/>
                  </a:lnTo>
                  <a:lnTo>
                    <a:pt x="167841" y="87185"/>
                  </a:lnTo>
                  <a:lnTo>
                    <a:pt x="161382" y="98895"/>
                  </a:lnTo>
                  <a:lnTo>
                    <a:pt x="145529" y="115672"/>
                  </a:lnTo>
                  <a:lnTo>
                    <a:pt x="123834" y="128020"/>
                  </a:lnTo>
                  <a:lnTo>
                    <a:pt x="104974" y="133760"/>
                  </a:lnTo>
                  <a:lnTo>
                    <a:pt x="67073" y="135963"/>
                  </a:lnTo>
                  <a:lnTo>
                    <a:pt x="55955" y="135237"/>
                  </a:lnTo>
                  <a:lnTo>
                    <a:pt x="18626" y="122306"/>
                  </a:lnTo>
                  <a:lnTo>
                    <a:pt x="16421" y="121003"/>
                  </a:lnTo>
                  <a:lnTo>
                    <a:pt x="14951" y="119288"/>
                  </a:lnTo>
                  <a:lnTo>
                    <a:pt x="12011" y="1133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2" name="SMARTInkShape-Group147"/>
          <p:cNvGrpSpPr/>
          <p:nvPr/>
        </p:nvGrpSpPr>
        <p:grpSpPr>
          <a:xfrm>
            <a:off x="2400300" y="5120640"/>
            <a:ext cx="1355874" cy="1181100"/>
            <a:chOff x="2400300" y="5120640"/>
            <a:chExt cx="1355874" cy="1181100"/>
          </a:xfrm>
        </p:grpSpPr>
        <p:sp>
          <p:nvSpPr>
            <p:cNvPr id="442" name="SMARTInkShape-1204"/>
            <p:cNvSpPr/>
            <p:nvPr/>
          </p:nvSpPr>
          <p:spPr>
            <a:xfrm>
              <a:off x="3563977" y="6073271"/>
              <a:ext cx="192197" cy="228469"/>
            </a:xfrm>
            <a:custGeom>
              <a:avLst/>
              <a:gdLst/>
              <a:ahLst/>
              <a:cxnLst/>
              <a:rect l="0" t="0" r="0" b="0"/>
              <a:pathLst>
                <a:path w="192197" h="228469">
                  <a:moveTo>
                    <a:pt x="47902" y="22729"/>
                  </a:moveTo>
                  <a:lnTo>
                    <a:pt x="47902" y="26774"/>
                  </a:lnTo>
                  <a:lnTo>
                    <a:pt x="50160" y="31018"/>
                  </a:lnTo>
                  <a:lnTo>
                    <a:pt x="58508" y="40641"/>
                  </a:lnTo>
                  <a:lnTo>
                    <a:pt x="69860" y="48168"/>
                  </a:lnTo>
                  <a:lnTo>
                    <a:pt x="104725" y="58150"/>
                  </a:lnTo>
                  <a:lnTo>
                    <a:pt x="124288" y="59188"/>
                  </a:lnTo>
                  <a:lnTo>
                    <a:pt x="151731" y="50118"/>
                  </a:lnTo>
                  <a:lnTo>
                    <a:pt x="178448" y="35380"/>
                  </a:lnTo>
                  <a:lnTo>
                    <a:pt x="187149" y="27793"/>
                  </a:lnTo>
                  <a:lnTo>
                    <a:pt x="190222" y="22722"/>
                  </a:lnTo>
                  <a:lnTo>
                    <a:pt x="192196" y="12566"/>
                  </a:lnTo>
                  <a:lnTo>
                    <a:pt x="190208" y="7488"/>
                  </a:lnTo>
                  <a:lnTo>
                    <a:pt x="188493" y="4947"/>
                  </a:lnTo>
                  <a:lnTo>
                    <a:pt x="186501" y="3254"/>
                  </a:lnTo>
                  <a:lnTo>
                    <a:pt x="182033" y="1372"/>
                  </a:lnTo>
                  <a:lnTo>
                    <a:pt x="146027" y="0"/>
                  </a:lnTo>
                  <a:lnTo>
                    <a:pt x="110215" y="6824"/>
                  </a:lnTo>
                  <a:lnTo>
                    <a:pt x="80571" y="18957"/>
                  </a:lnTo>
                  <a:lnTo>
                    <a:pt x="42471" y="38226"/>
                  </a:lnTo>
                  <a:lnTo>
                    <a:pt x="14280" y="58340"/>
                  </a:lnTo>
                  <a:lnTo>
                    <a:pt x="1722" y="77589"/>
                  </a:lnTo>
                  <a:lnTo>
                    <a:pt x="0" y="91984"/>
                  </a:lnTo>
                  <a:lnTo>
                    <a:pt x="5796" y="121922"/>
                  </a:lnTo>
                  <a:lnTo>
                    <a:pt x="21177" y="151447"/>
                  </a:lnTo>
                  <a:lnTo>
                    <a:pt x="49567" y="183811"/>
                  </a:lnTo>
                  <a:lnTo>
                    <a:pt x="83948" y="206506"/>
                  </a:lnTo>
                  <a:lnTo>
                    <a:pt x="116077" y="220023"/>
                  </a:lnTo>
                  <a:lnTo>
                    <a:pt x="142837" y="226801"/>
                  </a:lnTo>
                  <a:lnTo>
                    <a:pt x="177441" y="22846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SMARTInkShape-1205"/>
            <p:cNvSpPr/>
            <p:nvPr/>
          </p:nvSpPr>
          <p:spPr>
            <a:xfrm>
              <a:off x="3421379" y="5928359"/>
              <a:ext cx="167640" cy="129542"/>
            </a:xfrm>
            <a:custGeom>
              <a:avLst/>
              <a:gdLst/>
              <a:ahLst/>
              <a:cxnLst/>
              <a:rect l="0" t="0" r="0" b="0"/>
              <a:pathLst>
                <a:path w="167640" h="129542">
                  <a:moveTo>
                    <a:pt x="0" y="0"/>
                  </a:moveTo>
                  <a:lnTo>
                    <a:pt x="0" y="10607"/>
                  </a:lnTo>
                  <a:lnTo>
                    <a:pt x="4046" y="21958"/>
                  </a:lnTo>
                  <a:lnTo>
                    <a:pt x="10547" y="28951"/>
                  </a:lnTo>
                  <a:lnTo>
                    <a:pt x="46646" y="56133"/>
                  </a:lnTo>
                  <a:lnTo>
                    <a:pt x="83943" y="84877"/>
                  </a:lnTo>
                  <a:lnTo>
                    <a:pt x="121936" y="105116"/>
                  </a:lnTo>
                  <a:lnTo>
                    <a:pt x="159552" y="124100"/>
                  </a:lnTo>
                  <a:lnTo>
                    <a:pt x="167639" y="12954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SMARTInkShape-1206"/>
            <p:cNvSpPr/>
            <p:nvPr/>
          </p:nvSpPr>
          <p:spPr>
            <a:xfrm>
              <a:off x="3421379" y="5868458"/>
              <a:ext cx="121922" cy="250402"/>
            </a:xfrm>
            <a:custGeom>
              <a:avLst/>
              <a:gdLst/>
              <a:ahLst/>
              <a:cxnLst/>
              <a:rect l="0" t="0" r="0" b="0"/>
              <a:pathLst>
                <a:path w="121922" h="250402">
                  <a:moveTo>
                    <a:pt x="121921" y="6560"/>
                  </a:moveTo>
                  <a:lnTo>
                    <a:pt x="121921" y="2515"/>
                  </a:lnTo>
                  <a:lnTo>
                    <a:pt x="121074" y="1324"/>
                  </a:lnTo>
                  <a:lnTo>
                    <a:pt x="119661" y="531"/>
                  </a:lnTo>
                  <a:lnTo>
                    <a:pt x="117875" y="0"/>
                  </a:lnTo>
                  <a:lnTo>
                    <a:pt x="116684" y="493"/>
                  </a:lnTo>
                  <a:lnTo>
                    <a:pt x="115888" y="1670"/>
                  </a:lnTo>
                  <a:lnTo>
                    <a:pt x="115360" y="3301"/>
                  </a:lnTo>
                  <a:lnTo>
                    <a:pt x="96415" y="39040"/>
                  </a:lnTo>
                  <a:lnTo>
                    <a:pt x="86339" y="73999"/>
                  </a:lnTo>
                  <a:lnTo>
                    <a:pt x="77888" y="103496"/>
                  </a:lnTo>
                  <a:lnTo>
                    <a:pt x="65034" y="133684"/>
                  </a:lnTo>
                  <a:lnTo>
                    <a:pt x="50502" y="163230"/>
                  </a:lnTo>
                  <a:lnTo>
                    <a:pt x="30421" y="198656"/>
                  </a:lnTo>
                  <a:lnTo>
                    <a:pt x="9568" y="236456"/>
                  </a:lnTo>
                  <a:lnTo>
                    <a:pt x="0" y="25040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SMARTInkShape-1207"/>
            <p:cNvSpPr/>
            <p:nvPr/>
          </p:nvSpPr>
          <p:spPr>
            <a:xfrm>
              <a:off x="3187822" y="5958968"/>
              <a:ext cx="157358" cy="175133"/>
            </a:xfrm>
            <a:custGeom>
              <a:avLst/>
              <a:gdLst/>
              <a:ahLst/>
              <a:cxnLst/>
              <a:rect l="0" t="0" r="0" b="0"/>
              <a:pathLst>
                <a:path w="157358" h="175133">
                  <a:moveTo>
                    <a:pt x="119257" y="22732"/>
                  </a:moveTo>
                  <a:lnTo>
                    <a:pt x="119257" y="18686"/>
                  </a:lnTo>
                  <a:lnTo>
                    <a:pt x="116999" y="14441"/>
                  </a:lnTo>
                  <a:lnTo>
                    <a:pt x="114021" y="9733"/>
                  </a:lnTo>
                  <a:lnTo>
                    <a:pt x="112697" y="4819"/>
                  </a:lnTo>
                  <a:lnTo>
                    <a:pt x="110649" y="3168"/>
                  </a:lnTo>
                  <a:lnTo>
                    <a:pt x="100526" y="848"/>
                  </a:lnTo>
                  <a:lnTo>
                    <a:pt x="82402" y="0"/>
                  </a:lnTo>
                  <a:lnTo>
                    <a:pt x="49057" y="10489"/>
                  </a:lnTo>
                  <a:lnTo>
                    <a:pt x="31383" y="17786"/>
                  </a:lnTo>
                  <a:lnTo>
                    <a:pt x="22911" y="25048"/>
                  </a:lnTo>
                  <a:lnTo>
                    <a:pt x="3464" y="48435"/>
                  </a:lnTo>
                  <a:lnTo>
                    <a:pt x="59" y="58425"/>
                  </a:lnTo>
                  <a:lnTo>
                    <a:pt x="0" y="62614"/>
                  </a:lnTo>
                  <a:lnTo>
                    <a:pt x="2187" y="69526"/>
                  </a:lnTo>
                  <a:lnTo>
                    <a:pt x="8182" y="78178"/>
                  </a:lnTo>
                  <a:lnTo>
                    <a:pt x="19365" y="86103"/>
                  </a:lnTo>
                  <a:lnTo>
                    <a:pt x="29356" y="89768"/>
                  </a:lnTo>
                  <a:lnTo>
                    <a:pt x="56116" y="91175"/>
                  </a:lnTo>
                  <a:lnTo>
                    <a:pt x="71103" y="87226"/>
                  </a:lnTo>
                  <a:lnTo>
                    <a:pt x="104492" y="68390"/>
                  </a:lnTo>
                  <a:lnTo>
                    <a:pt x="120386" y="58279"/>
                  </a:lnTo>
                  <a:lnTo>
                    <a:pt x="134015" y="46036"/>
                  </a:lnTo>
                  <a:lnTo>
                    <a:pt x="134455" y="56236"/>
                  </a:lnTo>
                  <a:lnTo>
                    <a:pt x="132221" y="61047"/>
                  </a:lnTo>
                  <a:lnTo>
                    <a:pt x="130440" y="63514"/>
                  </a:lnTo>
                  <a:lnTo>
                    <a:pt x="120984" y="99135"/>
                  </a:lnTo>
                  <a:lnTo>
                    <a:pt x="119597" y="123335"/>
                  </a:lnTo>
                  <a:lnTo>
                    <a:pt x="121667" y="133203"/>
                  </a:lnTo>
                  <a:lnTo>
                    <a:pt x="134708" y="157967"/>
                  </a:lnTo>
                  <a:lnTo>
                    <a:pt x="139671" y="163269"/>
                  </a:lnTo>
                  <a:lnTo>
                    <a:pt x="157357" y="175132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SMARTInkShape-1208"/>
            <p:cNvSpPr/>
            <p:nvPr/>
          </p:nvSpPr>
          <p:spPr>
            <a:xfrm>
              <a:off x="2895641" y="5844539"/>
              <a:ext cx="266201" cy="182880"/>
            </a:xfrm>
            <a:custGeom>
              <a:avLst/>
              <a:gdLst/>
              <a:ahLst/>
              <a:cxnLst/>
              <a:rect l="0" t="0" r="0" b="0"/>
              <a:pathLst>
                <a:path w="266201" h="182880">
                  <a:moveTo>
                    <a:pt x="60918" y="0"/>
                  </a:moveTo>
                  <a:lnTo>
                    <a:pt x="60071" y="26492"/>
                  </a:lnTo>
                  <a:lnTo>
                    <a:pt x="54835" y="40116"/>
                  </a:lnTo>
                  <a:lnTo>
                    <a:pt x="32106" y="78111"/>
                  </a:lnTo>
                  <a:lnTo>
                    <a:pt x="97" y="106545"/>
                  </a:lnTo>
                  <a:lnTo>
                    <a:pt x="0" y="102594"/>
                  </a:lnTo>
                  <a:lnTo>
                    <a:pt x="2235" y="98373"/>
                  </a:lnTo>
                  <a:lnTo>
                    <a:pt x="32284" y="60743"/>
                  </a:lnTo>
                  <a:lnTo>
                    <a:pt x="42266" y="51551"/>
                  </a:lnTo>
                  <a:lnTo>
                    <a:pt x="78909" y="28073"/>
                  </a:lnTo>
                  <a:lnTo>
                    <a:pt x="110576" y="13053"/>
                  </a:lnTo>
                  <a:lnTo>
                    <a:pt x="121369" y="12293"/>
                  </a:lnTo>
                  <a:lnTo>
                    <a:pt x="141126" y="15699"/>
                  </a:lnTo>
                  <a:lnTo>
                    <a:pt x="152145" y="23452"/>
                  </a:lnTo>
                  <a:lnTo>
                    <a:pt x="154758" y="25794"/>
                  </a:lnTo>
                  <a:lnTo>
                    <a:pt x="157658" y="32913"/>
                  </a:lnTo>
                  <a:lnTo>
                    <a:pt x="159519" y="51279"/>
                  </a:lnTo>
                  <a:lnTo>
                    <a:pt x="155795" y="66183"/>
                  </a:lnTo>
                  <a:lnTo>
                    <a:pt x="139560" y="100762"/>
                  </a:lnTo>
                  <a:lnTo>
                    <a:pt x="126946" y="116394"/>
                  </a:lnTo>
                  <a:lnTo>
                    <a:pt x="121873" y="119465"/>
                  </a:lnTo>
                  <a:lnTo>
                    <a:pt x="106771" y="121906"/>
                  </a:lnTo>
                  <a:lnTo>
                    <a:pt x="114945" y="111371"/>
                  </a:lnTo>
                  <a:lnTo>
                    <a:pt x="128599" y="93402"/>
                  </a:lnTo>
                  <a:lnTo>
                    <a:pt x="161627" y="63448"/>
                  </a:lnTo>
                  <a:lnTo>
                    <a:pt x="199283" y="43620"/>
                  </a:lnTo>
                  <a:lnTo>
                    <a:pt x="217250" y="39737"/>
                  </a:lnTo>
                  <a:lnTo>
                    <a:pt x="228047" y="41086"/>
                  </a:lnTo>
                  <a:lnTo>
                    <a:pt x="237645" y="44506"/>
                  </a:lnTo>
                  <a:lnTo>
                    <a:pt x="253483" y="56055"/>
                  </a:lnTo>
                  <a:lnTo>
                    <a:pt x="261436" y="63552"/>
                  </a:lnTo>
                  <a:lnTo>
                    <a:pt x="264337" y="70861"/>
                  </a:lnTo>
                  <a:lnTo>
                    <a:pt x="266200" y="89351"/>
                  </a:lnTo>
                  <a:lnTo>
                    <a:pt x="260484" y="114546"/>
                  </a:lnTo>
                  <a:lnTo>
                    <a:pt x="252788" y="131400"/>
                  </a:lnTo>
                  <a:lnTo>
                    <a:pt x="234653" y="157391"/>
                  </a:lnTo>
                  <a:lnTo>
                    <a:pt x="228559" y="1828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SMARTInkShape-1209"/>
            <p:cNvSpPr/>
            <p:nvPr/>
          </p:nvSpPr>
          <p:spPr>
            <a:xfrm>
              <a:off x="2724660" y="5777110"/>
              <a:ext cx="146987" cy="135773"/>
            </a:xfrm>
            <a:custGeom>
              <a:avLst/>
              <a:gdLst/>
              <a:ahLst/>
              <a:cxnLst/>
              <a:rect l="0" t="0" r="0" b="0"/>
              <a:pathLst>
                <a:path w="146987" h="135773">
                  <a:moveTo>
                    <a:pt x="132840" y="14090"/>
                  </a:moveTo>
                  <a:lnTo>
                    <a:pt x="126279" y="14090"/>
                  </a:lnTo>
                  <a:lnTo>
                    <a:pt x="119345" y="8853"/>
                  </a:lnTo>
                  <a:lnTo>
                    <a:pt x="112282" y="6328"/>
                  </a:lnTo>
                  <a:lnTo>
                    <a:pt x="103983" y="1441"/>
                  </a:lnTo>
                  <a:lnTo>
                    <a:pt x="95743" y="0"/>
                  </a:lnTo>
                  <a:lnTo>
                    <a:pt x="88695" y="1619"/>
                  </a:lnTo>
                  <a:lnTo>
                    <a:pt x="81891" y="4313"/>
                  </a:lnTo>
                  <a:lnTo>
                    <a:pt x="58825" y="10230"/>
                  </a:lnTo>
                  <a:lnTo>
                    <a:pt x="24446" y="34622"/>
                  </a:lnTo>
                  <a:lnTo>
                    <a:pt x="8821" y="57632"/>
                  </a:lnTo>
                  <a:lnTo>
                    <a:pt x="891" y="72617"/>
                  </a:lnTo>
                  <a:lnTo>
                    <a:pt x="0" y="77661"/>
                  </a:lnTo>
                  <a:lnTo>
                    <a:pt x="1268" y="87782"/>
                  </a:lnTo>
                  <a:lnTo>
                    <a:pt x="6743" y="102999"/>
                  </a:lnTo>
                  <a:lnTo>
                    <a:pt x="13579" y="110896"/>
                  </a:lnTo>
                  <a:lnTo>
                    <a:pt x="37515" y="129941"/>
                  </a:lnTo>
                  <a:lnTo>
                    <a:pt x="57746" y="134212"/>
                  </a:lnTo>
                  <a:lnTo>
                    <a:pt x="90839" y="135772"/>
                  </a:lnTo>
                  <a:lnTo>
                    <a:pt x="101756" y="131389"/>
                  </a:lnTo>
                  <a:lnTo>
                    <a:pt x="126833" y="115238"/>
                  </a:lnTo>
                  <a:lnTo>
                    <a:pt x="142543" y="92434"/>
                  </a:lnTo>
                  <a:lnTo>
                    <a:pt x="146986" y="67194"/>
                  </a:lnTo>
                  <a:lnTo>
                    <a:pt x="146908" y="50333"/>
                  </a:lnTo>
                  <a:lnTo>
                    <a:pt x="140291" y="25313"/>
                  </a:lnTo>
                  <a:lnTo>
                    <a:pt x="134561" y="14300"/>
                  </a:lnTo>
                  <a:lnTo>
                    <a:pt x="133987" y="11690"/>
                  </a:lnTo>
                  <a:lnTo>
                    <a:pt x="132758" y="9949"/>
                  </a:lnTo>
                  <a:lnTo>
                    <a:pt x="131092" y="8789"/>
                  </a:lnTo>
                  <a:lnTo>
                    <a:pt x="125218" y="647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SMARTInkShape-1210"/>
            <p:cNvSpPr/>
            <p:nvPr/>
          </p:nvSpPr>
          <p:spPr>
            <a:xfrm>
              <a:off x="2659378" y="5730239"/>
              <a:ext cx="83823" cy="68580"/>
            </a:xfrm>
            <a:custGeom>
              <a:avLst/>
              <a:gdLst/>
              <a:ahLst/>
              <a:cxnLst/>
              <a:rect l="0" t="0" r="0" b="0"/>
              <a:pathLst>
                <a:path w="83823" h="68580">
                  <a:moveTo>
                    <a:pt x="0" y="0"/>
                  </a:moveTo>
                  <a:lnTo>
                    <a:pt x="0" y="4045"/>
                  </a:lnTo>
                  <a:lnTo>
                    <a:pt x="2257" y="8289"/>
                  </a:lnTo>
                  <a:lnTo>
                    <a:pt x="6929" y="12998"/>
                  </a:lnTo>
                  <a:lnTo>
                    <a:pt x="43351" y="43638"/>
                  </a:lnTo>
                  <a:lnTo>
                    <a:pt x="83822" y="6857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SMARTInkShape-1211"/>
            <p:cNvSpPr/>
            <p:nvPr/>
          </p:nvSpPr>
          <p:spPr>
            <a:xfrm>
              <a:off x="2621278" y="5631180"/>
              <a:ext cx="144782" cy="228601"/>
            </a:xfrm>
            <a:custGeom>
              <a:avLst/>
              <a:gdLst/>
              <a:ahLst/>
              <a:cxnLst/>
              <a:rect l="0" t="0" r="0" b="0"/>
              <a:pathLst>
                <a:path w="144782" h="228601">
                  <a:moveTo>
                    <a:pt x="144781" y="0"/>
                  </a:moveTo>
                  <a:lnTo>
                    <a:pt x="144781" y="4045"/>
                  </a:lnTo>
                  <a:lnTo>
                    <a:pt x="143934" y="5237"/>
                  </a:lnTo>
                  <a:lnTo>
                    <a:pt x="142523" y="6030"/>
                  </a:lnTo>
                  <a:lnTo>
                    <a:pt x="140735" y="6560"/>
                  </a:lnTo>
                  <a:lnTo>
                    <a:pt x="139543" y="7760"/>
                  </a:lnTo>
                  <a:lnTo>
                    <a:pt x="135375" y="15769"/>
                  </a:lnTo>
                  <a:lnTo>
                    <a:pt x="126649" y="29550"/>
                  </a:lnTo>
                  <a:lnTo>
                    <a:pt x="114255" y="61841"/>
                  </a:lnTo>
                  <a:lnTo>
                    <a:pt x="100749" y="99176"/>
                  </a:lnTo>
                  <a:lnTo>
                    <a:pt x="80892" y="131820"/>
                  </a:lnTo>
                  <a:lnTo>
                    <a:pt x="56806" y="166585"/>
                  </a:lnTo>
                  <a:lnTo>
                    <a:pt x="25481" y="202660"/>
                  </a:lnTo>
                  <a:lnTo>
                    <a:pt x="19791" y="210861"/>
                  </a:lnTo>
                  <a:lnTo>
                    <a:pt x="14332" y="220240"/>
                  </a:lnTo>
                  <a:lnTo>
                    <a:pt x="8014" y="228110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SMARTInkShape-1212"/>
            <p:cNvSpPr/>
            <p:nvPr/>
          </p:nvSpPr>
          <p:spPr>
            <a:xfrm>
              <a:off x="2400300" y="5593212"/>
              <a:ext cx="243841" cy="204514"/>
            </a:xfrm>
            <a:custGeom>
              <a:avLst/>
              <a:gdLst/>
              <a:ahLst/>
              <a:cxnLst/>
              <a:rect l="0" t="0" r="0" b="0"/>
              <a:pathLst>
                <a:path w="243841" h="204514">
                  <a:moveTo>
                    <a:pt x="243840" y="60827"/>
                  </a:moveTo>
                  <a:lnTo>
                    <a:pt x="243840" y="56781"/>
                  </a:lnTo>
                  <a:lnTo>
                    <a:pt x="242991" y="55590"/>
                  </a:lnTo>
                  <a:lnTo>
                    <a:pt x="241582" y="54795"/>
                  </a:lnTo>
                  <a:lnTo>
                    <a:pt x="229186" y="49476"/>
                  </a:lnTo>
                  <a:lnTo>
                    <a:pt x="196443" y="28761"/>
                  </a:lnTo>
                  <a:lnTo>
                    <a:pt x="159797" y="15232"/>
                  </a:lnTo>
                  <a:lnTo>
                    <a:pt x="121891" y="3270"/>
                  </a:lnTo>
                  <a:lnTo>
                    <a:pt x="83816" y="315"/>
                  </a:lnTo>
                  <a:lnTo>
                    <a:pt x="69047" y="0"/>
                  </a:lnTo>
                  <a:lnTo>
                    <a:pt x="62295" y="2184"/>
                  </a:lnTo>
                  <a:lnTo>
                    <a:pt x="59309" y="3952"/>
                  </a:lnTo>
                  <a:lnTo>
                    <a:pt x="57320" y="5977"/>
                  </a:lnTo>
                  <a:lnTo>
                    <a:pt x="55109" y="10483"/>
                  </a:lnTo>
                  <a:lnTo>
                    <a:pt x="53862" y="21827"/>
                  </a:lnTo>
                  <a:lnTo>
                    <a:pt x="57540" y="35914"/>
                  </a:lnTo>
                  <a:lnTo>
                    <a:pt x="81515" y="71863"/>
                  </a:lnTo>
                  <a:lnTo>
                    <a:pt x="104504" y="106997"/>
                  </a:lnTo>
                  <a:lnTo>
                    <a:pt x="123556" y="142447"/>
                  </a:lnTo>
                  <a:lnTo>
                    <a:pt x="131114" y="153831"/>
                  </a:lnTo>
                  <a:lnTo>
                    <a:pt x="143482" y="191362"/>
                  </a:lnTo>
                  <a:lnTo>
                    <a:pt x="143068" y="194419"/>
                  </a:lnTo>
                  <a:lnTo>
                    <a:pt x="140351" y="200070"/>
                  </a:lnTo>
                  <a:lnTo>
                    <a:pt x="137593" y="201916"/>
                  </a:lnTo>
                  <a:lnTo>
                    <a:pt x="125621" y="204513"/>
                  </a:lnTo>
                  <a:lnTo>
                    <a:pt x="110505" y="204437"/>
                  </a:lnTo>
                  <a:lnTo>
                    <a:pt x="73483" y="192582"/>
                  </a:lnTo>
                  <a:lnTo>
                    <a:pt x="53382" y="184343"/>
                  </a:lnTo>
                  <a:lnTo>
                    <a:pt x="16821" y="153612"/>
                  </a:lnTo>
                  <a:lnTo>
                    <a:pt x="11708" y="146374"/>
                  </a:lnTo>
                  <a:lnTo>
                    <a:pt x="10346" y="143259"/>
                  </a:lnTo>
                  <a:lnTo>
                    <a:pt x="8589" y="141182"/>
                  </a:lnTo>
                  <a:lnTo>
                    <a:pt x="2919" y="137411"/>
                  </a:lnTo>
                  <a:lnTo>
                    <a:pt x="0" y="12940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SMARTInkShape-1213"/>
            <p:cNvSpPr/>
            <p:nvPr/>
          </p:nvSpPr>
          <p:spPr>
            <a:xfrm>
              <a:off x="2842259" y="5120640"/>
              <a:ext cx="320041" cy="548641"/>
            </a:xfrm>
            <a:custGeom>
              <a:avLst/>
              <a:gdLst/>
              <a:ahLst/>
              <a:cxnLst/>
              <a:rect l="0" t="0" r="0" b="0"/>
              <a:pathLst>
                <a:path w="320041" h="548641">
                  <a:moveTo>
                    <a:pt x="0" y="548640"/>
                  </a:moveTo>
                  <a:lnTo>
                    <a:pt x="0" y="523116"/>
                  </a:lnTo>
                  <a:lnTo>
                    <a:pt x="2258" y="518104"/>
                  </a:lnTo>
                  <a:lnTo>
                    <a:pt x="19562" y="496988"/>
                  </a:lnTo>
                  <a:lnTo>
                    <a:pt x="24466" y="481647"/>
                  </a:lnTo>
                  <a:lnTo>
                    <a:pt x="34925" y="466722"/>
                  </a:lnTo>
                  <a:lnTo>
                    <a:pt x="39729" y="451209"/>
                  </a:lnTo>
                  <a:lnTo>
                    <a:pt x="41728" y="448125"/>
                  </a:lnTo>
                  <a:lnTo>
                    <a:pt x="56221" y="412857"/>
                  </a:lnTo>
                  <a:lnTo>
                    <a:pt x="78749" y="374828"/>
                  </a:lnTo>
                  <a:lnTo>
                    <a:pt x="94295" y="336732"/>
                  </a:lnTo>
                  <a:lnTo>
                    <a:pt x="119386" y="299648"/>
                  </a:lnTo>
                  <a:lnTo>
                    <a:pt x="142241" y="261707"/>
                  </a:lnTo>
                  <a:lnTo>
                    <a:pt x="165101" y="226135"/>
                  </a:lnTo>
                  <a:lnTo>
                    <a:pt x="171874" y="215828"/>
                  </a:lnTo>
                  <a:lnTo>
                    <a:pt x="176847" y="199860"/>
                  </a:lnTo>
                  <a:lnTo>
                    <a:pt x="180198" y="193813"/>
                  </a:lnTo>
                  <a:lnTo>
                    <a:pt x="182933" y="185648"/>
                  </a:lnTo>
                  <a:lnTo>
                    <a:pt x="187882" y="177021"/>
                  </a:lnTo>
                  <a:lnTo>
                    <a:pt x="190570" y="164962"/>
                  </a:lnTo>
                  <a:lnTo>
                    <a:pt x="194201" y="158547"/>
                  </a:lnTo>
                  <a:lnTo>
                    <a:pt x="209665" y="144918"/>
                  </a:lnTo>
                  <a:lnTo>
                    <a:pt x="214523" y="137201"/>
                  </a:lnTo>
                  <a:lnTo>
                    <a:pt x="218110" y="132098"/>
                  </a:lnTo>
                  <a:lnTo>
                    <a:pt x="220975" y="124463"/>
                  </a:lnTo>
                  <a:lnTo>
                    <a:pt x="225963" y="116841"/>
                  </a:lnTo>
                  <a:lnTo>
                    <a:pt x="228664" y="109219"/>
                  </a:lnTo>
                  <a:lnTo>
                    <a:pt x="233604" y="101600"/>
                  </a:lnTo>
                  <a:lnTo>
                    <a:pt x="235874" y="92944"/>
                  </a:lnTo>
                  <a:lnTo>
                    <a:pt x="236117" y="87840"/>
                  </a:lnTo>
                  <a:lnTo>
                    <a:pt x="236998" y="86499"/>
                  </a:lnTo>
                  <a:lnTo>
                    <a:pt x="238432" y="85606"/>
                  </a:lnTo>
                  <a:lnTo>
                    <a:pt x="240235" y="85010"/>
                  </a:lnTo>
                  <a:lnTo>
                    <a:pt x="241437" y="83767"/>
                  </a:lnTo>
                  <a:lnTo>
                    <a:pt x="242772" y="80127"/>
                  </a:lnTo>
                  <a:lnTo>
                    <a:pt x="243975" y="78817"/>
                  </a:lnTo>
                  <a:lnTo>
                    <a:pt x="247569" y="77362"/>
                  </a:lnTo>
                  <a:lnTo>
                    <a:pt x="248864" y="76128"/>
                  </a:lnTo>
                  <a:lnTo>
                    <a:pt x="251357" y="68923"/>
                  </a:lnTo>
                  <a:lnTo>
                    <a:pt x="251458" y="54427"/>
                  </a:lnTo>
                  <a:lnTo>
                    <a:pt x="252307" y="54065"/>
                  </a:lnTo>
                  <a:lnTo>
                    <a:pt x="255505" y="53661"/>
                  </a:lnTo>
                  <a:lnTo>
                    <a:pt x="256696" y="52708"/>
                  </a:lnTo>
                  <a:lnTo>
                    <a:pt x="258019" y="49390"/>
                  </a:lnTo>
                  <a:lnTo>
                    <a:pt x="259221" y="48166"/>
                  </a:lnTo>
                  <a:lnTo>
                    <a:pt x="266359" y="45815"/>
                  </a:lnTo>
                  <a:lnTo>
                    <a:pt x="266671" y="39167"/>
                  </a:lnTo>
                  <a:lnTo>
                    <a:pt x="274225" y="30581"/>
                  </a:lnTo>
                  <a:lnTo>
                    <a:pt x="274318" y="22953"/>
                  </a:lnTo>
                  <a:lnTo>
                    <a:pt x="281913" y="22860"/>
                  </a:lnTo>
                  <a:lnTo>
                    <a:pt x="274348" y="22860"/>
                  </a:lnTo>
                  <a:lnTo>
                    <a:pt x="274329" y="26905"/>
                  </a:lnTo>
                  <a:lnTo>
                    <a:pt x="273479" y="28096"/>
                  </a:lnTo>
                  <a:lnTo>
                    <a:pt x="272066" y="28891"/>
                  </a:lnTo>
                  <a:lnTo>
                    <a:pt x="270278" y="29420"/>
                  </a:lnTo>
                  <a:lnTo>
                    <a:pt x="258881" y="36371"/>
                  </a:lnTo>
                  <a:lnTo>
                    <a:pt x="256409" y="36948"/>
                  </a:lnTo>
                  <a:lnTo>
                    <a:pt x="245333" y="44559"/>
                  </a:lnTo>
                  <a:lnTo>
                    <a:pt x="233661" y="46336"/>
                  </a:lnTo>
                  <a:lnTo>
                    <a:pt x="231975" y="47825"/>
                  </a:lnTo>
                  <a:lnTo>
                    <a:pt x="230849" y="49663"/>
                  </a:lnTo>
                  <a:lnTo>
                    <a:pt x="229252" y="50889"/>
                  </a:lnTo>
                  <a:lnTo>
                    <a:pt x="220990" y="53336"/>
                  </a:lnTo>
                  <a:lnTo>
                    <a:pt x="225027" y="53336"/>
                  </a:lnTo>
                  <a:lnTo>
                    <a:pt x="226219" y="52491"/>
                  </a:lnTo>
                  <a:lnTo>
                    <a:pt x="227012" y="51082"/>
                  </a:lnTo>
                  <a:lnTo>
                    <a:pt x="227541" y="49294"/>
                  </a:lnTo>
                  <a:lnTo>
                    <a:pt x="228741" y="48103"/>
                  </a:lnTo>
                  <a:lnTo>
                    <a:pt x="232332" y="46777"/>
                  </a:lnTo>
                  <a:lnTo>
                    <a:pt x="233628" y="45577"/>
                  </a:lnTo>
                  <a:lnTo>
                    <a:pt x="235066" y="41987"/>
                  </a:lnTo>
                  <a:lnTo>
                    <a:pt x="240224" y="37569"/>
                  </a:lnTo>
                  <a:lnTo>
                    <a:pt x="266606" y="17484"/>
                  </a:lnTo>
                  <a:lnTo>
                    <a:pt x="271736" y="15389"/>
                  </a:lnTo>
                  <a:lnTo>
                    <a:pt x="279388" y="10296"/>
                  </a:lnTo>
                  <a:lnTo>
                    <a:pt x="284473" y="8810"/>
                  </a:lnTo>
                  <a:lnTo>
                    <a:pt x="286170" y="7567"/>
                  </a:lnTo>
                  <a:lnTo>
                    <a:pt x="287299" y="5890"/>
                  </a:lnTo>
                  <a:lnTo>
                    <a:pt x="288053" y="3927"/>
                  </a:lnTo>
                  <a:lnTo>
                    <a:pt x="289401" y="2617"/>
                  </a:lnTo>
                  <a:lnTo>
                    <a:pt x="297178" y="0"/>
                  </a:lnTo>
                  <a:lnTo>
                    <a:pt x="301225" y="0"/>
                  </a:lnTo>
                  <a:lnTo>
                    <a:pt x="302417" y="845"/>
                  </a:lnTo>
                  <a:lnTo>
                    <a:pt x="303211" y="2257"/>
                  </a:lnTo>
                  <a:lnTo>
                    <a:pt x="304484" y="10606"/>
                  </a:lnTo>
                  <a:lnTo>
                    <a:pt x="304800" y="48261"/>
                  </a:lnTo>
                  <a:lnTo>
                    <a:pt x="304800" y="63500"/>
                  </a:lnTo>
                  <a:lnTo>
                    <a:pt x="307058" y="68578"/>
                  </a:lnTo>
                  <a:lnTo>
                    <a:pt x="310036" y="73660"/>
                  </a:lnTo>
                  <a:lnTo>
                    <a:pt x="311950" y="83819"/>
                  </a:lnTo>
                  <a:lnTo>
                    <a:pt x="312412" y="97867"/>
                  </a:lnTo>
                  <a:lnTo>
                    <a:pt x="313260" y="98265"/>
                  </a:lnTo>
                  <a:lnTo>
                    <a:pt x="316461" y="98707"/>
                  </a:lnTo>
                  <a:lnTo>
                    <a:pt x="317653" y="99670"/>
                  </a:lnTo>
                  <a:lnTo>
                    <a:pt x="318980" y="103000"/>
                  </a:lnTo>
                  <a:lnTo>
                    <a:pt x="318487" y="104227"/>
                  </a:lnTo>
                  <a:lnTo>
                    <a:pt x="317312" y="105044"/>
                  </a:lnTo>
                  <a:lnTo>
                    <a:pt x="312705" y="106583"/>
                  </a:lnTo>
                  <a:lnTo>
                    <a:pt x="320040" y="106678"/>
                  </a:lnTo>
                  <a:lnTo>
                    <a:pt x="304800" y="10667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6" name="SMARTInkShape-Group148"/>
          <p:cNvGrpSpPr/>
          <p:nvPr/>
        </p:nvGrpSpPr>
        <p:grpSpPr>
          <a:xfrm>
            <a:off x="3718559" y="5471202"/>
            <a:ext cx="2651760" cy="874607"/>
            <a:chOff x="3718559" y="5471202"/>
            <a:chExt cx="2651760" cy="874607"/>
          </a:xfrm>
        </p:grpSpPr>
        <p:sp>
          <p:nvSpPr>
            <p:cNvPr id="453" name="SMARTInkShape-1214"/>
            <p:cNvSpPr/>
            <p:nvPr/>
          </p:nvSpPr>
          <p:spPr>
            <a:xfrm>
              <a:off x="6240780" y="5920760"/>
              <a:ext cx="129539" cy="232373"/>
            </a:xfrm>
            <a:custGeom>
              <a:avLst/>
              <a:gdLst/>
              <a:ahLst/>
              <a:cxnLst/>
              <a:rect l="0" t="0" r="0" b="0"/>
              <a:pathLst>
                <a:path w="129539" h="232373">
                  <a:moveTo>
                    <a:pt x="129538" y="30458"/>
                  </a:moveTo>
                  <a:lnTo>
                    <a:pt x="129538" y="12548"/>
                  </a:lnTo>
                  <a:lnTo>
                    <a:pt x="128692" y="10898"/>
                  </a:lnTo>
                  <a:lnTo>
                    <a:pt x="127280" y="9798"/>
                  </a:lnTo>
                  <a:lnTo>
                    <a:pt x="125493" y="9064"/>
                  </a:lnTo>
                  <a:lnTo>
                    <a:pt x="124302" y="7730"/>
                  </a:lnTo>
                  <a:lnTo>
                    <a:pt x="122978" y="3988"/>
                  </a:lnTo>
                  <a:lnTo>
                    <a:pt x="121778" y="2652"/>
                  </a:lnTo>
                  <a:lnTo>
                    <a:pt x="118188" y="1168"/>
                  </a:lnTo>
                  <a:lnTo>
                    <a:pt x="80962" y="0"/>
                  </a:lnTo>
                  <a:lnTo>
                    <a:pt x="65945" y="832"/>
                  </a:lnTo>
                  <a:lnTo>
                    <a:pt x="41633" y="7740"/>
                  </a:lnTo>
                  <a:lnTo>
                    <a:pt x="36000" y="11332"/>
                  </a:lnTo>
                  <a:lnTo>
                    <a:pt x="32933" y="15748"/>
                  </a:lnTo>
                  <a:lnTo>
                    <a:pt x="31570" y="21381"/>
                  </a:lnTo>
                  <a:lnTo>
                    <a:pt x="30622" y="39590"/>
                  </a:lnTo>
                  <a:lnTo>
                    <a:pt x="34567" y="51980"/>
                  </a:lnTo>
                  <a:lnTo>
                    <a:pt x="44332" y="66100"/>
                  </a:lnTo>
                  <a:lnTo>
                    <a:pt x="70384" y="99191"/>
                  </a:lnTo>
                  <a:lnTo>
                    <a:pt x="100198" y="134609"/>
                  </a:lnTo>
                  <a:lnTo>
                    <a:pt x="116716" y="171639"/>
                  </a:lnTo>
                  <a:lnTo>
                    <a:pt x="126129" y="192811"/>
                  </a:lnTo>
                  <a:lnTo>
                    <a:pt x="129407" y="225560"/>
                  </a:lnTo>
                  <a:lnTo>
                    <a:pt x="127223" y="229494"/>
                  </a:lnTo>
                  <a:lnTo>
                    <a:pt x="125455" y="231730"/>
                  </a:lnTo>
                  <a:lnTo>
                    <a:pt x="123428" y="232372"/>
                  </a:lnTo>
                  <a:lnTo>
                    <a:pt x="121232" y="231955"/>
                  </a:lnTo>
                  <a:lnTo>
                    <a:pt x="116535" y="230080"/>
                  </a:lnTo>
                  <a:lnTo>
                    <a:pt x="100053" y="224731"/>
                  </a:lnTo>
                  <a:lnTo>
                    <a:pt x="86211" y="214774"/>
                  </a:lnTo>
                  <a:lnTo>
                    <a:pt x="48346" y="177842"/>
                  </a:lnTo>
                  <a:lnTo>
                    <a:pt x="20950" y="151315"/>
                  </a:lnTo>
                  <a:lnTo>
                    <a:pt x="0" y="1371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SMARTInkShape-1215"/>
            <p:cNvSpPr/>
            <p:nvPr/>
          </p:nvSpPr>
          <p:spPr>
            <a:xfrm>
              <a:off x="6141718" y="5829300"/>
              <a:ext cx="38101" cy="304801"/>
            </a:xfrm>
            <a:custGeom>
              <a:avLst/>
              <a:gdLst/>
              <a:ahLst/>
              <a:cxnLst/>
              <a:rect l="0" t="0" r="0" b="0"/>
              <a:pathLst>
                <a:path w="38101" h="304801">
                  <a:moveTo>
                    <a:pt x="0" y="0"/>
                  </a:moveTo>
                  <a:lnTo>
                    <a:pt x="0" y="10605"/>
                  </a:lnTo>
                  <a:lnTo>
                    <a:pt x="6914" y="47047"/>
                  </a:lnTo>
                  <a:lnTo>
                    <a:pt x="9739" y="78719"/>
                  </a:lnTo>
                  <a:lnTo>
                    <a:pt x="13610" y="107426"/>
                  </a:lnTo>
                  <a:lnTo>
                    <a:pt x="14758" y="137381"/>
                  </a:lnTo>
                  <a:lnTo>
                    <a:pt x="15098" y="167704"/>
                  </a:lnTo>
                  <a:lnTo>
                    <a:pt x="15213" y="204246"/>
                  </a:lnTo>
                  <a:lnTo>
                    <a:pt x="17495" y="241386"/>
                  </a:lnTo>
                  <a:lnTo>
                    <a:pt x="26593" y="279255"/>
                  </a:lnTo>
                  <a:lnTo>
                    <a:pt x="30559" y="293608"/>
                  </a:lnTo>
                  <a:lnTo>
                    <a:pt x="38100" y="30480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SMARTInkShape-1216"/>
            <p:cNvSpPr/>
            <p:nvPr/>
          </p:nvSpPr>
          <p:spPr>
            <a:xfrm>
              <a:off x="6042666" y="5829300"/>
              <a:ext cx="22853" cy="303120"/>
            </a:xfrm>
            <a:custGeom>
              <a:avLst/>
              <a:gdLst/>
              <a:ahLst/>
              <a:cxnLst/>
              <a:rect l="0" t="0" r="0" b="0"/>
              <a:pathLst>
                <a:path w="22853" h="303120">
                  <a:moveTo>
                    <a:pt x="22852" y="0"/>
                  </a:moveTo>
                  <a:lnTo>
                    <a:pt x="18807" y="0"/>
                  </a:lnTo>
                  <a:lnTo>
                    <a:pt x="17616" y="844"/>
                  </a:lnTo>
                  <a:lnTo>
                    <a:pt x="16821" y="2256"/>
                  </a:lnTo>
                  <a:lnTo>
                    <a:pt x="15704" y="10545"/>
                  </a:lnTo>
                  <a:lnTo>
                    <a:pt x="15261" y="47395"/>
                  </a:lnTo>
                  <a:lnTo>
                    <a:pt x="10002" y="77377"/>
                  </a:lnTo>
                  <a:lnTo>
                    <a:pt x="8086" y="112776"/>
                  </a:lnTo>
                  <a:lnTo>
                    <a:pt x="3661" y="148524"/>
                  </a:lnTo>
                  <a:lnTo>
                    <a:pt x="1079" y="178157"/>
                  </a:lnTo>
                  <a:lnTo>
                    <a:pt x="315" y="208386"/>
                  </a:lnTo>
                  <a:lnTo>
                    <a:pt x="57" y="242856"/>
                  </a:lnTo>
                  <a:lnTo>
                    <a:pt x="0" y="277765"/>
                  </a:lnTo>
                  <a:lnTo>
                    <a:pt x="2254" y="286573"/>
                  </a:lnTo>
                  <a:lnTo>
                    <a:pt x="6026" y="296295"/>
                  </a:lnTo>
                  <a:lnTo>
                    <a:pt x="6553" y="299129"/>
                  </a:lnTo>
                  <a:lnTo>
                    <a:pt x="7753" y="301018"/>
                  </a:lnTo>
                  <a:lnTo>
                    <a:pt x="9401" y="302278"/>
                  </a:lnTo>
                  <a:lnTo>
                    <a:pt x="11345" y="303119"/>
                  </a:lnTo>
                  <a:lnTo>
                    <a:pt x="12641" y="302833"/>
                  </a:lnTo>
                  <a:lnTo>
                    <a:pt x="13505" y="301793"/>
                  </a:lnTo>
                  <a:lnTo>
                    <a:pt x="15234" y="29718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SMARTInkShape-1217"/>
            <p:cNvSpPr/>
            <p:nvPr/>
          </p:nvSpPr>
          <p:spPr>
            <a:xfrm>
              <a:off x="5806439" y="5975587"/>
              <a:ext cx="137162" cy="194976"/>
            </a:xfrm>
            <a:custGeom>
              <a:avLst/>
              <a:gdLst/>
              <a:ahLst/>
              <a:cxnLst/>
              <a:rect l="0" t="0" r="0" b="0"/>
              <a:pathLst>
                <a:path w="137162" h="194976">
                  <a:moveTo>
                    <a:pt x="0" y="36593"/>
                  </a:moveTo>
                  <a:lnTo>
                    <a:pt x="0" y="50680"/>
                  </a:lnTo>
                  <a:lnTo>
                    <a:pt x="10607" y="62338"/>
                  </a:lnTo>
                  <a:lnTo>
                    <a:pt x="17695" y="64968"/>
                  </a:lnTo>
                  <a:lnTo>
                    <a:pt x="31208" y="68706"/>
                  </a:lnTo>
                  <a:lnTo>
                    <a:pt x="46899" y="73510"/>
                  </a:lnTo>
                  <a:lnTo>
                    <a:pt x="54993" y="71910"/>
                  </a:lnTo>
                  <a:lnTo>
                    <a:pt x="69069" y="68506"/>
                  </a:lnTo>
                  <a:lnTo>
                    <a:pt x="83965" y="65240"/>
                  </a:lnTo>
                  <a:lnTo>
                    <a:pt x="104168" y="56550"/>
                  </a:lnTo>
                  <a:lnTo>
                    <a:pt x="112054" y="49413"/>
                  </a:lnTo>
                  <a:lnTo>
                    <a:pt x="117535" y="41444"/>
                  </a:lnTo>
                  <a:lnTo>
                    <a:pt x="123311" y="29429"/>
                  </a:lnTo>
                  <a:lnTo>
                    <a:pt x="125388" y="26736"/>
                  </a:lnTo>
                  <a:lnTo>
                    <a:pt x="125926" y="24096"/>
                  </a:lnTo>
                  <a:lnTo>
                    <a:pt x="125436" y="21488"/>
                  </a:lnTo>
                  <a:lnTo>
                    <a:pt x="123483" y="16332"/>
                  </a:lnTo>
                  <a:lnTo>
                    <a:pt x="121537" y="8669"/>
                  </a:lnTo>
                  <a:lnTo>
                    <a:pt x="118081" y="3581"/>
                  </a:lnTo>
                  <a:lnTo>
                    <a:pt x="111466" y="754"/>
                  </a:lnTo>
                  <a:lnTo>
                    <a:pt x="107331" y="0"/>
                  </a:lnTo>
                  <a:lnTo>
                    <a:pt x="98219" y="1421"/>
                  </a:lnTo>
                  <a:lnTo>
                    <a:pt x="78575" y="9229"/>
                  </a:lnTo>
                  <a:lnTo>
                    <a:pt x="43169" y="39462"/>
                  </a:lnTo>
                  <a:lnTo>
                    <a:pt x="28783" y="55315"/>
                  </a:lnTo>
                  <a:lnTo>
                    <a:pt x="19630" y="75725"/>
                  </a:lnTo>
                  <a:lnTo>
                    <a:pt x="15818" y="108884"/>
                  </a:lnTo>
                  <a:lnTo>
                    <a:pt x="19457" y="125087"/>
                  </a:lnTo>
                  <a:lnTo>
                    <a:pt x="34354" y="145733"/>
                  </a:lnTo>
                  <a:lnTo>
                    <a:pt x="68657" y="179110"/>
                  </a:lnTo>
                  <a:lnTo>
                    <a:pt x="92959" y="191086"/>
                  </a:lnTo>
                  <a:lnTo>
                    <a:pt x="110706" y="194975"/>
                  </a:lnTo>
                  <a:lnTo>
                    <a:pt x="119193" y="193627"/>
                  </a:lnTo>
                  <a:lnTo>
                    <a:pt x="128732" y="190365"/>
                  </a:lnTo>
                  <a:lnTo>
                    <a:pt x="137161" y="18899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SMARTInkShape-1218"/>
            <p:cNvSpPr/>
            <p:nvPr/>
          </p:nvSpPr>
          <p:spPr>
            <a:xfrm>
              <a:off x="5594955" y="5974429"/>
              <a:ext cx="120046" cy="167290"/>
            </a:xfrm>
            <a:custGeom>
              <a:avLst/>
              <a:gdLst/>
              <a:ahLst/>
              <a:cxnLst/>
              <a:rect l="0" t="0" r="0" b="0"/>
              <a:pathLst>
                <a:path w="120046" h="167290">
                  <a:moveTo>
                    <a:pt x="89563" y="22510"/>
                  </a:moveTo>
                  <a:lnTo>
                    <a:pt x="89563" y="18464"/>
                  </a:lnTo>
                  <a:lnTo>
                    <a:pt x="91821" y="14222"/>
                  </a:lnTo>
                  <a:lnTo>
                    <a:pt x="93610" y="11904"/>
                  </a:lnTo>
                  <a:lnTo>
                    <a:pt x="93955" y="10359"/>
                  </a:lnTo>
                  <a:lnTo>
                    <a:pt x="93338" y="9330"/>
                  </a:lnTo>
                  <a:lnTo>
                    <a:pt x="92080" y="8644"/>
                  </a:lnTo>
                  <a:lnTo>
                    <a:pt x="91242" y="7339"/>
                  </a:lnTo>
                  <a:lnTo>
                    <a:pt x="89784" y="830"/>
                  </a:lnTo>
                  <a:lnTo>
                    <a:pt x="81538" y="0"/>
                  </a:lnTo>
                  <a:lnTo>
                    <a:pt x="75274" y="2063"/>
                  </a:lnTo>
                  <a:lnTo>
                    <a:pt x="41044" y="20912"/>
                  </a:lnTo>
                  <a:lnTo>
                    <a:pt x="26832" y="33701"/>
                  </a:lnTo>
                  <a:lnTo>
                    <a:pt x="5938" y="64517"/>
                  </a:lnTo>
                  <a:lnTo>
                    <a:pt x="439" y="82371"/>
                  </a:lnTo>
                  <a:lnTo>
                    <a:pt x="0" y="93988"/>
                  </a:lnTo>
                  <a:lnTo>
                    <a:pt x="8866" y="125527"/>
                  </a:lnTo>
                  <a:lnTo>
                    <a:pt x="15880" y="134053"/>
                  </a:lnTo>
                  <a:lnTo>
                    <a:pt x="46323" y="157839"/>
                  </a:lnTo>
                  <a:lnTo>
                    <a:pt x="60185" y="163090"/>
                  </a:lnTo>
                  <a:lnTo>
                    <a:pt x="97971" y="166922"/>
                  </a:lnTo>
                  <a:lnTo>
                    <a:pt x="120045" y="16728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SMARTInkShape-1219"/>
            <p:cNvSpPr/>
            <p:nvPr/>
          </p:nvSpPr>
          <p:spPr>
            <a:xfrm>
              <a:off x="5159216" y="5914647"/>
              <a:ext cx="220503" cy="265172"/>
            </a:xfrm>
            <a:custGeom>
              <a:avLst/>
              <a:gdLst/>
              <a:ahLst/>
              <a:cxnLst/>
              <a:rect l="0" t="0" r="0" b="0"/>
              <a:pathLst>
                <a:path w="220503" h="265172">
                  <a:moveTo>
                    <a:pt x="90964" y="158492"/>
                  </a:moveTo>
                  <a:lnTo>
                    <a:pt x="76876" y="158492"/>
                  </a:lnTo>
                  <a:lnTo>
                    <a:pt x="72018" y="162537"/>
                  </a:lnTo>
                  <a:lnTo>
                    <a:pt x="65329" y="164524"/>
                  </a:lnTo>
                  <a:lnTo>
                    <a:pt x="61173" y="165052"/>
                  </a:lnTo>
                  <a:lnTo>
                    <a:pt x="52041" y="170157"/>
                  </a:lnTo>
                  <a:lnTo>
                    <a:pt x="19952" y="199996"/>
                  </a:lnTo>
                  <a:lnTo>
                    <a:pt x="3142" y="224451"/>
                  </a:lnTo>
                  <a:lnTo>
                    <a:pt x="0" y="243670"/>
                  </a:lnTo>
                  <a:lnTo>
                    <a:pt x="1991" y="249408"/>
                  </a:lnTo>
                  <a:lnTo>
                    <a:pt x="10171" y="259988"/>
                  </a:lnTo>
                  <a:lnTo>
                    <a:pt x="14980" y="262868"/>
                  </a:lnTo>
                  <a:lnTo>
                    <a:pt x="17447" y="263637"/>
                  </a:lnTo>
                  <a:lnTo>
                    <a:pt x="24705" y="262232"/>
                  </a:lnTo>
                  <a:lnTo>
                    <a:pt x="43162" y="254431"/>
                  </a:lnTo>
                  <a:lnTo>
                    <a:pt x="79137" y="224199"/>
                  </a:lnTo>
                  <a:lnTo>
                    <a:pt x="97901" y="208347"/>
                  </a:lnTo>
                  <a:lnTo>
                    <a:pt x="114941" y="178405"/>
                  </a:lnTo>
                  <a:lnTo>
                    <a:pt x="129394" y="149999"/>
                  </a:lnTo>
                  <a:lnTo>
                    <a:pt x="149449" y="114105"/>
                  </a:lnTo>
                  <a:lnTo>
                    <a:pt x="168868" y="78165"/>
                  </a:lnTo>
                  <a:lnTo>
                    <a:pt x="184498" y="43481"/>
                  </a:lnTo>
                  <a:lnTo>
                    <a:pt x="196097" y="19622"/>
                  </a:lnTo>
                  <a:lnTo>
                    <a:pt x="197601" y="0"/>
                  </a:lnTo>
                  <a:lnTo>
                    <a:pt x="197632" y="2970"/>
                  </a:lnTo>
                  <a:lnTo>
                    <a:pt x="195381" y="6962"/>
                  </a:lnTo>
                  <a:lnTo>
                    <a:pt x="179729" y="34530"/>
                  </a:lnTo>
                  <a:lnTo>
                    <a:pt x="173177" y="70045"/>
                  </a:lnTo>
                  <a:lnTo>
                    <a:pt x="168351" y="104237"/>
                  </a:lnTo>
                  <a:lnTo>
                    <a:pt x="167396" y="140688"/>
                  </a:lnTo>
                  <a:lnTo>
                    <a:pt x="167210" y="175484"/>
                  </a:lnTo>
                  <a:lnTo>
                    <a:pt x="168878" y="193137"/>
                  </a:lnTo>
                  <a:lnTo>
                    <a:pt x="184333" y="227788"/>
                  </a:lnTo>
                  <a:lnTo>
                    <a:pt x="203593" y="254719"/>
                  </a:lnTo>
                  <a:lnTo>
                    <a:pt x="209602" y="260526"/>
                  </a:lnTo>
                  <a:lnTo>
                    <a:pt x="220502" y="26517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SMARTInkShape-1220"/>
            <p:cNvSpPr/>
            <p:nvPr/>
          </p:nvSpPr>
          <p:spPr>
            <a:xfrm>
              <a:off x="4786900" y="6035183"/>
              <a:ext cx="326119" cy="171400"/>
            </a:xfrm>
            <a:custGeom>
              <a:avLst/>
              <a:gdLst/>
              <a:ahLst/>
              <a:cxnLst/>
              <a:rect l="0" t="0" r="0" b="0"/>
              <a:pathLst>
                <a:path w="326119" h="171400">
                  <a:moveTo>
                    <a:pt x="89900" y="68435"/>
                  </a:moveTo>
                  <a:lnTo>
                    <a:pt x="89900" y="61875"/>
                  </a:lnTo>
                  <a:lnTo>
                    <a:pt x="83339" y="54348"/>
                  </a:lnTo>
                  <a:lnTo>
                    <a:pt x="74502" y="53536"/>
                  </a:lnTo>
                  <a:lnTo>
                    <a:pt x="68099" y="55606"/>
                  </a:lnTo>
                  <a:lnTo>
                    <a:pt x="31052" y="82683"/>
                  </a:lnTo>
                  <a:lnTo>
                    <a:pt x="3661" y="120335"/>
                  </a:lnTo>
                  <a:lnTo>
                    <a:pt x="0" y="134802"/>
                  </a:lnTo>
                  <a:lnTo>
                    <a:pt x="1401" y="142524"/>
                  </a:lnTo>
                  <a:lnTo>
                    <a:pt x="4693" y="151630"/>
                  </a:lnTo>
                  <a:lnTo>
                    <a:pt x="5155" y="154379"/>
                  </a:lnTo>
                  <a:lnTo>
                    <a:pt x="7927" y="159690"/>
                  </a:lnTo>
                  <a:lnTo>
                    <a:pt x="9851" y="162291"/>
                  </a:lnTo>
                  <a:lnTo>
                    <a:pt x="14246" y="165183"/>
                  </a:lnTo>
                  <a:lnTo>
                    <a:pt x="21482" y="166811"/>
                  </a:lnTo>
                  <a:lnTo>
                    <a:pt x="23966" y="167039"/>
                  </a:lnTo>
                  <a:lnTo>
                    <a:pt x="35557" y="163316"/>
                  </a:lnTo>
                  <a:lnTo>
                    <a:pt x="58074" y="149572"/>
                  </a:lnTo>
                  <a:lnTo>
                    <a:pt x="65313" y="142315"/>
                  </a:lnTo>
                  <a:lnTo>
                    <a:pt x="87292" y="104753"/>
                  </a:lnTo>
                  <a:lnTo>
                    <a:pt x="94112" y="94813"/>
                  </a:lnTo>
                  <a:lnTo>
                    <a:pt x="97480" y="83819"/>
                  </a:lnTo>
                  <a:lnTo>
                    <a:pt x="97518" y="119404"/>
                  </a:lnTo>
                  <a:lnTo>
                    <a:pt x="98366" y="132738"/>
                  </a:lnTo>
                  <a:lnTo>
                    <a:pt x="103603" y="146568"/>
                  </a:lnTo>
                  <a:lnTo>
                    <a:pt x="110699" y="159254"/>
                  </a:lnTo>
                  <a:lnTo>
                    <a:pt x="111387" y="162002"/>
                  </a:lnTo>
                  <a:lnTo>
                    <a:pt x="113538" y="163833"/>
                  </a:lnTo>
                  <a:lnTo>
                    <a:pt x="123808" y="166411"/>
                  </a:lnTo>
                  <a:lnTo>
                    <a:pt x="133436" y="168022"/>
                  </a:lnTo>
                  <a:lnTo>
                    <a:pt x="141988" y="171399"/>
                  </a:lnTo>
                  <a:lnTo>
                    <a:pt x="151431" y="171206"/>
                  </a:lnTo>
                  <a:lnTo>
                    <a:pt x="171293" y="164183"/>
                  </a:lnTo>
                  <a:lnTo>
                    <a:pt x="179132" y="157275"/>
                  </a:lnTo>
                  <a:lnTo>
                    <a:pt x="203036" y="124165"/>
                  </a:lnTo>
                  <a:lnTo>
                    <a:pt x="221653" y="87263"/>
                  </a:lnTo>
                  <a:lnTo>
                    <a:pt x="232378" y="69242"/>
                  </a:lnTo>
                  <a:lnTo>
                    <a:pt x="234640" y="53655"/>
                  </a:lnTo>
                  <a:lnTo>
                    <a:pt x="234676" y="71121"/>
                  </a:lnTo>
                  <a:lnTo>
                    <a:pt x="227531" y="106740"/>
                  </a:lnTo>
                  <a:lnTo>
                    <a:pt x="227967" y="131963"/>
                  </a:lnTo>
                  <a:lnTo>
                    <a:pt x="234367" y="155410"/>
                  </a:lnTo>
                  <a:lnTo>
                    <a:pt x="235319" y="156900"/>
                  </a:lnTo>
                  <a:lnTo>
                    <a:pt x="236799" y="157890"/>
                  </a:lnTo>
                  <a:lnTo>
                    <a:pt x="238632" y="158554"/>
                  </a:lnTo>
                  <a:lnTo>
                    <a:pt x="239855" y="158147"/>
                  </a:lnTo>
                  <a:lnTo>
                    <a:pt x="240669" y="157030"/>
                  </a:lnTo>
                  <a:lnTo>
                    <a:pt x="241977" y="153200"/>
                  </a:lnTo>
                  <a:lnTo>
                    <a:pt x="236999" y="145511"/>
                  </a:lnTo>
                  <a:lnTo>
                    <a:pt x="234883" y="112784"/>
                  </a:lnTo>
                  <a:lnTo>
                    <a:pt x="235587" y="91736"/>
                  </a:lnTo>
                  <a:lnTo>
                    <a:pt x="241248" y="59703"/>
                  </a:lnTo>
                  <a:lnTo>
                    <a:pt x="250449" y="30859"/>
                  </a:lnTo>
                  <a:lnTo>
                    <a:pt x="260184" y="14164"/>
                  </a:lnTo>
                  <a:lnTo>
                    <a:pt x="267731" y="5411"/>
                  </a:lnTo>
                  <a:lnTo>
                    <a:pt x="272791" y="2324"/>
                  </a:lnTo>
                  <a:lnTo>
                    <a:pt x="282661" y="588"/>
                  </a:lnTo>
                  <a:lnTo>
                    <a:pt x="297121" y="0"/>
                  </a:lnTo>
                  <a:lnTo>
                    <a:pt x="302788" y="2179"/>
                  </a:lnTo>
                  <a:lnTo>
                    <a:pt x="305486" y="3944"/>
                  </a:lnTo>
                  <a:lnTo>
                    <a:pt x="326118" y="7476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SMARTInkShape-1221"/>
            <p:cNvSpPr/>
            <p:nvPr/>
          </p:nvSpPr>
          <p:spPr>
            <a:xfrm>
              <a:off x="4640610" y="6073139"/>
              <a:ext cx="99019" cy="129398"/>
            </a:xfrm>
            <a:custGeom>
              <a:avLst/>
              <a:gdLst/>
              <a:ahLst/>
              <a:cxnLst/>
              <a:rect l="0" t="0" r="0" b="0"/>
              <a:pathLst>
                <a:path w="99019" h="129398">
                  <a:moveTo>
                    <a:pt x="15208" y="7620"/>
                  </a:moveTo>
                  <a:lnTo>
                    <a:pt x="11163" y="11665"/>
                  </a:lnTo>
                  <a:lnTo>
                    <a:pt x="9179" y="15909"/>
                  </a:lnTo>
                  <a:lnTo>
                    <a:pt x="481" y="53556"/>
                  </a:lnTo>
                  <a:lnTo>
                    <a:pt x="0" y="88913"/>
                  </a:lnTo>
                  <a:lnTo>
                    <a:pt x="821" y="108375"/>
                  </a:lnTo>
                  <a:lnTo>
                    <a:pt x="7731" y="125857"/>
                  </a:lnTo>
                  <a:lnTo>
                    <a:pt x="9377" y="127084"/>
                  </a:lnTo>
                  <a:lnTo>
                    <a:pt x="14310" y="128449"/>
                  </a:lnTo>
                  <a:lnTo>
                    <a:pt x="32035" y="129397"/>
                  </a:lnTo>
                  <a:lnTo>
                    <a:pt x="37645" y="127218"/>
                  </a:lnTo>
                  <a:lnTo>
                    <a:pt x="66429" y="101019"/>
                  </a:lnTo>
                  <a:lnTo>
                    <a:pt x="88597" y="66006"/>
                  </a:lnTo>
                  <a:lnTo>
                    <a:pt x="95562" y="50790"/>
                  </a:lnTo>
                  <a:lnTo>
                    <a:pt x="98989" y="12832"/>
                  </a:lnTo>
                  <a:lnTo>
                    <a:pt x="99018" y="9164"/>
                  </a:lnTo>
                  <a:lnTo>
                    <a:pt x="9140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SMARTInkShape-1222"/>
            <p:cNvSpPr/>
            <p:nvPr/>
          </p:nvSpPr>
          <p:spPr>
            <a:xfrm>
              <a:off x="4389118" y="6065658"/>
              <a:ext cx="173832" cy="280151"/>
            </a:xfrm>
            <a:custGeom>
              <a:avLst/>
              <a:gdLst/>
              <a:ahLst/>
              <a:cxnLst/>
              <a:rect l="0" t="0" r="0" b="0"/>
              <a:pathLst>
                <a:path w="173832" h="280151">
                  <a:moveTo>
                    <a:pt x="160022" y="53201"/>
                  </a:moveTo>
                  <a:lnTo>
                    <a:pt x="155977" y="49157"/>
                  </a:lnTo>
                  <a:lnTo>
                    <a:pt x="153989" y="44912"/>
                  </a:lnTo>
                  <a:lnTo>
                    <a:pt x="153460" y="42595"/>
                  </a:lnTo>
                  <a:lnTo>
                    <a:pt x="147374" y="31947"/>
                  </a:lnTo>
                  <a:lnTo>
                    <a:pt x="145933" y="23716"/>
                  </a:lnTo>
                  <a:lnTo>
                    <a:pt x="143856" y="19999"/>
                  </a:lnTo>
                  <a:lnTo>
                    <a:pt x="127714" y="5252"/>
                  </a:lnTo>
                  <a:lnTo>
                    <a:pt x="122239" y="2256"/>
                  </a:lnTo>
                  <a:lnTo>
                    <a:pt x="112137" y="570"/>
                  </a:lnTo>
                  <a:lnTo>
                    <a:pt x="89509" y="0"/>
                  </a:lnTo>
                  <a:lnTo>
                    <a:pt x="77600" y="4438"/>
                  </a:lnTo>
                  <a:lnTo>
                    <a:pt x="40853" y="28528"/>
                  </a:lnTo>
                  <a:lnTo>
                    <a:pt x="24659" y="46227"/>
                  </a:lnTo>
                  <a:lnTo>
                    <a:pt x="18030" y="58753"/>
                  </a:lnTo>
                  <a:lnTo>
                    <a:pt x="17101" y="61983"/>
                  </a:lnTo>
                  <a:lnTo>
                    <a:pt x="18326" y="70086"/>
                  </a:lnTo>
                  <a:lnTo>
                    <a:pt x="21693" y="78486"/>
                  </a:lnTo>
                  <a:lnTo>
                    <a:pt x="33200" y="93492"/>
                  </a:lnTo>
                  <a:lnTo>
                    <a:pt x="40439" y="96508"/>
                  </a:lnTo>
                  <a:lnTo>
                    <a:pt x="58884" y="98444"/>
                  </a:lnTo>
                  <a:lnTo>
                    <a:pt x="66529" y="96451"/>
                  </a:lnTo>
                  <a:lnTo>
                    <a:pt x="77850" y="88312"/>
                  </a:lnTo>
                  <a:lnTo>
                    <a:pt x="111858" y="62126"/>
                  </a:lnTo>
                  <a:lnTo>
                    <a:pt x="128884" y="37798"/>
                  </a:lnTo>
                  <a:lnTo>
                    <a:pt x="134707" y="24931"/>
                  </a:lnTo>
                  <a:lnTo>
                    <a:pt x="136918" y="18624"/>
                  </a:lnTo>
                  <a:lnTo>
                    <a:pt x="144425" y="7965"/>
                  </a:lnTo>
                  <a:lnTo>
                    <a:pt x="140631" y="7625"/>
                  </a:lnTo>
                  <a:lnTo>
                    <a:pt x="139474" y="8423"/>
                  </a:lnTo>
                  <a:lnTo>
                    <a:pt x="138704" y="9802"/>
                  </a:lnTo>
                  <a:lnTo>
                    <a:pt x="137618" y="18045"/>
                  </a:lnTo>
                  <a:lnTo>
                    <a:pt x="137187" y="50834"/>
                  </a:lnTo>
                  <a:lnTo>
                    <a:pt x="139423" y="84372"/>
                  </a:lnTo>
                  <a:lnTo>
                    <a:pt x="143723" y="114298"/>
                  </a:lnTo>
                  <a:lnTo>
                    <a:pt x="155046" y="149905"/>
                  </a:lnTo>
                  <a:lnTo>
                    <a:pt x="161296" y="184534"/>
                  </a:lnTo>
                  <a:lnTo>
                    <a:pt x="170433" y="219690"/>
                  </a:lnTo>
                  <a:lnTo>
                    <a:pt x="173831" y="239316"/>
                  </a:lnTo>
                  <a:lnTo>
                    <a:pt x="168575" y="267435"/>
                  </a:lnTo>
                  <a:lnTo>
                    <a:pt x="166569" y="270530"/>
                  </a:lnTo>
                  <a:lnTo>
                    <a:pt x="159826" y="276228"/>
                  </a:lnTo>
                  <a:lnTo>
                    <a:pt x="151187" y="279325"/>
                  </a:lnTo>
                  <a:lnTo>
                    <a:pt x="146512" y="280150"/>
                  </a:lnTo>
                  <a:lnTo>
                    <a:pt x="127795" y="277267"/>
                  </a:lnTo>
                  <a:lnTo>
                    <a:pt x="90229" y="263847"/>
                  </a:lnTo>
                  <a:lnTo>
                    <a:pt x="52176" y="244721"/>
                  </a:lnTo>
                  <a:lnTo>
                    <a:pt x="18125" y="215626"/>
                  </a:lnTo>
                  <a:lnTo>
                    <a:pt x="4459" y="201497"/>
                  </a:lnTo>
                  <a:lnTo>
                    <a:pt x="0" y="19036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SMARTInkShape-1223"/>
            <p:cNvSpPr/>
            <p:nvPr/>
          </p:nvSpPr>
          <p:spPr>
            <a:xfrm>
              <a:off x="3970018" y="5539744"/>
              <a:ext cx="129502" cy="106675"/>
            </a:xfrm>
            <a:custGeom>
              <a:avLst/>
              <a:gdLst/>
              <a:ahLst/>
              <a:cxnLst/>
              <a:rect l="0" t="0" r="0" b="0"/>
              <a:pathLst>
                <a:path w="129502" h="106675">
                  <a:moveTo>
                    <a:pt x="15241" y="15236"/>
                  </a:moveTo>
                  <a:lnTo>
                    <a:pt x="9210" y="29556"/>
                  </a:lnTo>
                  <a:lnTo>
                    <a:pt x="726" y="66166"/>
                  </a:lnTo>
                  <a:lnTo>
                    <a:pt x="2" y="98694"/>
                  </a:lnTo>
                  <a:lnTo>
                    <a:pt x="0" y="88417"/>
                  </a:lnTo>
                  <a:lnTo>
                    <a:pt x="2258" y="83604"/>
                  </a:lnTo>
                  <a:lnTo>
                    <a:pt x="17911" y="61978"/>
                  </a:lnTo>
                  <a:lnTo>
                    <a:pt x="33339" y="24296"/>
                  </a:lnTo>
                  <a:lnTo>
                    <a:pt x="39731" y="8139"/>
                  </a:lnTo>
                  <a:lnTo>
                    <a:pt x="45719" y="0"/>
                  </a:lnTo>
                  <a:lnTo>
                    <a:pt x="51752" y="14315"/>
                  </a:lnTo>
                  <a:lnTo>
                    <a:pt x="52281" y="17162"/>
                  </a:lnTo>
                  <a:lnTo>
                    <a:pt x="55128" y="22583"/>
                  </a:lnTo>
                  <a:lnTo>
                    <a:pt x="78772" y="55557"/>
                  </a:lnTo>
                  <a:lnTo>
                    <a:pt x="86092" y="58556"/>
                  </a:lnTo>
                  <a:lnTo>
                    <a:pt x="94144" y="60735"/>
                  </a:lnTo>
                  <a:lnTo>
                    <a:pt x="106211" y="69033"/>
                  </a:lnTo>
                  <a:lnTo>
                    <a:pt x="111553" y="73011"/>
                  </a:lnTo>
                  <a:lnTo>
                    <a:pt x="119318" y="75252"/>
                  </a:lnTo>
                  <a:lnTo>
                    <a:pt x="129408" y="76184"/>
                  </a:lnTo>
                  <a:lnTo>
                    <a:pt x="129501" y="72147"/>
                  </a:lnTo>
                  <a:lnTo>
                    <a:pt x="128669" y="70956"/>
                  </a:lnTo>
                  <a:lnTo>
                    <a:pt x="127266" y="70163"/>
                  </a:lnTo>
                  <a:lnTo>
                    <a:pt x="118932" y="68888"/>
                  </a:lnTo>
                  <a:lnTo>
                    <a:pt x="103048" y="69484"/>
                  </a:lnTo>
                  <a:lnTo>
                    <a:pt x="89424" y="74676"/>
                  </a:lnTo>
                  <a:lnTo>
                    <a:pt x="78803" y="80732"/>
                  </a:lnTo>
                  <a:lnTo>
                    <a:pt x="55554" y="87455"/>
                  </a:lnTo>
                  <a:lnTo>
                    <a:pt x="38728" y="96942"/>
                  </a:lnTo>
                  <a:lnTo>
                    <a:pt x="28065" y="98638"/>
                  </a:lnTo>
                  <a:lnTo>
                    <a:pt x="26331" y="99624"/>
                  </a:lnTo>
                  <a:lnTo>
                    <a:pt x="25174" y="101127"/>
                  </a:lnTo>
                  <a:lnTo>
                    <a:pt x="22861" y="10667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SMARTInkShape-1224"/>
            <p:cNvSpPr/>
            <p:nvPr/>
          </p:nvSpPr>
          <p:spPr>
            <a:xfrm>
              <a:off x="3718559" y="5471202"/>
              <a:ext cx="113108" cy="114258"/>
            </a:xfrm>
            <a:custGeom>
              <a:avLst/>
              <a:gdLst/>
              <a:ahLst/>
              <a:cxnLst/>
              <a:rect l="0" t="0" r="0" b="0"/>
              <a:pathLst>
                <a:path w="113108" h="114258">
                  <a:moveTo>
                    <a:pt x="15241" y="7578"/>
                  </a:moveTo>
                  <a:lnTo>
                    <a:pt x="15241" y="22973"/>
                  </a:lnTo>
                  <a:lnTo>
                    <a:pt x="17497" y="29379"/>
                  </a:lnTo>
                  <a:lnTo>
                    <a:pt x="19286" y="32272"/>
                  </a:lnTo>
                  <a:lnTo>
                    <a:pt x="21801" y="44434"/>
                  </a:lnTo>
                  <a:lnTo>
                    <a:pt x="22768" y="67170"/>
                  </a:lnTo>
                  <a:lnTo>
                    <a:pt x="20560" y="74421"/>
                  </a:lnTo>
                  <a:lnTo>
                    <a:pt x="8989" y="96351"/>
                  </a:lnTo>
                  <a:lnTo>
                    <a:pt x="7656" y="106254"/>
                  </a:lnTo>
                  <a:lnTo>
                    <a:pt x="3585" y="106523"/>
                  </a:lnTo>
                  <a:lnTo>
                    <a:pt x="3237" y="105714"/>
                  </a:lnTo>
                  <a:lnTo>
                    <a:pt x="6503" y="98334"/>
                  </a:lnTo>
                  <a:lnTo>
                    <a:pt x="7400" y="88722"/>
                  </a:lnTo>
                  <a:lnTo>
                    <a:pt x="19653" y="67851"/>
                  </a:lnTo>
                  <a:lnTo>
                    <a:pt x="24836" y="40255"/>
                  </a:lnTo>
                  <a:lnTo>
                    <a:pt x="27972" y="33105"/>
                  </a:lnTo>
                  <a:lnTo>
                    <a:pt x="30583" y="20410"/>
                  </a:lnTo>
                  <a:lnTo>
                    <a:pt x="36364" y="8106"/>
                  </a:lnTo>
                  <a:lnTo>
                    <a:pt x="36943" y="5390"/>
                  </a:lnTo>
                  <a:lnTo>
                    <a:pt x="36483" y="3578"/>
                  </a:lnTo>
                  <a:lnTo>
                    <a:pt x="35328" y="2372"/>
                  </a:lnTo>
                  <a:lnTo>
                    <a:pt x="30764" y="98"/>
                  </a:lnTo>
                  <a:lnTo>
                    <a:pt x="34608" y="0"/>
                  </a:lnTo>
                  <a:lnTo>
                    <a:pt x="35773" y="832"/>
                  </a:lnTo>
                  <a:lnTo>
                    <a:pt x="43133" y="13803"/>
                  </a:lnTo>
                  <a:lnTo>
                    <a:pt x="49424" y="36002"/>
                  </a:lnTo>
                  <a:lnTo>
                    <a:pt x="59496" y="50695"/>
                  </a:lnTo>
                  <a:lnTo>
                    <a:pt x="93890" y="86213"/>
                  </a:lnTo>
                  <a:lnTo>
                    <a:pt x="99018" y="89094"/>
                  </a:lnTo>
                  <a:lnTo>
                    <a:pt x="101574" y="89862"/>
                  </a:lnTo>
                  <a:lnTo>
                    <a:pt x="103275" y="91220"/>
                  </a:lnTo>
                  <a:lnTo>
                    <a:pt x="106516" y="96331"/>
                  </a:lnTo>
                  <a:lnTo>
                    <a:pt x="113107" y="98663"/>
                  </a:lnTo>
                  <a:lnTo>
                    <a:pt x="111513" y="98861"/>
                  </a:lnTo>
                  <a:lnTo>
                    <a:pt x="109901" y="98913"/>
                  </a:lnTo>
                  <a:lnTo>
                    <a:pt x="105854" y="96713"/>
                  </a:lnTo>
                  <a:lnTo>
                    <a:pt x="103589" y="94940"/>
                  </a:lnTo>
                  <a:lnTo>
                    <a:pt x="96558" y="92973"/>
                  </a:lnTo>
                  <a:lnTo>
                    <a:pt x="60425" y="91438"/>
                  </a:lnTo>
                  <a:lnTo>
                    <a:pt x="36335" y="92249"/>
                  </a:lnTo>
                  <a:lnTo>
                    <a:pt x="21258" y="97430"/>
                  </a:lnTo>
                  <a:lnTo>
                    <a:pt x="16711" y="97958"/>
                  </a:lnTo>
                  <a:lnTo>
                    <a:pt x="13682" y="99159"/>
                  </a:lnTo>
                  <a:lnTo>
                    <a:pt x="11659" y="100805"/>
                  </a:lnTo>
                  <a:lnTo>
                    <a:pt x="0" y="11425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SMARTInkShape-1225"/>
            <p:cNvSpPr/>
            <p:nvPr/>
          </p:nvSpPr>
          <p:spPr>
            <a:xfrm>
              <a:off x="4023359" y="5593080"/>
              <a:ext cx="220982" cy="426721"/>
            </a:xfrm>
            <a:custGeom>
              <a:avLst/>
              <a:gdLst/>
              <a:ahLst/>
              <a:cxnLst/>
              <a:rect l="0" t="0" r="0" b="0"/>
              <a:pathLst>
                <a:path w="220982" h="426721">
                  <a:moveTo>
                    <a:pt x="0" y="0"/>
                  </a:moveTo>
                  <a:lnTo>
                    <a:pt x="846" y="33552"/>
                  </a:lnTo>
                  <a:lnTo>
                    <a:pt x="13181" y="68610"/>
                  </a:lnTo>
                  <a:lnTo>
                    <a:pt x="16018" y="79600"/>
                  </a:lnTo>
                  <a:lnTo>
                    <a:pt x="32286" y="114747"/>
                  </a:lnTo>
                  <a:lnTo>
                    <a:pt x="47882" y="152458"/>
                  </a:lnTo>
                  <a:lnTo>
                    <a:pt x="62421" y="182891"/>
                  </a:lnTo>
                  <a:lnTo>
                    <a:pt x="79530" y="218597"/>
                  </a:lnTo>
                  <a:lnTo>
                    <a:pt x="99216" y="253246"/>
                  </a:lnTo>
                  <a:lnTo>
                    <a:pt x="119412" y="288408"/>
                  </a:lnTo>
                  <a:lnTo>
                    <a:pt x="140553" y="325047"/>
                  </a:lnTo>
                  <a:lnTo>
                    <a:pt x="171662" y="361371"/>
                  </a:lnTo>
                  <a:lnTo>
                    <a:pt x="191948" y="392148"/>
                  </a:lnTo>
                  <a:lnTo>
                    <a:pt x="214397" y="413637"/>
                  </a:lnTo>
                  <a:lnTo>
                    <a:pt x="220981" y="4267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SMARTInkShape-1226"/>
            <p:cNvSpPr/>
            <p:nvPr/>
          </p:nvSpPr>
          <p:spPr>
            <a:xfrm>
              <a:off x="3771900" y="5562600"/>
              <a:ext cx="556260" cy="640081"/>
            </a:xfrm>
            <a:custGeom>
              <a:avLst/>
              <a:gdLst/>
              <a:ahLst/>
              <a:cxnLst/>
              <a:rect l="0" t="0" r="0" b="0"/>
              <a:pathLst>
                <a:path w="556260" h="640081">
                  <a:moveTo>
                    <a:pt x="0" y="0"/>
                  </a:moveTo>
                  <a:lnTo>
                    <a:pt x="4045" y="4045"/>
                  </a:lnTo>
                  <a:lnTo>
                    <a:pt x="6031" y="10545"/>
                  </a:lnTo>
                  <a:lnTo>
                    <a:pt x="9407" y="23727"/>
                  </a:lnTo>
                  <a:lnTo>
                    <a:pt x="14339" y="33404"/>
                  </a:lnTo>
                  <a:lnTo>
                    <a:pt x="29047" y="55674"/>
                  </a:lnTo>
                  <a:lnTo>
                    <a:pt x="39932" y="74633"/>
                  </a:lnTo>
                  <a:lnTo>
                    <a:pt x="70996" y="112571"/>
                  </a:lnTo>
                  <a:lnTo>
                    <a:pt x="84046" y="125386"/>
                  </a:lnTo>
                  <a:lnTo>
                    <a:pt x="108479" y="158946"/>
                  </a:lnTo>
                  <a:lnTo>
                    <a:pt x="137514" y="190286"/>
                  </a:lnTo>
                  <a:lnTo>
                    <a:pt x="167709" y="226175"/>
                  </a:lnTo>
                  <a:lnTo>
                    <a:pt x="200390" y="260859"/>
                  </a:lnTo>
                  <a:lnTo>
                    <a:pt x="235163" y="296026"/>
                  </a:lnTo>
                  <a:lnTo>
                    <a:pt x="266491" y="332668"/>
                  </a:lnTo>
                  <a:lnTo>
                    <a:pt x="299396" y="367500"/>
                  </a:lnTo>
                  <a:lnTo>
                    <a:pt x="330167" y="402697"/>
                  </a:lnTo>
                  <a:lnTo>
                    <a:pt x="363870" y="439346"/>
                  </a:lnTo>
                  <a:lnTo>
                    <a:pt x="395866" y="474181"/>
                  </a:lnTo>
                  <a:lnTo>
                    <a:pt x="426646" y="505333"/>
                  </a:lnTo>
                  <a:lnTo>
                    <a:pt x="456338" y="538267"/>
                  </a:lnTo>
                  <a:lnTo>
                    <a:pt x="484692" y="572308"/>
                  </a:lnTo>
                  <a:lnTo>
                    <a:pt x="518095" y="606685"/>
                  </a:lnTo>
                  <a:lnTo>
                    <a:pt x="536428" y="626457"/>
                  </a:lnTo>
                  <a:lnTo>
                    <a:pt x="556259" y="64008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5" name="SMARTInkShape-Group149"/>
          <p:cNvGrpSpPr/>
          <p:nvPr/>
        </p:nvGrpSpPr>
        <p:grpSpPr>
          <a:xfrm>
            <a:off x="6400972" y="4762500"/>
            <a:ext cx="2712547" cy="739140"/>
            <a:chOff x="6400972" y="4762500"/>
            <a:chExt cx="2712547" cy="739140"/>
          </a:xfrm>
        </p:grpSpPr>
        <p:sp>
          <p:nvSpPr>
            <p:cNvPr id="467" name="SMARTInkShape-1227"/>
            <p:cNvSpPr/>
            <p:nvPr/>
          </p:nvSpPr>
          <p:spPr>
            <a:xfrm>
              <a:off x="8999218" y="5318795"/>
              <a:ext cx="114301" cy="167557"/>
            </a:xfrm>
            <a:custGeom>
              <a:avLst/>
              <a:gdLst/>
              <a:ahLst/>
              <a:cxnLst/>
              <a:rect l="0" t="0" r="0" b="0"/>
              <a:pathLst>
                <a:path w="114301" h="167557">
                  <a:moveTo>
                    <a:pt x="114300" y="22823"/>
                  </a:moveTo>
                  <a:lnTo>
                    <a:pt x="110256" y="18778"/>
                  </a:lnTo>
                  <a:lnTo>
                    <a:pt x="106013" y="16794"/>
                  </a:lnTo>
                  <a:lnTo>
                    <a:pt x="87810" y="9330"/>
                  </a:lnTo>
                  <a:lnTo>
                    <a:pt x="70622" y="2065"/>
                  </a:lnTo>
                  <a:lnTo>
                    <a:pt x="35911" y="0"/>
                  </a:lnTo>
                  <a:lnTo>
                    <a:pt x="30637" y="2239"/>
                  </a:lnTo>
                  <a:lnTo>
                    <a:pt x="28044" y="4020"/>
                  </a:lnTo>
                  <a:lnTo>
                    <a:pt x="26317" y="6902"/>
                  </a:lnTo>
                  <a:lnTo>
                    <a:pt x="24397" y="14617"/>
                  </a:lnTo>
                  <a:lnTo>
                    <a:pt x="24731" y="18200"/>
                  </a:lnTo>
                  <a:lnTo>
                    <a:pt x="36796" y="42271"/>
                  </a:lnTo>
                  <a:lnTo>
                    <a:pt x="63831" y="78070"/>
                  </a:lnTo>
                  <a:lnTo>
                    <a:pt x="93164" y="114364"/>
                  </a:lnTo>
                  <a:lnTo>
                    <a:pt x="103758" y="134384"/>
                  </a:lnTo>
                  <a:lnTo>
                    <a:pt x="106102" y="150788"/>
                  </a:lnTo>
                  <a:lnTo>
                    <a:pt x="104165" y="158155"/>
                  </a:lnTo>
                  <a:lnTo>
                    <a:pt x="102465" y="161303"/>
                  </a:lnTo>
                  <a:lnTo>
                    <a:pt x="100483" y="163404"/>
                  </a:lnTo>
                  <a:lnTo>
                    <a:pt x="96025" y="165738"/>
                  </a:lnTo>
                  <a:lnTo>
                    <a:pt x="58484" y="167532"/>
                  </a:lnTo>
                  <a:lnTo>
                    <a:pt x="51690" y="167556"/>
                  </a:lnTo>
                  <a:lnTo>
                    <a:pt x="39627" y="163068"/>
                  </a:lnTo>
                  <a:lnTo>
                    <a:pt x="0" y="137123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SMARTInkShape-1228"/>
            <p:cNvSpPr/>
            <p:nvPr/>
          </p:nvSpPr>
          <p:spPr>
            <a:xfrm>
              <a:off x="8991600" y="5250180"/>
              <a:ext cx="1" cy="7621"/>
            </a:xfrm>
            <a:custGeom>
              <a:avLst/>
              <a:gdLst/>
              <a:ahLst/>
              <a:cxnLst/>
              <a:rect l="0" t="0" r="0" b="0"/>
              <a:pathLst>
                <a:path w="1" h="7621">
                  <a:moveTo>
                    <a:pt x="0" y="0"/>
                  </a:moveTo>
                  <a:lnTo>
                    <a:pt x="0" y="762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SMARTInkShape-1229"/>
            <p:cNvSpPr/>
            <p:nvPr/>
          </p:nvSpPr>
          <p:spPr>
            <a:xfrm>
              <a:off x="8892539" y="5334000"/>
              <a:ext cx="45721" cy="143453"/>
            </a:xfrm>
            <a:custGeom>
              <a:avLst/>
              <a:gdLst/>
              <a:ahLst/>
              <a:cxnLst/>
              <a:rect l="0" t="0" r="0" b="0"/>
              <a:pathLst>
                <a:path w="45721" h="143453">
                  <a:moveTo>
                    <a:pt x="45720" y="0"/>
                  </a:moveTo>
                  <a:lnTo>
                    <a:pt x="45720" y="4045"/>
                  </a:lnTo>
                  <a:lnTo>
                    <a:pt x="43462" y="8289"/>
                  </a:lnTo>
                  <a:lnTo>
                    <a:pt x="41675" y="10605"/>
                  </a:lnTo>
                  <a:lnTo>
                    <a:pt x="39687" y="17695"/>
                  </a:lnTo>
                  <a:lnTo>
                    <a:pt x="36312" y="31205"/>
                  </a:lnTo>
                  <a:lnTo>
                    <a:pt x="33072" y="41809"/>
                  </a:lnTo>
                  <a:lnTo>
                    <a:pt x="26777" y="76689"/>
                  </a:lnTo>
                  <a:lnTo>
                    <a:pt x="12598" y="111354"/>
                  </a:lnTo>
                  <a:lnTo>
                    <a:pt x="7758" y="130307"/>
                  </a:lnTo>
                  <a:lnTo>
                    <a:pt x="6017" y="132591"/>
                  </a:lnTo>
                  <a:lnTo>
                    <a:pt x="4010" y="134113"/>
                  </a:lnTo>
                  <a:lnTo>
                    <a:pt x="1783" y="138064"/>
                  </a:lnTo>
                  <a:lnTo>
                    <a:pt x="353" y="143452"/>
                  </a:lnTo>
                  <a:lnTo>
                    <a:pt x="156" y="141932"/>
                  </a:lnTo>
                  <a:lnTo>
                    <a:pt x="0" y="1371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SMARTInkShape-1230"/>
            <p:cNvSpPr/>
            <p:nvPr/>
          </p:nvSpPr>
          <p:spPr>
            <a:xfrm>
              <a:off x="8576236" y="5290256"/>
              <a:ext cx="269893" cy="164117"/>
            </a:xfrm>
            <a:custGeom>
              <a:avLst/>
              <a:gdLst/>
              <a:ahLst/>
              <a:cxnLst/>
              <a:rect l="0" t="0" r="0" b="0"/>
              <a:pathLst>
                <a:path w="269893" h="164117">
                  <a:moveTo>
                    <a:pt x="72464" y="13262"/>
                  </a:moveTo>
                  <a:lnTo>
                    <a:pt x="65903" y="19825"/>
                  </a:lnTo>
                  <a:lnTo>
                    <a:pt x="65155" y="24614"/>
                  </a:lnTo>
                  <a:lnTo>
                    <a:pt x="64014" y="49032"/>
                  </a:lnTo>
                  <a:lnTo>
                    <a:pt x="51848" y="76159"/>
                  </a:lnTo>
                  <a:lnTo>
                    <a:pt x="26738" y="111796"/>
                  </a:lnTo>
                  <a:lnTo>
                    <a:pt x="24200" y="114512"/>
                  </a:lnTo>
                  <a:lnTo>
                    <a:pt x="16865" y="117529"/>
                  </a:lnTo>
                  <a:lnTo>
                    <a:pt x="0" y="119849"/>
                  </a:lnTo>
                  <a:lnTo>
                    <a:pt x="1593" y="119902"/>
                  </a:lnTo>
                  <a:lnTo>
                    <a:pt x="2355" y="119068"/>
                  </a:lnTo>
                  <a:lnTo>
                    <a:pt x="4278" y="113852"/>
                  </a:lnTo>
                  <a:lnTo>
                    <a:pt x="30361" y="78133"/>
                  </a:lnTo>
                  <a:lnTo>
                    <a:pt x="52075" y="52888"/>
                  </a:lnTo>
                  <a:lnTo>
                    <a:pt x="87180" y="27010"/>
                  </a:lnTo>
                  <a:lnTo>
                    <a:pt x="104575" y="17713"/>
                  </a:lnTo>
                  <a:lnTo>
                    <a:pt x="135036" y="13652"/>
                  </a:lnTo>
                  <a:lnTo>
                    <a:pt x="142041" y="13437"/>
                  </a:lnTo>
                  <a:lnTo>
                    <a:pt x="154792" y="17360"/>
                  </a:lnTo>
                  <a:lnTo>
                    <a:pt x="157829" y="20226"/>
                  </a:lnTo>
                  <a:lnTo>
                    <a:pt x="161204" y="27929"/>
                  </a:lnTo>
                  <a:lnTo>
                    <a:pt x="163666" y="50056"/>
                  </a:lnTo>
                  <a:lnTo>
                    <a:pt x="163832" y="68473"/>
                  </a:lnTo>
                  <a:lnTo>
                    <a:pt x="159357" y="80416"/>
                  </a:lnTo>
                  <a:lnTo>
                    <a:pt x="134981" y="117968"/>
                  </a:lnTo>
                  <a:lnTo>
                    <a:pt x="127000" y="126330"/>
                  </a:lnTo>
                  <a:lnTo>
                    <a:pt x="126601" y="125895"/>
                  </a:lnTo>
                  <a:lnTo>
                    <a:pt x="125908" y="116850"/>
                  </a:lnTo>
                  <a:lnTo>
                    <a:pt x="128107" y="112077"/>
                  </a:lnTo>
                  <a:lnTo>
                    <a:pt x="153238" y="74018"/>
                  </a:lnTo>
                  <a:lnTo>
                    <a:pt x="188753" y="37692"/>
                  </a:lnTo>
                  <a:lnTo>
                    <a:pt x="224277" y="11776"/>
                  </a:lnTo>
                  <a:lnTo>
                    <a:pt x="244848" y="991"/>
                  </a:lnTo>
                  <a:lnTo>
                    <a:pt x="248347" y="0"/>
                  </a:lnTo>
                  <a:lnTo>
                    <a:pt x="251525" y="189"/>
                  </a:lnTo>
                  <a:lnTo>
                    <a:pt x="257316" y="2655"/>
                  </a:lnTo>
                  <a:lnTo>
                    <a:pt x="265335" y="8803"/>
                  </a:lnTo>
                  <a:lnTo>
                    <a:pt x="268251" y="13538"/>
                  </a:lnTo>
                  <a:lnTo>
                    <a:pt x="269892" y="23223"/>
                  </a:lnTo>
                  <a:lnTo>
                    <a:pt x="269644" y="47437"/>
                  </a:lnTo>
                  <a:lnTo>
                    <a:pt x="259964" y="78284"/>
                  </a:lnTo>
                  <a:lnTo>
                    <a:pt x="238580" y="116255"/>
                  </a:lnTo>
                  <a:lnTo>
                    <a:pt x="218775" y="152485"/>
                  </a:lnTo>
                  <a:lnTo>
                    <a:pt x="217376" y="164116"/>
                  </a:lnTo>
                  <a:lnTo>
                    <a:pt x="217244" y="15804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SMARTInkShape-1231"/>
            <p:cNvSpPr/>
            <p:nvPr/>
          </p:nvSpPr>
          <p:spPr>
            <a:xfrm>
              <a:off x="8161535" y="5219843"/>
              <a:ext cx="403346" cy="182725"/>
            </a:xfrm>
            <a:custGeom>
              <a:avLst/>
              <a:gdLst/>
              <a:ahLst/>
              <a:cxnLst/>
              <a:rect l="0" t="0" r="0" b="0"/>
              <a:pathLst>
                <a:path w="403346" h="182725">
                  <a:moveTo>
                    <a:pt x="45204" y="45575"/>
                  </a:moveTo>
                  <a:lnTo>
                    <a:pt x="37897" y="45575"/>
                  </a:lnTo>
                  <a:lnTo>
                    <a:pt x="37676" y="49622"/>
                  </a:lnTo>
                  <a:lnTo>
                    <a:pt x="39882" y="53866"/>
                  </a:lnTo>
                  <a:lnTo>
                    <a:pt x="48197" y="63489"/>
                  </a:lnTo>
                  <a:lnTo>
                    <a:pt x="53027" y="66237"/>
                  </a:lnTo>
                  <a:lnTo>
                    <a:pt x="57994" y="68305"/>
                  </a:lnTo>
                  <a:lnTo>
                    <a:pt x="63024" y="72047"/>
                  </a:lnTo>
                  <a:lnTo>
                    <a:pt x="70340" y="74274"/>
                  </a:lnTo>
                  <a:lnTo>
                    <a:pt x="99711" y="75953"/>
                  </a:lnTo>
                  <a:lnTo>
                    <a:pt x="112342" y="71981"/>
                  </a:lnTo>
                  <a:lnTo>
                    <a:pt x="122763" y="65442"/>
                  </a:lnTo>
                  <a:lnTo>
                    <a:pt x="133871" y="49564"/>
                  </a:lnTo>
                  <a:lnTo>
                    <a:pt x="140807" y="35092"/>
                  </a:lnTo>
                  <a:lnTo>
                    <a:pt x="142727" y="25112"/>
                  </a:lnTo>
                  <a:lnTo>
                    <a:pt x="141324" y="17290"/>
                  </a:lnTo>
                  <a:lnTo>
                    <a:pt x="139762" y="14018"/>
                  </a:lnTo>
                  <a:lnTo>
                    <a:pt x="133516" y="8127"/>
                  </a:lnTo>
                  <a:lnTo>
                    <a:pt x="125094" y="3530"/>
                  </a:lnTo>
                  <a:lnTo>
                    <a:pt x="100900" y="339"/>
                  </a:lnTo>
                  <a:lnTo>
                    <a:pt x="85791" y="0"/>
                  </a:lnTo>
                  <a:lnTo>
                    <a:pt x="66543" y="7989"/>
                  </a:lnTo>
                  <a:lnTo>
                    <a:pt x="28772" y="35685"/>
                  </a:lnTo>
                  <a:lnTo>
                    <a:pt x="18709" y="47952"/>
                  </a:lnTo>
                  <a:lnTo>
                    <a:pt x="3396" y="78752"/>
                  </a:lnTo>
                  <a:lnTo>
                    <a:pt x="0" y="110467"/>
                  </a:lnTo>
                  <a:lnTo>
                    <a:pt x="3682" y="130561"/>
                  </a:lnTo>
                  <a:lnTo>
                    <a:pt x="14179" y="148556"/>
                  </a:lnTo>
                  <a:lnTo>
                    <a:pt x="25490" y="157102"/>
                  </a:lnTo>
                  <a:lnTo>
                    <a:pt x="60859" y="172210"/>
                  </a:lnTo>
                  <a:lnTo>
                    <a:pt x="91006" y="180407"/>
                  </a:lnTo>
                  <a:lnTo>
                    <a:pt x="116065" y="179789"/>
                  </a:lnTo>
                  <a:lnTo>
                    <a:pt x="150828" y="171994"/>
                  </a:lnTo>
                  <a:lnTo>
                    <a:pt x="182157" y="161454"/>
                  </a:lnTo>
                  <a:lnTo>
                    <a:pt x="216392" y="143140"/>
                  </a:lnTo>
                  <a:lnTo>
                    <a:pt x="244224" y="126948"/>
                  </a:lnTo>
                  <a:lnTo>
                    <a:pt x="247957" y="121815"/>
                  </a:lnTo>
                  <a:lnTo>
                    <a:pt x="250353" y="115670"/>
                  </a:lnTo>
                  <a:lnTo>
                    <a:pt x="251397" y="115165"/>
                  </a:lnTo>
                  <a:lnTo>
                    <a:pt x="254814" y="114605"/>
                  </a:lnTo>
                  <a:lnTo>
                    <a:pt x="255217" y="115301"/>
                  </a:lnTo>
                  <a:lnTo>
                    <a:pt x="252039" y="122504"/>
                  </a:lnTo>
                  <a:lnTo>
                    <a:pt x="250242" y="134572"/>
                  </a:lnTo>
                  <a:lnTo>
                    <a:pt x="245750" y="142972"/>
                  </a:lnTo>
                  <a:lnTo>
                    <a:pt x="243196" y="154962"/>
                  </a:lnTo>
                  <a:lnTo>
                    <a:pt x="237453" y="164253"/>
                  </a:lnTo>
                  <a:lnTo>
                    <a:pt x="220475" y="182724"/>
                  </a:lnTo>
                  <a:lnTo>
                    <a:pt x="220468" y="174642"/>
                  </a:lnTo>
                  <a:lnTo>
                    <a:pt x="222723" y="168414"/>
                  </a:lnTo>
                  <a:lnTo>
                    <a:pt x="242421" y="135119"/>
                  </a:lnTo>
                  <a:lnTo>
                    <a:pt x="266400" y="100924"/>
                  </a:lnTo>
                  <a:lnTo>
                    <a:pt x="277287" y="90496"/>
                  </a:lnTo>
                  <a:lnTo>
                    <a:pt x="314593" y="71351"/>
                  </a:lnTo>
                  <a:lnTo>
                    <a:pt x="340659" y="63149"/>
                  </a:lnTo>
                  <a:lnTo>
                    <a:pt x="362364" y="61277"/>
                  </a:lnTo>
                  <a:lnTo>
                    <a:pt x="399654" y="68233"/>
                  </a:lnTo>
                  <a:lnTo>
                    <a:pt x="403345" y="68437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SMARTInkShape-1232"/>
            <p:cNvSpPr/>
            <p:nvPr/>
          </p:nvSpPr>
          <p:spPr>
            <a:xfrm>
              <a:off x="7883614" y="5102357"/>
              <a:ext cx="239305" cy="277362"/>
            </a:xfrm>
            <a:custGeom>
              <a:avLst/>
              <a:gdLst/>
              <a:ahLst/>
              <a:cxnLst/>
              <a:rect l="0" t="0" r="0" b="0"/>
              <a:pathLst>
                <a:path w="239305" h="277362">
                  <a:moveTo>
                    <a:pt x="155486" y="170682"/>
                  </a:moveTo>
                  <a:lnTo>
                    <a:pt x="155486" y="166636"/>
                  </a:lnTo>
                  <a:lnTo>
                    <a:pt x="153227" y="162394"/>
                  </a:lnTo>
                  <a:lnTo>
                    <a:pt x="144878" y="152771"/>
                  </a:lnTo>
                  <a:lnTo>
                    <a:pt x="133526" y="145242"/>
                  </a:lnTo>
                  <a:lnTo>
                    <a:pt x="123484" y="141696"/>
                  </a:lnTo>
                  <a:lnTo>
                    <a:pt x="90148" y="140333"/>
                  </a:lnTo>
                  <a:lnTo>
                    <a:pt x="64028" y="141074"/>
                  </a:lnTo>
                  <a:lnTo>
                    <a:pt x="52465" y="144259"/>
                  </a:lnTo>
                  <a:lnTo>
                    <a:pt x="36438" y="154855"/>
                  </a:lnTo>
                  <a:lnTo>
                    <a:pt x="13007" y="184590"/>
                  </a:lnTo>
                  <a:lnTo>
                    <a:pt x="1000" y="205980"/>
                  </a:lnTo>
                  <a:lnTo>
                    <a:pt x="0" y="211147"/>
                  </a:lnTo>
                  <a:lnTo>
                    <a:pt x="1151" y="221404"/>
                  </a:lnTo>
                  <a:lnTo>
                    <a:pt x="6557" y="236699"/>
                  </a:lnTo>
                  <a:lnTo>
                    <a:pt x="13376" y="244615"/>
                  </a:lnTo>
                  <a:lnTo>
                    <a:pt x="17567" y="247910"/>
                  </a:lnTo>
                  <a:lnTo>
                    <a:pt x="28995" y="251573"/>
                  </a:lnTo>
                  <a:lnTo>
                    <a:pt x="57026" y="253923"/>
                  </a:lnTo>
                  <a:lnTo>
                    <a:pt x="94605" y="246135"/>
                  </a:lnTo>
                  <a:lnTo>
                    <a:pt x="125021" y="232530"/>
                  </a:lnTo>
                  <a:lnTo>
                    <a:pt x="157075" y="200275"/>
                  </a:lnTo>
                  <a:lnTo>
                    <a:pt x="182233" y="170506"/>
                  </a:lnTo>
                  <a:lnTo>
                    <a:pt x="202662" y="134085"/>
                  </a:lnTo>
                  <a:lnTo>
                    <a:pt x="217986" y="96534"/>
                  </a:lnTo>
                  <a:lnTo>
                    <a:pt x="233023" y="60363"/>
                  </a:lnTo>
                  <a:lnTo>
                    <a:pt x="238479" y="27096"/>
                  </a:lnTo>
                  <a:lnTo>
                    <a:pt x="239273" y="0"/>
                  </a:lnTo>
                  <a:lnTo>
                    <a:pt x="239304" y="35556"/>
                  </a:lnTo>
                  <a:lnTo>
                    <a:pt x="233222" y="70488"/>
                  </a:lnTo>
                  <a:lnTo>
                    <a:pt x="226308" y="99978"/>
                  </a:lnTo>
                  <a:lnTo>
                    <a:pt x="218051" y="130166"/>
                  </a:lnTo>
                  <a:lnTo>
                    <a:pt x="206947" y="160558"/>
                  </a:lnTo>
                  <a:lnTo>
                    <a:pt x="202059" y="190167"/>
                  </a:lnTo>
                  <a:lnTo>
                    <a:pt x="194868" y="227153"/>
                  </a:lnTo>
                  <a:lnTo>
                    <a:pt x="193696" y="259411"/>
                  </a:lnTo>
                  <a:lnTo>
                    <a:pt x="194506" y="262855"/>
                  </a:lnTo>
                  <a:lnTo>
                    <a:pt x="195892" y="265151"/>
                  </a:lnTo>
                  <a:lnTo>
                    <a:pt x="197664" y="266681"/>
                  </a:lnTo>
                  <a:lnTo>
                    <a:pt x="199631" y="270639"/>
                  </a:lnTo>
                  <a:lnTo>
                    <a:pt x="200156" y="272881"/>
                  </a:lnTo>
                  <a:lnTo>
                    <a:pt x="201352" y="274374"/>
                  </a:lnTo>
                  <a:lnTo>
                    <a:pt x="208825" y="27736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SMARTInkShape-1233"/>
            <p:cNvSpPr/>
            <p:nvPr/>
          </p:nvSpPr>
          <p:spPr>
            <a:xfrm>
              <a:off x="7880139" y="5151118"/>
              <a:ext cx="6562" cy="15242"/>
            </a:xfrm>
            <a:custGeom>
              <a:avLst/>
              <a:gdLst/>
              <a:ahLst/>
              <a:cxnLst/>
              <a:rect l="0" t="0" r="0" b="0"/>
              <a:pathLst>
                <a:path w="6562" h="15242">
                  <a:moveTo>
                    <a:pt x="6561" y="0"/>
                  </a:moveTo>
                  <a:lnTo>
                    <a:pt x="0" y="0"/>
                  </a:lnTo>
                  <a:lnTo>
                    <a:pt x="3299" y="0"/>
                  </a:lnTo>
                  <a:lnTo>
                    <a:pt x="4385" y="848"/>
                  </a:lnTo>
                  <a:lnTo>
                    <a:pt x="5595" y="4047"/>
                  </a:lnTo>
                  <a:lnTo>
                    <a:pt x="6561" y="1524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SMARTInkShape-1234"/>
            <p:cNvSpPr/>
            <p:nvPr/>
          </p:nvSpPr>
          <p:spPr>
            <a:xfrm>
              <a:off x="7780018" y="5227318"/>
              <a:ext cx="53342" cy="121922"/>
            </a:xfrm>
            <a:custGeom>
              <a:avLst/>
              <a:gdLst/>
              <a:ahLst/>
              <a:cxnLst/>
              <a:rect l="0" t="0" r="0" b="0"/>
              <a:pathLst>
                <a:path w="53342" h="121922">
                  <a:moveTo>
                    <a:pt x="53341" y="0"/>
                  </a:moveTo>
                  <a:lnTo>
                    <a:pt x="53341" y="6563"/>
                  </a:lnTo>
                  <a:lnTo>
                    <a:pt x="47308" y="24059"/>
                  </a:lnTo>
                  <a:lnTo>
                    <a:pt x="43933" y="38457"/>
                  </a:lnTo>
                  <a:lnTo>
                    <a:pt x="39830" y="53446"/>
                  </a:lnTo>
                  <a:lnTo>
                    <a:pt x="36356" y="68613"/>
                  </a:lnTo>
                  <a:lnTo>
                    <a:pt x="29964" y="81573"/>
                  </a:lnTo>
                  <a:lnTo>
                    <a:pt x="2679" y="119171"/>
                  </a:lnTo>
                  <a:lnTo>
                    <a:pt x="0" y="12192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SMARTInkShape-1235"/>
            <p:cNvSpPr/>
            <p:nvPr/>
          </p:nvSpPr>
          <p:spPr>
            <a:xfrm>
              <a:off x="7505700" y="5136019"/>
              <a:ext cx="196137" cy="189632"/>
            </a:xfrm>
            <a:custGeom>
              <a:avLst/>
              <a:gdLst/>
              <a:ahLst/>
              <a:cxnLst/>
              <a:rect l="0" t="0" r="0" b="0"/>
              <a:pathLst>
                <a:path w="196137" h="189632">
                  <a:moveTo>
                    <a:pt x="0" y="53199"/>
                  </a:moveTo>
                  <a:lnTo>
                    <a:pt x="0" y="35289"/>
                  </a:lnTo>
                  <a:lnTo>
                    <a:pt x="4043" y="23716"/>
                  </a:lnTo>
                  <a:lnTo>
                    <a:pt x="10604" y="13606"/>
                  </a:lnTo>
                  <a:lnTo>
                    <a:pt x="21956" y="5250"/>
                  </a:lnTo>
                  <a:lnTo>
                    <a:pt x="31998" y="1458"/>
                  </a:lnTo>
                  <a:lnTo>
                    <a:pt x="65337" y="0"/>
                  </a:lnTo>
                  <a:lnTo>
                    <a:pt x="99635" y="8168"/>
                  </a:lnTo>
                  <a:lnTo>
                    <a:pt x="113709" y="13713"/>
                  </a:lnTo>
                  <a:lnTo>
                    <a:pt x="145873" y="35907"/>
                  </a:lnTo>
                  <a:lnTo>
                    <a:pt x="179989" y="72504"/>
                  </a:lnTo>
                  <a:lnTo>
                    <a:pt x="191430" y="92504"/>
                  </a:lnTo>
                  <a:lnTo>
                    <a:pt x="196136" y="114517"/>
                  </a:lnTo>
                  <a:lnTo>
                    <a:pt x="194981" y="127300"/>
                  </a:lnTo>
                  <a:lnTo>
                    <a:pt x="187338" y="149306"/>
                  </a:lnTo>
                  <a:lnTo>
                    <a:pt x="176110" y="164838"/>
                  </a:lnTo>
                  <a:lnTo>
                    <a:pt x="162059" y="176117"/>
                  </a:lnTo>
                  <a:lnTo>
                    <a:pt x="143126" y="184824"/>
                  </a:lnTo>
                  <a:lnTo>
                    <a:pt x="106460" y="189631"/>
                  </a:lnTo>
                  <a:lnTo>
                    <a:pt x="92188" y="189190"/>
                  </a:lnTo>
                  <a:lnTo>
                    <a:pt x="58708" y="182571"/>
                  </a:lnTo>
                  <a:lnTo>
                    <a:pt x="44112" y="176857"/>
                  </a:lnTo>
                  <a:lnTo>
                    <a:pt x="37103" y="172222"/>
                  </a:lnTo>
                  <a:lnTo>
                    <a:pt x="34893" y="168956"/>
                  </a:lnTo>
                  <a:lnTo>
                    <a:pt x="31060" y="154794"/>
                  </a:lnTo>
                  <a:lnTo>
                    <a:pt x="30480" y="14464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SMARTInkShape-1236"/>
            <p:cNvSpPr/>
            <p:nvPr/>
          </p:nvSpPr>
          <p:spPr>
            <a:xfrm>
              <a:off x="7429500" y="5219700"/>
              <a:ext cx="114301" cy="281940"/>
            </a:xfrm>
            <a:custGeom>
              <a:avLst/>
              <a:gdLst/>
              <a:ahLst/>
              <a:cxnLst/>
              <a:rect l="0" t="0" r="0" b="0"/>
              <a:pathLst>
                <a:path w="114301" h="281940">
                  <a:moveTo>
                    <a:pt x="114300" y="0"/>
                  </a:moveTo>
                  <a:lnTo>
                    <a:pt x="114300" y="4045"/>
                  </a:lnTo>
                  <a:lnTo>
                    <a:pt x="112041" y="8289"/>
                  </a:lnTo>
                  <a:lnTo>
                    <a:pt x="110255" y="10605"/>
                  </a:lnTo>
                  <a:lnTo>
                    <a:pt x="108267" y="17695"/>
                  </a:lnTo>
                  <a:lnTo>
                    <a:pt x="102727" y="54988"/>
                  </a:lnTo>
                  <a:lnTo>
                    <a:pt x="97283" y="91656"/>
                  </a:lnTo>
                  <a:lnTo>
                    <a:pt x="88548" y="126007"/>
                  </a:lnTo>
                  <a:lnTo>
                    <a:pt x="81174" y="155398"/>
                  </a:lnTo>
                  <a:lnTo>
                    <a:pt x="65861" y="190433"/>
                  </a:lnTo>
                  <a:lnTo>
                    <a:pt x="51548" y="224573"/>
                  </a:lnTo>
                  <a:lnTo>
                    <a:pt x="24958" y="262499"/>
                  </a:lnTo>
                  <a:lnTo>
                    <a:pt x="9248" y="280189"/>
                  </a:lnTo>
                  <a:lnTo>
                    <a:pt x="6084" y="281161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SMARTInkShape-1237"/>
            <p:cNvSpPr/>
            <p:nvPr/>
          </p:nvSpPr>
          <p:spPr>
            <a:xfrm>
              <a:off x="7239000" y="5114556"/>
              <a:ext cx="159523" cy="226606"/>
            </a:xfrm>
            <a:custGeom>
              <a:avLst/>
              <a:gdLst/>
              <a:ahLst/>
              <a:cxnLst/>
              <a:rect l="0" t="0" r="0" b="0"/>
              <a:pathLst>
                <a:path w="159523" h="226606">
                  <a:moveTo>
                    <a:pt x="0" y="74662"/>
                  </a:moveTo>
                  <a:lnTo>
                    <a:pt x="0" y="78709"/>
                  </a:lnTo>
                  <a:lnTo>
                    <a:pt x="844" y="79900"/>
                  </a:lnTo>
                  <a:lnTo>
                    <a:pt x="2258" y="80695"/>
                  </a:lnTo>
                  <a:lnTo>
                    <a:pt x="34252" y="89136"/>
                  </a:lnTo>
                  <a:lnTo>
                    <a:pt x="69074" y="89803"/>
                  </a:lnTo>
                  <a:lnTo>
                    <a:pt x="106743" y="81602"/>
                  </a:lnTo>
                  <a:lnTo>
                    <a:pt x="121101" y="76053"/>
                  </a:lnTo>
                  <a:lnTo>
                    <a:pt x="137858" y="63410"/>
                  </a:lnTo>
                  <a:lnTo>
                    <a:pt x="154361" y="43005"/>
                  </a:lnTo>
                  <a:lnTo>
                    <a:pt x="157505" y="34911"/>
                  </a:lnTo>
                  <a:lnTo>
                    <a:pt x="159522" y="19960"/>
                  </a:lnTo>
                  <a:lnTo>
                    <a:pt x="157539" y="14227"/>
                  </a:lnTo>
                  <a:lnTo>
                    <a:pt x="155826" y="11513"/>
                  </a:lnTo>
                  <a:lnTo>
                    <a:pt x="145325" y="3647"/>
                  </a:lnTo>
                  <a:lnTo>
                    <a:pt x="135534" y="0"/>
                  </a:lnTo>
                  <a:lnTo>
                    <a:pt x="119180" y="2964"/>
                  </a:lnTo>
                  <a:lnTo>
                    <a:pt x="89489" y="16218"/>
                  </a:lnTo>
                  <a:lnTo>
                    <a:pt x="64620" y="34521"/>
                  </a:lnTo>
                  <a:lnTo>
                    <a:pt x="35990" y="70036"/>
                  </a:lnTo>
                  <a:lnTo>
                    <a:pt x="15292" y="104228"/>
                  </a:lnTo>
                  <a:lnTo>
                    <a:pt x="5846" y="123687"/>
                  </a:lnTo>
                  <a:lnTo>
                    <a:pt x="4857" y="137092"/>
                  </a:lnTo>
                  <a:lnTo>
                    <a:pt x="9635" y="173184"/>
                  </a:lnTo>
                  <a:lnTo>
                    <a:pt x="14440" y="183643"/>
                  </a:lnTo>
                  <a:lnTo>
                    <a:pt x="26668" y="198206"/>
                  </a:lnTo>
                  <a:lnTo>
                    <a:pt x="50965" y="213907"/>
                  </a:lnTo>
                  <a:lnTo>
                    <a:pt x="76389" y="223587"/>
                  </a:lnTo>
                  <a:lnTo>
                    <a:pt x="111921" y="226605"/>
                  </a:lnTo>
                  <a:lnTo>
                    <a:pt x="137379" y="226126"/>
                  </a:lnTo>
                  <a:lnTo>
                    <a:pt x="152400" y="219444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SMARTInkShape-1238"/>
            <p:cNvSpPr/>
            <p:nvPr/>
          </p:nvSpPr>
          <p:spPr>
            <a:xfrm>
              <a:off x="8231305" y="4947041"/>
              <a:ext cx="470735" cy="196408"/>
            </a:xfrm>
            <a:custGeom>
              <a:avLst/>
              <a:gdLst/>
              <a:ahLst/>
              <a:cxnLst/>
              <a:rect l="0" t="0" r="0" b="0"/>
              <a:pathLst>
                <a:path w="470735" h="196408">
                  <a:moveTo>
                    <a:pt x="44013" y="36439"/>
                  </a:moveTo>
                  <a:lnTo>
                    <a:pt x="44013" y="42999"/>
                  </a:lnTo>
                  <a:lnTo>
                    <a:pt x="62146" y="62184"/>
                  </a:lnTo>
                  <a:lnTo>
                    <a:pt x="67031" y="64814"/>
                  </a:lnTo>
                  <a:lnTo>
                    <a:pt x="99584" y="74188"/>
                  </a:lnTo>
                  <a:lnTo>
                    <a:pt x="115108" y="74507"/>
                  </a:lnTo>
                  <a:lnTo>
                    <a:pt x="120202" y="72267"/>
                  </a:lnTo>
                  <a:lnTo>
                    <a:pt x="122746" y="70484"/>
                  </a:lnTo>
                  <a:lnTo>
                    <a:pt x="125574" y="66246"/>
                  </a:lnTo>
                  <a:lnTo>
                    <a:pt x="127676" y="61540"/>
                  </a:lnTo>
                  <a:lnTo>
                    <a:pt x="131433" y="56626"/>
                  </a:lnTo>
                  <a:lnTo>
                    <a:pt x="131927" y="53284"/>
                  </a:lnTo>
                  <a:lnTo>
                    <a:pt x="127459" y="31210"/>
                  </a:lnTo>
                  <a:lnTo>
                    <a:pt x="123998" y="22544"/>
                  </a:lnTo>
                  <a:lnTo>
                    <a:pt x="117379" y="15306"/>
                  </a:lnTo>
                  <a:lnTo>
                    <a:pt x="109640" y="10113"/>
                  </a:lnTo>
                  <a:lnTo>
                    <a:pt x="81568" y="169"/>
                  </a:lnTo>
                  <a:lnTo>
                    <a:pt x="71712" y="0"/>
                  </a:lnTo>
                  <a:lnTo>
                    <a:pt x="46523" y="9051"/>
                  </a:lnTo>
                  <a:lnTo>
                    <a:pt x="35350" y="16282"/>
                  </a:lnTo>
                  <a:lnTo>
                    <a:pt x="14700" y="41978"/>
                  </a:lnTo>
                  <a:lnTo>
                    <a:pt x="9819" y="54140"/>
                  </a:lnTo>
                  <a:lnTo>
                    <a:pt x="225" y="91584"/>
                  </a:lnTo>
                  <a:lnTo>
                    <a:pt x="0" y="104973"/>
                  </a:lnTo>
                  <a:lnTo>
                    <a:pt x="2721" y="116570"/>
                  </a:lnTo>
                  <a:lnTo>
                    <a:pt x="13059" y="132617"/>
                  </a:lnTo>
                  <a:lnTo>
                    <a:pt x="47523" y="160737"/>
                  </a:lnTo>
                  <a:lnTo>
                    <a:pt x="82575" y="175781"/>
                  </a:lnTo>
                  <a:lnTo>
                    <a:pt x="118017" y="180501"/>
                  </a:lnTo>
                  <a:lnTo>
                    <a:pt x="130245" y="180054"/>
                  </a:lnTo>
                  <a:lnTo>
                    <a:pt x="166252" y="170571"/>
                  </a:lnTo>
                  <a:lnTo>
                    <a:pt x="201074" y="149213"/>
                  </a:lnTo>
                  <a:lnTo>
                    <a:pt x="227891" y="126487"/>
                  </a:lnTo>
                  <a:lnTo>
                    <a:pt x="239290" y="111016"/>
                  </a:lnTo>
                  <a:lnTo>
                    <a:pt x="256924" y="97782"/>
                  </a:lnTo>
                  <a:lnTo>
                    <a:pt x="253197" y="101557"/>
                  </a:lnTo>
                  <a:lnTo>
                    <a:pt x="251284" y="105738"/>
                  </a:lnTo>
                  <a:lnTo>
                    <a:pt x="243873" y="123897"/>
                  </a:lnTo>
                  <a:lnTo>
                    <a:pt x="237664" y="138364"/>
                  </a:lnTo>
                  <a:lnTo>
                    <a:pt x="228666" y="173615"/>
                  </a:lnTo>
                  <a:lnTo>
                    <a:pt x="226898" y="196407"/>
                  </a:lnTo>
                  <a:lnTo>
                    <a:pt x="227739" y="177374"/>
                  </a:lnTo>
                  <a:lnTo>
                    <a:pt x="239891" y="142001"/>
                  </a:lnTo>
                  <a:lnTo>
                    <a:pt x="252332" y="108916"/>
                  </a:lnTo>
                  <a:lnTo>
                    <a:pt x="273289" y="76307"/>
                  </a:lnTo>
                  <a:lnTo>
                    <a:pt x="288054" y="62078"/>
                  </a:lnTo>
                  <a:lnTo>
                    <a:pt x="293066" y="58613"/>
                  </a:lnTo>
                  <a:lnTo>
                    <a:pt x="305411" y="54761"/>
                  </a:lnTo>
                  <a:lnTo>
                    <a:pt x="342987" y="51948"/>
                  </a:lnTo>
                  <a:lnTo>
                    <a:pt x="364585" y="54017"/>
                  </a:lnTo>
                  <a:lnTo>
                    <a:pt x="396986" y="64686"/>
                  </a:lnTo>
                  <a:lnTo>
                    <a:pt x="434386" y="79644"/>
                  </a:lnTo>
                  <a:lnTo>
                    <a:pt x="455339" y="92042"/>
                  </a:lnTo>
                  <a:lnTo>
                    <a:pt x="470734" y="10501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SMARTInkShape-1239"/>
            <p:cNvSpPr/>
            <p:nvPr/>
          </p:nvSpPr>
          <p:spPr>
            <a:xfrm>
              <a:off x="7941571" y="4922518"/>
              <a:ext cx="257093" cy="152191"/>
            </a:xfrm>
            <a:custGeom>
              <a:avLst/>
              <a:gdLst/>
              <a:ahLst/>
              <a:cxnLst/>
              <a:rect l="0" t="0" r="0" b="0"/>
              <a:pathLst>
                <a:path w="257093" h="152191">
                  <a:moveTo>
                    <a:pt x="59429" y="15241"/>
                  </a:moveTo>
                  <a:lnTo>
                    <a:pt x="59429" y="21801"/>
                  </a:lnTo>
                  <a:lnTo>
                    <a:pt x="29943" y="59644"/>
                  </a:lnTo>
                  <a:lnTo>
                    <a:pt x="8835" y="94053"/>
                  </a:lnTo>
                  <a:lnTo>
                    <a:pt x="765" y="112056"/>
                  </a:lnTo>
                  <a:lnTo>
                    <a:pt x="0" y="115345"/>
                  </a:lnTo>
                  <a:lnTo>
                    <a:pt x="337" y="118384"/>
                  </a:lnTo>
                  <a:lnTo>
                    <a:pt x="2968" y="124018"/>
                  </a:lnTo>
                  <a:lnTo>
                    <a:pt x="9208" y="131951"/>
                  </a:lnTo>
                  <a:lnTo>
                    <a:pt x="13965" y="134846"/>
                  </a:lnTo>
                  <a:lnTo>
                    <a:pt x="23662" y="136473"/>
                  </a:lnTo>
                  <a:lnTo>
                    <a:pt x="27965" y="136704"/>
                  </a:lnTo>
                  <a:lnTo>
                    <a:pt x="35003" y="134700"/>
                  </a:lnTo>
                  <a:lnTo>
                    <a:pt x="69825" y="115898"/>
                  </a:lnTo>
                  <a:lnTo>
                    <a:pt x="107553" y="81330"/>
                  </a:lnTo>
                  <a:lnTo>
                    <a:pt x="120226" y="68744"/>
                  </a:lnTo>
                  <a:lnTo>
                    <a:pt x="120340" y="72675"/>
                  </a:lnTo>
                  <a:lnTo>
                    <a:pt x="118109" y="76891"/>
                  </a:lnTo>
                  <a:lnTo>
                    <a:pt x="116327" y="79201"/>
                  </a:lnTo>
                  <a:lnTo>
                    <a:pt x="114352" y="86284"/>
                  </a:lnTo>
                  <a:lnTo>
                    <a:pt x="113079" y="104627"/>
                  </a:lnTo>
                  <a:lnTo>
                    <a:pt x="115165" y="112259"/>
                  </a:lnTo>
                  <a:lnTo>
                    <a:pt x="130688" y="138523"/>
                  </a:lnTo>
                  <a:lnTo>
                    <a:pt x="142254" y="146971"/>
                  </a:lnTo>
                  <a:lnTo>
                    <a:pt x="156406" y="150792"/>
                  </a:lnTo>
                  <a:lnTo>
                    <a:pt x="189697" y="152190"/>
                  </a:lnTo>
                  <a:lnTo>
                    <a:pt x="202838" y="151461"/>
                  </a:lnTo>
                  <a:lnTo>
                    <a:pt x="225183" y="141782"/>
                  </a:lnTo>
                  <a:lnTo>
                    <a:pt x="232723" y="134700"/>
                  </a:lnTo>
                  <a:lnTo>
                    <a:pt x="247129" y="110591"/>
                  </a:lnTo>
                  <a:lnTo>
                    <a:pt x="255237" y="85346"/>
                  </a:lnTo>
                  <a:lnTo>
                    <a:pt x="257092" y="63802"/>
                  </a:lnTo>
                  <a:lnTo>
                    <a:pt x="253368" y="48351"/>
                  </a:lnTo>
                  <a:lnTo>
                    <a:pt x="242093" y="25131"/>
                  </a:lnTo>
                  <a:lnTo>
                    <a:pt x="232106" y="13148"/>
                  </a:lnTo>
                  <a:lnTo>
                    <a:pt x="227049" y="10079"/>
                  </a:lnTo>
                  <a:lnTo>
                    <a:pt x="221980" y="7867"/>
                  </a:lnTo>
                  <a:lnTo>
                    <a:pt x="214366" y="2708"/>
                  </a:lnTo>
                  <a:lnTo>
                    <a:pt x="204209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SMARTInkShape-1240"/>
            <p:cNvSpPr/>
            <p:nvPr/>
          </p:nvSpPr>
          <p:spPr>
            <a:xfrm>
              <a:off x="7721782" y="4907280"/>
              <a:ext cx="148526" cy="158789"/>
            </a:xfrm>
            <a:custGeom>
              <a:avLst/>
              <a:gdLst/>
              <a:ahLst/>
              <a:cxnLst/>
              <a:rect l="0" t="0" r="0" b="0"/>
              <a:pathLst>
                <a:path w="148526" h="158789">
                  <a:moveTo>
                    <a:pt x="119198" y="22859"/>
                  </a:moveTo>
                  <a:lnTo>
                    <a:pt x="106199" y="10708"/>
                  </a:lnTo>
                  <a:lnTo>
                    <a:pt x="98790" y="8535"/>
                  </a:lnTo>
                  <a:lnTo>
                    <a:pt x="93758" y="8026"/>
                  </a:lnTo>
                  <a:lnTo>
                    <a:pt x="72804" y="15962"/>
                  </a:lnTo>
                  <a:lnTo>
                    <a:pt x="42751" y="34116"/>
                  </a:lnTo>
                  <a:lnTo>
                    <a:pt x="26744" y="49432"/>
                  </a:lnTo>
                  <a:lnTo>
                    <a:pt x="3405" y="85681"/>
                  </a:lnTo>
                  <a:lnTo>
                    <a:pt x="0" y="96218"/>
                  </a:lnTo>
                  <a:lnTo>
                    <a:pt x="745" y="106543"/>
                  </a:lnTo>
                  <a:lnTo>
                    <a:pt x="4744" y="116780"/>
                  </a:lnTo>
                  <a:lnTo>
                    <a:pt x="25866" y="142231"/>
                  </a:lnTo>
                  <a:lnTo>
                    <a:pt x="40648" y="153432"/>
                  </a:lnTo>
                  <a:lnTo>
                    <a:pt x="59800" y="158068"/>
                  </a:lnTo>
                  <a:lnTo>
                    <a:pt x="88180" y="158788"/>
                  </a:lnTo>
                  <a:lnTo>
                    <a:pt x="100049" y="155802"/>
                  </a:lnTo>
                  <a:lnTo>
                    <a:pt x="120619" y="141752"/>
                  </a:lnTo>
                  <a:lnTo>
                    <a:pt x="127731" y="135531"/>
                  </a:lnTo>
                  <a:lnTo>
                    <a:pt x="144454" y="102292"/>
                  </a:lnTo>
                  <a:lnTo>
                    <a:pt x="148129" y="86565"/>
                  </a:lnTo>
                  <a:lnTo>
                    <a:pt x="148525" y="60843"/>
                  </a:lnTo>
                  <a:lnTo>
                    <a:pt x="139031" y="33337"/>
                  </a:lnTo>
                  <a:lnTo>
                    <a:pt x="126752" y="15950"/>
                  </a:lnTo>
                  <a:lnTo>
                    <a:pt x="120688" y="9264"/>
                  </a:lnTo>
                  <a:lnTo>
                    <a:pt x="119861" y="6092"/>
                  </a:lnTo>
                  <a:lnTo>
                    <a:pt x="119198" y="0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SMARTInkShape-1241"/>
            <p:cNvSpPr/>
            <p:nvPr/>
          </p:nvSpPr>
          <p:spPr>
            <a:xfrm>
              <a:off x="7621937" y="4792979"/>
              <a:ext cx="119982" cy="266702"/>
            </a:xfrm>
            <a:custGeom>
              <a:avLst/>
              <a:gdLst/>
              <a:ahLst/>
              <a:cxnLst/>
              <a:rect l="0" t="0" r="0" b="0"/>
              <a:pathLst>
                <a:path w="119982" h="266702">
                  <a:moveTo>
                    <a:pt x="119981" y="0"/>
                  </a:moveTo>
                  <a:lnTo>
                    <a:pt x="115937" y="4046"/>
                  </a:lnTo>
                  <a:lnTo>
                    <a:pt x="113951" y="8289"/>
                  </a:lnTo>
                  <a:lnTo>
                    <a:pt x="108629" y="21958"/>
                  </a:lnTo>
                  <a:lnTo>
                    <a:pt x="91126" y="55146"/>
                  </a:lnTo>
                  <a:lnTo>
                    <a:pt x="68726" y="91677"/>
                  </a:lnTo>
                  <a:lnTo>
                    <a:pt x="48773" y="128050"/>
                  </a:lnTo>
                  <a:lnTo>
                    <a:pt x="28523" y="165591"/>
                  </a:lnTo>
                  <a:lnTo>
                    <a:pt x="12262" y="197714"/>
                  </a:lnTo>
                  <a:lnTo>
                    <a:pt x="517" y="227878"/>
                  </a:lnTo>
                  <a:lnTo>
                    <a:pt x="0" y="237593"/>
                  </a:lnTo>
                  <a:lnTo>
                    <a:pt x="2592" y="244732"/>
                  </a:lnTo>
                  <a:lnTo>
                    <a:pt x="20922" y="266701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SMARTInkShape-1242"/>
            <p:cNvSpPr/>
            <p:nvPr/>
          </p:nvSpPr>
          <p:spPr>
            <a:xfrm>
              <a:off x="6598946" y="4762500"/>
              <a:ext cx="15214" cy="198119"/>
            </a:xfrm>
            <a:custGeom>
              <a:avLst/>
              <a:gdLst/>
              <a:ahLst/>
              <a:cxnLst/>
              <a:rect l="0" t="0" r="0" b="0"/>
              <a:pathLst>
                <a:path w="15214" h="198119">
                  <a:moveTo>
                    <a:pt x="15213" y="0"/>
                  </a:moveTo>
                  <a:lnTo>
                    <a:pt x="11168" y="0"/>
                  </a:lnTo>
                  <a:lnTo>
                    <a:pt x="9976" y="846"/>
                  </a:lnTo>
                  <a:lnTo>
                    <a:pt x="9180" y="2256"/>
                  </a:lnTo>
                  <a:lnTo>
                    <a:pt x="7908" y="10605"/>
                  </a:lnTo>
                  <a:lnTo>
                    <a:pt x="7601" y="47680"/>
                  </a:lnTo>
                  <a:lnTo>
                    <a:pt x="7594" y="84077"/>
                  </a:lnTo>
                  <a:lnTo>
                    <a:pt x="5336" y="106755"/>
                  </a:lnTo>
                  <a:lnTo>
                    <a:pt x="679" y="143943"/>
                  </a:lnTo>
                  <a:lnTo>
                    <a:pt x="13" y="180425"/>
                  </a:lnTo>
                  <a:lnTo>
                    <a:pt x="0" y="183782"/>
                  </a:lnTo>
                  <a:lnTo>
                    <a:pt x="2243" y="189772"/>
                  </a:lnTo>
                  <a:lnTo>
                    <a:pt x="7593" y="198118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SMARTInkShape-1243"/>
            <p:cNvSpPr/>
            <p:nvPr/>
          </p:nvSpPr>
          <p:spPr>
            <a:xfrm>
              <a:off x="6400972" y="4762500"/>
              <a:ext cx="190329" cy="144749"/>
            </a:xfrm>
            <a:custGeom>
              <a:avLst/>
              <a:gdLst/>
              <a:ahLst/>
              <a:cxnLst/>
              <a:rect l="0" t="0" r="0" b="0"/>
              <a:pathLst>
                <a:path w="190329" h="144749">
                  <a:moveTo>
                    <a:pt x="190328" y="0"/>
                  </a:moveTo>
                  <a:lnTo>
                    <a:pt x="186283" y="0"/>
                  </a:lnTo>
                  <a:lnTo>
                    <a:pt x="182037" y="2256"/>
                  </a:lnTo>
                  <a:lnTo>
                    <a:pt x="179720" y="4045"/>
                  </a:lnTo>
                  <a:lnTo>
                    <a:pt x="172632" y="6031"/>
                  </a:lnTo>
                  <a:lnTo>
                    <a:pt x="164683" y="7758"/>
                  </a:lnTo>
                  <a:lnTo>
                    <a:pt x="131550" y="25503"/>
                  </a:lnTo>
                  <a:lnTo>
                    <a:pt x="98170" y="44143"/>
                  </a:lnTo>
                  <a:lnTo>
                    <a:pt x="61538" y="57365"/>
                  </a:lnTo>
                  <a:lnTo>
                    <a:pt x="28057" y="65880"/>
                  </a:lnTo>
                  <a:lnTo>
                    <a:pt x="13460" y="68626"/>
                  </a:lnTo>
                  <a:lnTo>
                    <a:pt x="1789" y="75034"/>
                  </a:lnTo>
                  <a:lnTo>
                    <a:pt x="1136" y="76270"/>
                  </a:lnTo>
                  <a:lnTo>
                    <a:pt x="0" y="82658"/>
                  </a:lnTo>
                  <a:lnTo>
                    <a:pt x="10449" y="94322"/>
                  </a:lnTo>
                  <a:lnTo>
                    <a:pt x="17530" y="96954"/>
                  </a:lnTo>
                  <a:lnTo>
                    <a:pt x="31036" y="100693"/>
                  </a:lnTo>
                  <a:lnTo>
                    <a:pt x="61887" y="111974"/>
                  </a:lnTo>
                  <a:lnTo>
                    <a:pt x="94988" y="124488"/>
                  </a:lnTo>
                  <a:lnTo>
                    <a:pt x="127600" y="134906"/>
                  </a:lnTo>
                  <a:lnTo>
                    <a:pt x="144085" y="138750"/>
                  </a:lnTo>
                  <a:lnTo>
                    <a:pt x="160777" y="143588"/>
                  </a:lnTo>
                  <a:lnTo>
                    <a:pt x="185949" y="144748"/>
                  </a:lnTo>
                  <a:lnTo>
                    <a:pt x="187410" y="143912"/>
                  </a:lnTo>
                  <a:lnTo>
                    <a:pt x="188382" y="142508"/>
                  </a:lnTo>
                  <a:lnTo>
                    <a:pt x="190328" y="1371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SMARTInkShape-1244"/>
            <p:cNvSpPr/>
            <p:nvPr/>
          </p:nvSpPr>
          <p:spPr>
            <a:xfrm>
              <a:off x="6462073" y="4838700"/>
              <a:ext cx="1089346" cy="137160"/>
            </a:xfrm>
            <a:custGeom>
              <a:avLst/>
              <a:gdLst/>
              <a:ahLst/>
              <a:cxnLst/>
              <a:rect l="0" t="0" r="0" b="0"/>
              <a:pathLst>
                <a:path w="1089346" h="137160">
                  <a:moveTo>
                    <a:pt x="7307" y="0"/>
                  </a:moveTo>
                  <a:lnTo>
                    <a:pt x="744" y="0"/>
                  </a:lnTo>
                  <a:lnTo>
                    <a:pt x="393" y="846"/>
                  </a:lnTo>
                  <a:lnTo>
                    <a:pt x="0" y="4045"/>
                  </a:lnTo>
                  <a:lnTo>
                    <a:pt x="741" y="5236"/>
                  </a:lnTo>
                  <a:lnTo>
                    <a:pt x="2084" y="6031"/>
                  </a:lnTo>
                  <a:lnTo>
                    <a:pt x="8016" y="7149"/>
                  </a:lnTo>
                  <a:lnTo>
                    <a:pt x="13549" y="8256"/>
                  </a:lnTo>
                  <a:lnTo>
                    <a:pt x="30898" y="13610"/>
                  </a:lnTo>
                  <a:lnTo>
                    <a:pt x="65227" y="17352"/>
                  </a:lnTo>
                  <a:lnTo>
                    <a:pt x="98145" y="21771"/>
                  </a:lnTo>
                  <a:lnTo>
                    <a:pt x="136038" y="22645"/>
                  </a:lnTo>
                  <a:lnTo>
                    <a:pt x="171132" y="23643"/>
                  </a:lnTo>
                  <a:lnTo>
                    <a:pt x="208340" y="28078"/>
                  </a:lnTo>
                  <a:lnTo>
                    <a:pt x="233533" y="29412"/>
                  </a:lnTo>
                  <a:lnTo>
                    <a:pt x="261098" y="32263"/>
                  </a:lnTo>
                  <a:lnTo>
                    <a:pt x="291130" y="35504"/>
                  </a:lnTo>
                  <a:lnTo>
                    <a:pt x="324232" y="36945"/>
                  </a:lnTo>
                  <a:lnTo>
                    <a:pt x="356441" y="37586"/>
                  </a:lnTo>
                  <a:lnTo>
                    <a:pt x="389383" y="38719"/>
                  </a:lnTo>
                  <a:lnTo>
                    <a:pt x="426601" y="42043"/>
                  </a:lnTo>
                  <a:lnTo>
                    <a:pt x="446009" y="44115"/>
                  </a:lnTo>
                  <a:lnTo>
                    <a:pt x="465721" y="46342"/>
                  </a:lnTo>
                  <a:lnTo>
                    <a:pt x="485637" y="48676"/>
                  </a:lnTo>
                  <a:lnTo>
                    <a:pt x="523568" y="53523"/>
                  </a:lnTo>
                  <a:lnTo>
                    <a:pt x="561030" y="58501"/>
                  </a:lnTo>
                  <a:lnTo>
                    <a:pt x="580503" y="61014"/>
                  </a:lnTo>
                  <a:lnTo>
                    <a:pt x="600257" y="63536"/>
                  </a:lnTo>
                  <a:lnTo>
                    <a:pt x="621047" y="66064"/>
                  </a:lnTo>
                  <a:lnTo>
                    <a:pt x="642525" y="68595"/>
                  </a:lnTo>
                  <a:lnTo>
                    <a:pt x="664467" y="71128"/>
                  </a:lnTo>
                  <a:lnTo>
                    <a:pt x="685865" y="73666"/>
                  </a:lnTo>
                  <a:lnTo>
                    <a:pt x="706904" y="76205"/>
                  </a:lnTo>
                  <a:lnTo>
                    <a:pt x="727705" y="78742"/>
                  </a:lnTo>
                  <a:lnTo>
                    <a:pt x="747500" y="81281"/>
                  </a:lnTo>
                  <a:lnTo>
                    <a:pt x="785297" y="86361"/>
                  </a:lnTo>
                  <a:lnTo>
                    <a:pt x="821849" y="91440"/>
                  </a:lnTo>
                  <a:lnTo>
                    <a:pt x="857007" y="96520"/>
                  </a:lnTo>
                  <a:lnTo>
                    <a:pt x="889564" y="101600"/>
                  </a:lnTo>
                  <a:lnTo>
                    <a:pt x="920967" y="106680"/>
                  </a:lnTo>
                  <a:lnTo>
                    <a:pt x="951858" y="111759"/>
                  </a:lnTo>
                  <a:lnTo>
                    <a:pt x="982519" y="116840"/>
                  </a:lnTo>
                  <a:lnTo>
                    <a:pt x="1020253" y="124459"/>
                  </a:lnTo>
                  <a:lnTo>
                    <a:pt x="1057260" y="133772"/>
                  </a:lnTo>
                  <a:lnTo>
                    <a:pt x="1089345" y="137159"/>
                  </a:lnTo>
                </a:path>
              </a:pathLst>
            </a:custGeom>
            <a:ln w="19050">
              <a:solidFill>
                <a:srgbClr val="009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2" name="SMARTInkShape-Group150"/>
          <p:cNvGrpSpPr/>
          <p:nvPr/>
        </p:nvGrpSpPr>
        <p:grpSpPr>
          <a:xfrm>
            <a:off x="6446518" y="3848100"/>
            <a:ext cx="1394450" cy="601980"/>
            <a:chOff x="6446518" y="3848100"/>
            <a:chExt cx="1394450" cy="601980"/>
          </a:xfrm>
        </p:grpSpPr>
        <p:sp>
          <p:nvSpPr>
            <p:cNvPr id="486" name="SMARTInkShape-1245"/>
            <p:cNvSpPr/>
            <p:nvPr/>
          </p:nvSpPr>
          <p:spPr>
            <a:xfrm>
              <a:off x="7665718" y="3849756"/>
              <a:ext cx="175250" cy="200524"/>
            </a:xfrm>
            <a:custGeom>
              <a:avLst/>
              <a:gdLst/>
              <a:ahLst/>
              <a:cxnLst/>
              <a:rect l="0" t="0" r="0" b="0"/>
              <a:pathLst>
                <a:path w="175250" h="200524">
                  <a:moveTo>
                    <a:pt x="0" y="28823"/>
                  </a:moveTo>
                  <a:lnTo>
                    <a:pt x="4047" y="32869"/>
                  </a:lnTo>
                  <a:lnTo>
                    <a:pt x="6033" y="37112"/>
                  </a:lnTo>
                  <a:lnTo>
                    <a:pt x="7560" y="75023"/>
                  </a:lnTo>
                  <a:lnTo>
                    <a:pt x="7612" y="106257"/>
                  </a:lnTo>
                  <a:lnTo>
                    <a:pt x="7621" y="143285"/>
                  </a:lnTo>
                  <a:lnTo>
                    <a:pt x="7621" y="178310"/>
                  </a:lnTo>
                  <a:lnTo>
                    <a:pt x="7621" y="200523"/>
                  </a:lnTo>
                  <a:lnTo>
                    <a:pt x="8467" y="176576"/>
                  </a:lnTo>
                  <a:lnTo>
                    <a:pt x="14182" y="142511"/>
                  </a:lnTo>
                  <a:lnTo>
                    <a:pt x="21963" y="107286"/>
                  </a:lnTo>
                  <a:lnTo>
                    <a:pt x="36669" y="72732"/>
                  </a:lnTo>
                  <a:lnTo>
                    <a:pt x="43392" y="55111"/>
                  </a:lnTo>
                  <a:lnTo>
                    <a:pt x="65279" y="20034"/>
                  </a:lnTo>
                  <a:lnTo>
                    <a:pt x="74280" y="9661"/>
                  </a:lnTo>
                  <a:lnTo>
                    <a:pt x="82685" y="3937"/>
                  </a:lnTo>
                  <a:lnTo>
                    <a:pt x="96936" y="0"/>
                  </a:lnTo>
                  <a:lnTo>
                    <a:pt x="106867" y="1338"/>
                  </a:lnTo>
                  <a:lnTo>
                    <a:pt x="127038" y="9094"/>
                  </a:lnTo>
                  <a:lnTo>
                    <a:pt x="142251" y="20343"/>
                  </a:lnTo>
                  <a:lnTo>
                    <a:pt x="153440" y="38445"/>
                  </a:lnTo>
                  <a:lnTo>
                    <a:pt x="167444" y="72549"/>
                  </a:lnTo>
                  <a:lnTo>
                    <a:pt x="171787" y="84663"/>
                  </a:lnTo>
                  <a:lnTo>
                    <a:pt x="174804" y="120593"/>
                  </a:lnTo>
                  <a:lnTo>
                    <a:pt x="175201" y="156149"/>
                  </a:lnTo>
                  <a:lnTo>
                    <a:pt x="175249" y="174201"/>
                  </a:lnTo>
                  <a:lnTo>
                    <a:pt x="172998" y="180360"/>
                  </a:lnTo>
                  <a:lnTo>
                    <a:pt x="167641" y="1888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SMARTInkShape-1246"/>
            <p:cNvSpPr/>
            <p:nvPr/>
          </p:nvSpPr>
          <p:spPr>
            <a:xfrm>
              <a:off x="7528873" y="3848100"/>
              <a:ext cx="7308" cy="15241"/>
            </a:xfrm>
            <a:custGeom>
              <a:avLst/>
              <a:gdLst/>
              <a:ahLst/>
              <a:cxnLst/>
              <a:rect l="0" t="0" r="0" b="0"/>
              <a:pathLst>
                <a:path w="7308" h="15241">
                  <a:moveTo>
                    <a:pt x="7307" y="15240"/>
                  </a:moveTo>
                  <a:lnTo>
                    <a:pt x="744" y="8678"/>
                  </a:lnTo>
                  <a:lnTo>
                    <a:pt x="0" y="3888"/>
                  </a:lnTo>
                  <a:lnTo>
                    <a:pt x="743" y="2592"/>
                  </a:lnTo>
                  <a:lnTo>
                    <a:pt x="2084" y="1728"/>
                  </a:lnTo>
                  <a:lnTo>
                    <a:pt x="730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SMARTInkShape-1247"/>
            <p:cNvSpPr/>
            <p:nvPr/>
          </p:nvSpPr>
          <p:spPr>
            <a:xfrm>
              <a:off x="7536180" y="3939540"/>
              <a:ext cx="15239" cy="135487"/>
            </a:xfrm>
            <a:custGeom>
              <a:avLst/>
              <a:gdLst/>
              <a:ahLst/>
              <a:cxnLst/>
              <a:rect l="0" t="0" r="0" b="0"/>
              <a:pathLst>
                <a:path w="15239" h="135487">
                  <a:moveTo>
                    <a:pt x="15238" y="0"/>
                  </a:moveTo>
                  <a:lnTo>
                    <a:pt x="11194" y="4044"/>
                  </a:lnTo>
                  <a:lnTo>
                    <a:pt x="9208" y="10546"/>
                  </a:lnTo>
                  <a:lnTo>
                    <a:pt x="5499" y="44388"/>
                  </a:lnTo>
                  <a:lnTo>
                    <a:pt x="1628" y="62823"/>
                  </a:lnTo>
                  <a:lnTo>
                    <a:pt x="214" y="98458"/>
                  </a:lnTo>
                  <a:lnTo>
                    <a:pt x="1" y="135486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SMARTInkShape-1248"/>
            <p:cNvSpPr/>
            <p:nvPr/>
          </p:nvSpPr>
          <p:spPr>
            <a:xfrm>
              <a:off x="7277100" y="3920730"/>
              <a:ext cx="167640" cy="169984"/>
            </a:xfrm>
            <a:custGeom>
              <a:avLst/>
              <a:gdLst/>
              <a:ahLst/>
              <a:cxnLst/>
              <a:rect l="0" t="0" r="0" b="0"/>
              <a:pathLst>
                <a:path w="167640" h="169984">
                  <a:moveTo>
                    <a:pt x="0" y="95010"/>
                  </a:moveTo>
                  <a:lnTo>
                    <a:pt x="0" y="99054"/>
                  </a:lnTo>
                  <a:lnTo>
                    <a:pt x="844" y="100245"/>
                  </a:lnTo>
                  <a:lnTo>
                    <a:pt x="2258" y="101041"/>
                  </a:lnTo>
                  <a:lnTo>
                    <a:pt x="10604" y="102315"/>
                  </a:lnTo>
                  <a:lnTo>
                    <a:pt x="29484" y="102601"/>
                  </a:lnTo>
                  <a:lnTo>
                    <a:pt x="43636" y="98575"/>
                  </a:lnTo>
                  <a:lnTo>
                    <a:pt x="76689" y="77453"/>
                  </a:lnTo>
                  <a:lnTo>
                    <a:pt x="95580" y="59301"/>
                  </a:lnTo>
                  <a:lnTo>
                    <a:pt x="103013" y="46799"/>
                  </a:lnTo>
                  <a:lnTo>
                    <a:pt x="105594" y="36509"/>
                  </a:lnTo>
                  <a:lnTo>
                    <a:pt x="106536" y="17430"/>
                  </a:lnTo>
                  <a:lnTo>
                    <a:pt x="104357" y="11705"/>
                  </a:lnTo>
                  <a:lnTo>
                    <a:pt x="102592" y="8992"/>
                  </a:lnTo>
                  <a:lnTo>
                    <a:pt x="100568" y="7184"/>
                  </a:lnTo>
                  <a:lnTo>
                    <a:pt x="84718" y="0"/>
                  </a:lnTo>
                  <a:lnTo>
                    <a:pt x="75471" y="7"/>
                  </a:lnTo>
                  <a:lnTo>
                    <a:pt x="59780" y="2866"/>
                  </a:lnTo>
                  <a:lnTo>
                    <a:pt x="47158" y="11450"/>
                  </a:lnTo>
                  <a:lnTo>
                    <a:pt x="17684" y="43421"/>
                  </a:lnTo>
                  <a:lnTo>
                    <a:pt x="6556" y="61002"/>
                  </a:lnTo>
                  <a:lnTo>
                    <a:pt x="1940" y="80983"/>
                  </a:lnTo>
                  <a:lnTo>
                    <a:pt x="168" y="119035"/>
                  </a:lnTo>
                  <a:lnTo>
                    <a:pt x="2333" y="129111"/>
                  </a:lnTo>
                  <a:lnTo>
                    <a:pt x="6963" y="137259"/>
                  </a:lnTo>
                  <a:lnTo>
                    <a:pt x="19090" y="150519"/>
                  </a:lnTo>
                  <a:lnTo>
                    <a:pt x="28522" y="157216"/>
                  </a:lnTo>
                  <a:lnTo>
                    <a:pt x="62514" y="167075"/>
                  </a:lnTo>
                  <a:lnTo>
                    <a:pt x="84280" y="169983"/>
                  </a:lnTo>
                  <a:lnTo>
                    <a:pt x="121980" y="162759"/>
                  </a:lnTo>
                  <a:lnTo>
                    <a:pt x="157488" y="151626"/>
                  </a:lnTo>
                  <a:lnTo>
                    <a:pt x="167639" y="1483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SMARTInkShape-1249"/>
            <p:cNvSpPr/>
            <p:nvPr/>
          </p:nvSpPr>
          <p:spPr>
            <a:xfrm>
              <a:off x="7040880" y="3886200"/>
              <a:ext cx="205739" cy="243600"/>
            </a:xfrm>
            <a:custGeom>
              <a:avLst/>
              <a:gdLst/>
              <a:ahLst/>
              <a:cxnLst/>
              <a:rect l="0" t="0" r="0" b="0"/>
              <a:pathLst>
                <a:path w="205739" h="243600">
                  <a:moveTo>
                    <a:pt x="0" y="0"/>
                  </a:moveTo>
                  <a:lnTo>
                    <a:pt x="845" y="34092"/>
                  </a:lnTo>
                  <a:lnTo>
                    <a:pt x="12997" y="70522"/>
                  </a:lnTo>
                  <a:lnTo>
                    <a:pt x="22918" y="105307"/>
                  </a:lnTo>
                  <a:lnTo>
                    <a:pt x="33030" y="140934"/>
                  </a:lnTo>
                  <a:lnTo>
                    <a:pt x="43182" y="174499"/>
                  </a:lnTo>
                  <a:lnTo>
                    <a:pt x="55879" y="209212"/>
                  </a:lnTo>
                  <a:lnTo>
                    <a:pt x="73660" y="237678"/>
                  </a:lnTo>
                  <a:lnTo>
                    <a:pt x="78738" y="241101"/>
                  </a:lnTo>
                  <a:lnTo>
                    <a:pt x="89934" y="243599"/>
                  </a:lnTo>
                  <a:lnTo>
                    <a:pt x="95037" y="239722"/>
                  </a:lnTo>
                  <a:lnTo>
                    <a:pt x="109313" y="215315"/>
                  </a:lnTo>
                  <a:lnTo>
                    <a:pt x="121930" y="179875"/>
                  </a:lnTo>
                  <a:lnTo>
                    <a:pt x="136126" y="145691"/>
                  </a:lnTo>
                  <a:lnTo>
                    <a:pt x="149153" y="109242"/>
                  </a:lnTo>
                  <a:lnTo>
                    <a:pt x="162467" y="72961"/>
                  </a:lnTo>
                  <a:lnTo>
                    <a:pt x="186163" y="36054"/>
                  </a:lnTo>
                  <a:lnTo>
                    <a:pt x="194162" y="26923"/>
                  </a:lnTo>
                  <a:lnTo>
                    <a:pt x="198619" y="24665"/>
                  </a:lnTo>
                  <a:lnTo>
                    <a:pt x="205738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SMARTInkShape-1250"/>
            <p:cNvSpPr/>
            <p:nvPr/>
          </p:nvSpPr>
          <p:spPr>
            <a:xfrm>
              <a:off x="6446518" y="3977640"/>
              <a:ext cx="495167" cy="472440"/>
            </a:xfrm>
            <a:custGeom>
              <a:avLst/>
              <a:gdLst/>
              <a:ahLst/>
              <a:cxnLst/>
              <a:rect l="0" t="0" r="0" b="0"/>
              <a:pathLst>
                <a:path w="495167" h="472440">
                  <a:moveTo>
                    <a:pt x="7621" y="0"/>
                  </a:moveTo>
                  <a:lnTo>
                    <a:pt x="7621" y="4044"/>
                  </a:lnTo>
                  <a:lnTo>
                    <a:pt x="9879" y="8288"/>
                  </a:lnTo>
                  <a:lnTo>
                    <a:pt x="11666" y="10604"/>
                  </a:lnTo>
                  <a:lnTo>
                    <a:pt x="18168" y="13178"/>
                  </a:lnTo>
                  <a:lnTo>
                    <a:pt x="31347" y="16887"/>
                  </a:lnTo>
                  <a:lnTo>
                    <a:pt x="56843" y="27310"/>
                  </a:lnTo>
                  <a:lnTo>
                    <a:pt x="91903" y="34105"/>
                  </a:lnTo>
                  <a:lnTo>
                    <a:pt x="127248" y="38157"/>
                  </a:lnTo>
                  <a:lnTo>
                    <a:pt x="164083" y="46231"/>
                  </a:lnTo>
                  <a:lnTo>
                    <a:pt x="199325" y="53491"/>
                  </a:lnTo>
                  <a:lnTo>
                    <a:pt x="234319" y="61004"/>
                  </a:lnTo>
                  <a:lnTo>
                    <a:pt x="268396" y="68592"/>
                  </a:lnTo>
                  <a:lnTo>
                    <a:pt x="303045" y="76204"/>
                  </a:lnTo>
                  <a:lnTo>
                    <a:pt x="337019" y="83821"/>
                  </a:lnTo>
                  <a:lnTo>
                    <a:pt x="371637" y="91439"/>
                  </a:lnTo>
                  <a:lnTo>
                    <a:pt x="409630" y="97553"/>
                  </a:lnTo>
                  <a:lnTo>
                    <a:pt x="441049" y="107149"/>
                  </a:lnTo>
                  <a:lnTo>
                    <a:pt x="456931" y="112180"/>
                  </a:lnTo>
                  <a:lnTo>
                    <a:pt x="476481" y="114867"/>
                  </a:lnTo>
                  <a:lnTo>
                    <a:pt x="487475" y="120276"/>
                  </a:lnTo>
                  <a:lnTo>
                    <a:pt x="495166" y="121891"/>
                  </a:lnTo>
                  <a:lnTo>
                    <a:pt x="488729" y="121917"/>
                  </a:lnTo>
                  <a:lnTo>
                    <a:pt x="454294" y="142327"/>
                  </a:lnTo>
                  <a:lnTo>
                    <a:pt x="419079" y="162282"/>
                  </a:lnTo>
                  <a:lnTo>
                    <a:pt x="386361" y="190697"/>
                  </a:lnTo>
                  <a:lnTo>
                    <a:pt x="350222" y="215926"/>
                  </a:lnTo>
                  <a:lnTo>
                    <a:pt x="312381" y="241302"/>
                  </a:lnTo>
                  <a:lnTo>
                    <a:pt x="274315" y="272731"/>
                  </a:lnTo>
                  <a:lnTo>
                    <a:pt x="236221" y="300357"/>
                  </a:lnTo>
                  <a:lnTo>
                    <a:pt x="198121" y="331653"/>
                  </a:lnTo>
                  <a:lnTo>
                    <a:pt x="163252" y="353692"/>
                  </a:lnTo>
                  <a:lnTo>
                    <a:pt x="128796" y="384992"/>
                  </a:lnTo>
                  <a:lnTo>
                    <a:pt x="93599" y="411337"/>
                  </a:lnTo>
                  <a:lnTo>
                    <a:pt x="56008" y="440470"/>
                  </a:lnTo>
                  <a:lnTo>
                    <a:pt x="40679" y="450926"/>
                  </a:lnTo>
                  <a:lnTo>
                    <a:pt x="9572" y="463597"/>
                  </a:lnTo>
                  <a:lnTo>
                    <a:pt x="0" y="4724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1" name="SMARTInkShape-Group151"/>
          <p:cNvGrpSpPr/>
          <p:nvPr/>
        </p:nvGrpSpPr>
        <p:grpSpPr>
          <a:xfrm>
            <a:off x="8009007" y="3634740"/>
            <a:ext cx="1170505" cy="617220"/>
            <a:chOff x="8009007" y="3634740"/>
            <a:chExt cx="1170505" cy="617220"/>
          </a:xfrm>
        </p:grpSpPr>
        <p:sp>
          <p:nvSpPr>
            <p:cNvPr id="493" name="SMARTInkShape-1251"/>
            <p:cNvSpPr/>
            <p:nvPr/>
          </p:nvSpPr>
          <p:spPr>
            <a:xfrm>
              <a:off x="9029700" y="3634740"/>
              <a:ext cx="149812" cy="541020"/>
            </a:xfrm>
            <a:custGeom>
              <a:avLst/>
              <a:gdLst/>
              <a:ahLst/>
              <a:cxnLst/>
              <a:rect l="0" t="0" r="0" b="0"/>
              <a:pathLst>
                <a:path w="149812" h="541020">
                  <a:moveTo>
                    <a:pt x="7618" y="0"/>
                  </a:moveTo>
                  <a:lnTo>
                    <a:pt x="11665" y="8088"/>
                  </a:lnTo>
                  <a:lnTo>
                    <a:pt x="18167" y="14319"/>
                  </a:lnTo>
                  <a:lnTo>
                    <a:pt x="40182" y="33307"/>
                  </a:lnTo>
                  <a:lnTo>
                    <a:pt x="68184" y="68952"/>
                  </a:lnTo>
                  <a:lnTo>
                    <a:pt x="92867" y="103177"/>
                  </a:lnTo>
                  <a:lnTo>
                    <a:pt x="115271" y="137315"/>
                  </a:lnTo>
                  <a:lnTo>
                    <a:pt x="125782" y="166745"/>
                  </a:lnTo>
                  <a:lnTo>
                    <a:pt x="135104" y="201051"/>
                  </a:lnTo>
                  <a:lnTo>
                    <a:pt x="146522" y="233044"/>
                  </a:lnTo>
                  <a:lnTo>
                    <a:pt x="149811" y="264818"/>
                  </a:lnTo>
                  <a:lnTo>
                    <a:pt x="145798" y="299821"/>
                  </a:lnTo>
                  <a:lnTo>
                    <a:pt x="139248" y="332017"/>
                  </a:lnTo>
                  <a:lnTo>
                    <a:pt x="131098" y="363850"/>
                  </a:lnTo>
                  <a:lnTo>
                    <a:pt x="118336" y="398025"/>
                  </a:lnTo>
                  <a:lnTo>
                    <a:pt x="94336" y="435444"/>
                  </a:lnTo>
                  <a:lnTo>
                    <a:pt x="65575" y="471153"/>
                  </a:lnTo>
                  <a:lnTo>
                    <a:pt x="38351" y="502664"/>
                  </a:lnTo>
                  <a:lnTo>
                    <a:pt x="15791" y="528834"/>
                  </a:lnTo>
                  <a:lnTo>
                    <a:pt x="0" y="541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SMARTInkShape-1252"/>
            <p:cNvSpPr/>
            <p:nvPr/>
          </p:nvSpPr>
          <p:spPr>
            <a:xfrm>
              <a:off x="8732611" y="3734275"/>
              <a:ext cx="246634" cy="190026"/>
            </a:xfrm>
            <a:custGeom>
              <a:avLst/>
              <a:gdLst/>
              <a:ahLst/>
              <a:cxnLst/>
              <a:rect l="0" t="0" r="0" b="0"/>
              <a:pathLst>
                <a:path w="246634" h="190026">
                  <a:moveTo>
                    <a:pt x="7528" y="68104"/>
                  </a:moveTo>
                  <a:lnTo>
                    <a:pt x="3482" y="68104"/>
                  </a:lnTo>
                  <a:lnTo>
                    <a:pt x="2289" y="67258"/>
                  </a:lnTo>
                  <a:lnTo>
                    <a:pt x="1496" y="65846"/>
                  </a:lnTo>
                  <a:lnTo>
                    <a:pt x="221" y="57497"/>
                  </a:lnTo>
                  <a:lnTo>
                    <a:pt x="0" y="46146"/>
                  </a:lnTo>
                  <a:lnTo>
                    <a:pt x="2206" y="39155"/>
                  </a:lnTo>
                  <a:lnTo>
                    <a:pt x="14568" y="23720"/>
                  </a:lnTo>
                  <a:lnTo>
                    <a:pt x="28427" y="13371"/>
                  </a:lnTo>
                  <a:lnTo>
                    <a:pt x="54367" y="3137"/>
                  </a:lnTo>
                  <a:lnTo>
                    <a:pt x="91496" y="0"/>
                  </a:lnTo>
                  <a:lnTo>
                    <a:pt x="129468" y="1845"/>
                  </a:lnTo>
                  <a:lnTo>
                    <a:pt x="163976" y="14188"/>
                  </a:lnTo>
                  <a:lnTo>
                    <a:pt x="196474" y="27696"/>
                  </a:lnTo>
                  <a:lnTo>
                    <a:pt x="225429" y="50690"/>
                  </a:lnTo>
                  <a:lnTo>
                    <a:pt x="245796" y="87397"/>
                  </a:lnTo>
                  <a:lnTo>
                    <a:pt x="246633" y="100385"/>
                  </a:lnTo>
                  <a:lnTo>
                    <a:pt x="243337" y="113778"/>
                  </a:lnTo>
                  <a:lnTo>
                    <a:pt x="227424" y="136174"/>
                  </a:lnTo>
                  <a:lnTo>
                    <a:pt x="217020" y="145771"/>
                  </a:lnTo>
                  <a:lnTo>
                    <a:pt x="182278" y="165654"/>
                  </a:lnTo>
                  <a:lnTo>
                    <a:pt x="148394" y="181870"/>
                  </a:lnTo>
                  <a:lnTo>
                    <a:pt x="114938" y="188413"/>
                  </a:lnTo>
                  <a:lnTo>
                    <a:pt x="79158" y="189883"/>
                  </a:lnTo>
                  <a:lnTo>
                    <a:pt x="68489" y="1900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SMARTInkShape-1253"/>
            <p:cNvSpPr/>
            <p:nvPr/>
          </p:nvSpPr>
          <p:spPr>
            <a:xfrm>
              <a:off x="8747759" y="3848100"/>
              <a:ext cx="53342" cy="259080"/>
            </a:xfrm>
            <a:custGeom>
              <a:avLst/>
              <a:gdLst/>
              <a:ahLst/>
              <a:cxnLst/>
              <a:rect l="0" t="0" r="0" b="0"/>
              <a:pathLst>
                <a:path w="53342" h="259080">
                  <a:moveTo>
                    <a:pt x="53341" y="0"/>
                  </a:moveTo>
                  <a:lnTo>
                    <a:pt x="49296" y="4045"/>
                  </a:lnTo>
                  <a:lnTo>
                    <a:pt x="47308" y="10545"/>
                  </a:lnTo>
                  <a:lnTo>
                    <a:pt x="43933" y="23726"/>
                  </a:lnTo>
                  <a:lnTo>
                    <a:pt x="40692" y="34252"/>
                  </a:lnTo>
                  <a:lnTo>
                    <a:pt x="36355" y="63960"/>
                  </a:lnTo>
                  <a:lnTo>
                    <a:pt x="32221" y="92328"/>
                  </a:lnTo>
                  <a:lnTo>
                    <a:pt x="28737" y="122184"/>
                  </a:lnTo>
                  <a:lnTo>
                    <a:pt x="22345" y="152477"/>
                  </a:lnTo>
                  <a:lnTo>
                    <a:pt x="17346" y="182903"/>
                  </a:lnTo>
                  <a:lnTo>
                    <a:pt x="11610" y="219478"/>
                  </a:lnTo>
                  <a:lnTo>
                    <a:pt x="417" y="256957"/>
                  </a:lnTo>
                  <a:lnTo>
                    <a:pt x="0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SMARTInkShape-1254"/>
            <p:cNvSpPr/>
            <p:nvPr/>
          </p:nvSpPr>
          <p:spPr>
            <a:xfrm>
              <a:off x="8542018" y="3954779"/>
              <a:ext cx="160022" cy="45722"/>
            </a:xfrm>
            <a:custGeom>
              <a:avLst/>
              <a:gdLst/>
              <a:ahLst/>
              <a:cxnLst/>
              <a:rect l="0" t="0" r="0" b="0"/>
              <a:pathLst>
                <a:path w="160022" h="45722">
                  <a:moveTo>
                    <a:pt x="0" y="45721"/>
                  </a:moveTo>
                  <a:lnTo>
                    <a:pt x="4047" y="45721"/>
                  </a:lnTo>
                  <a:lnTo>
                    <a:pt x="8291" y="43461"/>
                  </a:lnTo>
                  <a:lnTo>
                    <a:pt x="21959" y="35115"/>
                  </a:lnTo>
                  <a:lnTo>
                    <a:pt x="52285" y="25312"/>
                  </a:lnTo>
                  <a:lnTo>
                    <a:pt x="85870" y="17480"/>
                  </a:lnTo>
                  <a:lnTo>
                    <a:pt x="120822" y="11637"/>
                  </a:lnTo>
                  <a:lnTo>
                    <a:pt x="1600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SMARTInkShape-1255"/>
            <p:cNvSpPr/>
            <p:nvPr/>
          </p:nvSpPr>
          <p:spPr>
            <a:xfrm>
              <a:off x="8602991" y="3924300"/>
              <a:ext cx="22849" cy="175260"/>
            </a:xfrm>
            <a:custGeom>
              <a:avLst/>
              <a:gdLst/>
              <a:ahLst/>
              <a:cxnLst/>
              <a:rect l="0" t="0" r="0" b="0"/>
              <a:pathLst>
                <a:path w="22849" h="175260">
                  <a:moveTo>
                    <a:pt x="7609" y="0"/>
                  </a:moveTo>
                  <a:lnTo>
                    <a:pt x="3564" y="4045"/>
                  </a:lnTo>
                  <a:lnTo>
                    <a:pt x="1576" y="8289"/>
                  </a:lnTo>
                  <a:lnTo>
                    <a:pt x="82" y="40090"/>
                  </a:lnTo>
                  <a:lnTo>
                    <a:pt x="0" y="76460"/>
                  </a:lnTo>
                  <a:lnTo>
                    <a:pt x="1686" y="91556"/>
                  </a:lnTo>
                  <a:lnTo>
                    <a:pt x="13110" y="125510"/>
                  </a:lnTo>
                  <a:lnTo>
                    <a:pt x="22018" y="161626"/>
                  </a:lnTo>
                  <a:lnTo>
                    <a:pt x="22848" y="175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SMARTInkShape-1256"/>
            <p:cNvSpPr/>
            <p:nvPr/>
          </p:nvSpPr>
          <p:spPr>
            <a:xfrm>
              <a:off x="8268758" y="3825240"/>
              <a:ext cx="197061" cy="342901"/>
            </a:xfrm>
            <a:custGeom>
              <a:avLst/>
              <a:gdLst/>
              <a:ahLst/>
              <a:cxnLst/>
              <a:rect l="0" t="0" r="0" b="0"/>
              <a:pathLst>
                <a:path w="197061" h="342901">
                  <a:moveTo>
                    <a:pt x="6560" y="0"/>
                  </a:moveTo>
                  <a:lnTo>
                    <a:pt x="0" y="0"/>
                  </a:lnTo>
                  <a:lnTo>
                    <a:pt x="3299" y="0"/>
                  </a:lnTo>
                  <a:lnTo>
                    <a:pt x="4388" y="1693"/>
                  </a:lnTo>
                  <a:lnTo>
                    <a:pt x="10321" y="21212"/>
                  </a:lnTo>
                  <a:lnTo>
                    <a:pt x="41615" y="58967"/>
                  </a:lnTo>
                  <a:lnTo>
                    <a:pt x="61256" y="87275"/>
                  </a:lnTo>
                  <a:lnTo>
                    <a:pt x="79116" y="125201"/>
                  </a:lnTo>
                  <a:lnTo>
                    <a:pt x="89889" y="151599"/>
                  </a:lnTo>
                  <a:lnTo>
                    <a:pt x="101169" y="177442"/>
                  </a:lnTo>
                  <a:lnTo>
                    <a:pt x="120953" y="214947"/>
                  </a:lnTo>
                  <a:lnTo>
                    <a:pt x="137070" y="247038"/>
                  </a:lnTo>
                  <a:lnTo>
                    <a:pt x="152786" y="281065"/>
                  </a:lnTo>
                  <a:lnTo>
                    <a:pt x="173660" y="317035"/>
                  </a:lnTo>
                  <a:lnTo>
                    <a:pt x="19706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SMARTInkShape-1257"/>
            <p:cNvSpPr/>
            <p:nvPr/>
          </p:nvSpPr>
          <p:spPr>
            <a:xfrm>
              <a:off x="8260080" y="3848100"/>
              <a:ext cx="167639" cy="357600"/>
            </a:xfrm>
            <a:custGeom>
              <a:avLst/>
              <a:gdLst/>
              <a:ahLst/>
              <a:cxnLst/>
              <a:rect l="0" t="0" r="0" b="0"/>
              <a:pathLst>
                <a:path w="167639" h="357600">
                  <a:moveTo>
                    <a:pt x="167638" y="0"/>
                  </a:moveTo>
                  <a:lnTo>
                    <a:pt x="163594" y="0"/>
                  </a:lnTo>
                  <a:lnTo>
                    <a:pt x="162402" y="846"/>
                  </a:lnTo>
                  <a:lnTo>
                    <a:pt x="161608" y="2256"/>
                  </a:lnTo>
                  <a:lnTo>
                    <a:pt x="161078" y="4045"/>
                  </a:lnTo>
                  <a:lnTo>
                    <a:pt x="142135" y="40090"/>
                  </a:lnTo>
                  <a:lnTo>
                    <a:pt x="125974" y="75903"/>
                  </a:lnTo>
                  <a:lnTo>
                    <a:pt x="111457" y="111483"/>
                  </a:lnTo>
                  <a:lnTo>
                    <a:pt x="101463" y="139293"/>
                  </a:lnTo>
                  <a:lnTo>
                    <a:pt x="91379" y="168588"/>
                  </a:lnTo>
                  <a:lnTo>
                    <a:pt x="80406" y="197694"/>
                  </a:lnTo>
                  <a:lnTo>
                    <a:pt x="67062" y="224742"/>
                  </a:lnTo>
                  <a:lnTo>
                    <a:pt x="54923" y="250873"/>
                  </a:lnTo>
                  <a:lnTo>
                    <a:pt x="38566" y="287127"/>
                  </a:lnTo>
                  <a:lnTo>
                    <a:pt x="25256" y="317060"/>
                  </a:lnTo>
                  <a:lnTo>
                    <a:pt x="9264" y="351992"/>
                  </a:lnTo>
                  <a:lnTo>
                    <a:pt x="7868" y="354041"/>
                  </a:lnTo>
                  <a:lnTo>
                    <a:pt x="6092" y="355408"/>
                  </a:lnTo>
                  <a:lnTo>
                    <a:pt x="1204" y="357599"/>
                  </a:lnTo>
                  <a:lnTo>
                    <a:pt x="801" y="356932"/>
                  </a:lnTo>
                  <a:lnTo>
                    <a:pt x="14" y="319775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SMARTInkShape-1258"/>
            <p:cNvSpPr/>
            <p:nvPr/>
          </p:nvSpPr>
          <p:spPr>
            <a:xfrm>
              <a:off x="8009007" y="3718559"/>
              <a:ext cx="235833" cy="533401"/>
            </a:xfrm>
            <a:custGeom>
              <a:avLst/>
              <a:gdLst/>
              <a:ahLst/>
              <a:cxnLst/>
              <a:rect l="0" t="0" r="0" b="0"/>
              <a:pathLst>
                <a:path w="235833" h="533401">
                  <a:moveTo>
                    <a:pt x="167252" y="0"/>
                  </a:moveTo>
                  <a:lnTo>
                    <a:pt x="167252" y="4045"/>
                  </a:lnTo>
                  <a:lnTo>
                    <a:pt x="166406" y="5236"/>
                  </a:lnTo>
                  <a:lnTo>
                    <a:pt x="164994" y="6031"/>
                  </a:lnTo>
                  <a:lnTo>
                    <a:pt x="163207" y="6560"/>
                  </a:lnTo>
                  <a:lnTo>
                    <a:pt x="158964" y="11666"/>
                  </a:lnTo>
                  <a:lnTo>
                    <a:pt x="137767" y="47463"/>
                  </a:lnTo>
                  <a:lnTo>
                    <a:pt x="113708" y="84048"/>
                  </a:lnTo>
                  <a:lnTo>
                    <a:pt x="93551" y="118390"/>
                  </a:lnTo>
                  <a:lnTo>
                    <a:pt x="74294" y="147779"/>
                  </a:lnTo>
                  <a:lnTo>
                    <a:pt x="56547" y="181980"/>
                  </a:lnTo>
                  <a:lnTo>
                    <a:pt x="36518" y="214881"/>
                  </a:lnTo>
                  <a:lnTo>
                    <a:pt x="14500" y="250123"/>
                  </a:lnTo>
                  <a:lnTo>
                    <a:pt x="4023" y="287377"/>
                  </a:lnTo>
                  <a:lnTo>
                    <a:pt x="918" y="321180"/>
                  </a:lnTo>
                  <a:lnTo>
                    <a:pt x="0" y="356691"/>
                  </a:lnTo>
                  <a:lnTo>
                    <a:pt x="7816" y="389977"/>
                  </a:lnTo>
                  <a:lnTo>
                    <a:pt x="20857" y="421289"/>
                  </a:lnTo>
                  <a:lnTo>
                    <a:pt x="39490" y="452017"/>
                  </a:lnTo>
                  <a:lnTo>
                    <a:pt x="74628" y="485809"/>
                  </a:lnTo>
                  <a:lnTo>
                    <a:pt x="104154" y="504154"/>
                  </a:lnTo>
                  <a:lnTo>
                    <a:pt x="134350" y="519466"/>
                  </a:lnTo>
                  <a:lnTo>
                    <a:pt x="164748" y="528896"/>
                  </a:lnTo>
                  <a:lnTo>
                    <a:pt x="200843" y="532509"/>
                  </a:lnTo>
                  <a:lnTo>
                    <a:pt x="235832" y="533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strawberry-day-20-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822960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SMARTInkShape-Group11"/>
          <p:cNvGrpSpPr/>
          <p:nvPr/>
        </p:nvGrpSpPr>
        <p:grpSpPr>
          <a:xfrm>
            <a:off x="1508759" y="1844040"/>
            <a:ext cx="2551667" cy="685801"/>
            <a:chOff x="1508759" y="1844040"/>
            <a:chExt cx="2551667" cy="685801"/>
          </a:xfrm>
        </p:grpSpPr>
        <p:sp>
          <p:nvSpPr>
            <p:cNvPr id="3" name="SMARTInkShape-105"/>
            <p:cNvSpPr/>
            <p:nvPr/>
          </p:nvSpPr>
          <p:spPr>
            <a:xfrm>
              <a:off x="1508759" y="2369820"/>
              <a:ext cx="304801" cy="38101"/>
            </a:xfrm>
            <a:custGeom>
              <a:avLst/>
              <a:gdLst/>
              <a:ahLst/>
              <a:cxnLst/>
              <a:rect l="0" t="0" r="0" b="0"/>
              <a:pathLst>
                <a:path w="304801" h="38101">
                  <a:moveTo>
                    <a:pt x="0" y="38100"/>
                  </a:moveTo>
                  <a:lnTo>
                    <a:pt x="33466" y="38100"/>
                  </a:lnTo>
                  <a:lnTo>
                    <a:pt x="65595" y="38100"/>
                  </a:lnTo>
                  <a:lnTo>
                    <a:pt x="98646" y="34054"/>
                  </a:lnTo>
                  <a:lnTo>
                    <a:pt x="135250" y="31539"/>
                  </a:lnTo>
                  <a:lnTo>
                    <a:pt x="168862" y="26748"/>
                  </a:lnTo>
                  <a:lnTo>
                    <a:pt x="204315" y="24012"/>
                  </a:lnTo>
                  <a:lnTo>
                    <a:pt x="237586" y="19156"/>
                  </a:lnTo>
                  <a:lnTo>
                    <a:pt x="272238" y="10776"/>
                  </a:lnTo>
                  <a:lnTo>
                    <a:pt x="289884" y="7708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106"/>
            <p:cNvSpPr/>
            <p:nvPr/>
          </p:nvSpPr>
          <p:spPr>
            <a:xfrm>
              <a:off x="1965959" y="2263140"/>
              <a:ext cx="30482" cy="228601"/>
            </a:xfrm>
            <a:custGeom>
              <a:avLst/>
              <a:gdLst/>
              <a:ahLst/>
              <a:cxnLst/>
              <a:rect l="0" t="0" r="0" b="0"/>
              <a:pathLst>
                <a:path w="30482" h="228601">
                  <a:moveTo>
                    <a:pt x="0" y="0"/>
                  </a:moveTo>
                  <a:lnTo>
                    <a:pt x="847" y="14690"/>
                  </a:lnTo>
                  <a:lnTo>
                    <a:pt x="6561" y="46651"/>
                  </a:lnTo>
                  <a:lnTo>
                    <a:pt x="12648" y="82467"/>
                  </a:lnTo>
                  <a:lnTo>
                    <a:pt x="15319" y="112958"/>
                  </a:lnTo>
                  <a:lnTo>
                    <a:pt x="20250" y="146734"/>
                  </a:lnTo>
                  <a:lnTo>
                    <a:pt x="22345" y="181760"/>
                  </a:lnTo>
                  <a:lnTo>
                    <a:pt x="22815" y="217955"/>
                  </a:lnTo>
                  <a:lnTo>
                    <a:pt x="22851" y="226497"/>
                  </a:lnTo>
                  <a:lnTo>
                    <a:pt x="23701" y="227198"/>
                  </a:lnTo>
                  <a:lnTo>
                    <a:pt x="30481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07"/>
            <p:cNvSpPr/>
            <p:nvPr/>
          </p:nvSpPr>
          <p:spPr>
            <a:xfrm>
              <a:off x="1883199" y="2194559"/>
              <a:ext cx="227542" cy="22862"/>
            </a:xfrm>
            <a:custGeom>
              <a:avLst/>
              <a:gdLst/>
              <a:ahLst/>
              <a:cxnLst/>
              <a:rect l="0" t="0" r="0" b="0"/>
              <a:pathLst>
                <a:path w="227542" h="22862">
                  <a:moveTo>
                    <a:pt x="6560" y="22861"/>
                  </a:moveTo>
                  <a:lnTo>
                    <a:pt x="0" y="22861"/>
                  </a:lnTo>
                  <a:lnTo>
                    <a:pt x="11317" y="22014"/>
                  </a:lnTo>
                  <a:lnTo>
                    <a:pt x="34374" y="16829"/>
                  </a:lnTo>
                  <a:lnTo>
                    <a:pt x="71039" y="11509"/>
                  </a:lnTo>
                  <a:lnTo>
                    <a:pt x="100830" y="4728"/>
                  </a:lnTo>
                  <a:lnTo>
                    <a:pt x="135152" y="1401"/>
                  </a:lnTo>
                  <a:lnTo>
                    <a:pt x="172132" y="415"/>
                  </a:lnTo>
                  <a:lnTo>
                    <a:pt x="204303" y="83"/>
                  </a:lnTo>
                  <a:lnTo>
                    <a:pt x="227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08"/>
            <p:cNvSpPr/>
            <p:nvPr/>
          </p:nvSpPr>
          <p:spPr>
            <a:xfrm>
              <a:off x="1866900" y="2468880"/>
              <a:ext cx="281941" cy="60961"/>
            </a:xfrm>
            <a:custGeom>
              <a:avLst/>
              <a:gdLst/>
              <a:ahLst/>
              <a:cxnLst/>
              <a:rect l="0" t="0" r="0" b="0"/>
              <a:pathLst>
                <a:path w="281941" h="60961">
                  <a:moveTo>
                    <a:pt x="0" y="60960"/>
                  </a:moveTo>
                  <a:lnTo>
                    <a:pt x="35742" y="60113"/>
                  </a:lnTo>
                  <a:lnTo>
                    <a:pt x="70121" y="52671"/>
                  </a:lnTo>
                  <a:lnTo>
                    <a:pt x="101774" y="45521"/>
                  </a:lnTo>
                  <a:lnTo>
                    <a:pt x="137964" y="38041"/>
                  </a:lnTo>
                  <a:lnTo>
                    <a:pt x="173240" y="28204"/>
                  </a:lnTo>
                  <a:lnTo>
                    <a:pt x="207399" y="16823"/>
                  </a:lnTo>
                  <a:lnTo>
                    <a:pt x="239815" y="8089"/>
                  </a:lnTo>
                  <a:lnTo>
                    <a:pt x="2819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09"/>
            <p:cNvSpPr/>
            <p:nvPr/>
          </p:nvSpPr>
          <p:spPr>
            <a:xfrm>
              <a:off x="2301343" y="2191875"/>
              <a:ext cx="188552" cy="238379"/>
            </a:xfrm>
            <a:custGeom>
              <a:avLst/>
              <a:gdLst/>
              <a:ahLst/>
              <a:cxnLst/>
              <a:rect l="0" t="0" r="0" b="0"/>
              <a:pathLst>
                <a:path w="188552" h="238379">
                  <a:moveTo>
                    <a:pt x="30377" y="78884"/>
                  </a:moveTo>
                  <a:lnTo>
                    <a:pt x="26331" y="78884"/>
                  </a:lnTo>
                  <a:lnTo>
                    <a:pt x="25140" y="79731"/>
                  </a:lnTo>
                  <a:lnTo>
                    <a:pt x="24345" y="81142"/>
                  </a:lnTo>
                  <a:lnTo>
                    <a:pt x="23070" y="85445"/>
                  </a:lnTo>
                  <a:lnTo>
                    <a:pt x="22775" y="118521"/>
                  </a:lnTo>
                  <a:lnTo>
                    <a:pt x="22760" y="150026"/>
                  </a:lnTo>
                  <a:lnTo>
                    <a:pt x="18712" y="184565"/>
                  </a:lnTo>
                  <a:lnTo>
                    <a:pt x="9576" y="219017"/>
                  </a:lnTo>
                  <a:lnTo>
                    <a:pt x="7585" y="226679"/>
                  </a:lnTo>
                  <a:lnTo>
                    <a:pt x="246" y="238378"/>
                  </a:lnTo>
                  <a:lnTo>
                    <a:pt x="0" y="230658"/>
                  </a:lnTo>
                  <a:lnTo>
                    <a:pt x="5941" y="197461"/>
                  </a:lnTo>
                  <a:lnTo>
                    <a:pt x="11566" y="167076"/>
                  </a:lnTo>
                  <a:lnTo>
                    <a:pt x="23956" y="133520"/>
                  </a:lnTo>
                  <a:lnTo>
                    <a:pt x="38352" y="99870"/>
                  </a:lnTo>
                  <a:lnTo>
                    <a:pt x="55599" y="65347"/>
                  </a:lnTo>
                  <a:lnTo>
                    <a:pt x="84183" y="27386"/>
                  </a:lnTo>
                  <a:lnTo>
                    <a:pt x="108205" y="7595"/>
                  </a:lnTo>
                  <a:lnTo>
                    <a:pt x="118872" y="1198"/>
                  </a:lnTo>
                  <a:lnTo>
                    <a:pt x="124087" y="0"/>
                  </a:lnTo>
                  <a:lnTo>
                    <a:pt x="134397" y="927"/>
                  </a:lnTo>
                  <a:lnTo>
                    <a:pt x="164986" y="13136"/>
                  </a:lnTo>
                  <a:lnTo>
                    <a:pt x="172894" y="22570"/>
                  </a:lnTo>
                  <a:lnTo>
                    <a:pt x="178384" y="35229"/>
                  </a:lnTo>
                  <a:lnTo>
                    <a:pt x="184167" y="66310"/>
                  </a:lnTo>
                  <a:lnTo>
                    <a:pt x="188551" y="97172"/>
                  </a:lnTo>
                  <a:lnTo>
                    <a:pt x="187592" y="133128"/>
                  </a:lnTo>
                  <a:lnTo>
                    <a:pt x="181946" y="166077"/>
                  </a:lnTo>
                  <a:lnTo>
                    <a:pt x="176498" y="199965"/>
                  </a:lnTo>
                  <a:lnTo>
                    <a:pt x="175191" y="229493"/>
                  </a:lnTo>
                  <a:lnTo>
                    <a:pt x="176027" y="229244"/>
                  </a:lnTo>
                  <a:lnTo>
                    <a:pt x="182776" y="2236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10"/>
            <p:cNvSpPr/>
            <p:nvPr/>
          </p:nvSpPr>
          <p:spPr>
            <a:xfrm>
              <a:off x="2659410" y="2034540"/>
              <a:ext cx="170615" cy="358140"/>
            </a:xfrm>
            <a:custGeom>
              <a:avLst/>
              <a:gdLst/>
              <a:ahLst/>
              <a:cxnLst/>
              <a:rect l="0" t="0" r="0" b="0"/>
              <a:pathLst>
                <a:path w="170615" h="358140">
                  <a:moveTo>
                    <a:pt x="45690" y="0"/>
                  </a:moveTo>
                  <a:lnTo>
                    <a:pt x="45690" y="10605"/>
                  </a:lnTo>
                  <a:lnTo>
                    <a:pt x="38776" y="42656"/>
                  </a:lnTo>
                  <a:lnTo>
                    <a:pt x="38209" y="79859"/>
                  </a:lnTo>
                  <a:lnTo>
                    <a:pt x="35853" y="115384"/>
                  </a:lnTo>
                  <a:lnTo>
                    <a:pt x="32050" y="152721"/>
                  </a:lnTo>
                  <a:lnTo>
                    <a:pt x="28666" y="190595"/>
                  </a:lnTo>
                  <a:lnTo>
                    <a:pt x="22301" y="226370"/>
                  </a:lnTo>
                  <a:lnTo>
                    <a:pt x="15053" y="258419"/>
                  </a:lnTo>
                  <a:lnTo>
                    <a:pt x="9064" y="295544"/>
                  </a:lnTo>
                  <a:lnTo>
                    <a:pt x="5987" y="307177"/>
                  </a:lnTo>
                  <a:lnTo>
                    <a:pt x="762" y="319192"/>
                  </a:lnTo>
                  <a:lnTo>
                    <a:pt x="74" y="326377"/>
                  </a:lnTo>
                  <a:lnTo>
                    <a:pt x="0" y="323234"/>
                  </a:lnTo>
                  <a:lnTo>
                    <a:pt x="6005" y="299367"/>
                  </a:lnTo>
                  <a:lnTo>
                    <a:pt x="11322" y="267131"/>
                  </a:lnTo>
                  <a:lnTo>
                    <a:pt x="18103" y="235877"/>
                  </a:lnTo>
                  <a:lnTo>
                    <a:pt x="28826" y="198710"/>
                  </a:lnTo>
                  <a:lnTo>
                    <a:pt x="46373" y="164150"/>
                  </a:lnTo>
                  <a:lnTo>
                    <a:pt x="65943" y="141247"/>
                  </a:lnTo>
                  <a:lnTo>
                    <a:pt x="74729" y="135307"/>
                  </a:lnTo>
                  <a:lnTo>
                    <a:pt x="89195" y="131248"/>
                  </a:lnTo>
                  <a:lnTo>
                    <a:pt x="119378" y="129690"/>
                  </a:lnTo>
                  <a:lnTo>
                    <a:pt x="138643" y="133629"/>
                  </a:lnTo>
                  <a:lnTo>
                    <a:pt x="148527" y="140106"/>
                  </a:lnTo>
                  <a:lnTo>
                    <a:pt x="161770" y="158062"/>
                  </a:lnTo>
                  <a:lnTo>
                    <a:pt x="169925" y="176937"/>
                  </a:lnTo>
                  <a:lnTo>
                    <a:pt x="170614" y="191245"/>
                  </a:lnTo>
                  <a:lnTo>
                    <a:pt x="168203" y="225172"/>
                  </a:lnTo>
                  <a:lnTo>
                    <a:pt x="167785" y="254489"/>
                  </a:lnTo>
                  <a:lnTo>
                    <a:pt x="161561" y="288653"/>
                  </a:lnTo>
                  <a:lnTo>
                    <a:pt x="154436" y="319861"/>
                  </a:lnTo>
                  <a:lnTo>
                    <a:pt x="152442" y="333507"/>
                  </a:lnTo>
                  <a:lnTo>
                    <a:pt x="145274" y="351707"/>
                  </a:lnTo>
                  <a:lnTo>
                    <a:pt x="144749" y="358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11"/>
            <p:cNvSpPr/>
            <p:nvPr/>
          </p:nvSpPr>
          <p:spPr>
            <a:xfrm>
              <a:off x="2948940" y="2263140"/>
              <a:ext cx="30480" cy="117802"/>
            </a:xfrm>
            <a:custGeom>
              <a:avLst/>
              <a:gdLst/>
              <a:ahLst/>
              <a:cxnLst/>
              <a:rect l="0" t="0" r="0" b="0"/>
              <a:pathLst>
                <a:path w="30480" h="117802">
                  <a:moveTo>
                    <a:pt x="30479" y="0"/>
                  </a:moveTo>
                  <a:lnTo>
                    <a:pt x="30479" y="4045"/>
                  </a:lnTo>
                  <a:lnTo>
                    <a:pt x="22719" y="39488"/>
                  </a:lnTo>
                  <a:lnTo>
                    <a:pt x="12347" y="76382"/>
                  </a:lnTo>
                  <a:lnTo>
                    <a:pt x="7707" y="104176"/>
                  </a:lnTo>
                  <a:lnTo>
                    <a:pt x="5984" y="107550"/>
                  </a:lnTo>
                  <a:lnTo>
                    <a:pt x="2659" y="112146"/>
                  </a:lnTo>
                  <a:lnTo>
                    <a:pt x="788" y="117801"/>
                  </a:lnTo>
                  <a:lnTo>
                    <a:pt x="525" y="117480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12"/>
            <p:cNvSpPr/>
            <p:nvPr/>
          </p:nvSpPr>
          <p:spPr>
            <a:xfrm>
              <a:off x="3002280" y="2057400"/>
              <a:ext cx="1" cy="22860"/>
            </a:xfrm>
            <a:custGeom>
              <a:avLst/>
              <a:gdLst/>
              <a:ahLst/>
              <a:cxnLst/>
              <a:rect l="0" t="0" r="0" b="0"/>
              <a:pathLst>
                <a:path w="1" h="22860">
                  <a:moveTo>
                    <a:pt x="0" y="2285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13"/>
            <p:cNvSpPr/>
            <p:nvPr/>
          </p:nvSpPr>
          <p:spPr>
            <a:xfrm>
              <a:off x="3131819" y="1988820"/>
              <a:ext cx="189888" cy="395506"/>
            </a:xfrm>
            <a:custGeom>
              <a:avLst/>
              <a:gdLst/>
              <a:ahLst/>
              <a:cxnLst/>
              <a:rect l="0" t="0" r="0" b="0"/>
              <a:pathLst>
                <a:path w="189888" h="395506">
                  <a:moveTo>
                    <a:pt x="30481" y="0"/>
                  </a:moveTo>
                  <a:lnTo>
                    <a:pt x="30481" y="10606"/>
                  </a:lnTo>
                  <a:lnTo>
                    <a:pt x="23567" y="47893"/>
                  </a:lnTo>
                  <a:lnTo>
                    <a:pt x="23000" y="84750"/>
                  </a:lnTo>
                  <a:lnTo>
                    <a:pt x="22902" y="116833"/>
                  </a:lnTo>
                  <a:lnTo>
                    <a:pt x="20615" y="153150"/>
                  </a:lnTo>
                  <a:lnTo>
                    <a:pt x="16833" y="190722"/>
                  </a:lnTo>
                  <a:lnTo>
                    <a:pt x="15712" y="228665"/>
                  </a:lnTo>
                  <a:lnTo>
                    <a:pt x="13123" y="264461"/>
                  </a:lnTo>
                  <a:lnTo>
                    <a:pt x="9251" y="294259"/>
                  </a:lnTo>
                  <a:lnTo>
                    <a:pt x="9192" y="310275"/>
                  </a:lnTo>
                  <a:lnTo>
                    <a:pt x="15445" y="344182"/>
                  </a:lnTo>
                  <a:lnTo>
                    <a:pt x="22521" y="357545"/>
                  </a:lnTo>
                  <a:lnTo>
                    <a:pt x="28938" y="323031"/>
                  </a:lnTo>
                  <a:lnTo>
                    <a:pt x="38298" y="288143"/>
                  </a:lnTo>
                  <a:lnTo>
                    <a:pt x="48037" y="260918"/>
                  </a:lnTo>
                  <a:lnTo>
                    <a:pt x="66498" y="228963"/>
                  </a:lnTo>
                  <a:lnTo>
                    <a:pt x="86451" y="205121"/>
                  </a:lnTo>
                  <a:lnTo>
                    <a:pt x="96561" y="197563"/>
                  </a:lnTo>
                  <a:lnTo>
                    <a:pt x="106698" y="193639"/>
                  </a:lnTo>
                  <a:lnTo>
                    <a:pt x="131049" y="191120"/>
                  </a:lnTo>
                  <a:lnTo>
                    <a:pt x="159472" y="196705"/>
                  </a:lnTo>
                  <a:lnTo>
                    <a:pt x="171348" y="201160"/>
                  </a:lnTo>
                  <a:lnTo>
                    <a:pt x="180012" y="208220"/>
                  </a:lnTo>
                  <a:lnTo>
                    <a:pt x="183509" y="212473"/>
                  </a:lnTo>
                  <a:lnTo>
                    <a:pt x="187393" y="223972"/>
                  </a:lnTo>
                  <a:lnTo>
                    <a:pt x="189887" y="252051"/>
                  </a:lnTo>
                  <a:lnTo>
                    <a:pt x="184296" y="288140"/>
                  </a:lnTo>
                  <a:lnTo>
                    <a:pt x="175774" y="316985"/>
                  </a:lnTo>
                  <a:lnTo>
                    <a:pt x="147890" y="353692"/>
                  </a:lnTo>
                  <a:lnTo>
                    <a:pt x="121030" y="374696"/>
                  </a:lnTo>
                  <a:lnTo>
                    <a:pt x="87749" y="390664"/>
                  </a:lnTo>
                  <a:lnTo>
                    <a:pt x="55112" y="395505"/>
                  </a:lnTo>
                  <a:lnTo>
                    <a:pt x="28174" y="395296"/>
                  </a:lnTo>
                  <a:lnTo>
                    <a:pt x="0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14"/>
            <p:cNvSpPr/>
            <p:nvPr/>
          </p:nvSpPr>
          <p:spPr>
            <a:xfrm>
              <a:off x="3436619" y="2209800"/>
              <a:ext cx="68582" cy="121921"/>
            </a:xfrm>
            <a:custGeom>
              <a:avLst/>
              <a:gdLst/>
              <a:ahLst/>
              <a:cxnLst/>
              <a:rect l="0" t="0" r="0" b="0"/>
              <a:pathLst>
                <a:path w="68582" h="121921">
                  <a:moveTo>
                    <a:pt x="68581" y="0"/>
                  </a:moveTo>
                  <a:lnTo>
                    <a:pt x="64535" y="4045"/>
                  </a:lnTo>
                  <a:lnTo>
                    <a:pt x="50668" y="39124"/>
                  </a:lnTo>
                  <a:lnTo>
                    <a:pt x="32052" y="76334"/>
                  </a:lnTo>
                  <a:lnTo>
                    <a:pt x="21068" y="96842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15"/>
            <p:cNvSpPr/>
            <p:nvPr/>
          </p:nvSpPr>
          <p:spPr>
            <a:xfrm>
              <a:off x="3505200" y="1988820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0" y="0"/>
                  </a:moveTo>
                  <a:lnTo>
                    <a:pt x="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16"/>
            <p:cNvSpPr/>
            <p:nvPr/>
          </p:nvSpPr>
          <p:spPr>
            <a:xfrm>
              <a:off x="3672840" y="1844040"/>
              <a:ext cx="60961" cy="381001"/>
            </a:xfrm>
            <a:custGeom>
              <a:avLst/>
              <a:gdLst/>
              <a:ahLst/>
              <a:cxnLst/>
              <a:rect l="0" t="0" r="0" b="0"/>
              <a:pathLst>
                <a:path w="60961" h="381001">
                  <a:moveTo>
                    <a:pt x="60960" y="0"/>
                  </a:moveTo>
                  <a:lnTo>
                    <a:pt x="56914" y="4045"/>
                  </a:lnTo>
                  <a:lnTo>
                    <a:pt x="54928" y="8288"/>
                  </a:lnTo>
                  <a:lnTo>
                    <a:pt x="53401" y="40979"/>
                  </a:lnTo>
                  <a:lnTo>
                    <a:pt x="53352" y="77270"/>
                  </a:lnTo>
                  <a:lnTo>
                    <a:pt x="51086" y="109254"/>
                  </a:lnTo>
                  <a:lnTo>
                    <a:pt x="45052" y="145542"/>
                  </a:lnTo>
                  <a:lnTo>
                    <a:pt x="37902" y="183106"/>
                  </a:lnTo>
                  <a:lnTo>
                    <a:pt x="30421" y="221047"/>
                  </a:lnTo>
                  <a:lnTo>
                    <a:pt x="25100" y="256841"/>
                  </a:lnTo>
                  <a:lnTo>
                    <a:pt x="23523" y="288896"/>
                  </a:lnTo>
                  <a:lnTo>
                    <a:pt x="18945" y="326023"/>
                  </a:lnTo>
                  <a:lnTo>
                    <a:pt x="8543" y="361823"/>
                  </a:lnTo>
                  <a:lnTo>
                    <a:pt x="8030" y="367679"/>
                  </a:lnTo>
                  <a:lnTo>
                    <a:pt x="5544" y="373104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17"/>
            <p:cNvSpPr/>
            <p:nvPr/>
          </p:nvSpPr>
          <p:spPr>
            <a:xfrm>
              <a:off x="3543300" y="2072640"/>
              <a:ext cx="198120" cy="38101"/>
            </a:xfrm>
            <a:custGeom>
              <a:avLst/>
              <a:gdLst/>
              <a:ahLst/>
              <a:cxnLst/>
              <a:rect l="0" t="0" r="0" b="0"/>
              <a:pathLst>
                <a:path w="198120" h="38101">
                  <a:moveTo>
                    <a:pt x="0" y="38100"/>
                  </a:moveTo>
                  <a:lnTo>
                    <a:pt x="4045" y="38100"/>
                  </a:lnTo>
                  <a:lnTo>
                    <a:pt x="8289" y="35842"/>
                  </a:lnTo>
                  <a:lnTo>
                    <a:pt x="10605" y="34054"/>
                  </a:lnTo>
                  <a:lnTo>
                    <a:pt x="17695" y="32068"/>
                  </a:lnTo>
                  <a:lnTo>
                    <a:pt x="53130" y="24605"/>
                  </a:lnTo>
                  <a:lnTo>
                    <a:pt x="81970" y="17544"/>
                  </a:lnTo>
                  <a:lnTo>
                    <a:pt x="112810" y="10936"/>
                  </a:lnTo>
                  <a:lnTo>
                    <a:pt x="146690" y="7756"/>
                  </a:lnTo>
                  <a:lnTo>
                    <a:pt x="179494" y="1782"/>
                  </a:lnTo>
                  <a:lnTo>
                    <a:pt x="1981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18"/>
            <p:cNvSpPr/>
            <p:nvPr/>
          </p:nvSpPr>
          <p:spPr>
            <a:xfrm>
              <a:off x="3864341" y="1996440"/>
              <a:ext cx="196085" cy="190501"/>
            </a:xfrm>
            <a:custGeom>
              <a:avLst/>
              <a:gdLst/>
              <a:ahLst/>
              <a:cxnLst/>
              <a:rect l="0" t="0" r="0" b="0"/>
              <a:pathLst>
                <a:path w="196085" h="190501">
                  <a:moveTo>
                    <a:pt x="136159" y="0"/>
                  </a:moveTo>
                  <a:lnTo>
                    <a:pt x="121468" y="846"/>
                  </a:lnTo>
                  <a:lnTo>
                    <a:pt x="86588" y="7760"/>
                  </a:lnTo>
                  <a:lnTo>
                    <a:pt x="49427" y="18132"/>
                  </a:lnTo>
                  <a:lnTo>
                    <a:pt x="16113" y="30526"/>
                  </a:lnTo>
                  <a:lnTo>
                    <a:pt x="6605" y="35580"/>
                  </a:lnTo>
                  <a:lnTo>
                    <a:pt x="0" y="44217"/>
                  </a:lnTo>
                  <a:lnTo>
                    <a:pt x="513" y="45565"/>
                  </a:lnTo>
                  <a:lnTo>
                    <a:pt x="3340" y="49320"/>
                  </a:lnTo>
                  <a:lnTo>
                    <a:pt x="9677" y="51553"/>
                  </a:lnTo>
                  <a:lnTo>
                    <a:pt x="39352" y="58341"/>
                  </a:lnTo>
                  <a:lnTo>
                    <a:pt x="76145" y="60442"/>
                  </a:lnTo>
                  <a:lnTo>
                    <a:pt x="95939" y="62423"/>
                  </a:lnTo>
                  <a:lnTo>
                    <a:pt x="133984" y="75234"/>
                  </a:lnTo>
                  <a:lnTo>
                    <a:pt x="166209" y="90214"/>
                  </a:lnTo>
                  <a:lnTo>
                    <a:pt x="185326" y="104529"/>
                  </a:lnTo>
                  <a:lnTo>
                    <a:pt x="191877" y="114473"/>
                  </a:lnTo>
                  <a:lnTo>
                    <a:pt x="195566" y="129591"/>
                  </a:lnTo>
                  <a:lnTo>
                    <a:pt x="196084" y="134654"/>
                  </a:lnTo>
                  <a:lnTo>
                    <a:pt x="192143" y="144795"/>
                  </a:lnTo>
                  <a:lnTo>
                    <a:pt x="175816" y="165103"/>
                  </a:lnTo>
                  <a:lnTo>
                    <a:pt x="157222" y="176295"/>
                  </a:lnTo>
                  <a:lnTo>
                    <a:pt x="122100" y="186816"/>
                  </a:lnTo>
                  <a:lnTo>
                    <a:pt x="84808" y="189772"/>
                  </a:lnTo>
                  <a:lnTo>
                    <a:pt x="52732" y="190356"/>
                  </a:lnTo>
                  <a:lnTo>
                    <a:pt x="17259" y="190487"/>
                  </a:lnTo>
                  <a:lnTo>
                    <a:pt x="661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MARTInkShape-Group12"/>
          <p:cNvGrpSpPr/>
          <p:nvPr/>
        </p:nvGrpSpPr>
        <p:grpSpPr>
          <a:xfrm>
            <a:off x="4488226" y="1691768"/>
            <a:ext cx="4619623" cy="731392"/>
            <a:chOff x="4488226" y="1691768"/>
            <a:chExt cx="4619623" cy="731392"/>
          </a:xfrm>
        </p:grpSpPr>
        <p:sp>
          <p:nvSpPr>
            <p:cNvPr id="18" name="SMARTInkShape-119"/>
            <p:cNvSpPr/>
            <p:nvPr/>
          </p:nvSpPr>
          <p:spPr>
            <a:xfrm>
              <a:off x="8961119" y="1859279"/>
              <a:ext cx="146730" cy="198122"/>
            </a:xfrm>
            <a:custGeom>
              <a:avLst/>
              <a:gdLst/>
              <a:ahLst/>
              <a:cxnLst/>
              <a:rect l="0" t="0" r="0" b="0"/>
              <a:pathLst>
                <a:path w="146730" h="198122">
                  <a:moveTo>
                    <a:pt x="144781" y="0"/>
                  </a:moveTo>
                  <a:lnTo>
                    <a:pt x="109884" y="0"/>
                  </a:lnTo>
                  <a:lnTo>
                    <a:pt x="73430" y="847"/>
                  </a:lnTo>
                  <a:lnTo>
                    <a:pt x="37167" y="12151"/>
                  </a:lnTo>
                  <a:lnTo>
                    <a:pt x="29784" y="13867"/>
                  </a:lnTo>
                  <a:lnTo>
                    <a:pt x="16822" y="22924"/>
                  </a:lnTo>
                  <a:lnTo>
                    <a:pt x="11710" y="29380"/>
                  </a:lnTo>
                  <a:lnTo>
                    <a:pt x="8832" y="37774"/>
                  </a:lnTo>
                  <a:lnTo>
                    <a:pt x="8428" y="40423"/>
                  </a:lnTo>
                  <a:lnTo>
                    <a:pt x="9006" y="43035"/>
                  </a:lnTo>
                  <a:lnTo>
                    <a:pt x="11905" y="48196"/>
                  </a:lnTo>
                  <a:lnTo>
                    <a:pt x="26748" y="63645"/>
                  </a:lnTo>
                  <a:lnTo>
                    <a:pt x="62082" y="86307"/>
                  </a:lnTo>
                  <a:lnTo>
                    <a:pt x="95163" y="105304"/>
                  </a:lnTo>
                  <a:lnTo>
                    <a:pt x="130926" y="128162"/>
                  </a:lnTo>
                  <a:lnTo>
                    <a:pt x="144722" y="138540"/>
                  </a:lnTo>
                  <a:lnTo>
                    <a:pt x="146434" y="141467"/>
                  </a:lnTo>
                  <a:lnTo>
                    <a:pt x="146729" y="144265"/>
                  </a:lnTo>
                  <a:lnTo>
                    <a:pt x="144801" y="149631"/>
                  </a:lnTo>
                  <a:lnTo>
                    <a:pt x="141120" y="154839"/>
                  </a:lnTo>
                  <a:lnTo>
                    <a:pt x="119692" y="165080"/>
                  </a:lnTo>
                  <a:lnTo>
                    <a:pt x="83527" y="177798"/>
                  </a:lnTo>
                  <a:lnTo>
                    <a:pt x="47199" y="187113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20"/>
            <p:cNvSpPr/>
            <p:nvPr/>
          </p:nvSpPr>
          <p:spPr>
            <a:xfrm>
              <a:off x="8749786" y="1868497"/>
              <a:ext cx="234195" cy="188688"/>
            </a:xfrm>
            <a:custGeom>
              <a:avLst/>
              <a:gdLst/>
              <a:ahLst/>
              <a:cxnLst/>
              <a:rect l="0" t="0" r="0" b="0"/>
              <a:pathLst>
                <a:path w="234195" h="188688">
                  <a:moveTo>
                    <a:pt x="51314" y="51743"/>
                  </a:moveTo>
                  <a:lnTo>
                    <a:pt x="55358" y="55788"/>
                  </a:lnTo>
                  <a:lnTo>
                    <a:pt x="59603" y="57774"/>
                  </a:lnTo>
                  <a:lnTo>
                    <a:pt x="97514" y="66214"/>
                  </a:lnTo>
                  <a:lnTo>
                    <a:pt x="115050" y="65908"/>
                  </a:lnTo>
                  <a:lnTo>
                    <a:pt x="153000" y="59202"/>
                  </a:lnTo>
                  <a:lnTo>
                    <a:pt x="172319" y="53482"/>
                  </a:lnTo>
                  <a:lnTo>
                    <a:pt x="187290" y="43964"/>
                  </a:lnTo>
                  <a:lnTo>
                    <a:pt x="198400" y="33931"/>
                  </a:lnTo>
                  <a:lnTo>
                    <a:pt x="201352" y="26611"/>
                  </a:lnTo>
                  <a:lnTo>
                    <a:pt x="202139" y="22288"/>
                  </a:lnTo>
                  <a:lnTo>
                    <a:pt x="200756" y="15227"/>
                  </a:lnTo>
                  <a:lnTo>
                    <a:pt x="195217" y="6492"/>
                  </a:lnTo>
                  <a:lnTo>
                    <a:pt x="192969" y="3796"/>
                  </a:lnTo>
                  <a:lnTo>
                    <a:pt x="185956" y="799"/>
                  </a:lnTo>
                  <a:lnTo>
                    <a:pt x="181715" y="0"/>
                  </a:lnTo>
                  <a:lnTo>
                    <a:pt x="172487" y="1371"/>
                  </a:lnTo>
                  <a:lnTo>
                    <a:pt x="140805" y="11493"/>
                  </a:lnTo>
                  <a:lnTo>
                    <a:pt x="106024" y="23597"/>
                  </a:lnTo>
                  <a:lnTo>
                    <a:pt x="74444" y="42044"/>
                  </a:lnTo>
                  <a:lnTo>
                    <a:pt x="43747" y="61994"/>
                  </a:lnTo>
                  <a:lnTo>
                    <a:pt x="22542" y="78016"/>
                  </a:lnTo>
                  <a:lnTo>
                    <a:pt x="6935" y="105757"/>
                  </a:lnTo>
                  <a:lnTo>
                    <a:pt x="628" y="125885"/>
                  </a:lnTo>
                  <a:lnTo>
                    <a:pt x="0" y="137188"/>
                  </a:lnTo>
                  <a:lnTo>
                    <a:pt x="2543" y="147856"/>
                  </a:lnTo>
                  <a:lnTo>
                    <a:pt x="12780" y="163382"/>
                  </a:lnTo>
                  <a:lnTo>
                    <a:pt x="30583" y="174662"/>
                  </a:lnTo>
                  <a:lnTo>
                    <a:pt x="60201" y="185211"/>
                  </a:lnTo>
                  <a:lnTo>
                    <a:pt x="97786" y="188173"/>
                  </a:lnTo>
                  <a:lnTo>
                    <a:pt x="127737" y="188687"/>
                  </a:lnTo>
                  <a:lnTo>
                    <a:pt x="160318" y="186581"/>
                  </a:lnTo>
                  <a:lnTo>
                    <a:pt x="192267" y="182852"/>
                  </a:lnTo>
                  <a:lnTo>
                    <a:pt x="215562" y="179490"/>
                  </a:lnTo>
                  <a:lnTo>
                    <a:pt x="234194" y="1736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21"/>
            <p:cNvSpPr/>
            <p:nvPr/>
          </p:nvSpPr>
          <p:spPr>
            <a:xfrm>
              <a:off x="8576000" y="1874520"/>
              <a:ext cx="209861" cy="45721"/>
            </a:xfrm>
            <a:custGeom>
              <a:avLst/>
              <a:gdLst/>
              <a:ahLst/>
              <a:cxnLst/>
              <a:rect l="0" t="0" r="0" b="0"/>
              <a:pathLst>
                <a:path w="209861" h="45721">
                  <a:moveTo>
                    <a:pt x="19360" y="45720"/>
                  </a:moveTo>
                  <a:lnTo>
                    <a:pt x="15314" y="41674"/>
                  </a:lnTo>
                  <a:lnTo>
                    <a:pt x="11071" y="39688"/>
                  </a:lnTo>
                  <a:lnTo>
                    <a:pt x="5493" y="38413"/>
                  </a:lnTo>
                  <a:lnTo>
                    <a:pt x="481" y="34147"/>
                  </a:lnTo>
                  <a:lnTo>
                    <a:pt x="0" y="32925"/>
                  </a:lnTo>
                  <a:lnTo>
                    <a:pt x="527" y="32110"/>
                  </a:lnTo>
                  <a:lnTo>
                    <a:pt x="15813" y="25457"/>
                  </a:lnTo>
                  <a:lnTo>
                    <a:pt x="50978" y="17004"/>
                  </a:lnTo>
                  <a:lnTo>
                    <a:pt x="85060" y="9724"/>
                  </a:lnTo>
                  <a:lnTo>
                    <a:pt x="115308" y="5985"/>
                  </a:lnTo>
                  <a:lnTo>
                    <a:pt x="152330" y="1182"/>
                  </a:lnTo>
                  <a:lnTo>
                    <a:pt x="185779" y="155"/>
                  </a:lnTo>
                  <a:lnTo>
                    <a:pt x="2098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22"/>
            <p:cNvSpPr/>
            <p:nvPr/>
          </p:nvSpPr>
          <p:spPr>
            <a:xfrm>
              <a:off x="8686800" y="1691768"/>
              <a:ext cx="7620" cy="387823"/>
            </a:xfrm>
            <a:custGeom>
              <a:avLst/>
              <a:gdLst/>
              <a:ahLst/>
              <a:cxnLst/>
              <a:rect l="0" t="0" r="0" b="0"/>
              <a:pathLst>
                <a:path w="7620" h="387823">
                  <a:moveTo>
                    <a:pt x="0" y="22732"/>
                  </a:moveTo>
                  <a:lnTo>
                    <a:pt x="0" y="1337"/>
                  </a:lnTo>
                  <a:lnTo>
                    <a:pt x="846" y="849"/>
                  </a:lnTo>
                  <a:lnTo>
                    <a:pt x="6560" y="0"/>
                  </a:lnTo>
                  <a:lnTo>
                    <a:pt x="6914" y="804"/>
                  </a:lnTo>
                  <a:lnTo>
                    <a:pt x="7592" y="32438"/>
                  </a:lnTo>
                  <a:lnTo>
                    <a:pt x="7615" y="68174"/>
                  </a:lnTo>
                  <a:lnTo>
                    <a:pt x="7618" y="103741"/>
                  </a:lnTo>
                  <a:lnTo>
                    <a:pt x="7619" y="131549"/>
                  </a:lnTo>
                  <a:lnTo>
                    <a:pt x="5361" y="160841"/>
                  </a:lnTo>
                  <a:lnTo>
                    <a:pt x="2382" y="191640"/>
                  </a:lnTo>
                  <a:lnTo>
                    <a:pt x="1058" y="225084"/>
                  </a:lnTo>
                  <a:lnTo>
                    <a:pt x="470" y="255188"/>
                  </a:lnTo>
                  <a:lnTo>
                    <a:pt x="209" y="282679"/>
                  </a:lnTo>
                  <a:lnTo>
                    <a:pt x="93" y="309008"/>
                  </a:lnTo>
                  <a:lnTo>
                    <a:pt x="27" y="343586"/>
                  </a:lnTo>
                  <a:lnTo>
                    <a:pt x="2" y="380863"/>
                  </a:lnTo>
                  <a:lnTo>
                    <a:pt x="0" y="387822"/>
                  </a:lnTo>
                  <a:lnTo>
                    <a:pt x="0" y="3732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123"/>
            <p:cNvSpPr/>
            <p:nvPr/>
          </p:nvSpPr>
          <p:spPr>
            <a:xfrm>
              <a:off x="8406803" y="1897511"/>
              <a:ext cx="249517" cy="159653"/>
            </a:xfrm>
            <a:custGeom>
              <a:avLst/>
              <a:gdLst/>
              <a:ahLst/>
              <a:cxnLst/>
              <a:rect l="0" t="0" r="0" b="0"/>
              <a:pathLst>
                <a:path w="249517" h="159653">
                  <a:moveTo>
                    <a:pt x="119977" y="30348"/>
                  </a:moveTo>
                  <a:lnTo>
                    <a:pt x="119977" y="1362"/>
                  </a:lnTo>
                  <a:lnTo>
                    <a:pt x="119130" y="864"/>
                  </a:lnTo>
                  <a:lnTo>
                    <a:pt x="105325" y="0"/>
                  </a:lnTo>
                  <a:lnTo>
                    <a:pt x="91458" y="3952"/>
                  </a:lnTo>
                  <a:lnTo>
                    <a:pt x="57460" y="28390"/>
                  </a:lnTo>
                  <a:lnTo>
                    <a:pt x="29000" y="61574"/>
                  </a:lnTo>
                  <a:lnTo>
                    <a:pt x="9281" y="98180"/>
                  </a:lnTo>
                  <a:lnTo>
                    <a:pt x="524" y="121139"/>
                  </a:lnTo>
                  <a:lnTo>
                    <a:pt x="0" y="130813"/>
                  </a:lnTo>
                  <a:lnTo>
                    <a:pt x="2589" y="137935"/>
                  </a:lnTo>
                  <a:lnTo>
                    <a:pt x="8820" y="143923"/>
                  </a:lnTo>
                  <a:lnTo>
                    <a:pt x="22572" y="154665"/>
                  </a:lnTo>
                  <a:lnTo>
                    <a:pt x="26254" y="155560"/>
                  </a:lnTo>
                  <a:lnTo>
                    <a:pt x="34860" y="154295"/>
                  </a:lnTo>
                  <a:lnTo>
                    <a:pt x="61488" y="139390"/>
                  </a:lnTo>
                  <a:lnTo>
                    <a:pt x="90875" y="112681"/>
                  </a:lnTo>
                  <a:lnTo>
                    <a:pt x="114866" y="74929"/>
                  </a:lnTo>
                  <a:lnTo>
                    <a:pt x="117706" y="69071"/>
                  </a:lnTo>
                  <a:lnTo>
                    <a:pt x="119843" y="61311"/>
                  </a:lnTo>
                  <a:lnTo>
                    <a:pt x="120816" y="74701"/>
                  </a:lnTo>
                  <a:lnTo>
                    <a:pt x="137888" y="111773"/>
                  </a:lnTo>
                  <a:lnTo>
                    <a:pt x="167489" y="146243"/>
                  </a:lnTo>
                  <a:lnTo>
                    <a:pt x="176652" y="153824"/>
                  </a:lnTo>
                  <a:lnTo>
                    <a:pt x="190486" y="158092"/>
                  </a:lnTo>
                  <a:lnTo>
                    <a:pt x="205921" y="159652"/>
                  </a:lnTo>
                  <a:lnTo>
                    <a:pt x="213490" y="155268"/>
                  </a:lnTo>
                  <a:lnTo>
                    <a:pt x="221651" y="147675"/>
                  </a:lnTo>
                  <a:lnTo>
                    <a:pt x="236491" y="124058"/>
                  </a:lnTo>
                  <a:lnTo>
                    <a:pt x="245467" y="87264"/>
                  </a:lnTo>
                  <a:lnTo>
                    <a:pt x="249516" y="760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124"/>
            <p:cNvSpPr/>
            <p:nvPr/>
          </p:nvSpPr>
          <p:spPr>
            <a:xfrm>
              <a:off x="8153400" y="1886763"/>
              <a:ext cx="205740" cy="253961"/>
            </a:xfrm>
            <a:custGeom>
              <a:avLst/>
              <a:gdLst/>
              <a:ahLst/>
              <a:cxnLst/>
              <a:rect l="0" t="0" r="0" b="0"/>
              <a:pathLst>
                <a:path w="205740" h="253961">
                  <a:moveTo>
                    <a:pt x="0" y="63957"/>
                  </a:moveTo>
                  <a:lnTo>
                    <a:pt x="4044" y="63957"/>
                  </a:lnTo>
                  <a:lnTo>
                    <a:pt x="5236" y="64803"/>
                  </a:lnTo>
                  <a:lnTo>
                    <a:pt x="6031" y="66214"/>
                  </a:lnTo>
                  <a:lnTo>
                    <a:pt x="18198" y="100002"/>
                  </a:lnTo>
                  <a:lnTo>
                    <a:pt x="21479" y="114900"/>
                  </a:lnTo>
                  <a:lnTo>
                    <a:pt x="22586" y="146425"/>
                  </a:lnTo>
                  <a:lnTo>
                    <a:pt x="22806" y="177989"/>
                  </a:lnTo>
                  <a:lnTo>
                    <a:pt x="22006" y="215475"/>
                  </a:lnTo>
                  <a:lnTo>
                    <a:pt x="15099" y="242993"/>
                  </a:lnTo>
                  <a:lnTo>
                    <a:pt x="7960" y="253960"/>
                  </a:lnTo>
                  <a:lnTo>
                    <a:pt x="7721" y="246219"/>
                  </a:lnTo>
                  <a:lnTo>
                    <a:pt x="14189" y="214574"/>
                  </a:lnTo>
                  <a:lnTo>
                    <a:pt x="20269" y="178594"/>
                  </a:lnTo>
                  <a:lnTo>
                    <a:pt x="22939" y="144678"/>
                  </a:lnTo>
                  <a:lnTo>
                    <a:pt x="29562" y="111957"/>
                  </a:lnTo>
                  <a:lnTo>
                    <a:pt x="41026" y="77520"/>
                  </a:lnTo>
                  <a:lnTo>
                    <a:pt x="55171" y="44528"/>
                  </a:lnTo>
                  <a:lnTo>
                    <a:pt x="72897" y="17842"/>
                  </a:lnTo>
                  <a:lnTo>
                    <a:pt x="78401" y="13828"/>
                  </a:lnTo>
                  <a:lnTo>
                    <a:pt x="90304" y="11568"/>
                  </a:lnTo>
                  <a:lnTo>
                    <a:pt x="97425" y="13297"/>
                  </a:lnTo>
                  <a:lnTo>
                    <a:pt x="100510" y="14944"/>
                  </a:lnTo>
                  <a:lnTo>
                    <a:pt x="108897" y="25351"/>
                  </a:lnTo>
                  <a:lnTo>
                    <a:pt x="116744" y="39159"/>
                  </a:lnTo>
                  <a:lnTo>
                    <a:pt x="120898" y="65079"/>
                  </a:lnTo>
                  <a:lnTo>
                    <a:pt x="121785" y="102204"/>
                  </a:lnTo>
                  <a:lnTo>
                    <a:pt x="121046" y="126482"/>
                  </a:lnTo>
                  <a:lnTo>
                    <a:pt x="114327" y="162528"/>
                  </a:lnTo>
                  <a:lnTo>
                    <a:pt x="114300" y="128756"/>
                  </a:lnTo>
                  <a:lnTo>
                    <a:pt x="116558" y="99052"/>
                  </a:lnTo>
                  <a:lnTo>
                    <a:pt x="124905" y="64868"/>
                  </a:lnTo>
                  <a:lnTo>
                    <a:pt x="143249" y="28234"/>
                  </a:lnTo>
                  <a:lnTo>
                    <a:pt x="157278" y="6853"/>
                  </a:lnTo>
                  <a:lnTo>
                    <a:pt x="162470" y="1042"/>
                  </a:lnTo>
                  <a:lnTo>
                    <a:pt x="165040" y="0"/>
                  </a:lnTo>
                  <a:lnTo>
                    <a:pt x="167600" y="152"/>
                  </a:lnTo>
                  <a:lnTo>
                    <a:pt x="181836" y="6480"/>
                  </a:lnTo>
                  <a:lnTo>
                    <a:pt x="186649" y="11036"/>
                  </a:lnTo>
                  <a:lnTo>
                    <a:pt x="195229" y="29455"/>
                  </a:lnTo>
                  <a:lnTo>
                    <a:pt x="203102" y="65053"/>
                  </a:lnTo>
                  <a:lnTo>
                    <a:pt x="205392" y="102201"/>
                  </a:lnTo>
                  <a:lnTo>
                    <a:pt x="205694" y="137918"/>
                  </a:lnTo>
                  <a:lnTo>
                    <a:pt x="205739" y="1630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25"/>
            <p:cNvSpPr/>
            <p:nvPr/>
          </p:nvSpPr>
          <p:spPr>
            <a:xfrm>
              <a:off x="7955762" y="1943100"/>
              <a:ext cx="151016" cy="220702"/>
            </a:xfrm>
            <a:custGeom>
              <a:avLst/>
              <a:gdLst/>
              <a:ahLst/>
              <a:cxnLst/>
              <a:rect l="0" t="0" r="0" b="0"/>
              <a:pathLst>
                <a:path w="151016" h="220702">
                  <a:moveTo>
                    <a:pt x="98577" y="0"/>
                  </a:moveTo>
                  <a:lnTo>
                    <a:pt x="94532" y="0"/>
                  </a:lnTo>
                  <a:lnTo>
                    <a:pt x="90289" y="2257"/>
                  </a:lnTo>
                  <a:lnTo>
                    <a:pt x="67369" y="19953"/>
                  </a:lnTo>
                  <a:lnTo>
                    <a:pt x="43585" y="57600"/>
                  </a:lnTo>
                  <a:lnTo>
                    <a:pt x="24591" y="94821"/>
                  </a:lnTo>
                  <a:lnTo>
                    <a:pt x="10616" y="129549"/>
                  </a:lnTo>
                  <a:lnTo>
                    <a:pt x="1960" y="165885"/>
                  </a:lnTo>
                  <a:lnTo>
                    <a:pt x="0" y="193728"/>
                  </a:lnTo>
                  <a:lnTo>
                    <a:pt x="4248" y="204917"/>
                  </a:lnTo>
                  <a:lnTo>
                    <a:pt x="10933" y="213840"/>
                  </a:lnTo>
                  <a:lnTo>
                    <a:pt x="16726" y="217807"/>
                  </a:lnTo>
                  <a:lnTo>
                    <a:pt x="49654" y="220701"/>
                  </a:lnTo>
                  <a:lnTo>
                    <a:pt x="69407" y="212807"/>
                  </a:lnTo>
                  <a:lnTo>
                    <a:pt x="104112" y="190092"/>
                  </a:lnTo>
                  <a:lnTo>
                    <a:pt x="126105" y="166054"/>
                  </a:lnTo>
                  <a:lnTo>
                    <a:pt x="145062" y="136846"/>
                  </a:lnTo>
                  <a:lnTo>
                    <a:pt x="151015" y="103063"/>
                  </a:lnTo>
                  <a:lnTo>
                    <a:pt x="150893" y="77179"/>
                  </a:lnTo>
                  <a:lnTo>
                    <a:pt x="147793" y="68733"/>
                  </a:lnTo>
                  <a:lnTo>
                    <a:pt x="141336" y="62156"/>
                  </a:lnTo>
                  <a:lnTo>
                    <a:pt x="123744" y="49264"/>
                  </a:lnTo>
                  <a:lnTo>
                    <a:pt x="101877" y="46031"/>
                  </a:lnTo>
                  <a:lnTo>
                    <a:pt x="90957" y="45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26"/>
            <p:cNvSpPr/>
            <p:nvPr/>
          </p:nvSpPr>
          <p:spPr>
            <a:xfrm>
              <a:off x="7772400" y="1988820"/>
              <a:ext cx="190501" cy="45721"/>
            </a:xfrm>
            <a:custGeom>
              <a:avLst/>
              <a:gdLst/>
              <a:ahLst/>
              <a:cxnLst/>
              <a:rect l="0" t="0" r="0" b="0"/>
              <a:pathLst>
                <a:path w="190501" h="45721">
                  <a:moveTo>
                    <a:pt x="0" y="45720"/>
                  </a:moveTo>
                  <a:lnTo>
                    <a:pt x="7777" y="44873"/>
                  </a:lnTo>
                  <a:lnTo>
                    <a:pt x="39124" y="35114"/>
                  </a:lnTo>
                  <a:lnTo>
                    <a:pt x="74865" y="25311"/>
                  </a:lnTo>
                  <a:lnTo>
                    <a:pt x="105343" y="17753"/>
                  </a:lnTo>
                  <a:lnTo>
                    <a:pt x="139115" y="10152"/>
                  </a:lnTo>
                  <a:lnTo>
                    <a:pt x="171883" y="2256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27"/>
            <p:cNvSpPr/>
            <p:nvPr/>
          </p:nvSpPr>
          <p:spPr>
            <a:xfrm>
              <a:off x="7867756" y="1737359"/>
              <a:ext cx="26564" cy="426721"/>
            </a:xfrm>
            <a:custGeom>
              <a:avLst/>
              <a:gdLst/>
              <a:ahLst/>
              <a:cxnLst/>
              <a:rect l="0" t="0" r="0" b="0"/>
              <a:pathLst>
                <a:path w="26564" h="426721">
                  <a:moveTo>
                    <a:pt x="26563" y="0"/>
                  </a:moveTo>
                  <a:lnTo>
                    <a:pt x="26563" y="4046"/>
                  </a:lnTo>
                  <a:lnTo>
                    <a:pt x="20002" y="36609"/>
                  </a:lnTo>
                  <a:lnTo>
                    <a:pt x="19257" y="64564"/>
                  </a:lnTo>
                  <a:lnTo>
                    <a:pt x="14992" y="98341"/>
                  </a:lnTo>
                  <a:lnTo>
                    <a:pt x="12954" y="127245"/>
                  </a:lnTo>
                  <a:lnTo>
                    <a:pt x="11201" y="159000"/>
                  </a:lnTo>
                  <a:lnTo>
                    <a:pt x="7601" y="190047"/>
                  </a:lnTo>
                  <a:lnTo>
                    <a:pt x="5436" y="223037"/>
                  </a:lnTo>
                  <a:lnTo>
                    <a:pt x="3627" y="257454"/>
                  </a:lnTo>
                  <a:lnTo>
                    <a:pt x="0" y="292507"/>
                  </a:lnTo>
                  <a:lnTo>
                    <a:pt x="82" y="323326"/>
                  </a:lnTo>
                  <a:lnTo>
                    <a:pt x="2094" y="351134"/>
                  </a:lnTo>
                  <a:lnTo>
                    <a:pt x="3227" y="388050"/>
                  </a:lnTo>
                  <a:lnTo>
                    <a:pt x="4409" y="409994"/>
                  </a:lnTo>
                  <a:lnTo>
                    <a:pt x="11324" y="426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28"/>
            <p:cNvSpPr/>
            <p:nvPr/>
          </p:nvSpPr>
          <p:spPr>
            <a:xfrm>
              <a:off x="7438166" y="1874520"/>
              <a:ext cx="314654" cy="308799"/>
            </a:xfrm>
            <a:custGeom>
              <a:avLst/>
              <a:gdLst/>
              <a:ahLst/>
              <a:cxnLst/>
              <a:rect l="0" t="0" r="0" b="0"/>
              <a:pathLst>
                <a:path w="314654" h="308799">
                  <a:moveTo>
                    <a:pt x="227553" y="0"/>
                  </a:moveTo>
                  <a:lnTo>
                    <a:pt x="227553" y="4045"/>
                  </a:lnTo>
                  <a:lnTo>
                    <a:pt x="225860" y="5236"/>
                  </a:lnTo>
                  <a:lnTo>
                    <a:pt x="215386" y="8607"/>
                  </a:lnTo>
                  <a:lnTo>
                    <a:pt x="199866" y="18731"/>
                  </a:lnTo>
                  <a:lnTo>
                    <a:pt x="165138" y="32423"/>
                  </a:lnTo>
                  <a:lnTo>
                    <a:pt x="133425" y="48553"/>
                  </a:lnTo>
                  <a:lnTo>
                    <a:pt x="97217" y="67161"/>
                  </a:lnTo>
                  <a:lnTo>
                    <a:pt x="64193" y="83399"/>
                  </a:lnTo>
                  <a:lnTo>
                    <a:pt x="30278" y="104057"/>
                  </a:lnTo>
                  <a:lnTo>
                    <a:pt x="6897" y="118360"/>
                  </a:lnTo>
                  <a:lnTo>
                    <a:pt x="2484" y="124006"/>
                  </a:lnTo>
                  <a:lnTo>
                    <a:pt x="0" y="131945"/>
                  </a:lnTo>
                  <a:lnTo>
                    <a:pt x="1345" y="133683"/>
                  </a:lnTo>
                  <a:lnTo>
                    <a:pt x="7354" y="135615"/>
                  </a:lnTo>
                  <a:lnTo>
                    <a:pt x="42895" y="137024"/>
                  </a:lnTo>
                  <a:lnTo>
                    <a:pt x="71052" y="137119"/>
                  </a:lnTo>
                  <a:lnTo>
                    <a:pt x="104889" y="137148"/>
                  </a:lnTo>
                  <a:lnTo>
                    <a:pt x="141726" y="141201"/>
                  </a:lnTo>
                  <a:lnTo>
                    <a:pt x="179451" y="147765"/>
                  </a:lnTo>
                  <a:lnTo>
                    <a:pt x="217441" y="155071"/>
                  </a:lnTo>
                  <a:lnTo>
                    <a:pt x="251463" y="166644"/>
                  </a:lnTo>
                  <a:lnTo>
                    <a:pt x="287215" y="190115"/>
                  </a:lnTo>
                  <a:lnTo>
                    <a:pt x="303176" y="198231"/>
                  </a:lnTo>
                  <a:lnTo>
                    <a:pt x="308449" y="203274"/>
                  </a:lnTo>
                  <a:lnTo>
                    <a:pt x="314307" y="215650"/>
                  </a:lnTo>
                  <a:lnTo>
                    <a:pt x="314653" y="227360"/>
                  </a:lnTo>
                  <a:lnTo>
                    <a:pt x="311138" y="239055"/>
                  </a:lnTo>
                  <a:lnTo>
                    <a:pt x="295084" y="265002"/>
                  </a:lnTo>
                  <a:lnTo>
                    <a:pt x="283813" y="276105"/>
                  </a:lnTo>
                  <a:lnTo>
                    <a:pt x="258428" y="291029"/>
                  </a:lnTo>
                  <a:lnTo>
                    <a:pt x="229458" y="300343"/>
                  </a:lnTo>
                  <a:lnTo>
                    <a:pt x="199425" y="304326"/>
                  </a:lnTo>
                  <a:lnTo>
                    <a:pt x="169924" y="308798"/>
                  </a:lnTo>
                  <a:lnTo>
                    <a:pt x="136772" y="305840"/>
                  </a:lnTo>
                  <a:lnTo>
                    <a:pt x="128932" y="305493"/>
                  </a:lnTo>
                  <a:lnTo>
                    <a:pt x="115707" y="300592"/>
                  </a:lnTo>
                  <a:lnTo>
                    <a:pt x="105030" y="292770"/>
                  </a:lnTo>
                  <a:lnTo>
                    <a:pt x="95107" y="279692"/>
                  </a:lnTo>
                  <a:lnTo>
                    <a:pt x="90394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29"/>
            <p:cNvSpPr/>
            <p:nvPr/>
          </p:nvSpPr>
          <p:spPr>
            <a:xfrm>
              <a:off x="6804660" y="1958340"/>
              <a:ext cx="318653" cy="220777"/>
            </a:xfrm>
            <a:custGeom>
              <a:avLst/>
              <a:gdLst/>
              <a:ahLst/>
              <a:cxnLst/>
              <a:rect l="0" t="0" r="0" b="0"/>
              <a:pathLst>
                <a:path w="318653" h="220777">
                  <a:moveTo>
                    <a:pt x="220979" y="0"/>
                  </a:moveTo>
                  <a:lnTo>
                    <a:pt x="185587" y="0"/>
                  </a:lnTo>
                  <a:lnTo>
                    <a:pt x="148889" y="0"/>
                  </a:lnTo>
                  <a:lnTo>
                    <a:pt x="119092" y="4045"/>
                  </a:lnTo>
                  <a:lnTo>
                    <a:pt x="85613" y="12997"/>
                  </a:lnTo>
                  <a:lnTo>
                    <a:pt x="48899" y="28986"/>
                  </a:lnTo>
                  <a:lnTo>
                    <a:pt x="48686" y="30330"/>
                  </a:lnTo>
                  <a:lnTo>
                    <a:pt x="50707" y="34082"/>
                  </a:lnTo>
                  <a:lnTo>
                    <a:pt x="56605" y="40954"/>
                  </a:lnTo>
                  <a:lnTo>
                    <a:pt x="71805" y="48353"/>
                  </a:lnTo>
                  <a:lnTo>
                    <a:pt x="109362" y="54941"/>
                  </a:lnTo>
                  <a:lnTo>
                    <a:pt x="137954" y="61434"/>
                  </a:lnTo>
                  <a:lnTo>
                    <a:pt x="170132" y="70978"/>
                  </a:lnTo>
                  <a:lnTo>
                    <a:pt x="206477" y="82272"/>
                  </a:lnTo>
                  <a:lnTo>
                    <a:pt x="241801" y="95497"/>
                  </a:lnTo>
                  <a:lnTo>
                    <a:pt x="271458" y="113244"/>
                  </a:lnTo>
                  <a:lnTo>
                    <a:pt x="309503" y="138714"/>
                  </a:lnTo>
                  <a:lnTo>
                    <a:pt x="315357" y="145753"/>
                  </a:lnTo>
                  <a:lnTo>
                    <a:pt x="317958" y="153961"/>
                  </a:lnTo>
                  <a:lnTo>
                    <a:pt x="318652" y="158520"/>
                  </a:lnTo>
                  <a:lnTo>
                    <a:pt x="314907" y="168102"/>
                  </a:lnTo>
                  <a:lnTo>
                    <a:pt x="298706" y="188051"/>
                  </a:lnTo>
                  <a:lnTo>
                    <a:pt x="276089" y="199181"/>
                  </a:lnTo>
                  <a:lnTo>
                    <a:pt x="247938" y="207842"/>
                  </a:lnTo>
                  <a:lnTo>
                    <a:pt x="214103" y="215770"/>
                  </a:lnTo>
                  <a:lnTo>
                    <a:pt x="187444" y="218664"/>
                  </a:lnTo>
                  <a:lnTo>
                    <a:pt x="159508" y="219950"/>
                  </a:lnTo>
                  <a:lnTo>
                    <a:pt x="132981" y="220522"/>
                  </a:lnTo>
                  <a:lnTo>
                    <a:pt x="107080" y="220776"/>
                  </a:lnTo>
                  <a:lnTo>
                    <a:pt x="70955" y="218662"/>
                  </a:lnTo>
                  <a:lnTo>
                    <a:pt x="36499" y="210362"/>
                  </a:lnTo>
                  <a:lnTo>
                    <a:pt x="0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30"/>
            <p:cNvSpPr/>
            <p:nvPr/>
          </p:nvSpPr>
          <p:spPr>
            <a:xfrm>
              <a:off x="4488226" y="1988820"/>
              <a:ext cx="114255" cy="228008"/>
            </a:xfrm>
            <a:custGeom>
              <a:avLst/>
              <a:gdLst/>
              <a:ahLst/>
              <a:cxnLst/>
              <a:rect l="0" t="0" r="0" b="0"/>
              <a:pathLst>
                <a:path w="114255" h="228008">
                  <a:moveTo>
                    <a:pt x="53293" y="53339"/>
                  </a:moveTo>
                  <a:lnTo>
                    <a:pt x="53293" y="86805"/>
                  </a:lnTo>
                  <a:lnTo>
                    <a:pt x="49248" y="118934"/>
                  </a:lnTo>
                  <a:lnTo>
                    <a:pt x="42688" y="147940"/>
                  </a:lnTo>
                  <a:lnTo>
                    <a:pt x="32886" y="181152"/>
                  </a:lnTo>
                  <a:lnTo>
                    <a:pt x="15189" y="218472"/>
                  </a:lnTo>
                  <a:lnTo>
                    <a:pt x="9078" y="226599"/>
                  </a:lnTo>
                  <a:lnTo>
                    <a:pt x="5984" y="227710"/>
                  </a:lnTo>
                  <a:lnTo>
                    <a:pt x="3974" y="228007"/>
                  </a:lnTo>
                  <a:lnTo>
                    <a:pt x="2634" y="227358"/>
                  </a:lnTo>
                  <a:lnTo>
                    <a:pt x="1740" y="226078"/>
                  </a:lnTo>
                  <a:lnTo>
                    <a:pt x="748" y="221552"/>
                  </a:lnTo>
                  <a:lnTo>
                    <a:pt x="0" y="187978"/>
                  </a:lnTo>
                  <a:lnTo>
                    <a:pt x="4008" y="151431"/>
                  </a:lnTo>
                  <a:lnTo>
                    <a:pt x="6517" y="119845"/>
                  </a:lnTo>
                  <a:lnTo>
                    <a:pt x="15351" y="89037"/>
                  </a:lnTo>
                  <a:lnTo>
                    <a:pt x="33506" y="55217"/>
                  </a:lnTo>
                  <a:lnTo>
                    <a:pt x="55657" y="31352"/>
                  </a:lnTo>
                  <a:lnTo>
                    <a:pt x="86468" y="11278"/>
                  </a:lnTo>
                  <a:lnTo>
                    <a:pt x="11425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31"/>
            <p:cNvSpPr/>
            <p:nvPr/>
          </p:nvSpPr>
          <p:spPr>
            <a:xfrm>
              <a:off x="4611000" y="2012021"/>
              <a:ext cx="158845" cy="170328"/>
            </a:xfrm>
            <a:custGeom>
              <a:avLst/>
              <a:gdLst/>
              <a:ahLst/>
              <a:cxnLst/>
              <a:rect l="0" t="0" r="0" b="0"/>
              <a:pathLst>
                <a:path w="158845" h="170328">
                  <a:moveTo>
                    <a:pt x="143880" y="14899"/>
                  </a:moveTo>
                  <a:lnTo>
                    <a:pt x="137319" y="8338"/>
                  </a:lnTo>
                  <a:lnTo>
                    <a:pt x="136573" y="3547"/>
                  </a:lnTo>
                  <a:lnTo>
                    <a:pt x="135622" y="2251"/>
                  </a:lnTo>
                  <a:lnTo>
                    <a:pt x="132307" y="811"/>
                  </a:lnTo>
                  <a:lnTo>
                    <a:pt x="121635" y="0"/>
                  </a:lnTo>
                  <a:lnTo>
                    <a:pt x="107749" y="3805"/>
                  </a:lnTo>
                  <a:lnTo>
                    <a:pt x="87887" y="13522"/>
                  </a:lnTo>
                  <a:lnTo>
                    <a:pt x="52273" y="41470"/>
                  </a:lnTo>
                  <a:lnTo>
                    <a:pt x="24812" y="76347"/>
                  </a:lnTo>
                  <a:lnTo>
                    <a:pt x="5935" y="106435"/>
                  </a:lnTo>
                  <a:lnTo>
                    <a:pt x="0" y="140406"/>
                  </a:lnTo>
                  <a:lnTo>
                    <a:pt x="1757" y="149137"/>
                  </a:lnTo>
                  <a:lnTo>
                    <a:pt x="3412" y="152651"/>
                  </a:lnTo>
                  <a:lnTo>
                    <a:pt x="9765" y="158813"/>
                  </a:lnTo>
                  <a:lnTo>
                    <a:pt x="25120" y="167042"/>
                  </a:lnTo>
                  <a:lnTo>
                    <a:pt x="31686" y="169667"/>
                  </a:lnTo>
                  <a:lnTo>
                    <a:pt x="45756" y="170327"/>
                  </a:lnTo>
                  <a:lnTo>
                    <a:pt x="77806" y="161614"/>
                  </a:lnTo>
                  <a:lnTo>
                    <a:pt x="113730" y="145394"/>
                  </a:lnTo>
                  <a:lnTo>
                    <a:pt x="148542" y="109799"/>
                  </a:lnTo>
                  <a:lnTo>
                    <a:pt x="154419" y="96870"/>
                  </a:lnTo>
                  <a:lnTo>
                    <a:pt x="158707" y="61125"/>
                  </a:lnTo>
                  <a:lnTo>
                    <a:pt x="158844" y="55876"/>
                  </a:lnTo>
                  <a:lnTo>
                    <a:pt x="154482" y="45529"/>
                  </a:lnTo>
                  <a:lnTo>
                    <a:pt x="150948" y="40399"/>
                  </a:lnTo>
                  <a:lnTo>
                    <a:pt x="142505" y="34699"/>
                  </a:lnTo>
                  <a:lnTo>
                    <a:pt x="111021" y="24508"/>
                  </a:lnTo>
                  <a:lnTo>
                    <a:pt x="98796" y="24249"/>
                  </a:lnTo>
                  <a:lnTo>
                    <a:pt x="75300" y="301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32"/>
            <p:cNvSpPr/>
            <p:nvPr/>
          </p:nvSpPr>
          <p:spPr>
            <a:xfrm>
              <a:off x="4811864" y="1981200"/>
              <a:ext cx="155759" cy="213055"/>
            </a:xfrm>
            <a:custGeom>
              <a:avLst/>
              <a:gdLst/>
              <a:ahLst/>
              <a:cxnLst/>
              <a:rect l="0" t="0" r="0" b="0"/>
              <a:pathLst>
                <a:path w="155759" h="213055">
                  <a:moveTo>
                    <a:pt x="141136" y="22859"/>
                  </a:moveTo>
                  <a:lnTo>
                    <a:pt x="137090" y="22859"/>
                  </a:lnTo>
                  <a:lnTo>
                    <a:pt x="132846" y="25117"/>
                  </a:lnTo>
                  <a:lnTo>
                    <a:pt x="100091" y="56325"/>
                  </a:lnTo>
                  <a:lnTo>
                    <a:pt x="64548" y="91833"/>
                  </a:lnTo>
                  <a:lnTo>
                    <a:pt x="36636" y="124255"/>
                  </a:lnTo>
                  <a:lnTo>
                    <a:pt x="10521" y="158976"/>
                  </a:lnTo>
                  <a:lnTo>
                    <a:pt x="2651" y="174796"/>
                  </a:lnTo>
                  <a:lnTo>
                    <a:pt x="0" y="189447"/>
                  </a:lnTo>
                  <a:lnTo>
                    <a:pt x="1644" y="201603"/>
                  </a:lnTo>
                  <a:lnTo>
                    <a:pt x="4115" y="205521"/>
                  </a:lnTo>
                  <a:lnTo>
                    <a:pt x="7455" y="208134"/>
                  </a:lnTo>
                  <a:lnTo>
                    <a:pt x="15682" y="211037"/>
                  </a:lnTo>
                  <a:lnTo>
                    <a:pt x="47830" y="213054"/>
                  </a:lnTo>
                  <a:lnTo>
                    <a:pt x="64106" y="208708"/>
                  </a:lnTo>
                  <a:lnTo>
                    <a:pt x="87550" y="194484"/>
                  </a:lnTo>
                  <a:lnTo>
                    <a:pt x="125017" y="159541"/>
                  </a:lnTo>
                  <a:lnTo>
                    <a:pt x="141816" y="136171"/>
                  </a:lnTo>
                  <a:lnTo>
                    <a:pt x="151685" y="109021"/>
                  </a:lnTo>
                  <a:lnTo>
                    <a:pt x="155449" y="76662"/>
                  </a:lnTo>
                  <a:lnTo>
                    <a:pt x="155758" y="68888"/>
                  </a:lnTo>
                  <a:lnTo>
                    <a:pt x="151585" y="55734"/>
                  </a:lnTo>
                  <a:lnTo>
                    <a:pt x="135109" y="33492"/>
                  </a:lnTo>
                  <a:lnTo>
                    <a:pt x="110531" y="15971"/>
                  </a:lnTo>
                  <a:lnTo>
                    <a:pt x="100440" y="11331"/>
                  </a:lnTo>
                  <a:lnTo>
                    <a:pt x="82422" y="6095"/>
                  </a:lnTo>
                  <a:lnTo>
                    <a:pt x="7255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33"/>
            <p:cNvSpPr/>
            <p:nvPr/>
          </p:nvSpPr>
          <p:spPr>
            <a:xfrm>
              <a:off x="5082539" y="1790700"/>
              <a:ext cx="68581" cy="381001"/>
            </a:xfrm>
            <a:custGeom>
              <a:avLst/>
              <a:gdLst/>
              <a:ahLst/>
              <a:cxnLst/>
              <a:rect l="0" t="0" r="0" b="0"/>
              <a:pathLst>
                <a:path w="68581" h="381001">
                  <a:moveTo>
                    <a:pt x="68580" y="0"/>
                  </a:moveTo>
                  <a:lnTo>
                    <a:pt x="68580" y="10605"/>
                  </a:lnTo>
                  <a:lnTo>
                    <a:pt x="57975" y="44135"/>
                  </a:lnTo>
                  <a:lnTo>
                    <a:pt x="50669" y="72155"/>
                  </a:lnTo>
                  <a:lnTo>
                    <a:pt x="43141" y="105952"/>
                  </a:lnTo>
                  <a:lnTo>
                    <a:pt x="38084" y="132603"/>
                  </a:lnTo>
                  <a:lnTo>
                    <a:pt x="33013" y="160534"/>
                  </a:lnTo>
                  <a:lnTo>
                    <a:pt x="27937" y="187059"/>
                  </a:lnTo>
                  <a:lnTo>
                    <a:pt x="22859" y="215217"/>
                  </a:lnTo>
                  <a:lnTo>
                    <a:pt x="17780" y="244665"/>
                  </a:lnTo>
                  <a:lnTo>
                    <a:pt x="12700" y="274687"/>
                  </a:lnTo>
                  <a:lnTo>
                    <a:pt x="9126" y="312058"/>
                  </a:lnTo>
                  <a:lnTo>
                    <a:pt x="7072" y="348096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34"/>
            <p:cNvSpPr/>
            <p:nvPr/>
          </p:nvSpPr>
          <p:spPr>
            <a:xfrm>
              <a:off x="4953000" y="1981200"/>
              <a:ext cx="243840" cy="60960"/>
            </a:xfrm>
            <a:custGeom>
              <a:avLst/>
              <a:gdLst/>
              <a:ahLst/>
              <a:cxnLst/>
              <a:rect l="0" t="0" r="0" b="0"/>
              <a:pathLst>
                <a:path w="243840" h="60960">
                  <a:moveTo>
                    <a:pt x="0" y="60959"/>
                  </a:moveTo>
                  <a:lnTo>
                    <a:pt x="4045" y="56914"/>
                  </a:lnTo>
                  <a:lnTo>
                    <a:pt x="10546" y="54928"/>
                  </a:lnTo>
                  <a:lnTo>
                    <a:pt x="23727" y="51553"/>
                  </a:lnTo>
                  <a:lnTo>
                    <a:pt x="61387" y="40404"/>
                  </a:lnTo>
                  <a:lnTo>
                    <a:pt x="95611" y="32950"/>
                  </a:lnTo>
                  <a:lnTo>
                    <a:pt x="131716" y="25379"/>
                  </a:lnTo>
                  <a:lnTo>
                    <a:pt x="165086" y="17773"/>
                  </a:lnTo>
                  <a:lnTo>
                    <a:pt x="198868" y="11004"/>
                  </a:lnTo>
                  <a:lnTo>
                    <a:pt x="236240" y="2680"/>
                  </a:lnTo>
                  <a:lnTo>
                    <a:pt x="2438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35"/>
            <p:cNvSpPr/>
            <p:nvPr/>
          </p:nvSpPr>
          <p:spPr>
            <a:xfrm>
              <a:off x="5298908" y="1943100"/>
              <a:ext cx="224974" cy="312421"/>
            </a:xfrm>
            <a:custGeom>
              <a:avLst/>
              <a:gdLst/>
              <a:ahLst/>
              <a:cxnLst/>
              <a:rect l="0" t="0" r="0" b="0"/>
              <a:pathLst>
                <a:path w="224974" h="312421">
                  <a:moveTo>
                    <a:pt x="172252" y="0"/>
                  </a:moveTo>
                  <a:lnTo>
                    <a:pt x="157561" y="846"/>
                  </a:lnTo>
                  <a:lnTo>
                    <a:pt x="125601" y="10605"/>
                  </a:lnTo>
                  <a:lnTo>
                    <a:pt x="90631" y="21254"/>
                  </a:lnTo>
                  <a:lnTo>
                    <a:pt x="56129" y="38786"/>
                  </a:lnTo>
                  <a:lnTo>
                    <a:pt x="19079" y="62743"/>
                  </a:lnTo>
                  <a:lnTo>
                    <a:pt x="4288" y="72683"/>
                  </a:lnTo>
                  <a:lnTo>
                    <a:pt x="234" y="78306"/>
                  </a:lnTo>
                  <a:lnTo>
                    <a:pt x="0" y="80143"/>
                  </a:lnTo>
                  <a:lnTo>
                    <a:pt x="690" y="81369"/>
                  </a:lnTo>
                  <a:lnTo>
                    <a:pt x="11927" y="87381"/>
                  </a:lnTo>
                  <a:lnTo>
                    <a:pt x="37383" y="90638"/>
                  </a:lnTo>
                  <a:lnTo>
                    <a:pt x="71888" y="91281"/>
                  </a:lnTo>
                  <a:lnTo>
                    <a:pt x="100181" y="93650"/>
                  </a:lnTo>
                  <a:lnTo>
                    <a:pt x="130859" y="99715"/>
                  </a:lnTo>
                  <a:lnTo>
                    <a:pt x="163981" y="109349"/>
                  </a:lnTo>
                  <a:lnTo>
                    <a:pt x="200388" y="127968"/>
                  </a:lnTo>
                  <a:lnTo>
                    <a:pt x="211003" y="134768"/>
                  </a:lnTo>
                  <a:lnTo>
                    <a:pt x="218544" y="143434"/>
                  </a:lnTo>
                  <a:lnTo>
                    <a:pt x="222459" y="155188"/>
                  </a:lnTo>
                  <a:lnTo>
                    <a:pt x="224973" y="179385"/>
                  </a:lnTo>
                  <a:lnTo>
                    <a:pt x="217221" y="213903"/>
                  </a:lnTo>
                  <a:lnTo>
                    <a:pt x="214931" y="221342"/>
                  </a:lnTo>
                  <a:lnTo>
                    <a:pt x="205614" y="234123"/>
                  </a:lnTo>
                  <a:lnTo>
                    <a:pt x="170247" y="266515"/>
                  </a:lnTo>
                  <a:lnTo>
                    <a:pt x="133887" y="291229"/>
                  </a:lnTo>
                  <a:lnTo>
                    <a:pt x="96017" y="306890"/>
                  </a:lnTo>
                  <a:lnTo>
                    <a:pt x="73192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36"/>
            <p:cNvSpPr/>
            <p:nvPr/>
          </p:nvSpPr>
          <p:spPr>
            <a:xfrm>
              <a:off x="5638800" y="2209800"/>
              <a:ext cx="76201" cy="213360"/>
            </a:xfrm>
            <a:custGeom>
              <a:avLst/>
              <a:gdLst/>
              <a:ahLst/>
              <a:cxnLst/>
              <a:rect l="0" t="0" r="0" b="0"/>
              <a:pathLst>
                <a:path w="76201" h="213360">
                  <a:moveTo>
                    <a:pt x="76200" y="0"/>
                  </a:moveTo>
                  <a:lnTo>
                    <a:pt x="75353" y="12166"/>
                  </a:lnTo>
                  <a:lnTo>
                    <a:pt x="62355" y="48592"/>
                  </a:lnTo>
                  <a:lnTo>
                    <a:pt x="49708" y="81096"/>
                  </a:lnTo>
                  <a:lnTo>
                    <a:pt x="35236" y="117538"/>
                  </a:lnTo>
                  <a:lnTo>
                    <a:pt x="21070" y="153453"/>
                  </a:lnTo>
                  <a:lnTo>
                    <a:pt x="8270" y="189202"/>
                  </a:lnTo>
                  <a:lnTo>
                    <a:pt x="0" y="213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37"/>
            <p:cNvSpPr/>
            <p:nvPr/>
          </p:nvSpPr>
          <p:spPr>
            <a:xfrm>
              <a:off x="5838293" y="1988820"/>
              <a:ext cx="196747" cy="256376"/>
            </a:xfrm>
            <a:custGeom>
              <a:avLst/>
              <a:gdLst/>
              <a:ahLst/>
              <a:cxnLst/>
              <a:rect l="0" t="0" r="0" b="0"/>
              <a:pathLst>
                <a:path w="196747" h="256376">
                  <a:moveTo>
                    <a:pt x="196746" y="0"/>
                  </a:moveTo>
                  <a:lnTo>
                    <a:pt x="177666" y="846"/>
                  </a:lnTo>
                  <a:lnTo>
                    <a:pt x="145305" y="14651"/>
                  </a:lnTo>
                  <a:lnTo>
                    <a:pt x="112455" y="39488"/>
                  </a:lnTo>
                  <a:lnTo>
                    <a:pt x="84094" y="62218"/>
                  </a:lnTo>
                  <a:lnTo>
                    <a:pt x="46428" y="99810"/>
                  </a:lnTo>
                  <a:lnTo>
                    <a:pt x="22103" y="132019"/>
                  </a:lnTo>
                  <a:lnTo>
                    <a:pt x="9060" y="154348"/>
                  </a:lnTo>
                  <a:lnTo>
                    <a:pt x="1718" y="182046"/>
                  </a:lnTo>
                  <a:lnTo>
                    <a:pt x="0" y="201418"/>
                  </a:lnTo>
                  <a:lnTo>
                    <a:pt x="3753" y="219059"/>
                  </a:lnTo>
                  <a:lnTo>
                    <a:pt x="7124" y="227319"/>
                  </a:lnTo>
                  <a:lnTo>
                    <a:pt x="17643" y="238755"/>
                  </a:lnTo>
                  <a:lnTo>
                    <a:pt x="40104" y="249953"/>
                  </a:lnTo>
                  <a:lnTo>
                    <a:pt x="70464" y="256375"/>
                  </a:lnTo>
                  <a:lnTo>
                    <a:pt x="101756" y="256021"/>
                  </a:lnTo>
                  <a:lnTo>
                    <a:pt x="135085" y="252361"/>
                  </a:lnTo>
                  <a:lnTo>
                    <a:pt x="151026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38"/>
            <p:cNvSpPr/>
            <p:nvPr/>
          </p:nvSpPr>
          <p:spPr>
            <a:xfrm>
              <a:off x="6141719" y="1783079"/>
              <a:ext cx="76201" cy="434342"/>
            </a:xfrm>
            <a:custGeom>
              <a:avLst/>
              <a:gdLst/>
              <a:ahLst/>
              <a:cxnLst/>
              <a:rect l="0" t="0" r="0" b="0"/>
              <a:pathLst>
                <a:path w="76201" h="434342">
                  <a:moveTo>
                    <a:pt x="76200" y="0"/>
                  </a:moveTo>
                  <a:lnTo>
                    <a:pt x="76200" y="4046"/>
                  </a:lnTo>
                  <a:lnTo>
                    <a:pt x="68440" y="40336"/>
                  </a:lnTo>
                  <a:lnTo>
                    <a:pt x="62706" y="69149"/>
                  </a:lnTo>
                  <a:lnTo>
                    <a:pt x="58068" y="95080"/>
                  </a:lnTo>
                  <a:lnTo>
                    <a:pt x="50927" y="123538"/>
                  </a:lnTo>
                  <a:lnTo>
                    <a:pt x="42954" y="153966"/>
                  </a:lnTo>
                  <a:lnTo>
                    <a:pt x="36588" y="187245"/>
                  </a:lnTo>
                  <a:lnTo>
                    <a:pt x="30937" y="221792"/>
                  </a:lnTo>
                  <a:lnTo>
                    <a:pt x="25603" y="256901"/>
                  </a:lnTo>
                  <a:lnTo>
                    <a:pt x="20411" y="292261"/>
                  </a:lnTo>
                  <a:lnTo>
                    <a:pt x="15281" y="323216"/>
                  </a:lnTo>
                  <a:lnTo>
                    <a:pt x="11025" y="350239"/>
                  </a:lnTo>
                  <a:lnTo>
                    <a:pt x="7783" y="383645"/>
                  </a:lnTo>
                  <a:lnTo>
                    <a:pt x="795" y="421737"/>
                  </a:lnTo>
                  <a:lnTo>
                    <a:pt x="0" y="4343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39"/>
            <p:cNvSpPr/>
            <p:nvPr/>
          </p:nvSpPr>
          <p:spPr>
            <a:xfrm>
              <a:off x="6218939" y="2011679"/>
              <a:ext cx="143762" cy="249872"/>
            </a:xfrm>
            <a:custGeom>
              <a:avLst/>
              <a:gdLst/>
              <a:ahLst/>
              <a:cxnLst/>
              <a:rect l="0" t="0" r="0" b="0"/>
              <a:pathLst>
                <a:path w="143762" h="249872">
                  <a:moveTo>
                    <a:pt x="143761" y="0"/>
                  </a:moveTo>
                  <a:lnTo>
                    <a:pt x="133155" y="0"/>
                  </a:lnTo>
                  <a:lnTo>
                    <a:pt x="128322" y="2258"/>
                  </a:lnTo>
                  <a:lnTo>
                    <a:pt x="96077" y="21958"/>
                  </a:lnTo>
                  <a:lnTo>
                    <a:pt x="65713" y="54225"/>
                  </a:lnTo>
                  <a:lnTo>
                    <a:pt x="52346" y="70667"/>
                  </a:lnTo>
                  <a:lnTo>
                    <a:pt x="34454" y="102877"/>
                  </a:lnTo>
                  <a:lnTo>
                    <a:pt x="15136" y="135093"/>
                  </a:lnTo>
                  <a:lnTo>
                    <a:pt x="4143" y="169380"/>
                  </a:lnTo>
                  <a:lnTo>
                    <a:pt x="0" y="204579"/>
                  </a:lnTo>
                  <a:lnTo>
                    <a:pt x="280" y="218771"/>
                  </a:lnTo>
                  <a:lnTo>
                    <a:pt x="3227" y="227901"/>
                  </a:lnTo>
                  <a:lnTo>
                    <a:pt x="11875" y="234781"/>
                  </a:lnTo>
                  <a:lnTo>
                    <a:pt x="40158" y="247884"/>
                  </a:lnTo>
                  <a:lnTo>
                    <a:pt x="53688" y="249871"/>
                  </a:lnTo>
                  <a:lnTo>
                    <a:pt x="71540" y="246944"/>
                  </a:lnTo>
                  <a:lnTo>
                    <a:pt x="97980" y="237524"/>
                  </a:lnTo>
                  <a:lnTo>
                    <a:pt x="109585" y="229462"/>
                  </a:lnTo>
                  <a:lnTo>
                    <a:pt x="118129" y="217977"/>
                  </a:lnTo>
                  <a:lnTo>
                    <a:pt x="133236" y="186875"/>
                  </a:lnTo>
                  <a:lnTo>
                    <a:pt x="141430" y="153440"/>
                  </a:lnTo>
                  <a:lnTo>
                    <a:pt x="141878" y="137623"/>
                  </a:lnTo>
                  <a:lnTo>
                    <a:pt x="135267" y="106772"/>
                  </a:lnTo>
                  <a:lnTo>
                    <a:pt x="128261" y="88363"/>
                  </a:lnTo>
                  <a:lnTo>
                    <a:pt x="122479" y="80759"/>
                  </a:lnTo>
                  <a:lnTo>
                    <a:pt x="101276" y="64524"/>
                  </a:lnTo>
                  <a:lnTo>
                    <a:pt x="90421" y="60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40"/>
            <p:cNvSpPr/>
            <p:nvPr/>
          </p:nvSpPr>
          <p:spPr>
            <a:xfrm>
              <a:off x="6416039" y="1988820"/>
              <a:ext cx="193498" cy="213270"/>
            </a:xfrm>
            <a:custGeom>
              <a:avLst/>
              <a:gdLst/>
              <a:ahLst/>
              <a:cxnLst/>
              <a:rect l="0" t="0" r="0" b="0"/>
              <a:pathLst>
                <a:path w="193498" h="213270">
                  <a:moveTo>
                    <a:pt x="167641" y="0"/>
                  </a:moveTo>
                  <a:lnTo>
                    <a:pt x="140302" y="846"/>
                  </a:lnTo>
                  <a:lnTo>
                    <a:pt x="106091" y="10606"/>
                  </a:lnTo>
                  <a:lnTo>
                    <a:pt x="70847" y="20408"/>
                  </a:lnTo>
                  <a:lnTo>
                    <a:pt x="47239" y="28812"/>
                  </a:lnTo>
                  <a:lnTo>
                    <a:pt x="18315" y="47204"/>
                  </a:lnTo>
                  <a:lnTo>
                    <a:pt x="14750" y="50942"/>
                  </a:lnTo>
                  <a:lnTo>
                    <a:pt x="10789" y="59612"/>
                  </a:lnTo>
                  <a:lnTo>
                    <a:pt x="8559" y="69968"/>
                  </a:lnTo>
                  <a:lnTo>
                    <a:pt x="9940" y="72892"/>
                  </a:lnTo>
                  <a:lnTo>
                    <a:pt x="15989" y="78398"/>
                  </a:lnTo>
                  <a:lnTo>
                    <a:pt x="26580" y="81410"/>
                  </a:lnTo>
                  <a:lnTo>
                    <a:pt x="61450" y="84349"/>
                  </a:lnTo>
                  <a:lnTo>
                    <a:pt x="93795" y="92046"/>
                  </a:lnTo>
                  <a:lnTo>
                    <a:pt x="128501" y="97674"/>
                  </a:lnTo>
                  <a:lnTo>
                    <a:pt x="152092" y="102694"/>
                  </a:lnTo>
                  <a:lnTo>
                    <a:pt x="171124" y="113589"/>
                  </a:lnTo>
                  <a:lnTo>
                    <a:pt x="186642" y="127204"/>
                  </a:lnTo>
                  <a:lnTo>
                    <a:pt x="192455" y="135839"/>
                  </a:lnTo>
                  <a:lnTo>
                    <a:pt x="193497" y="140513"/>
                  </a:lnTo>
                  <a:lnTo>
                    <a:pt x="192397" y="150221"/>
                  </a:lnTo>
                  <a:lnTo>
                    <a:pt x="187017" y="165207"/>
                  </a:lnTo>
                  <a:lnTo>
                    <a:pt x="176015" y="180371"/>
                  </a:lnTo>
                  <a:lnTo>
                    <a:pt x="157986" y="191544"/>
                  </a:lnTo>
                  <a:lnTo>
                    <a:pt x="121653" y="205542"/>
                  </a:lnTo>
                  <a:lnTo>
                    <a:pt x="96723" y="211043"/>
                  </a:lnTo>
                  <a:lnTo>
                    <a:pt x="67887" y="212673"/>
                  </a:lnTo>
                  <a:lnTo>
                    <a:pt x="29856" y="213269"/>
                  </a:lnTo>
                  <a:lnTo>
                    <a:pt x="14115" y="212486"/>
                  </a:lnTo>
                  <a:lnTo>
                    <a:pt x="0" y="2057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41"/>
            <p:cNvSpPr/>
            <p:nvPr/>
          </p:nvSpPr>
          <p:spPr>
            <a:xfrm>
              <a:off x="6645666" y="1959984"/>
              <a:ext cx="179977" cy="240545"/>
            </a:xfrm>
            <a:custGeom>
              <a:avLst/>
              <a:gdLst/>
              <a:ahLst/>
              <a:cxnLst/>
              <a:rect l="0" t="0" r="0" b="0"/>
              <a:pathLst>
                <a:path w="179977" h="240545">
                  <a:moveTo>
                    <a:pt x="21834" y="66936"/>
                  </a:moveTo>
                  <a:lnTo>
                    <a:pt x="21834" y="84848"/>
                  </a:lnTo>
                  <a:lnTo>
                    <a:pt x="24092" y="89854"/>
                  </a:lnTo>
                  <a:lnTo>
                    <a:pt x="32439" y="99967"/>
                  </a:lnTo>
                  <a:lnTo>
                    <a:pt x="39529" y="102783"/>
                  </a:lnTo>
                  <a:lnTo>
                    <a:pt x="63643" y="109129"/>
                  </a:lnTo>
                  <a:lnTo>
                    <a:pt x="100743" y="104660"/>
                  </a:lnTo>
                  <a:lnTo>
                    <a:pt x="137908" y="92079"/>
                  </a:lnTo>
                  <a:lnTo>
                    <a:pt x="148493" y="87142"/>
                  </a:lnTo>
                  <a:lnTo>
                    <a:pt x="156585" y="79867"/>
                  </a:lnTo>
                  <a:lnTo>
                    <a:pt x="165900" y="63994"/>
                  </a:lnTo>
                  <a:lnTo>
                    <a:pt x="179532" y="29246"/>
                  </a:lnTo>
                  <a:lnTo>
                    <a:pt x="179976" y="19705"/>
                  </a:lnTo>
                  <a:lnTo>
                    <a:pt x="177350" y="12642"/>
                  </a:lnTo>
                  <a:lnTo>
                    <a:pt x="171112" y="3906"/>
                  </a:lnTo>
                  <a:lnTo>
                    <a:pt x="164098" y="822"/>
                  </a:lnTo>
                  <a:lnTo>
                    <a:pt x="159856" y="0"/>
                  </a:lnTo>
                  <a:lnTo>
                    <a:pt x="150628" y="1344"/>
                  </a:lnTo>
                  <a:lnTo>
                    <a:pt x="133655" y="9119"/>
                  </a:lnTo>
                  <a:lnTo>
                    <a:pt x="101119" y="30962"/>
                  </a:lnTo>
                  <a:lnTo>
                    <a:pt x="68162" y="59735"/>
                  </a:lnTo>
                  <a:lnTo>
                    <a:pt x="37194" y="92136"/>
                  </a:lnTo>
                  <a:lnTo>
                    <a:pt x="10663" y="126853"/>
                  </a:lnTo>
                  <a:lnTo>
                    <a:pt x="4168" y="144930"/>
                  </a:lnTo>
                  <a:lnTo>
                    <a:pt x="0" y="180085"/>
                  </a:lnTo>
                  <a:lnTo>
                    <a:pt x="3945" y="193706"/>
                  </a:lnTo>
                  <a:lnTo>
                    <a:pt x="12190" y="205405"/>
                  </a:lnTo>
                  <a:lnTo>
                    <a:pt x="31111" y="220664"/>
                  </a:lnTo>
                  <a:lnTo>
                    <a:pt x="62519" y="233834"/>
                  </a:lnTo>
                  <a:lnTo>
                    <a:pt x="97040" y="240544"/>
                  </a:lnTo>
                  <a:lnTo>
                    <a:pt x="128317" y="236632"/>
                  </a:lnTo>
                  <a:lnTo>
                    <a:pt x="158994" y="2345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SMARTInkShape-Group13"/>
          <p:cNvGrpSpPr/>
          <p:nvPr/>
        </p:nvGrpSpPr>
        <p:grpSpPr>
          <a:xfrm>
            <a:off x="1546859" y="2850888"/>
            <a:ext cx="1610508" cy="386978"/>
            <a:chOff x="1546859" y="2850888"/>
            <a:chExt cx="1610508" cy="386978"/>
          </a:xfrm>
        </p:grpSpPr>
        <p:sp>
          <p:nvSpPr>
            <p:cNvPr id="42" name="SMARTInkShape-142"/>
            <p:cNvSpPr/>
            <p:nvPr/>
          </p:nvSpPr>
          <p:spPr>
            <a:xfrm>
              <a:off x="2121589" y="2972871"/>
              <a:ext cx="133932" cy="195877"/>
            </a:xfrm>
            <a:custGeom>
              <a:avLst/>
              <a:gdLst/>
              <a:ahLst/>
              <a:cxnLst/>
              <a:rect l="0" t="0" r="0" b="0"/>
              <a:pathLst>
                <a:path w="133932" h="195877">
                  <a:moveTo>
                    <a:pt x="4390" y="97988"/>
                  </a:moveTo>
                  <a:lnTo>
                    <a:pt x="0" y="97988"/>
                  </a:lnTo>
                  <a:lnTo>
                    <a:pt x="3645" y="97988"/>
                  </a:lnTo>
                  <a:lnTo>
                    <a:pt x="8215" y="102034"/>
                  </a:lnTo>
                  <a:lnTo>
                    <a:pt x="14839" y="104020"/>
                  </a:lnTo>
                  <a:lnTo>
                    <a:pt x="18976" y="104549"/>
                  </a:lnTo>
                  <a:lnTo>
                    <a:pt x="25831" y="102880"/>
                  </a:lnTo>
                  <a:lnTo>
                    <a:pt x="28844" y="101250"/>
                  </a:lnTo>
                  <a:lnTo>
                    <a:pt x="62114" y="94230"/>
                  </a:lnTo>
                  <a:lnTo>
                    <a:pt x="82993" y="84201"/>
                  </a:lnTo>
                  <a:lnTo>
                    <a:pt x="113159" y="57653"/>
                  </a:lnTo>
                  <a:lnTo>
                    <a:pt x="121097" y="45774"/>
                  </a:lnTo>
                  <a:lnTo>
                    <a:pt x="124766" y="35575"/>
                  </a:lnTo>
                  <a:lnTo>
                    <a:pt x="125853" y="23145"/>
                  </a:lnTo>
                  <a:lnTo>
                    <a:pt x="123849" y="15900"/>
                  </a:lnTo>
                  <a:lnTo>
                    <a:pt x="115664" y="4351"/>
                  </a:lnTo>
                  <a:lnTo>
                    <a:pt x="110854" y="1338"/>
                  </a:lnTo>
                  <a:lnTo>
                    <a:pt x="104201" y="0"/>
                  </a:lnTo>
                  <a:lnTo>
                    <a:pt x="87868" y="92"/>
                  </a:lnTo>
                  <a:lnTo>
                    <a:pt x="52389" y="16853"/>
                  </a:lnTo>
                  <a:lnTo>
                    <a:pt x="37333" y="28417"/>
                  </a:lnTo>
                  <a:lnTo>
                    <a:pt x="26193" y="46612"/>
                  </a:lnTo>
                  <a:lnTo>
                    <a:pt x="20927" y="74670"/>
                  </a:lnTo>
                  <a:lnTo>
                    <a:pt x="19801" y="110764"/>
                  </a:lnTo>
                  <a:lnTo>
                    <a:pt x="21911" y="148746"/>
                  </a:lnTo>
                  <a:lnTo>
                    <a:pt x="26570" y="160341"/>
                  </a:lnTo>
                  <a:lnTo>
                    <a:pt x="38714" y="175542"/>
                  </a:lnTo>
                  <a:lnTo>
                    <a:pt x="62982" y="191478"/>
                  </a:lnTo>
                  <a:lnTo>
                    <a:pt x="78101" y="195398"/>
                  </a:lnTo>
                  <a:lnTo>
                    <a:pt x="104464" y="195876"/>
                  </a:lnTo>
                  <a:lnTo>
                    <a:pt x="133931" y="1894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43"/>
            <p:cNvSpPr/>
            <p:nvPr/>
          </p:nvSpPr>
          <p:spPr>
            <a:xfrm>
              <a:off x="2423159" y="2957014"/>
              <a:ext cx="137161" cy="204669"/>
            </a:xfrm>
            <a:custGeom>
              <a:avLst/>
              <a:gdLst/>
              <a:ahLst/>
              <a:cxnLst/>
              <a:rect l="0" t="0" r="0" b="0"/>
              <a:pathLst>
                <a:path w="137161" h="204669">
                  <a:moveTo>
                    <a:pt x="0" y="83366"/>
                  </a:moveTo>
                  <a:lnTo>
                    <a:pt x="4046" y="87411"/>
                  </a:lnTo>
                  <a:lnTo>
                    <a:pt x="8289" y="89397"/>
                  </a:lnTo>
                  <a:lnTo>
                    <a:pt x="10606" y="89926"/>
                  </a:lnTo>
                  <a:lnTo>
                    <a:pt x="17913" y="94717"/>
                  </a:lnTo>
                  <a:lnTo>
                    <a:pt x="27435" y="94619"/>
                  </a:lnTo>
                  <a:lnTo>
                    <a:pt x="60693" y="89047"/>
                  </a:lnTo>
                  <a:lnTo>
                    <a:pt x="96505" y="73092"/>
                  </a:lnTo>
                  <a:lnTo>
                    <a:pt x="107711" y="65552"/>
                  </a:lnTo>
                  <a:lnTo>
                    <a:pt x="124328" y="43782"/>
                  </a:lnTo>
                  <a:lnTo>
                    <a:pt x="127224" y="35857"/>
                  </a:lnTo>
                  <a:lnTo>
                    <a:pt x="127996" y="31373"/>
                  </a:lnTo>
                  <a:lnTo>
                    <a:pt x="126596" y="24133"/>
                  </a:lnTo>
                  <a:lnTo>
                    <a:pt x="121048" y="15297"/>
                  </a:lnTo>
                  <a:lnTo>
                    <a:pt x="111588" y="4726"/>
                  </a:lnTo>
                  <a:lnTo>
                    <a:pt x="104346" y="1848"/>
                  </a:lnTo>
                  <a:lnTo>
                    <a:pt x="85899" y="0"/>
                  </a:lnTo>
                  <a:lnTo>
                    <a:pt x="75996" y="4263"/>
                  </a:lnTo>
                  <a:lnTo>
                    <a:pt x="43445" y="24409"/>
                  </a:lnTo>
                  <a:lnTo>
                    <a:pt x="31162" y="33456"/>
                  </a:lnTo>
                  <a:lnTo>
                    <a:pt x="19488" y="48916"/>
                  </a:lnTo>
                  <a:lnTo>
                    <a:pt x="3537" y="86069"/>
                  </a:lnTo>
                  <a:lnTo>
                    <a:pt x="1895" y="107027"/>
                  </a:lnTo>
                  <a:lnTo>
                    <a:pt x="10745" y="144431"/>
                  </a:lnTo>
                  <a:lnTo>
                    <a:pt x="21283" y="173980"/>
                  </a:lnTo>
                  <a:lnTo>
                    <a:pt x="34058" y="190742"/>
                  </a:lnTo>
                  <a:lnTo>
                    <a:pt x="43642" y="198257"/>
                  </a:lnTo>
                  <a:lnTo>
                    <a:pt x="53546" y="202162"/>
                  </a:lnTo>
                  <a:lnTo>
                    <a:pt x="77746" y="204668"/>
                  </a:lnTo>
                  <a:lnTo>
                    <a:pt x="95473" y="201057"/>
                  </a:lnTo>
                  <a:lnTo>
                    <a:pt x="137160" y="1900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44"/>
            <p:cNvSpPr/>
            <p:nvPr/>
          </p:nvSpPr>
          <p:spPr>
            <a:xfrm>
              <a:off x="2750819" y="2926080"/>
              <a:ext cx="15212" cy="311786"/>
            </a:xfrm>
            <a:custGeom>
              <a:avLst/>
              <a:gdLst/>
              <a:ahLst/>
              <a:cxnLst/>
              <a:rect l="0" t="0" r="0" b="0"/>
              <a:pathLst>
                <a:path w="15212" h="311786">
                  <a:moveTo>
                    <a:pt x="0" y="0"/>
                  </a:moveTo>
                  <a:lnTo>
                    <a:pt x="0" y="17912"/>
                  </a:lnTo>
                  <a:lnTo>
                    <a:pt x="7761" y="54648"/>
                  </a:lnTo>
                  <a:lnTo>
                    <a:pt x="13512" y="86336"/>
                  </a:lnTo>
                  <a:lnTo>
                    <a:pt x="14728" y="117303"/>
                  </a:lnTo>
                  <a:lnTo>
                    <a:pt x="15089" y="153289"/>
                  </a:lnTo>
                  <a:lnTo>
                    <a:pt x="15173" y="179042"/>
                  </a:lnTo>
                  <a:lnTo>
                    <a:pt x="15211" y="207420"/>
                  </a:lnTo>
                  <a:lnTo>
                    <a:pt x="11186" y="243867"/>
                  </a:lnTo>
                  <a:lnTo>
                    <a:pt x="7478" y="279593"/>
                  </a:lnTo>
                  <a:lnTo>
                    <a:pt x="102" y="311785"/>
                  </a:lnTo>
                  <a:lnTo>
                    <a:pt x="7621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45"/>
            <p:cNvSpPr/>
            <p:nvPr/>
          </p:nvSpPr>
          <p:spPr>
            <a:xfrm>
              <a:off x="2781300" y="2850888"/>
              <a:ext cx="376067" cy="242832"/>
            </a:xfrm>
            <a:custGeom>
              <a:avLst/>
              <a:gdLst/>
              <a:ahLst/>
              <a:cxnLst/>
              <a:rect l="0" t="0" r="0" b="0"/>
              <a:pathLst>
                <a:path w="376067" h="242832">
                  <a:moveTo>
                    <a:pt x="0" y="59952"/>
                  </a:moveTo>
                  <a:lnTo>
                    <a:pt x="6560" y="53391"/>
                  </a:lnTo>
                  <a:lnTo>
                    <a:pt x="43416" y="27886"/>
                  </a:lnTo>
                  <a:lnTo>
                    <a:pt x="75713" y="16960"/>
                  </a:lnTo>
                  <a:lnTo>
                    <a:pt x="104748" y="9207"/>
                  </a:lnTo>
                  <a:lnTo>
                    <a:pt x="135646" y="2395"/>
                  </a:lnTo>
                  <a:lnTo>
                    <a:pt x="171236" y="0"/>
                  </a:lnTo>
                  <a:lnTo>
                    <a:pt x="207746" y="137"/>
                  </a:lnTo>
                  <a:lnTo>
                    <a:pt x="241236" y="5163"/>
                  </a:lnTo>
                  <a:lnTo>
                    <a:pt x="276747" y="12862"/>
                  </a:lnTo>
                  <a:lnTo>
                    <a:pt x="308247" y="26337"/>
                  </a:lnTo>
                  <a:lnTo>
                    <a:pt x="342075" y="50960"/>
                  </a:lnTo>
                  <a:lnTo>
                    <a:pt x="349970" y="56497"/>
                  </a:lnTo>
                  <a:lnTo>
                    <a:pt x="361000" y="71680"/>
                  </a:lnTo>
                  <a:lnTo>
                    <a:pt x="374980" y="104978"/>
                  </a:lnTo>
                  <a:lnTo>
                    <a:pt x="376066" y="120603"/>
                  </a:lnTo>
                  <a:lnTo>
                    <a:pt x="372880" y="136015"/>
                  </a:lnTo>
                  <a:lnTo>
                    <a:pt x="361566" y="158124"/>
                  </a:lnTo>
                  <a:lnTo>
                    <a:pt x="346643" y="175776"/>
                  </a:lnTo>
                  <a:lnTo>
                    <a:pt x="311909" y="202058"/>
                  </a:lnTo>
                  <a:lnTo>
                    <a:pt x="281318" y="213347"/>
                  </a:lnTo>
                  <a:lnTo>
                    <a:pt x="243528" y="224746"/>
                  </a:lnTo>
                  <a:lnTo>
                    <a:pt x="210916" y="232581"/>
                  </a:lnTo>
                  <a:lnTo>
                    <a:pt x="176282" y="240556"/>
                  </a:lnTo>
                  <a:lnTo>
                    <a:pt x="140176" y="242632"/>
                  </a:lnTo>
                  <a:lnTo>
                    <a:pt x="129540" y="2428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46"/>
            <p:cNvSpPr/>
            <p:nvPr/>
          </p:nvSpPr>
          <p:spPr>
            <a:xfrm>
              <a:off x="1897379" y="3086100"/>
              <a:ext cx="114301" cy="99060"/>
            </a:xfrm>
            <a:custGeom>
              <a:avLst/>
              <a:gdLst/>
              <a:ahLst/>
              <a:cxnLst/>
              <a:rect l="0" t="0" r="0" b="0"/>
              <a:pathLst>
                <a:path w="114301" h="99060">
                  <a:moveTo>
                    <a:pt x="0" y="0"/>
                  </a:moveTo>
                  <a:lnTo>
                    <a:pt x="0" y="4045"/>
                  </a:lnTo>
                  <a:lnTo>
                    <a:pt x="847" y="5236"/>
                  </a:lnTo>
                  <a:lnTo>
                    <a:pt x="2258" y="6031"/>
                  </a:lnTo>
                  <a:lnTo>
                    <a:pt x="4046" y="6560"/>
                  </a:lnTo>
                  <a:lnTo>
                    <a:pt x="8289" y="11664"/>
                  </a:lnTo>
                  <a:lnTo>
                    <a:pt x="21958" y="28738"/>
                  </a:lnTo>
                  <a:lnTo>
                    <a:pt x="57505" y="51929"/>
                  </a:lnTo>
                  <a:lnTo>
                    <a:pt x="87473" y="70317"/>
                  </a:lnTo>
                  <a:lnTo>
                    <a:pt x="114300" y="990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47"/>
            <p:cNvSpPr/>
            <p:nvPr/>
          </p:nvSpPr>
          <p:spPr>
            <a:xfrm>
              <a:off x="1809169" y="2865119"/>
              <a:ext cx="156791" cy="335083"/>
            </a:xfrm>
            <a:custGeom>
              <a:avLst/>
              <a:gdLst/>
              <a:ahLst/>
              <a:cxnLst/>
              <a:rect l="0" t="0" r="0" b="0"/>
              <a:pathLst>
                <a:path w="156791" h="335083">
                  <a:moveTo>
                    <a:pt x="4390" y="0"/>
                  </a:moveTo>
                  <a:lnTo>
                    <a:pt x="4390" y="4046"/>
                  </a:lnTo>
                  <a:lnTo>
                    <a:pt x="2133" y="8289"/>
                  </a:lnTo>
                  <a:lnTo>
                    <a:pt x="345" y="10607"/>
                  </a:lnTo>
                  <a:lnTo>
                    <a:pt x="0" y="13845"/>
                  </a:lnTo>
                  <a:lnTo>
                    <a:pt x="3893" y="47894"/>
                  </a:lnTo>
                  <a:lnTo>
                    <a:pt x="5937" y="75904"/>
                  </a:lnTo>
                  <a:lnTo>
                    <a:pt x="15667" y="110638"/>
                  </a:lnTo>
                  <a:lnTo>
                    <a:pt x="23442" y="148587"/>
                  </a:lnTo>
                  <a:lnTo>
                    <a:pt x="25558" y="176952"/>
                  </a:lnTo>
                  <a:lnTo>
                    <a:pt x="26498" y="204235"/>
                  </a:lnTo>
                  <a:lnTo>
                    <a:pt x="26916" y="230471"/>
                  </a:lnTo>
                  <a:lnTo>
                    <a:pt x="27151" y="268195"/>
                  </a:lnTo>
                  <a:lnTo>
                    <a:pt x="26375" y="299505"/>
                  </a:lnTo>
                  <a:lnTo>
                    <a:pt x="19658" y="335082"/>
                  </a:lnTo>
                  <a:lnTo>
                    <a:pt x="19639" y="331177"/>
                  </a:lnTo>
                  <a:lnTo>
                    <a:pt x="26192" y="296151"/>
                  </a:lnTo>
                  <a:lnTo>
                    <a:pt x="33125" y="265650"/>
                  </a:lnTo>
                  <a:lnTo>
                    <a:pt x="44905" y="227891"/>
                  </a:lnTo>
                  <a:lnTo>
                    <a:pt x="58446" y="197910"/>
                  </a:lnTo>
                  <a:lnTo>
                    <a:pt x="73182" y="167578"/>
                  </a:lnTo>
                  <a:lnTo>
                    <a:pt x="93332" y="131033"/>
                  </a:lnTo>
                  <a:lnTo>
                    <a:pt x="124727" y="93895"/>
                  </a:lnTo>
                  <a:lnTo>
                    <a:pt x="148363" y="65692"/>
                  </a:lnTo>
                  <a:lnTo>
                    <a:pt x="151172" y="64114"/>
                  </a:lnTo>
                  <a:lnTo>
                    <a:pt x="153045" y="62217"/>
                  </a:lnTo>
                  <a:lnTo>
                    <a:pt x="156790" y="53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48"/>
            <p:cNvSpPr/>
            <p:nvPr/>
          </p:nvSpPr>
          <p:spPr>
            <a:xfrm>
              <a:off x="1546859" y="3078480"/>
              <a:ext cx="91442" cy="1"/>
            </a:xfrm>
            <a:custGeom>
              <a:avLst/>
              <a:gdLst/>
              <a:ahLst/>
              <a:cxnLst/>
              <a:rect l="0" t="0" r="0" b="0"/>
              <a:pathLst>
                <a:path w="91442" h="1">
                  <a:moveTo>
                    <a:pt x="0" y="0"/>
                  </a:moveTo>
                  <a:lnTo>
                    <a:pt x="33530" y="0"/>
                  </a:lnTo>
                  <a:lnTo>
                    <a:pt x="69907" y="0"/>
                  </a:lnTo>
                  <a:lnTo>
                    <a:pt x="914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SMARTInkShape-Group14"/>
          <p:cNvGrpSpPr/>
          <p:nvPr/>
        </p:nvGrpSpPr>
        <p:grpSpPr>
          <a:xfrm>
            <a:off x="3678082" y="2575559"/>
            <a:ext cx="3957158" cy="495301"/>
            <a:chOff x="3678082" y="2575559"/>
            <a:chExt cx="3957158" cy="495301"/>
          </a:xfrm>
        </p:grpSpPr>
        <p:sp>
          <p:nvSpPr>
            <p:cNvPr id="50" name="SMARTInkShape-149"/>
            <p:cNvSpPr/>
            <p:nvPr/>
          </p:nvSpPr>
          <p:spPr>
            <a:xfrm>
              <a:off x="3678082" y="2857500"/>
              <a:ext cx="213644" cy="211484"/>
            </a:xfrm>
            <a:custGeom>
              <a:avLst/>
              <a:gdLst/>
              <a:ahLst/>
              <a:cxnLst/>
              <a:rect l="0" t="0" r="0" b="0"/>
              <a:pathLst>
                <a:path w="213644" h="211484">
                  <a:moveTo>
                    <a:pt x="147158" y="0"/>
                  </a:moveTo>
                  <a:lnTo>
                    <a:pt x="114594" y="0"/>
                  </a:lnTo>
                  <a:lnTo>
                    <a:pt x="78303" y="0"/>
                  </a:lnTo>
                  <a:lnTo>
                    <a:pt x="55636" y="2257"/>
                  </a:lnTo>
                  <a:lnTo>
                    <a:pt x="18279" y="15438"/>
                  </a:lnTo>
                  <a:lnTo>
                    <a:pt x="1474" y="25439"/>
                  </a:lnTo>
                  <a:lnTo>
                    <a:pt x="81" y="27966"/>
                  </a:lnTo>
                  <a:lnTo>
                    <a:pt x="0" y="30497"/>
                  </a:lnTo>
                  <a:lnTo>
                    <a:pt x="2168" y="35567"/>
                  </a:lnTo>
                  <a:lnTo>
                    <a:pt x="5953" y="40643"/>
                  </a:lnTo>
                  <a:lnTo>
                    <a:pt x="27449" y="50800"/>
                  </a:lnTo>
                  <a:lnTo>
                    <a:pt x="58412" y="63217"/>
                  </a:lnTo>
                  <a:lnTo>
                    <a:pt x="86996" y="76868"/>
                  </a:lnTo>
                  <a:lnTo>
                    <a:pt x="116914" y="91638"/>
                  </a:lnTo>
                  <a:lnTo>
                    <a:pt x="153319" y="111799"/>
                  </a:lnTo>
                  <a:lnTo>
                    <a:pt x="190427" y="143196"/>
                  </a:lnTo>
                  <a:lnTo>
                    <a:pt x="208668" y="164787"/>
                  </a:lnTo>
                  <a:lnTo>
                    <a:pt x="212596" y="175121"/>
                  </a:lnTo>
                  <a:lnTo>
                    <a:pt x="213643" y="180247"/>
                  </a:lnTo>
                  <a:lnTo>
                    <a:pt x="212648" y="184511"/>
                  </a:lnTo>
                  <a:lnTo>
                    <a:pt x="207026" y="191507"/>
                  </a:lnTo>
                  <a:lnTo>
                    <a:pt x="188774" y="202897"/>
                  </a:lnTo>
                  <a:lnTo>
                    <a:pt x="167955" y="209883"/>
                  </a:lnTo>
                  <a:lnTo>
                    <a:pt x="140714" y="211483"/>
                  </a:lnTo>
                  <a:lnTo>
                    <a:pt x="111194" y="207818"/>
                  </a:lnTo>
                  <a:lnTo>
                    <a:pt x="73135" y="203892"/>
                  </a:lnTo>
                  <a:lnTo>
                    <a:pt x="39228" y="192796"/>
                  </a:lnTo>
                  <a:lnTo>
                    <a:pt x="17618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50"/>
            <p:cNvSpPr/>
            <p:nvPr/>
          </p:nvSpPr>
          <p:spPr>
            <a:xfrm>
              <a:off x="3947159" y="2869702"/>
              <a:ext cx="181328" cy="172983"/>
            </a:xfrm>
            <a:custGeom>
              <a:avLst/>
              <a:gdLst/>
              <a:ahLst/>
              <a:cxnLst/>
              <a:rect l="0" t="0" r="0" b="0"/>
              <a:pathLst>
                <a:path w="181328" h="172983">
                  <a:moveTo>
                    <a:pt x="0" y="79238"/>
                  </a:moveTo>
                  <a:lnTo>
                    <a:pt x="4045" y="79238"/>
                  </a:lnTo>
                  <a:lnTo>
                    <a:pt x="5237" y="80084"/>
                  </a:lnTo>
                  <a:lnTo>
                    <a:pt x="6032" y="81495"/>
                  </a:lnTo>
                  <a:lnTo>
                    <a:pt x="6561" y="83283"/>
                  </a:lnTo>
                  <a:lnTo>
                    <a:pt x="11352" y="89843"/>
                  </a:lnTo>
                  <a:lnTo>
                    <a:pt x="38627" y="104677"/>
                  </a:lnTo>
                  <a:lnTo>
                    <a:pt x="55754" y="108224"/>
                  </a:lnTo>
                  <a:lnTo>
                    <a:pt x="92712" y="109586"/>
                  </a:lnTo>
                  <a:lnTo>
                    <a:pt x="130711" y="99100"/>
                  </a:lnTo>
                  <a:lnTo>
                    <a:pt x="148702" y="87757"/>
                  </a:lnTo>
                  <a:lnTo>
                    <a:pt x="169633" y="62819"/>
                  </a:lnTo>
                  <a:lnTo>
                    <a:pt x="177638" y="46150"/>
                  </a:lnTo>
                  <a:lnTo>
                    <a:pt x="181327" y="29170"/>
                  </a:lnTo>
                  <a:lnTo>
                    <a:pt x="179932" y="20861"/>
                  </a:lnTo>
                  <a:lnTo>
                    <a:pt x="174387" y="11423"/>
                  </a:lnTo>
                  <a:lnTo>
                    <a:pt x="172138" y="8628"/>
                  </a:lnTo>
                  <a:lnTo>
                    <a:pt x="156837" y="649"/>
                  </a:lnTo>
                  <a:lnTo>
                    <a:pt x="143366" y="0"/>
                  </a:lnTo>
                  <a:lnTo>
                    <a:pt x="106494" y="8721"/>
                  </a:lnTo>
                  <a:lnTo>
                    <a:pt x="68556" y="24942"/>
                  </a:lnTo>
                  <a:lnTo>
                    <a:pt x="33464" y="60537"/>
                  </a:lnTo>
                  <a:lnTo>
                    <a:pt x="21957" y="80470"/>
                  </a:lnTo>
                  <a:lnTo>
                    <a:pt x="16567" y="109114"/>
                  </a:lnTo>
                  <a:lnTo>
                    <a:pt x="15830" y="121020"/>
                  </a:lnTo>
                  <a:lnTo>
                    <a:pt x="20019" y="134215"/>
                  </a:lnTo>
                  <a:lnTo>
                    <a:pt x="27524" y="146852"/>
                  </a:lnTo>
                  <a:lnTo>
                    <a:pt x="36504" y="155290"/>
                  </a:lnTo>
                  <a:lnTo>
                    <a:pt x="67387" y="167607"/>
                  </a:lnTo>
                  <a:lnTo>
                    <a:pt x="83290" y="172982"/>
                  </a:lnTo>
                  <a:lnTo>
                    <a:pt x="114614" y="172677"/>
                  </a:lnTo>
                  <a:lnTo>
                    <a:pt x="150111" y="171073"/>
                  </a:lnTo>
                  <a:lnTo>
                    <a:pt x="175260" y="1706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51"/>
            <p:cNvSpPr/>
            <p:nvPr/>
          </p:nvSpPr>
          <p:spPr>
            <a:xfrm>
              <a:off x="4221480" y="2858041"/>
              <a:ext cx="175261" cy="212819"/>
            </a:xfrm>
            <a:custGeom>
              <a:avLst/>
              <a:gdLst/>
              <a:ahLst/>
              <a:cxnLst/>
              <a:rect l="0" t="0" r="0" b="0"/>
              <a:pathLst>
                <a:path w="175261" h="212819">
                  <a:moveTo>
                    <a:pt x="0" y="68039"/>
                  </a:moveTo>
                  <a:lnTo>
                    <a:pt x="0" y="79390"/>
                  </a:lnTo>
                  <a:lnTo>
                    <a:pt x="2257" y="83808"/>
                  </a:lnTo>
                  <a:lnTo>
                    <a:pt x="10605" y="93543"/>
                  </a:lnTo>
                  <a:lnTo>
                    <a:pt x="17696" y="96307"/>
                  </a:lnTo>
                  <a:lnTo>
                    <a:pt x="21957" y="97044"/>
                  </a:lnTo>
                  <a:lnTo>
                    <a:pt x="54224" y="92293"/>
                  </a:lnTo>
                  <a:lnTo>
                    <a:pt x="88039" y="87129"/>
                  </a:lnTo>
                  <a:lnTo>
                    <a:pt x="120401" y="77109"/>
                  </a:lnTo>
                  <a:lnTo>
                    <a:pt x="153370" y="58906"/>
                  </a:lnTo>
                  <a:lnTo>
                    <a:pt x="163555" y="50997"/>
                  </a:lnTo>
                  <a:lnTo>
                    <a:pt x="170058" y="42685"/>
                  </a:lnTo>
                  <a:lnTo>
                    <a:pt x="173718" y="33245"/>
                  </a:lnTo>
                  <a:lnTo>
                    <a:pt x="174575" y="27739"/>
                  </a:lnTo>
                  <a:lnTo>
                    <a:pt x="171011" y="15834"/>
                  </a:lnTo>
                  <a:lnTo>
                    <a:pt x="164593" y="5628"/>
                  </a:lnTo>
                  <a:lnTo>
                    <a:pt x="155279" y="2200"/>
                  </a:lnTo>
                  <a:lnTo>
                    <a:pt x="132648" y="0"/>
                  </a:lnTo>
                  <a:lnTo>
                    <a:pt x="98466" y="13850"/>
                  </a:lnTo>
                  <a:lnTo>
                    <a:pt x="84402" y="21095"/>
                  </a:lnTo>
                  <a:lnTo>
                    <a:pt x="51920" y="55743"/>
                  </a:lnTo>
                  <a:lnTo>
                    <a:pt x="36042" y="91286"/>
                  </a:lnTo>
                  <a:lnTo>
                    <a:pt x="32128" y="117918"/>
                  </a:lnTo>
                  <a:lnTo>
                    <a:pt x="35013" y="143213"/>
                  </a:lnTo>
                  <a:lnTo>
                    <a:pt x="41243" y="156765"/>
                  </a:lnTo>
                  <a:lnTo>
                    <a:pt x="64760" y="188911"/>
                  </a:lnTo>
                  <a:lnTo>
                    <a:pt x="77889" y="197395"/>
                  </a:lnTo>
                  <a:lnTo>
                    <a:pt x="107651" y="206931"/>
                  </a:lnTo>
                  <a:lnTo>
                    <a:pt x="143466" y="211656"/>
                  </a:lnTo>
                  <a:lnTo>
                    <a:pt x="175260" y="212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52"/>
            <p:cNvSpPr/>
            <p:nvPr/>
          </p:nvSpPr>
          <p:spPr>
            <a:xfrm>
              <a:off x="4512984" y="2690450"/>
              <a:ext cx="241897" cy="357551"/>
            </a:xfrm>
            <a:custGeom>
              <a:avLst/>
              <a:gdLst/>
              <a:ahLst/>
              <a:cxnLst/>
              <a:rect l="0" t="0" r="0" b="0"/>
              <a:pathLst>
                <a:path w="241897" h="357551">
                  <a:moveTo>
                    <a:pt x="158075" y="182290"/>
                  </a:moveTo>
                  <a:lnTo>
                    <a:pt x="122031" y="182290"/>
                  </a:lnTo>
                  <a:lnTo>
                    <a:pt x="99042" y="186335"/>
                  </a:lnTo>
                  <a:lnTo>
                    <a:pt x="65300" y="206017"/>
                  </a:lnTo>
                  <a:lnTo>
                    <a:pt x="51649" y="217388"/>
                  </a:lnTo>
                  <a:lnTo>
                    <a:pt x="29087" y="250026"/>
                  </a:lnTo>
                  <a:lnTo>
                    <a:pt x="12370" y="281183"/>
                  </a:lnTo>
                  <a:lnTo>
                    <a:pt x="526" y="317170"/>
                  </a:lnTo>
                  <a:lnTo>
                    <a:pt x="0" y="328596"/>
                  </a:lnTo>
                  <a:lnTo>
                    <a:pt x="2589" y="339319"/>
                  </a:lnTo>
                  <a:lnTo>
                    <a:pt x="8819" y="347472"/>
                  </a:lnTo>
                  <a:lnTo>
                    <a:pt x="12851" y="350831"/>
                  </a:lnTo>
                  <a:lnTo>
                    <a:pt x="24104" y="354563"/>
                  </a:lnTo>
                  <a:lnTo>
                    <a:pt x="37573" y="355376"/>
                  </a:lnTo>
                  <a:lnTo>
                    <a:pt x="59436" y="350226"/>
                  </a:lnTo>
                  <a:lnTo>
                    <a:pt x="91836" y="333745"/>
                  </a:lnTo>
                  <a:lnTo>
                    <a:pt x="126552" y="310138"/>
                  </a:lnTo>
                  <a:lnTo>
                    <a:pt x="157023" y="274932"/>
                  </a:lnTo>
                  <a:lnTo>
                    <a:pt x="174791" y="245393"/>
                  </a:lnTo>
                  <a:lnTo>
                    <a:pt x="190780" y="215192"/>
                  </a:lnTo>
                  <a:lnTo>
                    <a:pt x="204549" y="183948"/>
                  </a:lnTo>
                  <a:lnTo>
                    <a:pt x="210228" y="149949"/>
                  </a:lnTo>
                  <a:lnTo>
                    <a:pt x="217045" y="112589"/>
                  </a:lnTo>
                  <a:lnTo>
                    <a:pt x="216188" y="85155"/>
                  </a:lnTo>
                  <a:lnTo>
                    <a:pt x="212358" y="53130"/>
                  </a:lnTo>
                  <a:lnTo>
                    <a:pt x="211498" y="17669"/>
                  </a:lnTo>
                  <a:lnTo>
                    <a:pt x="211418" y="0"/>
                  </a:lnTo>
                  <a:lnTo>
                    <a:pt x="211416" y="31988"/>
                  </a:lnTo>
                  <a:lnTo>
                    <a:pt x="211416" y="62477"/>
                  </a:lnTo>
                  <a:lnTo>
                    <a:pt x="211416" y="94673"/>
                  </a:lnTo>
                  <a:lnTo>
                    <a:pt x="211416" y="127730"/>
                  </a:lnTo>
                  <a:lnTo>
                    <a:pt x="211416" y="154654"/>
                  </a:lnTo>
                  <a:lnTo>
                    <a:pt x="211416" y="181296"/>
                  </a:lnTo>
                  <a:lnTo>
                    <a:pt x="211416" y="207248"/>
                  </a:lnTo>
                  <a:lnTo>
                    <a:pt x="211416" y="232893"/>
                  </a:lnTo>
                  <a:lnTo>
                    <a:pt x="211416" y="258402"/>
                  </a:lnTo>
                  <a:lnTo>
                    <a:pt x="211416" y="292048"/>
                  </a:lnTo>
                  <a:lnTo>
                    <a:pt x="213673" y="315846"/>
                  </a:lnTo>
                  <a:lnTo>
                    <a:pt x="224413" y="343528"/>
                  </a:lnTo>
                  <a:lnTo>
                    <a:pt x="229328" y="350753"/>
                  </a:lnTo>
                  <a:lnTo>
                    <a:pt x="234334" y="354529"/>
                  </a:lnTo>
                  <a:lnTo>
                    <a:pt x="241896" y="3575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53"/>
            <p:cNvSpPr/>
            <p:nvPr/>
          </p:nvSpPr>
          <p:spPr>
            <a:xfrm>
              <a:off x="4946992" y="2850939"/>
              <a:ext cx="203419" cy="212302"/>
            </a:xfrm>
            <a:custGeom>
              <a:avLst/>
              <a:gdLst/>
              <a:ahLst/>
              <a:cxnLst/>
              <a:rect l="0" t="0" r="0" b="0"/>
              <a:pathLst>
                <a:path w="203419" h="212302">
                  <a:moveTo>
                    <a:pt x="112688" y="6561"/>
                  </a:moveTo>
                  <a:lnTo>
                    <a:pt x="102081" y="6561"/>
                  </a:lnTo>
                  <a:lnTo>
                    <a:pt x="97250" y="4303"/>
                  </a:lnTo>
                  <a:lnTo>
                    <a:pt x="94775" y="2515"/>
                  </a:lnTo>
                  <a:lnTo>
                    <a:pt x="83204" y="0"/>
                  </a:lnTo>
                  <a:lnTo>
                    <a:pt x="47571" y="5594"/>
                  </a:lnTo>
                  <a:lnTo>
                    <a:pt x="39155" y="8389"/>
                  </a:lnTo>
                  <a:lnTo>
                    <a:pt x="15450" y="19703"/>
                  </a:lnTo>
                  <a:lnTo>
                    <a:pt x="9358" y="21715"/>
                  </a:lnTo>
                  <a:lnTo>
                    <a:pt x="3828" y="25431"/>
                  </a:lnTo>
                  <a:lnTo>
                    <a:pt x="805" y="29905"/>
                  </a:lnTo>
                  <a:lnTo>
                    <a:pt x="0" y="32284"/>
                  </a:lnTo>
                  <a:lnTo>
                    <a:pt x="309" y="33869"/>
                  </a:lnTo>
                  <a:lnTo>
                    <a:pt x="1362" y="34926"/>
                  </a:lnTo>
                  <a:lnTo>
                    <a:pt x="36763" y="50166"/>
                  </a:lnTo>
                  <a:lnTo>
                    <a:pt x="73244" y="58086"/>
                  </a:lnTo>
                  <a:lnTo>
                    <a:pt x="104802" y="67664"/>
                  </a:lnTo>
                  <a:lnTo>
                    <a:pt x="135495" y="77709"/>
                  </a:lnTo>
                  <a:lnTo>
                    <a:pt x="166018" y="93930"/>
                  </a:lnTo>
                  <a:lnTo>
                    <a:pt x="187191" y="108460"/>
                  </a:lnTo>
                  <a:lnTo>
                    <a:pt x="196035" y="118453"/>
                  </a:lnTo>
                  <a:lnTo>
                    <a:pt x="200531" y="128540"/>
                  </a:lnTo>
                  <a:lnTo>
                    <a:pt x="203418" y="148812"/>
                  </a:lnTo>
                  <a:lnTo>
                    <a:pt x="199872" y="164044"/>
                  </a:lnTo>
                  <a:lnTo>
                    <a:pt x="193460" y="179281"/>
                  </a:lnTo>
                  <a:lnTo>
                    <a:pt x="184146" y="187183"/>
                  </a:lnTo>
                  <a:lnTo>
                    <a:pt x="150163" y="201843"/>
                  </a:lnTo>
                  <a:lnTo>
                    <a:pt x="117926" y="209984"/>
                  </a:lnTo>
                  <a:lnTo>
                    <a:pt x="83242" y="211843"/>
                  </a:lnTo>
                  <a:lnTo>
                    <a:pt x="46695" y="212210"/>
                  </a:lnTo>
                  <a:lnTo>
                    <a:pt x="13627" y="2123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54"/>
            <p:cNvSpPr/>
            <p:nvPr/>
          </p:nvSpPr>
          <p:spPr>
            <a:xfrm>
              <a:off x="5473245" y="2697988"/>
              <a:ext cx="356056" cy="340151"/>
            </a:xfrm>
            <a:custGeom>
              <a:avLst/>
              <a:gdLst/>
              <a:ahLst/>
              <a:cxnLst/>
              <a:rect l="0" t="0" r="0" b="0"/>
              <a:pathLst>
                <a:path w="356056" h="340151">
                  <a:moveTo>
                    <a:pt x="203655" y="159512"/>
                  </a:moveTo>
                  <a:lnTo>
                    <a:pt x="203655" y="155466"/>
                  </a:lnTo>
                  <a:lnTo>
                    <a:pt x="202808" y="154275"/>
                  </a:lnTo>
                  <a:lnTo>
                    <a:pt x="201397" y="153480"/>
                  </a:lnTo>
                  <a:lnTo>
                    <a:pt x="199609" y="152951"/>
                  </a:lnTo>
                  <a:lnTo>
                    <a:pt x="198418" y="151751"/>
                  </a:lnTo>
                  <a:lnTo>
                    <a:pt x="194247" y="143742"/>
                  </a:lnTo>
                  <a:lnTo>
                    <a:pt x="192303" y="141378"/>
                  </a:lnTo>
                  <a:lnTo>
                    <a:pt x="187885" y="138753"/>
                  </a:lnTo>
                  <a:lnTo>
                    <a:pt x="181406" y="137585"/>
                  </a:lnTo>
                  <a:lnTo>
                    <a:pt x="164324" y="137775"/>
                  </a:lnTo>
                  <a:lnTo>
                    <a:pt x="133742" y="147294"/>
                  </a:lnTo>
                  <a:lnTo>
                    <a:pt x="99095" y="163997"/>
                  </a:lnTo>
                  <a:lnTo>
                    <a:pt x="66913" y="193135"/>
                  </a:lnTo>
                  <a:lnTo>
                    <a:pt x="36097" y="227207"/>
                  </a:lnTo>
                  <a:lnTo>
                    <a:pt x="12481" y="263634"/>
                  </a:lnTo>
                  <a:lnTo>
                    <a:pt x="2607" y="288294"/>
                  </a:lnTo>
                  <a:lnTo>
                    <a:pt x="0" y="303955"/>
                  </a:lnTo>
                  <a:lnTo>
                    <a:pt x="3357" y="317124"/>
                  </a:lnTo>
                  <a:lnTo>
                    <a:pt x="10493" y="327775"/>
                  </a:lnTo>
                  <a:lnTo>
                    <a:pt x="19309" y="335331"/>
                  </a:lnTo>
                  <a:lnTo>
                    <a:pt x="31130" y="339253"/>
                  </a:lnTo>
                  <a:lnTo>
                    <a:pt x="44850" y="340150"/>
                  </a:lnTo>
                  <a:lnTo>
                    <a:pt x="76612" y="333827"/>
                  </a:lnTo>
                  <a:lnTo>
                    <a:pt x="105334" y="324614"/>
                  </a:lnTo>
                  <a:lnTo>
                    <a:pt x="133036" y="308902"/>
                  </a:lnTo>
                  <a:lnTo>
                    <a:pt x="165151" y="276792"/>
                  </a:lnTo>
                  <a:lnTo>
                    <a:pt x="184250" y="247789"/>
                  </a:lnTo>
                  <a:lnTo>
                    <a:pt x="196588" y="217747"/>
                  </a:lnTo>
                  <a:lnTo>
                    <a:pt x="205606" y="183352"/>
                  </a:lnTo>
                  <a:lnTo>
                    <a:pt x="213640" y="146349"/>
                  </a:lnTo>
                  <a:lnTo>
                    <a:pt x="221382" y="112620"/>
                  </a:lnTo>
                  <a:lnTo>
                    <a:pt x="224994" y="81177"/>
                  </a:lnTo>
                  <a:lnTo>
                    <a:pt x="222019" y="50412"/>
                  </a:lnTo>
                  <a:lnTo>
                    <a:pt x="218665" y="22689"/>
                  </a:lnTo>
                  <a:lnTo>
                    <a:pt x="211374" y="0"/>
                  </a:lnTo>
                  <a:lnTo>
                    <a:pt x="211278" y="32646"/>
                  </a:lnTo>
                  <a:lnTo>
                    <a:pt x="211276" y="69070"/>
                  </a:lnTo>
                  <a:lnTo>
                    <a:pt x="215320" y="100635"/>
                  </a:lnTo>
                  <a:lnTo>
                    <a:pt x="221881" y="135481"/>
                  </a:lnTo>
                  <a:lnTo>
                    <a:pt x="225142" y="172617"/>
                  </a:lnTo>
                  <a:lnTo>
                    <a:pt x="230153" y="210432"/>
                  </a:lnTo>
                  <a:lnTo>
                    <a:pt x="237000" y="244402"/>
                  </a:lnTo>
                  <a:lnTo>
                    <a:pt x="244391" y="275916"/>
                  </a:lnTo>
                  <a:lnTo>
                    <a:pt x="255989" y="298612"/>
                  </a:lnTo>
                  <a:lnTo>
                    <a:pt x="280314" y="320605"/>
                  </a:lnTo>
                  <a:lnTo>
                    <a:pt x="291630" y="327911"/>
                  </a:lnTo>
                  <a:lnTo>
                    <a:pt x="311565" y="332739"/>
                  </a:lnTo>
                  <a:lnTo>
                    <a:pt x="334974" y="333523"/>
                  </a:lnTo>
                  <a:lnTo>
                    <a:pt x="356055" y="3271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55"/>
            <p:cNvSpPr/>
            <p:nvPr/>
          </p:nvSpPr>
          <p:spPr>
            <a:xfrm>
              <a:off x="5838568" y="2842259"/>
              <a:ext cx="172355" cy="188536"/>
            </a:xfrm>
            <a:custGeom>
              <a:avLst/>
              <a:gdLst/>
              <a:ahLst/>
              <a:cxnLst/>
              <a:rect l="0" t="0" r="0" b="0"/>
              <a:pathLst>
                <a:path w="172355" h="188536">
                  <a:moveTo>
                    <a:pt x="127892" y="7621"/>
                  </a:moveTo>
                  <a:lnTo>
                    <a:pt x="93640" y="8467"/>
                  </a:lnTo>
                  <a:lnTo>
                    <a:pt x="58815" y="18226"/>
                  </a:lnTo>
                  <a:lnTo>
                    <a:pt x="40349" y="29578"/>
                  </a:lnTo>
                  <a:lnTo>
                    <a:pt x="24154" y="47711"/>
                  </a:lnTo>
                  <a:lnTo>
                    <a:pt x="9594" y="77440"/>
                  </a:lnTo>
                  <a:lnTo>
                    <a:pt x="823" y="112789"/>
                  </a:lnTo>
                  <a:lnTo>
                    <a:pt x="0" y="120913"/>
                  </a:lnTo>
                  <a:lnTo>
                    <a:pt x="3599" y="136713"/>
                  </a:lnTo>
                  <a:lnTo>
                    <a:pt x="15663" y="163507"/>
                  </a:lnTo>
                  <a:lnTo>
                    <a:pt x="23261" y="172294"/>
                  </a:lnTo>
                  <a:lnTo>
                    <a:pt x="33129" y="179022"/>
                  </a:lnTo>
                  <a:lnTo>
                    <a:pt x="52965" y="186723"/>
                  </a:lnTo>
                  <a:lnTo>
                    <a:pt x="74929" y="188535"/>
                  </a:lnTo>
                  <a:lnTo>
                    <a:pt x="112702" y="179747"/>
                  </a:lnTo>
                  <a:lnTo>
                    <a:pt x="142294" y="158743"/>
                  </a:lnTo>
                  <a:lnTo>
                    <a:pt x="159064" y="141768"/>
                  </a:lnTo>
                  <a:lnTo>
                    <a:pt x="166582" y="128202"/>
                  </a:lnTo>
                  <a:lnTo>
                    <a:pt x="172223" y="93559"/>
                  </a:lnTo>
                  <a:lnTo>
                    <a:pt x="172354" y="70055"/>
                  </a:lnTo>
                  <a:lnTo>
                    <a:pt x="162951" y="37124"/>
                  </a:lnTo>
                  <a:lnTo>
                    <a:pt x="155891" y="26942"/>
                  </a:lnTo>
                  <a:lnTo>
                    <a:pt x="132645" y="10698"/>
                  </a:lnTo>
                  <a:lnTo>
                    <a:pt x="117635" y="3546"/>
                  </a:lnTo>
                  <a:lnTo>
                    <a:pt x="9741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56"/>
            <p:cNvSpPr/>
            <p:nvPr/>
          </p:nvSpPr>
          <p:spPr>
            <a:xfrm>
              <a:off x="6019800" y="2792975"/>
              <a:ext cx="297181" cy="239297"/>
            </a:xfrm>
            <a:custGeom>
              <a:avLst/>
              <a:gdLst/>
              <a:ahLst/>
              <a:cxnLst/>
              <a:rect l="0" t="0" r="0" b="0"/>
              <a:pathLst>
                <a:path w="297181" h="239297">
                  <a:moveTo>
                    <a:pt x="0" y="64525"/>
                  </a:moveTo>
                  <a:lnTo>
                    <a:pt x="4045" y="64525"/>
                  </a:lnTo>
                  <a:lnTo>
                    <a:pt x="8289" y="66782"/>
                  </a:lnTo>
                  <a:lnTo>
                    <a:pt x="45935" y="95732"/>
                  </a:lnTo>
                  <a:lnTo>
                    <a:pt x="70301" y="121347"/>
                  </a:lnTo>
                  <a:lnTo>
                    <a:pt x="85918" y="156423"/>
                  </a:lnTo>
                  <a:lnTo>
                    <a:pt x="99001" y="191867"/>
                  </a:lnTo>
                  <a:lnTo>
                    <a:pt x="104404" y="208653"/>
                  </a:lnTo>
                  <a:lnTo>
                    <a:pt x="106515" y="218328"/>
                  </a:lnTo>
                  <a:lnTo>
                    <a:pt x="114195" y="239296"/>
                  </a:lnTo>
                  <a:lnTo>
                    <a:pt x="110223" y="235595"/>
                  </a:lnTo>
                  <a:lnTo>
                    <a:pt x="108255" y="229173"/>
                  </a:lnTo>
                  <a:lnTo>
                    <a:pt x="102727" y="192384"/>
                  </a:lnTo>
                  <a:lnTo>
                    <a:pt x="100631" y="157169"/>
                  </a:lnTo>
                  <a:lnTo>
                    <a:pt x="105357" y="127629"/>
                  </a:lnTo>
                  <a:lnTo>
                    <a:pt x="114540" y="89564"/>
                  </a:lnTo>
                  <a:lnTo>
                    <a:pt x="128552" y="57335"/>
                  </a:lnTo>
                  <a:lnTo>
                    <a:pt x="142699" y="42262"/>
                  </a:lnTo>
                  <a:lnTo>
                    <a:pt x="175989" y="20807"/>
                  </a:lnTo>
                  <a:lnTo>
                    <a:pt x="213455" y="7215"/>
                  </a:lnTo>
                  <a:lnTo>
                    <a:pt x="247427" y="0"/>
                  </a:lnTo>
                  <a:lnTo>
                    <a:pt x="258416" y="5"/>
                  </a:lnTo>
                  <a:lnTo>
                    <a:pt x="297180" y="35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57"/>
            <p:cNvSpPr/>
            <p:nvPr/>
          </p:nvSpPr>
          <p:spPr>
            <a:xfrm>
              <a:off x="6339848" y="2775801"/>
              <a:ext cx="358133" cy="234100"/>
            </a:xfrm>
            <a:custGeom>
              <a:avLst/>
              <a:gdLst/>
              <a:ahLst/>
              <a:cxnLst/>
              <a:rect l="0" t="0" r="0" b="0"/>
              <a:pathLst>
                <a:path w="358133" h="234100">
                  <a:moveTo>
                    <a:pt x="7612" y="43599"/>
                  </a:moveTo>
                  <a:lnTo>
                    <a:pt x="7612" y="79709"/>
                  </a:lnTo>
                  <a:lnTo>
                    <a:pt x="7612" y="115597"/>
                  </a:lnTo>
                  <a:lnTo>
                    <a:pt x="7612" y="152962"/>
                  </a:lnTo>
                  <a:lnTo>
                    <a:pt x="7612" y="189455"/>
                  </a:lnTo>
                  <a:lnTo>
                    <a:pt x="7612" y="206835"/>
                  </a:lnTo>
                  <a:lnTo>
                    <a:pt x="6765" y="208303"/>
                  </a:lnTo>
                  <a:lnTo>
                    <a:pt x="5354" y="209281"/>
                  </a:lnTo>
                  <a:lnTo>
                    <a:pt x="1051" y="210852"/>
                  </a:lnTo>
                  <a:lnTo>
                    <a:pt x="698" y="210134"/>
                  </a:lnTo>
                  <a:lnTo>
                    <a:pt x="0" y="177706"/>
                  </a:lnTo>
                  <a:lnTo>
                    <a:pt x="8281" y="139999"/>
                  </a:lnTo>
                  <a:lnTo>
                    <a:pt x="15430" y="111390"/>
                  </a:lnTo>
                  <a:lnTo>
                    <a:pt x="22093" y="92355"/>
                  </a:lnTo>
                  <a:lnTo>
                    <a:pt x="50189" y="55663"/>
                  </a:lnTo>
                  <a:lnTo>
                    <a:pt x="76112" y="30867"/>
                  </a:lnTo>
                  <a:lnTo>
                    <a:pt x="81219" y="27491"/>
                  </a:lnTo>
                  <a:lnTo>
                    <a:pt x="86316" y="26087"/>
                  </a:lnTo>
                  <a:lnTo>
                    <a:pt x="107701" y="27892"/>
                  </a:lnTo>
                  <a:lnTo>
                    <a:pt x="110745" y="29741"/>
                  </a:lnTo>
                  <a:lnTo>
                    <a:pt x="132139" y="49936"/>
                  </a:lnTo>
                  <a:lnTo>
                    <a:pt x="146986" y="82533"/>
                  </a:lnTo>
                  <a:lnTo>
                    <a:pt x="151680" y="117651"/>
                  </a:lnTo>
                  <a:lnTo>
                    <a:pt x="151451" y="150152"/>
                  </a:lnTo>
                  <a:lnTo>
                    <a:pt x="142979" y="185965"/>
                  </a:lnTo>
                  <a:lnTo>
                    <a:pt x="141037" y="189309"/>
                  </a:lnTo>
                  <a:lnTo>
                    <a:pt x="138895" y="191539"/>
                  </a:lnTo>
                  <a:lnTo>
                    <a:pt x="130932" y="195411"/>
                  </a:lnTo>
                  <a:lnTo>
                    <a:pt x="130465" y="194760"/>
                  </a:lnTo>
                  <a:lnTo>
                    <a:pt x="129654" y="185341"/>
                  </a:lnTo>
                  <a:lnTo>
                    <a:pt x="140148" y="151859"/>
                  </a:lnTo>
                  <a:lnTo>
                    <a:pt x="150789" y="114027"/>
                  </a:lnTo>
                  <a:lnTo>
                    <a:pt x="163582" y="84034"/>
                  </a:lnTo>
                  <a:lnTo>
                    <a:pt x="178944" y="54544"/>
                  </a:lnTo>
                  <a:lnTo>
                    <a:pt x="209792" y="17602"/>
                  </a:lnTo>
                  <a:lnTo>
                    <a:pt x="229795" y="5040"/>
                  </a:lnTo>
                  <a:lnTo>
                    <a:pt x="247763" y="0"/>
                  </a:lnTo>
                  <a:lnTo>
                    <a:pt x="258561" y="1079"/>
                  </a:lnTo>
                  <a:lnTo>
                    <a:pt x="269005" y="5228"/>
                  </a:lnTo>
                  <a:lnTo>
                    <a:pt x="279290" y="12716"/>
                  </a:lnTo>
                  <a:lnTo>
                    <a:pt x="299256" y="47807"/>
                  </a:lnTo>
                  <a:lnTo>
                    <a:pt x="308935" y="80993"/>
                  </a:lnTo>
                  <a:lnTo>
                    <a:pt x="311725" y="117903"/>
                  </a:lnTo>
                  <a:lnTo>
                    <a:pt x="312276" y="153949"/>
                  </a:lnTo>
                  <a:lnTo>
                    <a:pt x="313231" y="186752"/>
                  </a:lnTo>
                  <a:lnTo>
                    <a:pt x="323014" y="215770"/>
                  </a:lnTo>
                  <a:lnTo>
                    <a:pt x="330106" y="223977"/>
                  </a:lnTo>
                  <a:lnTo>
                    <a:pt x="338056" y="229600"/>
                  </a:lnTo>
                  <a:lnTo>
                    <a:pt x="347291" y="232765"/>
                  </a:lnTo>
                  <a:lnTo>
                    <a:pt x="358132" y="2340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58"/>
            <p:cNvSpPr/>
            <p:nvPr/>
          </p:nvSpPr>
          <p:spPr>
            <a:xfrm>
              <a:off x="6781971" y="2752950"/>
              <a:ext cx="525610" cy="254859"/>
            </a:xfrm>
            <a:custGeom>
              <a:avLst/>
              <a:gdLst/>
              <a:ahLst/>
              <a:cxnLst/>
              <a:rect l="0" t="0" r="0" b="0"/>
              <a:pathLst>
                <a:path w="525610" h="254859">
                  <a:moveTo>
                    <a:pt x="121748" y="96930"/>
                  </a:moveTo>
                  <a:lnTo>
                    <a:pt x="121748" y="92884"/>
                  </a:lnTo>
                  <a:lnTo>
                    <a:pt x="120902" y="91693"/>
                  </a:lnTo>
                  <a:lnTo>
                    <a:pt x="119490" y="90898"/>
                  </a:lnTo>
                  <a:lnTo>
                    <a:pt x="93231" y="82842"/>
                  </a:lnTo>
                  <a:lnTo>
                    <a:pt x="78397" y="86076"/>
                  </a:lnTo>
                  <a:lnTo>
                    <a:pt x="58214" y="95601"/>
                  </a:lnTo>
                  <a:lnTo>
                    <a:pt x="42999" y="109048"/>
                  </a:lnTo>
                  <a:lnTo>
                    <a:pt x="17607" y="143242"/>
                  </a:lnTo>
                  <a:lnTo>
                    <a:pt x="6413" y="169730"/>
                  </a:lnTo>
                  <a:lnTo>
                    <a:pt x="1129" y="202938"/>
                  </a:lnTo>
                  <a:lnTo>
                    <a:pt x="0" y="237576"/>
                  </a:lnTo>
                  <a:lnTo>
                    <a:pt x="2162" y="246364"/>
                  </a:lnTo>
                  <a:lnTo>
                    <a:pt x="3924" y="249892"/>
                  </a:lnTo>
                  <a:lnTo>
                    <a:pt x="6792" y="252245"/>
                  </a:lnTo>
                  <a:lnTo>
                    <a:pt x="14494" y="254858"/>
                  </a:lnTo>
                  <a:lnTo>
                    <a:pt x="23563" y="253762"/>
                  </a:lnTo>
                  <a:lnTo>
                    <a:pt x="43181" y="246160"/>
                  </a:lnTo>
                  <a:lnTo>
                    <a:pt x="58300" y="234938"/>
                  </a:lnTo>
                  <a:lnTo>
                    <a:pt x="82172" y="201956"/>
                  </a:lnTo>
                  <a:lnTo>
                    <a:pt x="99946" y="173649"/>
                  </a:lnTo>
                  <a:lnTo>
                    <a:pt x="104564" y="156256"/>
                  </a:lnTo>
                  <a:lnTo>
                    <a:pt x="106458" y="131258"/>
                  </a:lnTo>
                  <a:lnTo>
                    <a:pt x="107354" y="147065"/>
                  </a:lnTo>
                  <a:lnTo>
                    <a:pt x="121947" y="180859"/>
                  </a:lnTo>
                  <a:lnTo>
                    <a:pt x="131685" y="196022"/>
                  </a:lnTo>
                  <a:lnTo>
                    <a:pt x="154191" y="216316"/>
                  </a:lnTo>
                  <a:lnTo>
                    <a:pt x="182249" y="229701"/>
                  </a:lnTo>
                  <a:lnTo>
                    <a:pt x="214298" y="233512"/>
                  </a:lnTo>
                  <a:lnTo>
                    <a:pt x="232332" y="229873"/>
                  </a:lnTo>
                  <a:lnTo>
                    <a:pt x="253596" y="220212"/>
                  </a:lnTo>
                  <a:lnTo>
                    <a:pt x="288678" y="192276"/>
                  </a:lnTo>
                  <a:lnTo>
                    <a:pt x="310451" y="157401"/>
                  </a:lnTo>
                  <a:lnTo>
                    <a:pt x="323244" y="133396"/>
                  </a:lnTo>
                  <a:lnTo>
                    <a:pt x="328908" y="114606"/>
                  </a:lnTo>
                  <a:lnTo>
                    <a:pt x="332353" y="108173"/>
                  </a:lnTo>
                  <a:lnTo>
                    <a:pt x="335001" y="97418"/>
                  </a:lnTo>
                  <a:lnTo>
                    <a:pt x="339122" y="101119"/>
                  </a:lnTo>
                  <a:lnTo>
                    <a:pt x="341125" y="107541"/>
                  </a:lnTo>
                  <a:lnTo>
                    <a:pt x="342635" y="144330"/>
                  </a:lnTo>
                  <a:lnTo>
                    <a:pt x="334427" y="180971"/>
                  </a:lnTo>
                  <a:lnTo>
                    <a:pt x="322066" y="215942"/>
                  </a:lnTo>
                  <a:lnTo>
                    <a:pt x="319998" y="222637"/>
                  </a:lnTo>
                  <a:lnTo>
                    <a:pt x="314030" y="233834"/>
                  </a:lnTo>
                  <a:lnTo>
                    <a:pt x="313040" y="237363"/>
                  </a:lnTo>
                  <a:lnTo>
                    <a:pt x="312777" y="237119"/>
                  </a:lnTo>
                  <a:lnTo>
                    <a:pt x="312254" y="201549"/>
                  </a:lnTo>
                  <a:lnTo>
                    <a:pt x="312250" y="170465"/>
                  </a:lnTo>
                  <a:lnTo>
                    <a:pt x="313943" y="151625"/>
                  </a:lnTo>
                  <a:lnTo>
                    <a:pt x="324416" y="121132"/>
                  </a:lnTo>
                  <a:lnTo>
                    <a:pt x="338244" y="86509"/>
                  </a:lnTo>
                  <a:lnTo>
                    <a:pt x="353911" y="55272"/>
                  </a:lnTo>
                  <a:lnTo>
                    <a:pt x="381532" y="23790"/>
                  </a:lnTo>
                  <a:lnTo>
                    <a:pt x="403897" y="8654"/>
                  </a:lnTo>
                  <a:lnTo>
                    <a:pt x="419021" y="2663"/>
                  </a:lnTo>
                  <a:lnTo>
                    <a:pt x="434210" y="0"/>
                  </a:lnTo>
                  <a:lnTo>
                    <a:pt x="447169" y="1074"/>
                  </a:lnTo>
                  <a:lnTo>
                    <a:pt x="457727" y="4374"/>
                  </a:lnTo>
                  <a:lnTo>
                    <a:pt x="469277" y="11838"/>
                  </a:lnTo>
                  <a:lnTo>
                    <a:pt x="485662" y="29102"/>
                  </a:lnTo>
                  <a:lnTo>
                    <a:pt x="497304" y="52864"/>
                  </a:lnTo>
                  <a:lnTo>
                    <a:pt x="501673" y="82863"/>
                  </a:lnTo>
                  <a:lnTo>
                    <a:pt x="502536" y="116008"/>
                  </a:lnTo>
                  <a:lnTo>
                    <a:pt x="502730" y="149937"/>
                  </a:lnTo>
                  <a:lnTo>
                    <a:pt x="502736" y="155128"/>
                  </a:lnTo>
                  <a:lnTo>
                    <a:pt x="503587" y="158589"/>
                  </a:lnTo>
                  <a:lnTo>
                    <a:pt x="505001" y="160895"/>
                  </a:lnTo>
                  <a:lnTo>
                    <a:pt x="509307" y="164598"/>
                  </a:lnTo>
                  <a:lnTo>
                    <a:pt x="525609" y="1578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59"/>
            <p:cNvSpPr/>
            <p:nvPr/>
          </p:nvSpPr>
          <p:spPr>
            <a:xfrm>
              <a:off x="7459980" y="2575559"/>
              <a:ext cx="60192" cy="327661"/>
            </a:xfrm>
            <a:custGeom>
              <a:avLst/>
              <a:gdLst/>
              <a:ahLst/>
              <a:cxnLst/>
              <a:rect l="0" t="0" r="0" b="0"/>
              <a:pathLst>
                <a:path w="60192" h="327661">
                  <a:moveTo>
                    <a:pt x="45720" y="0"/>
                  </a:moveTo>
                  <a:lnTo>
                    <a:pt x="49764" y="4046"/>
                  </a:lnTo>
                  <a:lnTo>
                    <a:pt x="51751" y="8289"/>
                  </a:lnTo>
                  <a:lnTo>
                    <a:pt x="60191" y="42657"/>
                  </a:lnTo>
                  <a:lnTo>
                    <a:pt x="58550" y="77602"/>
                  </a:lnTo>
                  <a:lnTo>
                    <a:pt x="50368" y="109354"/>
                  </a:lnTo>
                  <a:lnTo>
                    <a:pt x="41734" y="145573"/>
                  </a:lnTo>
                  <a:lnTo>
                    <a:pt x="34661" y="183115"/>
                  </a:lnTo>
                  <a:lnTo>
                    <a:pt x="24098" y="218792"/>
                  </a:lnTo>
                  <a:lnTo>
                    <a:pt x="17865" y="250812"/>
                  </a:lnTo>
                  <a:lnTo>
                    <a:pt x="11713" y="287927"/>
                  </a:lnTo>
                  <a:lnTo>
                    <a:pt x="5900" y="316899"/>
                  </a:lnTo>
                  <a:lnTo>
                    <a:pt x="0" y="3276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60"/>
            <p:cNvSpPr/>
            <p:nvPr/>
          </p:nvSpPr>
          <p:spPr>
            <a:xfrm>
              <a:off x="7391400" y="2736513"/>
              <a:ext cx="243840" cy="29547"/>
            </a:xfrm>
            <a:custGeom>
              <a:avLst/>
              <a:gdLst/>
              <a:ahLst/>
              <a:cxnLst/>
              <a:rect l="0" t="0" r="0" b="0"/>
              <a:pathLst>
                <a:path w="243840" h="29547">
                  <a:moveTo>
                    <a:pt x="0" y="21927"/>
                  </a:moveTo>
                  <a:lnTo>
                    <a:pt x="0" y="15366"/>
                  </a:lnTo>
                  <a:lnTo>
                    <a:pt x="4044" y="10575"/>
                  </a:lnTo>
                  <a:lnTo>
                    <a:pt x="14651" y="3794"/>
                  </a:lnTo>
                  <a:lnTo>
                    <a:pt x="46418" y="0"/>
                  </a:lnTo>
                  <a:lnTo>
                    <a:pt x="82145" y="190"/>
                  </a:lnTo>
                  <a:lnTo>
                    <a:pt x="112991" y="3235"/>
                  </a:lnTo>
                  <a:lnTo>
                    <a:pt x="144198" y="7410"/>
                  </a:lnTo>
                  <a:lnTo>
                    <a:pt x="173308" y="12088"/>
                  </a:lnTo>
                  <a:lnTo>
                    <a:pt x="207889" y="19482"/>
                  </a:lnTo>
                  <a:lnTo>
                    <a:pt x="243839" y="295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8" descr="phototropism-11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79538"/>
            <a:ext cx="5638800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MARTInkShape-161"/>
          <p:cNvSpPr/>
          <p:nvPr/>
        </p:nvSpPr>
        <p:spPr>
          <a:xfrm>
            <a:off x="6918960" y="1059179"/>
            <a:ext cx="922021" cy="22861"/>
          </a:xfrm>
          <a:custGeom>
            <a:avLst/>
            <a:gdLst/>
            <a:ahLst/>
            <a:cxnLst/>
            <a:rect l="0" t="0" r="0" b="0"/>
            <a:pathLst>
              <a:path w="922021" h="22861">
                <a:moveTo>
                  <a:pt x="0" y="22860"/>
                </a:moveTo>
                <a:lnTo>
                  <a:pt x="17912" y="22860"/>
                </a:lnTo>
                <a:lnTo>
                  <a:pt x="54648" y="15947"/>
                </a:lnTo>
                <a:lnTo>
                  <a:pt x="86336" y="13122"/>
                </a:lnTo>
                <a:lnTo>
                  <a:pt x="115045" y="9251"/>
                </a:lnTo>
                <a:lnTo>
                  <a:pt x="147258" y="8103"/>
                </a:lnTo>
                <a:lnTo>
                  <a:pt x="183614" y="5506"/>
                </a:lnTo>
                <a:lnTo>
                  <a:pt x="221197" y="1632"/>
                </a:lnTo>
                <a:lnTo>
                  <a:pt x="247323" y="725"/>
                </a:lnTo>
                <a:lnTo>
                  <a:pt x="275868" y="323"/>
                </a:lnTo>
                <a:lnTo>
                  <a:pt x="305488" y="144"/>
                </a:lnTo>
                <a:lnTo>
                  <a:pt x="335585" y="64"/>
                </a:lnTo>
                <a:lnTo>
                  <a:pt x="365896" y="29"/>
                </a:lnTo>
                <a:lnTo>
                  <a:pt x="394043" y="13"/>
                </a:lnTo>
                <a:lnTo>
                  <a:pt x="422357" y="6"/>
                </a:lnTo>
                <a:lnTo>
                  <a:pt x="454696" y="3"/>
                </a:lnTo>
                <a:lnTo>
                  <a:pt x="486567" y="2"/>
                </a:lnTo>
                <a:lnTo>
                  <a:pt x="516818" y="1"/>
                </a:lnTo>
                <a:lnTo>
                  <a:pt x="544375" y="1"/>
                </a:lnTo>
                <a:lnTo>
                  <a:pt x="572991" y="1"/>
                </a:lnTo>
                <a:lnTo>
                  <a:pt x="602642" y="1"/>
                </a:lnTo>
                <a:lnTo>
                  <a:pt x="632754" y="0"/>
                </a:lnTo>
                <a:lnTo>
                  <a:pt x="660812" y="0"/>
                </a:lnTo>
                <a:lnTo>
                  <a:pt x="687395" y="0"/>
                </a:lnTo>
                <a:lnTo>
                  <a:pt x="713319" y="0"/>
                </a:lnTo>
                <a:lnTo>
                  <a:pt x="738953" y="0"/>
                </a:lnTo>
                <a:lnTo>
                  <a:pt x="774926" y="0"/>
                </a:lnTo>
                <a:lnTo>
                  <a:pt x="807035" y="0"/>
                </a:lnTo>
                <a:lnTo>
                  <a:pt x="837996" y="0"/>
                </a:lnTo>
                <a:lnTo>
                  <a:pt x="874754" y="0"/>
                </a:lnTo>
                <a:lnTo>
                  <a:pt x="899544" y="847"/>
                </a:lnTo>
                <a:lnTo>
                  <a:pt x="916321" y="6561"/>
                </a:lnTo>
                <a:lnTo>
                  <a:pt x="918220" y="7761"/>
                </a:lnTo>
                <a:lnTo>
                  <a:pt x="919487" y="9407"/>
                </a:lnTo>
                <a:lnTo>
                  <a:pt x="922020" y="1524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5" descr="tropis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31257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86121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" name="SMARTInkShape-Group19"/>
          <p:cNvGrpSpPr/>
          <p:nvPr/>
        </p:nvGrpSpPr>
        <p:grpSpPr>
          <a:xfrm>
            <a:off x="2247908" y="975360"/>
            <a:ext cx="2776580" cy="487680"/>
            <a:chOff x="2247908" y="975360"/>
            <a:chExt cx="2776580" cy="487680"/>
          </a:xfrm>
        </p:grpSpPr>
        <p:sp>
          <p:nvSpPr>
            <p:cNvPr id="31" name="SMARTInkShape-187"/>
            <p:cNvSpPr/>
            <p:nvPr/>
          </p:nvSpPr>
          <p:spPr>
            <a:xfrm>
              <a:off x="3513132" y="1160294"/>
              <a:ext cx="251148" cy="201971"/>
            </a:xfrm>
            <a:custGeom>
              <a:avLst/>
              <a:gdLst/>
              <a:ahLst/>
              <a:cxnLst/>
              <a:rect l="0" t="0" r="0" b="0"/>
              <a:pathLst>
                <a:path w="251148" h="201971">
                  <a:moveTo>
                    <a:pt x="14927" y="13184"/>
                  </a:moveTo>
                  <a:lnTo>
                    <a:pt x="14927" y="21276"/>
                  </a:lnTo>
                  <a:lnTo>
                    <a:pt x="12669" y="27505"/>
                  </a:lnTo>
                  <a:lnTo>
                    <a:pt x="10881" y="30352"/>
                  </a:lnTo>
                  <a:lnTo>
                    <a:pt x="8013" y="53170"/>
                  </a:lnTo>
                  <a:lnTo>
                    <a:pt x="7446" y="84396"/>
                  </a:lnTo>
                  <a:lnTo>
                    <a:pt x="7348" y="113024"/>
                  </a:lnTo>
                  <a:lnTo>
                    <a:pt x="7315" y="148993"/>
                  </a:lnTo>
                  <a:lnTo>
                    <a:pt x="7308" y="184526"/>
                  </a:lnTo>
                  <a:lnTo>
                    <a:pt x="7308" y="190372"/>
                  </a:lnTo>
                  <a:lnTo>
                    <a:pt x="6460" y="191423"/>
                  </a:lnTo>
                  <a:lnTo>
                    <a:pt x="5050" y="191276"/>
                  </a:lnTo>
                  <a:lnTo>
                    <a:pt x="746" y="189005"/>
                  </a:lnTo>
                  <a:lnTo>
                    <a:pt x="157" y="186436"/>
                  </a:lnTo>
                  <a:lnTo>
                    <a:pt x="0" y="184565"/>
                  </a:lnTo>
                  <a:lnTo>
                    <a:pt x="10321" y="149336"/>
                  </a:lnTo>
                  <a:lnTo>
                    <a:pt x="25338" y="113583"/>
                  </a:lnTo>
                  <a:lnTo>
                    <a:pt x="34568" y="83102"/>
                  </a:lnTo>
                  <a:lnTo>
                    <a:pt x="43512" y="50176"/>
                  </a:lnTo>
                  <a:lnTo>
                    <a:pt x="65851" y="12287"/>
                  </a:lnTo>
                  <a:lnTo>
                    <a:pt x="78370" y="2570"/>
                  </a:lnTo>
                  <a:lnTo>
                    <a:pt x="84892" y="0"/>
                  </a:lnTo>
                  <a:lnTo>
                    <a:pt x="92871" y="1116"/>
                  </a:lnTo>
                  <a:lnTo>
                    <a:pt x="101215" y="4435"/>
                  </a:lnTo>
                  <a:lnTo>
                    <a:pt x="120229" y="19955"/>
                  </a:lnTo>
                  <a:lnTo>
                    <a:pt x="130606" y="38052"/>
                  </a:lnTo>
                  <a:lnTo>
                    <a:pt x="135615" y="73004"/>
                  </a:lnTo>
                  <a:lnTo>
                    <a:pt x="136482" y="102500"/>
                  </a:lnTo>
                  <a:lnTo>
                    <a:pt x="136739" y="132687"/>
                  </a:lnTo>
                  <a:lnTo>
                    <a:pt x="136825" y="168714"/>
                  </a:lnTo>
                  <a:lnTo>
                    <a:pt x="136847" y="201970"/>
                  </a:lnTo>
                  <a:lnTo>
                    <a:pt x="136847" y="170199"/>
                  </a:lnTo>
                  <a:lnTo>
                    <a:pt x="137693" y="133862"/>
                  </a:lnTo>
                  <a:lnTo>
                    <a:pt x="145136" y="96257"/>
                  </a:lnTo>
                  <a:lnTo>
                    <a:pt x="152286" y="66303"/>
                  </a:lnTo>
                  <a:lnTo>
                    <a:pt x="158102" y="47799"/>
                  </a:lnTo>
                  <a:lnTo>
                    <a:pt x="166332" y="33932"/>
                  </a:lnTo>
                  <a:lnTo>
                    <a:pt x="180485" y="20650"/>
                  </a:lnTo>
                  <a:lnTo>
                    <a:pt x="190391" y="16502"/>
                  </a:lnTo>
                  <a:lnTo>
                    <a:pt x="206501" y="13841"/>
                  </a:lnTo>
                  <a:lnTo>
                    <a:pt x="219199" y="17425"/>
                  </a:lnTo>
                  <a:lnTo>
                    <a:pt x="226506" y="23818"/>
                  </a:lnTo>
                  <a:lnTo>
                    <a:pt x="238096" y="41721"/>
                  </a:lnTo>
                  <a:lnTo>
                    <a:pt x="241917" y="60587"/>
                  </a:lnTo>
                  <a:lnTo>
                    <a:pt x="243210" y="90564"/>
                  </a:lnTo>
                  <a:lnTo>
                    <a:pt x="243465" y="123704"/>
                  </a:lnTo>
                  <a:lnTo>
                    <a:pt x="243522" y="161407"/>
                  </a:lnTo>
                  <a:lnTo>
                    <a:pt x="243525" y="174920"/>
                  </a:lnTo>
                  <a:lnTo>
                    <a:pt x="244373" y="176889"/>
                  </a:lnTo>
                  <a:lnTo>
                    <a:pt x="245785" y="178201"/>
                  </a:lnTo>
                  <a:lnTo>
                    <a:pt x="251147" y="1808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88"/>
            <p:cNvSpPr/>
            <p:nvPr/>
          </p:nvSpPr>
          <p:spPr>
            <a:xfrm>
              <a:off x="3842108" y="1143000"/>
              <a:ext cx="310793" cy="204580"/>
            </a:xfrm>
            <a:custGeom>
              <a:avLst/>
              <a:gdLst/>
              <a:ahLst/>
              <a:cxnLst/>
              <a:rect l="0" t="0" r="0" b="0"/>
              <a:pathLst>
                <a:path w="310793" h="204580">
                  <a:moveTo>
                    <a:pt x="13610" y="76200"/>
                  </a:moveTo>
                  <a:lnTo>
                    <a:pt x="13610" y="82759"/>
                  </a:lnTo>
                  <a:lnTo>
                    <a:pt x="18848" y="89694"/>
                  </a:lnTo>
                  <a:lnTo>
                    <a:pt x="20172" y="94333"/>
                  </a:lnTo>
                  <a:lnTo>
                    <a:pt x="25276" y="99216"/>
                  </a:lnTo>
                  <a:lnTo>
                    <a:pt x="32343" y="103363"/>
                  </a:lnTo>
                  <a:lnTo>
                    <a:pt x="41927" y="105697"/>
                  </a:lnTo>
                  <a:lnTo>
                    <a:pt x="50467" y="106243"/>
                  </a:lnTo>
                  <a:lnTo>
                    <a:pt x="57650" y="104228"/>
                  </a:lnTo>
                  <a:lnTo>
                    <a:pt x="63664" y="101356"/>
                  </a:lnTo>
                  <a:lnTo>
                    <a:pt x="71810" y="98892"/>
                  </a:lnTo>
                  <a:lnTo>
                    <a:pt x="84701" y="88543"/>
                  </a:lnTo>
                  <a:lnTo>
                    <a:pt x="92342" y="77129"/>
                  </a:lnTo>
                  <a:lnTo>
                    <a:pt x="95924" y="67067"/>
                  </a:lnTo>
                  <a:lnTo>
                    <a:pt x="97298" y="44328"/>
                  </a:lnTo>
                  <a:lnTo>
                    <a:pt x="95114" y="38610"/>
                  </a:lnTo>
                  <a:lnTo>
                    <a:pt x="93347" y="35900"/>
                  </a:lnTo>
                  <a:lnTo>
                    <a:pt x="91322" y="34092"/>
                  </a:lnTo>
                  <a:lnTo>
                    <a:pt x="86813" y="32086"/>
                  </a:lnTo>
                  <a:lnTo>
                    <a:pt x="79515" y="30954"/>
                  </a:lnTo>
                  <a:lnTo>
                    <a:pt x="74511" y="32948"/>
                  </a:lnTo>
                  <a:lnTo>
                    <a:pt x="60354" y="45171"/>
                  </a:lnTo>
                  <a:lnTo>
                    <a:pt x="33136" y="80550"/>
                  </a:lnTo>
                  <a:lnTo>
                    <a:pt x="15711" y="113402"/>
                  </a:lnTo>
                  <a:lnTo>
                    <a:pt x="3866" y="144602"/>
                  </a:lnTo>
                  <a:lnTo>
                    <a:pt x="0" y="167587"/>
                  </a:lnTo>
                  <a:lnTo>
                    <a:pt x="1353" y="178341"/>
                  </a:lnTo>
                  <a:lnTo>
                    <a:pt x="6874" y="189155"/>
                  </a:lnTo>
                  <a:lnTo>
                    <a:pt x="12310" y="194981"/>
                  </a:lnTo>
                  <a:lnTo>
                    <a:pt x="20370" y="200393"/>
                  </a:lnTo>
                  <a:lnTo>
                    <a:pt x="38474" y="204155"/>
                  </a:lnTo>
                  <a:lnTo>
                    <a:pt x="62111" y="204579"/>
                  </a:lnTo>
                  <a:lnTo>
                    <a:pt x="75807" y="201554"/>
                  </a:lnTo>
                  <a:lnTo>
                    <a:pt x="113838" y="177209"/>
                  </a:lnTo>
                  <a:lnTo>
                    <a:pt x="148668" y="144032"/>
                  </a:lnTo>
                  <a:lnTo>
                    <a:pt x="175047" y="111817"/>
                  </a:lnTo>
                  <a:lnTo>
                    <a:pt x="198887" y="74455"/>
                  </a:lnTo>
                  <a:lnTo>
                    <a:pt x="203976" y="68732"/>
                  </a:lnTo>
                  <a:lnTo>
                    <a:pt x="204110" y="102046"/>
                  </a:lnTo>
                  <a:lnTo>
                    <a:pt x="204110" y="139009"/>
                  </a:lnTo>
                  <a:lnTo>
                    <a:pt x="204110" y="175956"/>
                  </a:lnTo>
                  <a:lnTo>
                    <a:pt x="204110" y="182825"/>
                  </a:lnTo>
                  <a:lnTo>
                    <a:pt x="206368" y="147155"/>
                  </a:lnTo>
                  <a:lnTo>
                    <a:pt x="214718" y="114768"/>
                  </a:lnTo>
                  <a:lnTo>
                    <a:pt x="230603" y="78675"/>
                  </a:lnTo>
                  <a:lnTo>
                    <a:pt x="250046" y="46209"/>
                  </a:lnTo>
                  <a:lnTo>
                    <a:pt x="270194" y="19380"/>
                  </a:lnTo>
                  <a:lnTo>
                    <a:pt x="285404" y="7058"/>
                  </a:lnTo>
                  <a:lnTo>
                    <a:pt x="295556" y="3137"/>
                  </a:lnTo>
                  <a:lnTo>
                    <a:pt x="31079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89"/>
            <p:cNvSpPr/>
            <p:nvPr/>
          </p:nvSpPr>
          <p:spPr>
            <a:xfrm>
              <a:off x="4206240" y="1188719"/>
              <a:ext cx="22861" cy="137160"/>
            </a:xfrm>
            <a:custGeom>
              <a:avLst/>
              <a:gdLst/>
              <a:ahLst/>
              <a:cxnLst/>
              <a:rect l="0" t="0" r="0" b="0"/>
              <a:pathLst>
                <a:path w="22861" h="137160">
                  <a:moveTo>
                    <a:pt x="22860" y="0"/>
                  </a:moveTo>
                  <a:lnTo>
                    <a:pt x="18814" y="4045"/>
                  </a:lnTo>
                  <a:lnTo>
                    <a:pt x="11507" y="39125"/>
                  </a:lnTo>
                  <a:lnTo>
                    <a:pt x="8388" y="74020"/>
                  </a:lnTo>
                  <a:lnTo>
                    <a:pt x="5512" y="103992"/>
                  </a:lnTo>
                  <a:lnTo>
                    <a:pt x="0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90"/>
            <p:cNvSpPr/>
            <p:nvPr/>
          </p:nvSpPr>
          <p:spPr>
            <a:xfrm>
              <a:off x="4221479" y="1089660"/>
              <a:ext cx="1" cy="7619"/>
            </a:xfrm>
            <a:custGeom>
              <a:avLst/>
              <a:gdLst/>
              <a:ahLst/>
              <a:cxnLst/>
              <a:rect l="0" t="0" r="0" b="0"/>
              <a:pathLst>
                <a:path w="1" h="7619">
                  <a:moveTo>
                    <a:pt x="0" y="761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91"/>
            <p:cNvSpPr/>
            <p:nvPr/>
          </p:nvSpPr>
          <p:spPr>
            <a:xfrm>
              <a:off x="4305300" y="1066800"/>
              <a:ext cx="140395" cy="228560"/>
            </a:xfrm>
            <a:custGeom>
              <a:avLst/>
              <a:gdLst/>
              <a:ahLst/>
              <a:cxnLst/>
              <a:rect l="0" t="0" r="0" b="0"/>
              <a:pathLst>
                <a:path w="140395" h="228560">
                  <a:moveTo>
                    <a:pt x="114300" y="0"/>
                  </a:moveTo>
                  <a:lnTo>
                    <a:pt x="114300" y="6559"/>
                  </a:lnTo>
                  <a:lnTo>
                    <a:pt x="113453" y="6913"/>
                  </a:lnTo>
                  <a:lnTo>
                    <a:pt x="110254" y="7306"/>
                  </a:lnTo>
                  <a:lnTo>
                    <a:pt x="106009" y="9737"/>
                  </a:lnTo>
                  <a:lnTo>
                    <a:pt x="68364" y="36565"/>
                  </a:lnTo>
                  <a:lnTo>
                    <a:pt x="33006" y="66396"/>
                  </a:lnTo>
                  <a:lnTo>
                    <a:pt x="27368" y="76358"/>
                  </a:lnTo>
                  <a:lnTo>
                    <a:pt x="23255" y="98403"/>
                  </a:lnTo>
                  <a:lnTo>
                    <a:pt x="23124" y="101163"/>
                  </a:lnTo>
                  <a:lnTo>
                    <a:pt x="24729" y="103848"/>
                  </a:lnTo>
                  <a:lnTo>
                    <a:pt x="40049" y="116801"/>
                  </a:lnTo>
                  <a:lnTo>
                    <a:pt x="49972" y="119645"/>
                  </a:lnTo>
                  <a:lnTo>
                    <a:pt x="67581" y="123503"/>
                  </a:lnTo>
                  <a:lnTo>
                    <a:pt x="101229" y="137298"/>
                  </a:lnTo>
                  <a:lnTo>
                    <a:pt x="128392" y="146380"/>
                  </a:lnTo>
                  <a:lnTo>
                    <a:pt x="139472" y="155256"/>
                  </a:lnTo>
                  <a:lnTo>
                    <a:pt x="140394" y="158537"/>
                  </a:lnTo>
                  <a:lnTo>
                    <a:pt x="139162" y="166697"/>
                  </a:lnTo>
                  <a:lnTo>
                    <a:pt x="126729" y="195720"/>
                  </a:lnTo>
                  <a:lnTo>
                    <a:pt x="117283" y="203543"/>
                  </a:lnTo>
                  <a:lnTo>
                    <a:pt x="84082" y="220786"/>
                  </a:lnTo>
                  <a:lnTo>
                    <a:pt x="73776" y="225126"/>
                  </a:lnTo>
                  <a:lnTo>
                    <a:pt x="38105" y="228396"/>
                  </a:lnTo>
                  <a:lnTo>
                    <a:pt x="21826" y="228559"/>
                  </a:lnTo>
                  <a:lnTo>
                    <a:pt x="15909" y="226323"/>
                  </a:lnTo>
                  <a:lnTo>
                    <a:pt x="10457" y="223354"/>
                  </a:lnTo>
                  <a:lnTo>
                    <a:pt x="0" y="2209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92"/>
            <p:cNvSpPr/>
            <p:nvPr/>
          </p:nvSpPr>
          <p:spPr>
            <a:xfrm>
              <a:off x="4541518" y="990600"/>
              <a:ext cx="30483" cy="304801"/>
            </a:xfrm>
            <a:custGeom>
              <a:avLst/>
              <a:gdLst/>
              <a:ahLst/>
              <a:cxnLst/>
              <a:rect l="0" t="0" r="0" b="0"/>
              <a:pathLst>
                <a:path w="30483" h="304801">
                  <a:moveTo>
                    <a:pt x="30482" y="0"/>
                  </a:moveTo>
                  <a:lnTo>
                    <a:pt x="30482" y="10604"/>
                  </a:lnTo>
                  <a:lnTo>
                    <a:pt x="21074" y="48192"/>
                  </a:lnTo>
                  <a:lnTo>
                    <a:pt x="16392" y="80732"/>
                  </a:lnTo>
                  <a:lnTo>
                    <a:pt x="11537" y="113854"/>
                  </a:lnTo>
                  <a:lnTo>
                    <a:pt x="4737" y="150481"/>
                  </a:lnTo>
                  <a:lnTo>
                    <a:pt x="1405" y="184097"/>
                  </a:lnTo>
                  <a:lnTo>
                    <a:pt x="417" y="215507"/>
                  </a:lnTo>
                  <a:lnTo>
                    <a:pt x="124" y="246264"/>
                  </a:lnTo>
                  <a:lnTo>
                    <a:pt x="12" y="282072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93"/>
            <p:cNvSpPr/>
            <p:nvPr/>
          </p:nvSpPr>
          <p:spPr>
            <a:xfrm>
              <a:off x="4480559" y="1173478"/>
              <a:ext cx="99060" cy="30483"/>
            </a:xfrm>
            <a:custGeom>
              <a:avLst/>
              <a:gdLst/>
              <a:ahLst/>
              <a:cxnLst/>
              <a:rect l="0" t="0" r="0" b="0"/>
              <a:pathLst>
                <a:path w="99060" h="30483">
                  <a:moveTo>
                    <a:pt x="0" y="30482"/>
                  </a:moveTo>
                  <a:lnTo>
                    <a:pt x="0" y="26435"/>
                  </a:lnTo>
                  <a:lnTo>
                    <a:pt x="846" y="25244"/>
                  </a:lnTo>
                  <a:lnTo>
                    <a:pt x="2258" y="24450"/>
                  </a:lnTo>
                  <a:lnTo>
                    <a:pt x="10547" y="23331"/>
                  </a:lnTo>
                  <a:lnTo>
                    <a:pt x="25986" y="20743"/>
                  </a:lnTo>
                  <a:lnTo>
                    <a:pt x="60525" y="15119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94"/>
            <p:cNvSpPr/>
            <p:nvPr/>
          </p:nvSpPr>
          <p:spPr>
            <a:xfrm>
              <a:off x="4663440" y="1107017"/>
              <a:ext cx="361048" cy="184055"/>
            </a:xfrm>
            <a:custGeom>
              <a:avLst/>
              <a:gdLst/>
              <a:ahLst/>
              <a:cxnLst/>
              <a:rect l="0" t="0" r="0" b="0"/>
              <a:pathLst>
                <a:path w="361048" h="184055">
                  <a:moveTo>
                    <a:pt x="0" y="66461"/>
                  </a:moveTo>
                  <a:lnTo>
                    <a:pt x="0" y="70508"/>
                  </a:lnTo>
                  <a:lnTo>
                    <a:pt x="845" y="71699"/>
                  </a:lnTo>
                  <a:lnTo>
                    <a:pt x="2256" y="72494"/>
                  </a:lnTo>
                  <a:lnTo>
                    <a:pt x="4044" y="73022"/>
                  </a:lnTo>
                  <a:lnTo>
                    <a:pt x="5235" y="74223"/>
                  </a:lnTo>
                  <a:lnTo>
                    <a:pt x="6559" y="77813"/>
                  </a:lnTo>
                  <a:lnTo>
                    <a:pt x="7760" y="79110"/>
                  </a:lnTo>
                  <a:lnTo>
                    <a:pt x="11351" y="80550"/>
                  </a:lnTo>
                  <a:lnTo>
                    <a:pt x="22177" y="81361"/>
                  </a:lnTo>
                  <a:lnTo>
                    <a:pt x="36109" y="77556"/>
                  </a:lnTo>
                  <a:lnTo>
                    <a:pt x="61032" y="68509"/>
                  </a:lnTo>
                  <a:lnTo>
                    <a:pt x="66087" y="67826"/>
                  </a:lnTo>
                  <a:lnTo>
                    <a:pt x="76221" y="62552"/>
                  </a:lnTo>
                  <a:lnTo>
                    <a:pt x="107716" y="41279"/>
                  </a:lnTo>
                  <a:lnTo>
                    <a:pt x="111372" y="33821"/>
                  </a:lnTo>
                  <a:lnTo>
                    <a:pt x="113721" y="19281"/>
                  </a:lnTo>
                  <a:lnTo>
                    <a:pt x="113068" y="17228"/>
                  </a:lnTo>
                  <a:lnTo>
                    <a:pt x="111785" y="15860"/>
                  </a:lnTo>
                  <a:lnTo>
                    <a:pt x="108102" y="14338"/>
                  </a:lnTo>
                  <a:lnTo>
                    <a:pt x="92327" y="13283"/>
                  </a:lnTo>
                  <a:lnTo>
                    <a:pt x="78250" y="17214"/>
                  </a:lnTo>
                  <a:lnTo>
                    <a:pt x="53274" y="36856"/>
                  </a:lnTo>
                  <a:lnTo>
                    <a:pt x="28777" y="62343"/>
                  </a:lnTo>
                  <a:lnTo>
                    <a:pt x="13145" y="97403"/>
                  </a:lnTo>
                  <a:lnTo>
                    <a:pt x="2315" y="132844"/>
                  </a:lnTo>
                  <a:lnTo>
                    <a:pt x="457" y="154927"/>
                  </a:lnTo>
                  <a:lnTo>
                    <a:pt x="2460" y="163072"/>
                  </a:lnTo>
                  <a:lnTo>
                    <a:pt x="4180" y="166428"/>
                  </a:lnTo>
                  <a:lnTo>
                    <a:pt x="10606" y="172416"/>
                  </a:lnTo>
                  <a:lnTo>
                    <a:pt x="24483" y="183159"/>
                  </a:lnTo>
                  <a:lnTo>
                    <a:pt x="28175" y="184054"/>
                  </a:lnTo>
                  <a:lnTo>
                    <a:pt x="42308" y="181266"/>
                  </a:lnTo>
                  <a:lnTo>
                    <a:pt x="72708" y="170333"/>
                  </a:lnTo>
                  <a:lnTo>
                    <a:pt x="108102" y="144733"/>
                  </a:lnTo>
                  <a:lnTo>
                    <a:pt x="121871" y="129823"/>
                  </a:lnTo>
                  <a:lnTo>
                    <a:pt x="145107" y="92481"/>
                  </a:lnTo>
                  <a:lnTo>
                    <a:pt x="157859" y="72760"/>
                  </a:lnTo>
                  <a:lnTo>
                    <a:pt x="174775" y="37729"/>
                  </a:lnTo>
                  <a:lnTo>
                    <a:pt x="175783" y="37146"/>
                  </a:lnTo>
                  <a:lnTo>
                    <a:pt x="179162" y="36500"/>
                  </a:lnTo>
                  <a:lnTo>
                    <a:pt x="179553" y="37174"/>
                  </a:lnTo>
                  <a:lnTo>
                    <a:pt x="176359" y="44340"/>
                  </a:lnTo>
                  <a:lnTo>
                    <a:pt x="170066" y="77794"/>
                  </a:lnTo>
                  <a:lnTo>
                    <a:pt x="163914" y="112670"/>
                  </a:lnTo>
                  <a:lnTo>
                    <a:pt x="154501" y="148089"/>
                  </a:lnTo>
                  <a:lnTo>
                    <a:pt x="152486" y="158621"/>
                  </a:lnTo>
                  <a:lnTo>
                    <a:pt x="144883" y="180265"/>
                  </a:lnTo>
                  <a:lnTo>
                    <a:pt x="144811" y="176569"/>
                  </a:lnTo>
                  <a:lnTo>
                    <a:pt x="154188" y="140141"/>
                  </a:lnTo>
                  <a:lnTo>
                    <a:pt x="162913" y="107638"/>
                  </a:lnTo>
                  <a:lnTo>
                    <a:pt x="173636" y="73843"/>
                  </a:lnTo>
                  <a:lnTo>
                    <a:pt x="188925" y="39949"/>
                  </a:lnTo>
                  <a:lnTo>
                    <a:pt x="200348" y="20491"/>
                  </a:lnTo>
                  <a:lnTo>
                    <a:pt x="208187" y="11260"/>
                  </a:lnTo>
                  <a:lnTo>
                    <a:pt x="210757" y="10187"/>
                  </a:lnTo>
                  <a:lnTo>
                    <a:pt x="213318" y="10318"/>
                  </a:lnTo>
                  <a:lnTo>
                    <a:pt x="220968" y="12292"/>
                  </a:lnTo>
                  <a:lnTo>
                    <a:pt x="223512" y="12569"/>
                  </a:lnTo>
                  <a:lnTo>
                    <a:pt x="228595" y="15133"/>
                  </a:lnTo>
                  <a:lnTo>
                    <a:pt x="233678" y="19942"/>
                  </a:lnTo>
                  <a:lnTo>
                    <a:pt x="238759" y="27724"/>
                  </a:lnTo>
                  <a:lnTo>
                    <a:pt x="242333" y="41625"/>
                  </a:lnTo>
                  <a:lnTo>
                    <a:pt x="242696" y="67577"/>
                  </a:lnTo>
                  <a:lnTo>
                    <a:pt x="237239" y="104709"/>
                  </a:lnTo>
                  <a:lnTo>
                    <a:pt x="228064" y="140424"/>
                  </a:lnTo>
                  <a:lnTo>
                    <a:pt x="213796" y="172212"/>
                  </a:lnTo>
                  <a:lnTo>
                    <a:pt x="213554" y="170471"/>
                  </a:lnTo>
                  <a:lnTo>
                    <a:pt x="213489" y="168821"/>
                  </a:lnTo>
                  <a:lnTo>
                    <a:pt x="226365" y="133637"/>
                  </a:lnTo>
                  <a:lnTo>
                    <a:pt x="238538" y="102027"/>
                  </a:lnTo>
                  <a:lnTo>
                    <a:pt x="252146" y="73331"/>
                  </a:lnTo>
                  <a:lnTo>
                    <a:pt x="267869" y="37339"/>
                  </a:lnTo>
                  <a:lnTo>
                    <a:pt x="280498" y="17569"/>
                  </a:lnTo>
                  <a:lnTo>
                    <a:pt x="294965" y="5033"/>
                  </a:lnTo>
                  <a:lnTo>
                    <a:pt x="304943" y="1060"/>
                  </a:lnTo>
                  <a:lnTo>
                    <a:pt x="309975" y="0"/>
                  </a:lnTo>
                  <a:lnTo>
                    <a:pt x="320082" y="1082"/>
                  </a:lnTo>
                  <a:lnTo>
                    <a:pt x="330219" y="5231"/>
                  </a:lnTo>
                  <a:lnTo>
                    <a:pt x="344599" y="17086"/>
                  </a:lnTo>
                  <a:lnTo>
                    <a:pt x="354597" y="32171"/>
                  </a:lnTo>
                  <a:lnTo>
                    <a:pt x="360233" y="45295"/>
                  </a:lnTo>
                  <a:lnTo>
                    <a:pt x="361047" y="61853"/>
                  </a:lnTo>
                  <a:lnTo>
                    <a:pt x="356743" y="94729"/>
                  </a:lnTo>
                  <a:lnTo>
                    <a:pt x="350519" y="135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95"/>
            <p:cNvSpPr/>
            <p:nvPr/>
          </p:nvSpPr>
          <p:spPr>
            <a:xfrm>
              <a:off x="3268979" y="975360"/>
              <a:ext cx="22862" cy="327661"/>
            </a:xfrm>
            <a:custGeom>
              <a:avLst/>
              <a:gdLst/>
              <a:ahLst/>
              <a:cxnLst/>
              <a:rect l="0" t="0" r="0" b="0"/>
              <a:pathLst>
                <a:path w="22862" h="327661">
                  <a:moveTo>
                    <a:pt x="22861" y="0"/>
                  </a:moveTo>
                  <a:lnTo>
                    <a:pt x="18816" y="0"/>
                  </a:lnTo>
                  <a:lnTo>
                    <a:pt x="17623" y="846"/>
                  </a:lnTo>
                  <a:lnTo>
                    <a:pt x="16828" y="2256"/>
                  </a:lnTo>
                  <a:lnTo>
                    <a:pt x="15710" y="10546"/>
                  </a:lnTo>
                  <a:lnTo>
                    <a:pt x="16149" y="40334"/>
                  </a:lnTo>
                  <a:lnTo>
                    <a:pt x="19648" y="69148"/>
                  </a:lnTo>
                  <a:lnTo>
                    <a:pt x="17764" y="95079"/>
                  </a:lnTo>
                  <a:lnTo>
                    <a:pt x="16361" y="123536"/>
                  </a:lnTo>
                  <a:lnTo>
                    <a:pt x="14893" y="153118"/>
                  </a:lnTo>
                  <a:lnTo>
                    <a:pt x="11416" y="183199"/>
                  </a:lnTo>
                  <a:lnTo>
                    <a:pt x="9308" y="211244"/>
                  </a:lnTo>
                  <a:lnTo>
                    <a:pt x="5862" y="248574"/>
                  </a:lnTo>
                  <a:lnTo>
                    <a:pt x="1736" y="278827"/>
                  </a:lnTo>
                  <a:lnTo>
                    <a:pt x="67" y="316783"/>
                  </a:lnTo>
                  <a:lnTo>
                    <a:pt x="0" y="3276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96"/>
            <p:cNvSpPr/>
            <p:nvPr/>
          </p:nvSpPr>
          <p:spPr>
            <a:xfrm>
              <a:off x="2247908" y="1013654"/>
              <a:ext cx="167632" cy="302818"/>
            </a:xfrm>
            <a:custGeom>
              <a:avLst/>
              <a:gdLst/>
              <a:ahLst/>
              <a:cxnLst/>
              <a:rect l="0" t="0" r="0" b="0"/>
              <a:pathLst>
                <a:path w="167632" h="302818">
                  <a:moveTo>
                    <a:pt x="76192" y="60765"/>
                  </a:moveTo>
                  <a:lnTo>
                    <a:pt x="69630" y="60765"/>
                  </a:lnTo>
                  <a:lnTo>
                    <a:pt x="57248" y="72117"/>
                  </a:lnTo>
                  <a:lnTo>
                    <a:pt x="55071" y="81050"/>
                  </a:lnTo>
                  <a:lnTo>
                    <a:pt x="51589" y="98103"/>
                  </a:lnTo>
                  <a:lnTo>
                    <a:pt x="42826" y="127125"/>
                  </a:lnTo>
                  <a:lnTo>
                    <a:pt x="35448" y="155593"/>
                  </a:lnTo>
                  <a:lnTo>
                    <a:pt x="27900" y="185476"/>
                  </a:lnTo>
                  <a:lnTo>
                    <a:pt x="16257" y="219824"/>
                  </a:lnTo>
                  <a:lnTo>
                    <a:pt x="8473" y="257190"/>
                  </a:lnTo>
                  <a:lnTo>
                    <a:pt x="847" y="292289"/>
                  </a:lnTo>
                  <a:lnTo>
                    <a:pt x="104" y="302817"/>
                  </a:lnTo>
                  <a:lnTo>
                    <a:pt x="0" y="293841"/>
                  </a:lnTo>
                  <a:lnTo>
                    <a:pt x="6553" y="257940"/>
                  </a:lnTo>
                  <a:lnTo>
                    <a:pt x="11343" y="227654"/>
                  </a:lnTo>
                  <a:lnTo>
                    <a:pt x="18125" y="191870"/>
                  </a:lnTo>
                  <a:lnTo>
                    <a:pt x="25266" y="164754"/>
                  </a:lnTo>
                  <a:lnTo>
                    <a:pt x="33238" y="136616"/>
                  </a:lnTo>
                  <a:lnTo>
                    <a:pt x="39602" y="109999"/>
                  </a:lnTo>
                  <a:lnTo>
                    <a:pt x="47947" y="75258"/>
                  </a:lnTo>
                  <a:lnTo>
                    <a:pt x="55781" y="43517"/>
                  </a:lnTo>
                  <a:lnTo>
                    <a:pt x="66013" y="15463"/>
                  </a:lnTo>
                  <a:lnTo>
                    <a:pt x="71103" y="7329"/>
                  </a:lnTo>
                  <a:lnTo>
                    <a:pt x="76187" y="3148"/>
                  </a:lnTo>
                  <a:lnTo>
                    <a:pt x="82304" y="465"/>
                  </a:lnTo>
                  <a:lnTo>
                    <a:pt x="87411" y="0"/>
                  </a:lnTo>
                  <a:lnTo>
                    <a:pt x="87904" y="783"/>
                  </a:lnTo>
                  <a:lnTo>
                    <a:pt x="87387" y="2149"/>
                  </a:lnTo>
                  <a:lnTo>
                    <a:pt x="86195" y="3908"/>
                  </a:lnTo>
                  <a:lnTo>
                    <a:pt x="87127" y="10377"/>
                  </a:lnTo>
                  <a:lnTo>
                    <a:pt x="90157" y="23539"/>
                  </a:lnTo>
                  <a:lnTo>
                    <a:pt x="97346" y="55110"/>
                  </a:lnTo>
                  <a:lnTo>
                    <a:pt x="106837" y="92134"/>
                  </a:lnTo>
                  <a:lnTo>
                    <a:pt x="114341" y="124246"/>
                  </a:lnTo>
                  <a:lnTo>
                    <a:pt x="124184" y="158314"/>
                  </a:lnTo>
                  <a:lnTo>
                    <a:pt x="135567" y="189858"/>
                  </a:lnTo>
                  <a:lnTo>
                    <a:pt x="146997" y="222767"/>
                  </a:lnTo>
                  <a:lnTo>
                    <a:pt x="153938" y="248599"/>
                  </a:lnTo>
                  <a:lnTo>
                    <a:pt x="157313" y="255160"/>
                  </a:lnTo>
                  <a:lnTo>
                    <a:pt x="158811" y="260899"/>
                  </a:lnTo>
                  <a:lnTo>
                    <a:pt x="160058" y="262767"/>
                  </a:lnTo>
                  <a:lnTo>
                    <a:pt x="161736" y="264014"/>
                  </a:lnTo>
                  <a:lnTo>
                    <a:pt x="167631" y="2665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97"/>
            <p:cNvSpPr/>
            <p:nvPr/>
          </p:nvSpPr>
          <p:spPr>
            <a:xfrm>
              <a:off x="2263139" y="1188719"/>
              <a:ext cx="121921" cy="53340"/>
            </a:xfrm>
            <a:custGeom>
              <a:avLst/>
              <a:gdLst/>
              <a:ahLst/>
              <a:cxnLst/>
              <a:rect l="0" t="0" r="0" b="0"/>
              <a:pathLst>
                <a:path w="121921" h="53340">
                  <a:moveTo>
                    <a:pt x="0" y="53339"/>
                  </a:moveTo>
                  <a:lnTo>
                    <a:pt x="10605" y="42735"/>
                  </a:lnTo>
                  <a:lnTo>
                    <a:pt x="46651" y="23856"/>
                  </a:lnTo>
                  <a:lnTo>
                    <a:pt x="81620" y="10859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98"/>
            <p:cNvSpPr/>
            <p:nvPr/>
          </p:nvSpPr>
          <p:spPr>
            <a:xfrm>
              <a:off x="2499452" y="1211578"/>
              <a:ext cx="15149" cy="251462"/>
            </a:xfrm>
            <a:custGeom>
              <a:avLst/>
              <a:gdLst/>
              <a:ahLst/>
              <a:cxnLst/>
              <a:rect l="0" t="0" r="0" b="0"/>
              <a:pathLst>
                <a:path w="15149" h="251462">
                  <a:moveTo>
                    <a:pt x="15148" y="0"/>
                  </a:moveTo>
                  <a:lnTo>
                    <a:pt x="15148" y="4047"/>
                  </a:lnTo>
                  <a:lnTo>
                    <a:pt x="8587" y="32564"/>
                  </a:lnTo>
                  <a:lnTo>
                    <a:pt x="7737" y="68302"/>
                  </a:lnTo>
                  <a:lnTo>
                    <a:pt x="7588" y="103024"/>
                  </a:lnTo>
                  <a:lnTo>
                    <a:pt x="7545" y="140123"/>
                  </a:lnTo>
                  <a:lnTo>
                    <a:pt x="7532" y="177079"/>
                  </a:lnTo>
                  <a:lnTo>
                    <a:pt x="6681" y="208161"/>
                  </a:lnTo>
                  <a:lnTo>
                    <a:pt x="221" y="245634"/>
                  </a:lnTo>
                  <a:lnTo>
                    <a:pt x="0" y="249734"/>
                  </a:lnTo>
                  <a:lnTo>
                    <a:pt x="815" y="250309"/>
                  </a:lnTo>
                  <a:lnTo>
                    <a:pt x="7527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99"/>
            <p:cNvSpPr/>
            <p:nvPr/>
          </p:nvSpPr>
          <p:spPr>
            <a:xfrm>
              <a:off x="2484118" y="1143354"/>
              <a:ext cx="195260" cy="197767"/>
            </a:xfrm>
            <a:custGeom>
              <a:avLst/>
              <a:gdLst/>
              <a:ahLst/>
              <a:cxnLst/>
              <a:rect l="0" t="0" r="0" b="0"/>
              <a:pathLst>
                <a:path w="195260" h="197767">
                  <a:moveTo>
                    <a:pt x="0" y="91085"/>
                  </a:moveTo>
                  <a:lnTo>
                    <a:pt x="0" y="80480"/>
                  </a:lnTo>
                  <a:lnTo>
                    <a:pt x="2258" y="75646"/>
                  </a:lnTo>
                  <a:lnTo>
                    <a:pt x="26493" y="42520"/>
                  </a:lnTo>
                  <a:lnTo>
                    <a:pt x="41811" y="28342"/>
                  </a:lnTo>
                  <a:lnTo>
                    <a:pt x="76690" y="8734"/>
                  </a:lnTo>
                  <a:lnTo>
                    <a:pt x="99206" y="2338"/>
                  </a:lnTo>
                  <a:lnTo>
                    <a:pt x="134922" y="0"/>
                  </a:lnTo>
                  <a:lnTo>
                    <a:pt x="146326" y="650"/>
                  </a:lnTo>
                  <a:lnTo>
                    <a:pt x="157039" y="3760"/>
                  </a:lnTo>
                  <a:lnTo>
                    <a:pt x="177714" y="18739"/>
                  </a:lnTo>
                  <a:lnTo>
                    <a:pt x="187922" y="28170"/>
                  </a:lnTo>
                  <a:lnTo>
                    <a:pt x="193588" y="40262"/>
                  </a:lnTo>
                  <a:lnTo>
                    <a:pt x="195259" y="54104"/>
                  </a:lnTo>
                  <a:lnTo>
                    <a:pt x="189435" y="85944"/>
                  </a:lnTo>
                  <a:lnTo>
                    <a:pt x="183254" y="104040"/>
                  </a:lnTo>
                  <a:lnTo>
                    <a:pt x="155492" y="140080"/>
                  </a:lnTo>
                  <a:lnTo>
                    <a:pt x="121324" y="167047"/>
                  </a:lnTo>
                  <a:lnTo>
                    <a:pt x="84438" y="189456"/>
                  </a:lnTo>
                  <a:lnTo>
                    <a:pt x="73934" y="194072"/>
                  </a:lnTo>
                  <a:lnTo>
                    <a:pt x="45722" y="1977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200"/>
            <p:cNvSpPr/>
            <p:nvPr/>
          </p:nvSpPr>
          <p:spPr>
            <a:xfrm>
              <a:off x="2766059" y="1150619"/>
              <a:ext cx="15242" cy="129044"/>
            </a:xfrm>
            <a:custGeom>
              <a:avLst/>
              <a:gdLst/>
              <a:ahLst/>
              <a:cxnLst/>
              <a:rect l="0" t="0" r="0" b="0"/>
              <a:pathLst>
                <a:path w="15242" h="129044">
                  <a:moveTo>
                    <a:pt x="15241" y="0"/>
                  </a:moveTo>
                  <a:lnTo>
                    <a:pt x="15241" y="32016"/>
                  </a:lnTo>
                  <a:lnTo>
                    <a:pt x="12982" y="53795"/>
                  </a:lnTo>
                  <a:lnTo>
                    <a:pt x="7480" y="90653"/>
                  </a:lnTo>
                  <a:lnTo>
                    <a:pt x="68" y="128422"/>
                  </a:lnTo>
                  <a:lnTo>
                    <a:pt x="31" y="129043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201"/>
            <p:cNvSpPr/>
            <p:nvPr/>
          </p:nvSpPr>
          <p:spPr>
            <a:xfrm>
              <a:off x="2766373" y="1051560"/>
              <a:ext cx="7307" cy="7619"/>
            </a:xfrm>
            <a:custGeom>
              <a:avLst/>
              <a:gdLst/>
              <a:ahLst/>
              <a:cxnLst/>
              <a:rect l="0" t="0" r="0" b="0"/>
              <a:pathLst>
                <a:path w="7307" h="7619">
                  <a:moveTo>
                    <a:pt x="7306" y="7618"/>
                  </a:moveTo>
                  <a:lnTo>
                    <a:pt x="0" y="313"/>
                  </a:lnTo>
                  <a:lnTo>
                    <a:pt x="73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202"/>
            <p:cNvSpPr/>
            <p:nvPr/>
          </p:nvSpPr>
          <p:spPr>
            <a:xfrm>
              <a:off x="2813834" y="1104900"/>
              <a:ext cx="142726" cy="182735"/>
            </a:xfrm>
            <a:custGeom>
              <a:avLst/>
              <a:gdLst/>
              <a:ahLst/>
              <a:cxnLst/>
              <a:rect l="0" t="0" r="0" b="0"/>
              <a:pathLst>
                <a:path w="142726" h="182735">
                  <a:moveTo>
                    <a:pt x="142725" y="0"/>
                  </a:moveTo>
                  <a:lnTo>
                    <a:pt x="138679" y="0"/>
                  </a:lnTo>
                  <a:lnTo>
                    <a:pt x="134436" y="2257"/>
                  </a:lnTo>
                  <a:lnTo>
                    <a:pt x="129727" y="5236"/>
                  </a:lnTo>
                  <a:lnTo>
                    <a:pt x="107828" y="14340"/>
                  </a:lnTo>
                  <a:lnTo>
                    <a:pt x="73563" y="36110"/>
                  </a:lnTo>
                  <a:lnTo>
                    <a:pt x="42000" y="69320"/>
                  </a:lnTo>
                  <a:lnTo>
                    <a:pt x="16901" y="103250"/>
                  </a:lnTo>
                  <a:lnTo>
                    <a:pt x="2567" y="130399"/>
                  </a:lnTo>
                  <a:lnTo>
                    <a:pt x="0" y="141492"/>
                  </a:lnTo>
                  <a:lnTo>
                    <a:pt x="1115" y="152068"/>
                  </a:lnTo>
                  <a:lnTo>
                    <a:pt x="4435" y="161564"/>
                  </a:lnTo>
                  <a:lnTo>
                    <a:pt x="8732" y="168609"/>
                  </a:lnTo>
                  <a:lnTo>
                    <a:pt x="19956" y="177334"/>
                  </a:lnTo>
                  <a:lnTo>
                    <a:pt x="34005" y="181236"/>
                  </a:lnTo>
                  <a:lnTo>
                    <a:pt x="68074" y="182734"/>
                  </a:lnTo>
                  <a:lnTo>
                    <a:pt x="90380" y="182004"/>
                  </a:lnTo>
                  <a:lnTo>
                    <a:pt x="104625" y="175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203"/>
            <p:cNvSpPr/>
            <p:nvPr/>
          </p:nvSpPr>
          <p:spPr>
            <a:xfrm>
              <a:off x="2983242" y="1112519"/>
              <a:ext cx="217159" cy="167128"/>
            </a:xfrm>
            <a:custGeom>
              <a:avLst/>
              <a:gdLst/>
              <a:ahLst/>
              <a:cxnLst/>
              <a:rect l="0" t="0" r="0" b="0"/>
              <a:pathLst>
                <a:path w="217159" h="167128">
                  <a:moveTo>
                    <a:pt x="95237" y="0"/>
                  </a:moveTo>
                  <a:lnTo>
                    <a:pt x="91193" y="0"/>
                  </a:lnTo>
                  <a:lnTo>
                    <a:pt x="90001" y="846"/>
                  </a:lnTo>
                  <a:lnTo>
                    <a:pt x="89205" y="2258"/>
                  </a:lnTo>
                  <a:lnTo>
                    <a:pt x="88677" y="4045"/>
                  </a:lnTo>
                  <a:lnTo>
                    <a:pt x="87476" y="5236"/>
                  </a:lnTo>
                  <a:lnTo>
                    <a:pt x="63930" y="18027"/>
                  </a:lnTo>
                  <a:lnTo>
                    <a:pt x="29148" y="50963"/>
                  </a:lnTo>
                  <a:lnTo>
                    <a:pt x="13943" y="70134"/>
                  </a:lnTo>
                  <a:lnTo>
                    <a:pt x="8307" y="84511"/>
                  </a:lnTo>
                  <a:lnTo>
                    <a:pt x="0" y="120317"/>
                  </a:lnTo>
                  <a:lnTo>
                    <a:pt x="1545" y="129111"/>
                  </a:lnTo>
                  <a:lnTo>
                    <a:pt x="7176" y="138821"/>
                  </a:lnTo>
                  <a:lnTo>
                    <a:pt x="14206" y="147060"/>
                  </a:lnTo>
                  <a:lnTo>
                    <a:pt x="25696" y="154863"/>
                  </a:lnTo>
                  <a:lnTo>
                    <a:pt x="39825" y="158491"/>
                  </a:lnTo>
                  <a:lnTo>
                    <a:pt x="47466" y="157084"/>
                  </a:lnTo>
                  <a:lnTo>
                    <a:pt x="73738" y="142068"/>
                  </a:lnTo>
                  <a:lnTo>
                    <a:pt x="90081" y="125962"/>
                  </a:lnTo>
                  <a:lnTo>
                    <a:pt x="96613" y="116380"/>
                  </a:lnTo>
                  <a:lnTo>
                    <a:pt x="107729" y="81252"/>
                  </a:lnTo>
                  <a:lnTo>
                    <a:pt x="110369" y="55291"/>
                  </a:lnTo>
                  <a:lnTo>
                    <a:pt x="111317" y="66451"/>
                  </a:lnTo>
                  <a:lnTo>
                    <a:pt x="114520" y="71303"/>
                  </a:lnTo>
                  <a:lnTo>
                    <a:pt x="117391" y="92636"/>
                  </a:lnTo>
                  <a:lnTo>
                    <a:pt x="118882" y="125188"/>
                  </a:lnTo>
                  <a:lnTo>
                    <a:pt x="124163" y="144056"/>
                  </a:lnTo>
                  <a:lnTo>
                    <a:pt x="128695" y="152360"/>
                  </a:lnTo>
                  <a:lnTo>
                    <a:pt x="140051" y="161796"/>
                  </a:lnTo>
                  <a:lnTo>
                    <a:pt x="149304" y="165042"/>
                  </a:lnTo>
                  <a:lnTo>
                    <a:pt x="169040" y="167127"/>
                  </a:lnTo>
                  <a:lnTo>
                    <a:pt x="179121" y="162897"/>
                  </a:lnTo>
                  <a:lnTo>
                    <a:pt x="217158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SMARTInkShape-204"/>
          <p:cNvSpPr/>
          <p:nvPr/>
        </p:nvSpPr>
        <p:spPr>
          <a:xfrm>
            <a:off x="366874" y="472973"/>
            <a:ext cx="1032622" cy="577550"/>
          </a:xfrm>
          <a:custGeom>
            <a:avLst/>
            <a:gdLst/>
            <a:ahLst/>
            <a:cxnLst/>
            <a:rect l="0" t="0" r="0" b="0"/>
            <a:pathLst>
              <a:path w="1032622" h="577550">
                <a:moveTo>
                  <a:pt x="989484" y="60427"/>
                </a:moveTo>
                <a:lnTo>
                  <a:pt x="989484" y="42513"/>
                </a:lnTo>
                <a:lnTo>
                  <a:pt x="981395" y="30941"/>
                </a:lnTo>
                <a:lnTo>
                  <a:pt x="958609" y="15172"/>
                </a:lnTo>
                <a:lnTo>
                  <a:pt x="947822" y="10679"/>
                </a:lnTo>
                <a:lnTo>
                  <a:pt x="917943" y="5539"/>
                </a:lnTo>
                <a:lnTo>
                  <a:pt x="889547" y="1265"/>
                </a:lnTo>
                <a:lnTo>
                  <a:pt x="859686" y="0"/>
                </a:lnTo>
                <a:lnTo>
                  <a:pt x="827131" y="1881"/>
                </a:lnTo>
                <a:lnTo>
                  <a:pt x="790674" y="5544"/>
                </a:lnTo>
                <a:lnTo>
                  <a:pt x="764810" y="6400"/>
                </a:lnTo>
                <a:lnTo>
                  <a:pt x="736384" y="6782"/>
                </a:lnTo>
                <a:lnTo>
                  <a:pt x="706815" y="9209"/>
                </a:lnTo>
                <a:lnTo>
                  <a:pt x="676740" y="12262"/>
                </a:lnTo>
                <a:lnTo>
                  <a:pt x="646440" y="13620"/>
                </a:lnTo>
                <a:lnTo>
                  <a:pt x="613783" y="16482"/>
                </a:lnTo>
                <a:lnTo>
                  <a:pt x="580360" y="20575"/>
                </a:lnTo>
                <a:lnTo>
                  <a:pt x="548571" y="25216"/>
                </a:lnTo>
                <a:lnTo>
                  <a:pt x="517510" y="27844"/>
                </a:lnTo>
                <a:lnTo>
                  <a:pt x="485925" y="29859"/>
                </a:lnTo>
                <a:lnTo>
                  <a:pt x="452132" y="33576"/>
                </a:lnTo>
                <a:lnTo>
                  <a:pt x="419615" y="38050"/>
                </a:lnTo>
                <a:lnTo>
                  <a:pt x="389075" y="43708"/>
                </a:lnTo>
                <a:lnTo>
                  <a:pt x="361392" y="51867"/>
                </a:lnTo>
                <a:lnTo>
                  <a:pt x="332720" y="58880"/>
                </a:lnTo>
                <a:lnTo>
                  <a:pt x="303043" y="65666"/>
                </a:lnTo>
                <a:lnTo>
                  <a:pt x="272919" y="74326"/>
                </a:lnTo>
                <a:lnTo>
                  <a:pt x="244856" y="83820"/>
                </a:lnTo>
                <a:lnTo>
                  <a:pt x="218272" y="93683"/>
                </a:lnTo>
                <a:lnTo>
                  <a:pt x="192345" y="103712"/>
                </a:lnTo>
                <a:lnTo>
                  <a:pt x="166713" y="113812"/>
                </a:lnTo>
                <a:lnTo>
                  <a:pt x="130738" y="129020"/>
                </a:lnTo>
                <a:lnTo>
                  <a:pt x="98631" y="146507"/>
                </a:lnTo>
                <a:lnTo>
                  <a:pt x="72183" y="167776"/>
                </a:lnTo>
                <a:lnTo>
                  <a:pt x="44032" y="201764"/>
                </a:lnTo>
                <a:lnTo>
                  <a:pt x="20942" y="235853"/>
                </a:lnTo>
                <a:lnTo>
                  <a:pt x="10313" y="264428"/>
                </a:lnTo>
                <a:lnTo>
                  <a:pt x="2647" y="294344"/>
                </a:lnTo>
                <a:lnTo>
                  <a:pt x="0" y="324656"/>
                </a:lnTo>
                <a:lnTo>
                  <a:pt x="61" y="355087"/>
                </a:lnTo>
                <a:lnTo>
                  <a:pt x="5914" y="385552"/>
                </a:lnTo>
                <a:lnTo>
                  <a:pt x="18841" y="416027"/>
                </a:lnTo>
                <a:lnTo>
                  <a:pt x="38382" y="445659"/>
                </a:lnTo>
                <a:lnTo>
                  <a:pt x="67742" y="478857"/>
                </a:lnTo>
                <a:lnTo>
                  <a:pt x="94923" y="504446"/>
                </a:lnTo>
                <a:lnTo>
                  <a:pt x="129787" y="528960"/>
                </a:lnTo>
                <a:lnTo>
                  <a:pt x="155277" y="542138"/>
                </a:lnTo>
                <a:lnTo>
                  <a:pt x="183539" y="556459"/>
                </a:lnTo>
                <a:lnTo>
                  <a:pt x="213034" y="566777"/>
                </a:lnTo>
                <a:lnTo>
                  <a:pt x="244768" y="573338"/>
                </a:lnTo>
                <a:lnTo>
                  <a:pt x="281451" y="576254"/>
                </a:lnTo>
                <a:lnTo>
                  <a:pt x="318074" y="577549"/>
                </a:lnTo>
                <a:lnTo>
                  <a:pt x="355800" y="577278"/>
                </a:lnTo>
                <a:lnTo>
                  <a:pt x="376528" y="576021"/>
                </a:lnTo>
                <a:lnTo>
                  <a:pt x="397967" y="574337"/>
                </a:lnTo>
                <a:lnTo>
                  <a:pt x="419880" y="571520"/>
                </a:lnTo>
                <a:lnTo>
                  <a:pt x="442108" y="567949"/>
                </a:lnTo>
                <a:lnTo>
                  <a:pt x="464548" y="563874"/>
                </a:lnTo>
                <a:lnTo>
                  <a:pt x="487126" y="559465"/>
                </a:lnTo>
                <a:lnTo>
                  <a:pt x="509800" y="554831"/>
                </a:lnTo>
                <a:lnTo>
                  <a:pt x="532534" y="550050"/>
                </a:lnTo>
                <a:lnTo>
                  <a:pt x="555311" y="545169"/>
                </a:lnTo>
                <a:lnTo>
                  <a:pt x="578115" y="540220"/>
                </a:lnTo>
                <a:lnTo>
                  <a:pt x="600939" y="535229"/>
                </a:lnTo>
                <a:lnTo>
                  <a:pt x="623775" y="529362"/>
                </a:lnTo>
                <a:lnTo>
                  <a:pt x="646618" y="522910"/>
                </a:lnTo>
                <a:lnTo>
                  <a:pt x="669467" y="516068"/>
                </a:lnTo>
                <a:lnTo>
                  <a:pt x="691473" y="508968"/>
                </a:lnTo>
                <a:lnTo>
                  <a:pt x="712916" y="501693"/>
                </a:lnTo>
                <a:lnTo>
                  <a:pt x="733987" y="494304"/>
                </a:lnTo>
                <a:lnTo>
                  <a:pt x="754805" y="487685"/>
                </a:lnTo>
                <a:lnTo>
                  <a:pt x="775458" y="481579"/>
                </a:lnTo>
                <a:lnTo>
                  <a:pt x="796001" y="475815"/>
                </a:lnTo>
                <a:lnTo>
                  <a:pt x="815623" y="468586"/>
                </a:lnTo>
                <a:lnTo>
                  <a:pt x="853229" y="451522"/>
                </a:lnTo>
                <a:lnTo>
                  <a:pt x="887439" y="434906"/>
                </a:lnTo>
                <a:lnTo>
                  <a:pt x="918732" y="418209"/>
                </a:lnTo>
                <a:lnTo>
                  <a:pt x="946750" y="399499"/>
                </a:lnTo>
                <a:lnTo>
                  <a:pt x="982279" y="365879"/>
                </a:lnTo>
                <a:lnTo>
                  <a:pt x="1010209" y="333152"/>
                </a:lnTo>
                <a:lnTo>
                  <a:pt x="1026483" y="297962"/>
                </a:lnTo>
                <a:lnTo>
                  <a:pt x="1032621" y="260723"/>
                </a:lnTo>
                <a:lnTo>
                  <a:pt x="1026348" y="222879"/>
                </a:lnTo>
                <a:lnTo>
                  <a:pt x="1009721" y="188900"/>
                </a:lnTo>
                <a:lnTo>
                  <a:pt x="984662" y="153337"/>
                </a:lnTo>
                <a:lnTo>
                  <a:pt x="947698" y="120034"/>
                </a:lnTo>
                <a:lnTo>
                  <a:pt x="917008" y="101313"/>
                </a:lnTo>
                <a:lnTo>
                  <a:pt x="882766" y="85371"/>
                </a:lnTo>
                <a:lnTo>
                  <a:pt x="844971" y="72642"/>
                </a:lnTo>
                <a:lnTo>
                  <a:pt x="825409" y="68570"/>
                </a:lnTo>
                <a:lnTo>
                  <a:pt x="805593" y="65855"/>
                </a:lnTo>
                <a:lnTo>
                  <a:pt x="785610" y="64046"/>
                </a:lnTo>
                <a:lnTo>
                  <a:pt x="763822" y="62839"/>
                </a:lnTo>
                <a:lnTo>
                  <a:pt x="740829" y="62034"/>
                </a:lnTo>
                <a:lnTo>
                  <a:pt x="717035" y="61498"/>
                </a:lnTo>
                <a:lnTo>
                  <a:pt x="691012" y="63681"/>
                </a:lnTo>
                <a:lnTo>
                  <a:pt x="663503" y="67675"/>
                </a:lnTo>
                <a:lnTo>
                  <a:pt x="635003" y="72880"/>
                </a:lnTo>
                <a:lnTo>
                  <a:pt x="603338" y="78661"/>
                </a:lnTo>
                <a:lnTo>
                  <a:pt x="578004" y="83286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SMARTInkShape-Group21"/>
          <p:cNvGrpSpPr/>
          <p:nvPr/>
        </p:nvGrpSpPr>
        <p:grpSpPr>
          <a:xfrm>
            <a:off x="4229100" y="365759"/>
            <a:ext cx="1082040" cy="715594"/>
            <a:chOff x="4229100" y="365759"/>
            <a:chExt cx="1082040" cy="715594"/>
          </a:xfrm>
        </p:grpSpPr>
        <p:sp>
          <p:nvSpPr>
            <p:cNvPr id="50" name="SMARTInkShape-205"/>
            <p:cNvSpPr/>
            <p:nvPr/>
          </p:nvSpPr>
          <p:spPr>
            <a:xfrm>
              <a:off x="5029200" y="670560"/>
              <a:ext cx="281940" cy="53341"/>
            </a:xfrm>
            <a:custGeom>
              <a:avLst/>
              <a:gdLst/>
              <a:ahLst/>
              <a:cxnLst/>
              <a:rect l="0" t="0" r="0" b="0"/>
              <a:pathLst>
                <a:path w="281940" h="53341">
                  <a:moveTo>
                    <a:pt x="0" y="53340"/>
                  </a:moveTo>
                  <a:lnTo>
                    <a:pt x="0" y="46032"/>
                  </a:lnTo>
                  <a:lnTo>
                    <a:pt x="21092" y="37471"/>
                  </a:lnTo>
                  <a:lnTo>
                    <a:pt x="51970" y="30294"/>
                  </a:lnTo>
                  <a:lnTo>
                    <a:pt x="78977" y="25317"/>
                  </a:lnTo>
                  <a:lnTo>
                    <a:pt x="107913" y="20283"/>
                  </a:lnTo>
                  <a:lnTo>
                    <a:pt x="139965" y="15222"/>
                  </a:lnTo>
                  <a:lnTo>
                    <a:pt x="173120" y="10152"/>
                  </a:lnTo>
                  <a:lnTo>
                    <a:pt x="204789" y="5075"/>
                  </a:lnTo>
                  <a:lnTo>
                    <a:pt x="231282" y="2256"/>
                  </a:lnTo>
                  <a:lnTo>
                    <a:pt x="267794" y="445"/>
                  </a:lnTo>
                  <a:lnTo>
                    <a:pt x="2819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206"/>
            <p:cNvSpPr/>
            <p:nvPr/>
          </p:nvSpPr>
          <p:spPr>
            <a:xfrm>
              <a:off x="5158739" y="441959"/>
              <a:ext cx="53342" cy="358142"/>
            </a:xfrm>
            <a:custGeom>
              <a:avLst/>
              <a:gdLst/>
              <a:ahLst/>
              <a:cxnLst/>
              <a:rect l="0" t="0" r="0" b="0"/>
              <a:pathLst>
                <a:path w="53342" h="358142">
                  <a:moveTo>
                    <a:pt x="0" y="0"/>
                  </a:moveTo>
                  <a:lnTo>
                    <a:pt x="4045" y="0"/>
                  </a:lnTo>
                  <a:lnTo>
                    <a:pt x="5237" y="847"/>
                  </a:lnTo>
                  <a:lnTo>
                    <a:pt x="6032" y="2258"/>
                  </a:lnTo>
                  <a:lnTo>
                    <a:pt x="7411" y="7760"/>
                  </a:lnTo>
                  <a:lnTo>
                    <a:pt x="7527" y="11351"/>
                  </a:lnTo>
                  <a:lnTo>
                    <a:pt x="19765" y="42701"/>
                  </a:lnTo>
                  <a:lnTo>
                    <a:pt x="24506" y="79868"/>
                  </a:lnTo>
                  <a:lnTo>
                    <a:pt x="30968" y="117645"/>
                  </a:lnTo>
                  <a:lnTo>
                    <a:pt x="35777" y="145420"/>
                  </a:lnTo>
                  <a:lnTo>
                    <a:pt x="40737" y="171876"/>
                  </a:lnTo>
                  <a:lnTo>
                    <a:pt x="45763" y="200002"/>
                  </a:lnTo>
                  <a:lnTo>
                    <a:pt x="49972" y="228589"/>
                  </a:lnTo>
                  <a:lnTo>
                    <a:pt x="51844" y="255407"/>
                  </a:lnTo>
                  <a:lnTo>
                    <a:pt x="52897" y="290260"/>
                  </a:lnTo>
                  <a:lnTo>
                    <a:pt x="53252" y="325446"/>
                  </a:lnTo>
                  <a:lnTo>
                    <a:pt x="53341" y="3581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207"/>
            <p:cNvSpPr/>
            <p:nvPr/>
          </p:nvSpPr>
          <p:spPr>
            <a:xfrm>
              <a:off x="4754879" y="449672"/>
              <a:ext cx="251461" cy="435882"/>
            </a:xfrm>
            <a:custGeom>
              <a:avLst/>
              <a:gdLst/>
              <a:ahLst/>
              <a:cxnLst/>
              <a:rect l="0" t="0" r="0" b="0"/>
              <a:pathLst>
                <a:path w="251461" h="435882">
                  <a:moveTo>
                    <a:pt x="0" y="7528"/>
                  </a:moveTo>
                  <a:lnTo>
                    <a:pt x="0" y="3481"/>
                  </a:lnTo>
                  <a:lnTo>
                    <a:pt x="846" y="2291"/>
                  </a:lnTo>
                  <a:lnTo>
                    <a:pt x="2258" y="1496"/>
                  </a:lnTo>
                  <a:lnTo>
                    <a:pt x="13867" y="0"/>
                  </a:lnTo>
                  <a:lnTo>
                    <a:pt x="25726" y="10522"/>
                  </a:lnTo>
                  <a:lnTo>
                    <a:pt x="33117" y="21866"/>
                  </a:lnTo>
                  <a:lnTo>
                    <a:pt x="37962" y="53038"/>
                  </a:lnTo>
                  <a:lnTo>
                    <a:pt x="43044" y="82725"/>
                  </a:lnTo>
                  <a:lnTo>
                    <a:pt x="44928" y="118802"/>
                  </a:lnTo>
                  <a:lnTo>
                    <a:pt x="45367" y="146730"/>
                  </a:lnTo>
                  <a:lnTo>
                    <a:pt x="45564" y="178332"/>
                  </a:lnTo>
                  <a:lnTo>
                    <a:pt x="45650" y="211288"/>
                  </a:lnTo>
                  <a:lnTo>
                    <a:pt x="45688" y="242867"/>
                  </a:lnTo>
                  <a:lnTo>
                    <a:pt x="45707" y="273836"/>
                  </a:lnTo>
                  <a:lnTo>
                    <a:pt x="46560" y="302840"/>
                  </a:lnTo>
                  <a:lnTo>
                    <a:pt x="50955" y="337362"/>
                  </a:lnTo>
                  <a:lnTo>
                    <a:pt x="52869" y="369954"/>
                  </a:lnTo>
                  <a:lnTo>
                    <a:pt x="53246" y="384859"/>
                  </a:lnTo>
                  <a:lnTo>
                    <a:pt x="55556" y="389154"/>
                  </a:lnTo>
                  <a:lnTo>
                    <a:pt x="57357" y="391485"/>
                  </a:lnTo>
                  <a:lnTo>
                    <a:pt x="58558" y="392192"/>
                  </a:lnTo>
                  <a:lnTo>
                    <a:pt x="59360" y="391818"/>
                  </a:lnTo>
                  <a:lnTo>
                    <a:pt x="59893" y="390720"/>
                  </a:lnTo>
                  <a:lnTo>
                    <a:pt x="66949" y="360369"/>
                  </a:lnTo>
                  <a:lnTo>
                    <a:pt x="70355" y="331359"/>
                  </a:lnTo>
                  <a:lnTo>
                    <a:pt x="76726" y="293695"/>
                  </a:lnTo>
                  <a:lnTo>
                    <a:pt x="82361" y="265947"/>
                  </a:lnTo>
                  <a:lnTo>
                    <a:pt x="90510" y="239502"/>
                  </a:lnTo>
                  <a:lnTo>
                    <a:pt x="97517" y="213639"/>
                  </a:lnTo>
                  <a:lnTo>
                    <a:pt x="108481" y="179792"/>
                  </a:lnTo>
                  <a:lnTo>
                    <a:pt x="127356" y="149646"/>
                  </a:lnTo>
                  <a:lnTo>
                    <a:pt x="138300" y="136748"/>
                  </a:lnTo>
                  <a:lnTo>
                    <a:pt x="142153" y="135162"/>
                  </a:lnTo>
                  <a:lnTo>
                    <a:pt x="150951" y="135655"/>
                  </a:lnTo>
                  <a:lnTo>
                    <a:pt x="165424" y="140695"/>
                  </a:lnTo>
                  <a:lnTo>
                    <a:pt x="180436" y="151594"/>
                  </a:lnTo>
                  <a:lnTo>
                    <a:pt x="188285" y="165255"/>
                  </a:lnTo>
                  <a:lnTo>
                    <a:pt x="204267" y="201620"/>
                  </a:lnTo>
                  <a:lnTo>
                    <a:pt x="210665" y="235404"/>
                  </a:lnTo>
                  <a:lnTo>
                    <a:pt x="214421" y="262053"/>
                  </a:lnTo>
                  <a:lnTo>
                    <a:pt x="218065" y="290829"/>
                  </a:lnTo>
                  <a:lnTo>
                    <a:pt x="219685" y="320552"/>
                  </a:lnTo>
                  <a:lnTo>
                    <a:pt x="220404" y="348439"/>
                  </a:lnTo>
                  <a:lnTo>
                    <a:pt x="220809" y="383422"/>
                  </a:lnTo>
                  <a:lnTo>
                    <a:pt x="224992" y="417998"/>
                  </a:lnTo>
                  <a:lnTo>
                    <a:pt x="227530" y="433477"/>
                  </a:lnTo>
                  <a:lnTo>
                    <a:pt x="229581" y="435428"/>
                  </a:lnTo>
                  <a:lnTo>
                    <a:pt x="232639" y="435881"/>
                  </a:lnTo>
                  <a:lnTo>
                    <a:pt x="236373" y="435336"/>
                  </a:lnTo>
                  <a:lnTo>
                    <a:pt x="239709" y="433280"/>
                  </a:lnTo>
                  <a:lnTo>
                    <a:pt x="251460" y="4190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208"/>
            <p:cNvSpPr/>
            <p:nvPr/>
          </p:nvSpPr>
          <p:spPr>
            <a:xfrm>
              <a:off x="4503418" y="571500"/>
              <a:ext cx="249254" cy="509853"/>
            </a:xfrm>
            <a:custGeom>
              <a:avLst/>
              <a:gdLst/>
              <a:ahLst/>
              <a:cxnLst/>
              <a:rect l="0" t="0" r="0" b="0"/>
              <a:pathLst>
                <a:path w="249254" h="509853">
                  <a:moveTo>
                    <a:pt x="205741" y="0"/>
                  </a:moveTo>
                  <a:lnTo>
                    <a:pt x="199181" y="0"/>
                  </a:lnTo>
                  <a:lnTo>
                    <a:pt x="165028" y="15438"/>
                  </a:lnTo>
                  <a:lnTo>
                    <a:pt x="136646" y="29484"/>
                  </a:lnTo>
                  <a:lnTo>
                    <a:pt x="101343" y="54648"/>
                  </a:lnTo>
                  <a:lnTo>
                    <a:pt x="69031" y="86336"/>
                  </a:lnTo>
                  <a:lnTo>
                    <a:pt x="42235" y="120911"/>
                  </a:lnTo>
                  <a:lnTo>
                    <a:pt x="22330" y="152200"/>
                  </a:lnTo>
                  <a:lnTo>
                    <a:pt x="18392" y="167551"/>
                  </a:lnTo>
                  <a:lnTo>
                    <a:pt x="18898" y="180582"/>
                  </a:lnTo>
                  <a:lnTo>
                    <a:pt x="21946" y="191171"/>
                  </a:lnTo>
                  <a:lnTo>
                    <a:pt x="26124" y="198701"/>
                  </a:lnTo>
                  <a:lnTo>
                    <a:pt x="37280" y="207699"/>
                  </a:lnTo>
                  <a:lnTo>
                    <a:pt x="55356" y="211681"/>
                  </a:lnTo>
                  <a:lnTo>
                    <a:pt x="76798" y="208817"/>
                  </a:lnTo>
                  <a:lnTo>
                    <a:pt x="101562" y="199416"/>
                  </a:lnTo>
                  <a:lnTo>
                    <a:pt x="133445" y="177300"/>
                  </a:lnTo>
                  <a:lnTo>
                    <a:pt x="139743" y="165159"/>
                  </a:lnTo>
                  <a:lnTo>
                    <a:pt x="149354" y="130059"/>
                  </a:lnTo>
                  <a:lnTo>
                    <a:pt x="152321" y="92679"/>
                  </a:lnTo>
                  <a:lnTo>
                    <a:pt x="152390" y="85153"/>
                  </a:lnTo>
                  <a:lnTo>
                    <a:pt x="151547" y="85555"/>
                  </a:lnTo>
                  <a:lnTo>
                    <a:pt x="148353" y="88260"/>
                  </a:lnTo>
                  <a:lnTo>
                    <a:pt x="146369" y="92283"/>
                  </a:lnTo>
                  <a:lnTo>
                    <a:pt x="144875" y="119875"/>
                  </a:lnTo>
                  <a:lnTo>
                    <a:pt x="155396" y="153948"/>
                  </a:lnTo>
                  <a:lnTo>
                    <a:pt x="171274" y="190116"/>
                  </a:lnTo>
                  <a:lnTo>
                    <a:pt x="185746" y="224910"/>
                  </a:lnTo>
                  <a:lnTo>
                    <a:pt x="201604" y="262031"/>
                  </a:lnTo>
                  <a:lnTo>
                    <a:pt x="214909" y="287203"/>
                  </a:lnTo>
                  <a:lnTo>
                    <a:pt x="227032" y="314758"/>
                  </a:lnTo>
                  <a:lnTo>
                    <a:pt x="237217" y="342245"/>
                  </a:lnTo>
                  <a:lnTo>
                    <a:pt x="246864" y="376761"/>
                  </a:lnTo>
                  <a:lnTo>
                    <a:pt x="249253" y="407588"/>
                  </a:lnTo>
                  <a:lnTo>
                    <a:pt x="246811" y="424991"/>
                  </a:lnTo>
                  <a:lnTo>
                    <a:pt x="240645" y="438932"/>
                  </a:lnTo>
                  <a:lnTo>
                    <a:pt x="222890" y="461681"/>
                  </a:lnTo>
                  <a:lnTo>
                    <a:pt x="191757" y="481635"/>
                  </a:lnTo>
                  <a:lnTo>
                    <a:pt x="158011" y="494607"/>
                  </a:lnTo>
                  <a:lnTo>
                    <a:pt x="128946" y="502713"/>
                  </a:lnTo>
                  <a:lnTo>
                    <a:pt x="98885" y="508221"/>
                  </a:lnTo>
                  <a:lnTo>
                    <a:pt x="66272" y="509852"/>
                  </a:lnTo>
                  <a:lnTo>
                    <a:pt x="34313" y="508077"/>
                  </a:lnTo>
                  <a:lnTo>
                    <a:pt x="0" y="502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209"/>
            <p:cNvSpPr/>
            <p:nvPr/>
          </p:nvSpPr>
          <p:spPr>
            <a:xfrm>
              <a:off x="4430448" y="464819"/>
              <a:ext cx="4393" cy="15241"/>
            </a:xfrm>
            <a:custGeom>
              <a:avLst/>
              <a:gdLst/>
              <a:ahLst/>
              <a:cxnLst/>
              <a:rect l="0" t="0" r="0" b="0"/>
              <a:pathLst>
                <a:path w="4393" h="15241">
                  <a:moveTo>
                    <a:pt x="4392" y="0"/>
                  </a:moveTo>
                  <a:lnTo>
                    <a:pt x="347" y="0"/>
                  </a:lnTo>
                  <a:lnTo>
                    <a:pt x="0" y="847"/>
                  </a:lnTo>
                  <a:lnTo>
                    <a:pt x="3274" y="8288"/>
                  </a:lnTo>
                  <a:lnTo>
                    <a:pt x="4392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210"/>
            <p:cNvSpPr/>
            <p:nvPr/>
          </p:nvSpPr>
          <p:spPr>
            <a:xfrm>
              <a:off x="4411979" y="601980"/>
              <a:ext cx="15240" cy="167640"/>
            </a:xfrm>
            <a:custGeom>
              <a:avLst/>
              <a:gdLst/>
              <a:ahLst/>
              <a:cxnLst/>
              <a:rect l="0" t="0" r="0" b="0"/>
              <a:pathLst>
                <a:path w="15240" h="167640">
                  <a:moveTo>
                    <a:pt x="15239" y="0"/>
                  </a:moveTo>
                  <a:lnTo>
                    <a:pt x="12983" y="24865"/>
                  </a:lnTo>
                  <a:lnTo>
                    <a:pt x="8679" y="61825"/>
                  </a:lnTo>
                  <a:lnTo>
                    <a:pt x="3889" y="93484"/>
                  </a:lnTo>
                  <a:lnTo>
                    <a:pt x="769" y="128438"/>
                  </a:lnTo>
                  <a:lnTo>
                    <a:pt x="19" y="166013"/>
                  </a:lnTo>
                  <a:lnTo>
                    <a:pt x="0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211"/>
            <p:cNvSpPr/>
            <p:nvPr/>
          </p:nvSpPr>
          <p:spPr>
            <a:xfrm>
              <a:off x="4229100" y="365759"/>
              <a:ext cx="68239" cy="411480"/>
            </a:xfrm>
            <a:custGeom>
              <a:avLst/>
              <a:gdLst/>
              <a:ahLst/>
              <a:cxnLst/>
              <a:rect l="0" t="0" r="0" b="0"/>
              <a:pathLst>
                <a:path w="68239" h="411480">
                  <a:moveTo>
                    <a:pt x="53340" y="0"/>
                  </a:moveTo>
                  <a:lnTo>
                    <a:pt x="53340" y="4045"/>
                  </a:lnTo>
                  <a:lnTo>
                    <a:pt x="55596" y="8289"/>
                  </a:lnTo>
                  <a:lnTo>
                    <a:pt x="57384" y="10606"/>
                  </a:lnTo>
                  <a:lnTo>
                    <a:pt x="59371" y="17697"/>
                  </a:lnTo>
                  <a:lnTo>
                    <a:pt x="66852" y="54225"/>
                  </a:lnTo>
                  <a:lnTo>
                    <a:pt x="68238" y="92086"/>
                  </a:lnTo>
                  <a:lnTo>
                    <a:pt x="64434" y="127944"/>
                  </a:lnTo>
                  <a:lnTo>
                    <a:pt x="57944" y="165379"/>
                  </a:lnTo>
                  <a:lnTo>
                    <a:pt x="53128" y="195139"/>
                  </a:lnTo>
                  <a:lnTo>
                    <a:pt x="48166" y="227276"/>
                  </a:lnTo>
                  <a:lnTo>
                    <a:pt x="43138" y="258491"/>
                  </a:lnTo>
                  <a:lnTo>
                    <a:pt x="38081" y="287040"/>
                  </a:lnTo>
                  <a:lnTo>
                    <a:pt x="28216" y="324655"/>
                  </a:lnTo>
                  <a:lnTo>
                    <a:pt x="17803" y="359616"/>
                  </a:lnTo>
                  <a:lnTo>
                    <a:pt x="7628" y="396875"/>
                  </a:lnTo>
                  <a:lnTo>
                    <a:pt x="5931" y="399203"/>
                  </a:lnTo>
                  <a:lnTo>
                    <a:pt x="3955" y="400755"/>
                  </a:lnTo>
                  <a:lnTo>
                    <a:pt x="1756" y="404738"/>
                  </a:lnTo>
                  <a:lnTo>
                    <a:pt x="0" y="411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MARTInkShape-Group22"/>
          <p:cNvGrpSpPr/>
          <p:nvPr/>
        </p:nvGrpSpPr>
        <p:grpSpPr>
          <a:xfrm>
            <a:off x="967739" y="1764071"/>
            <a:ext cx="1249682" cy="1870670"/>
            <a:chOff x="967739" y="1764071"/>
            <a:chExt cx="1249682" cy="1870670"/>
          </a:xfrm>
        </p:grpSpPr>
        <p:sp>
          <p:nvSpPr>
            <p:cNvPr id="58" name="SMARTInkShape-212"/>
            <p:cNvSpPr/>
            <p:nvPr/>
          </p:nvSpPr>
          <p:spPr>
            <a:xfrm>
              <a:off x="967739" y="1805940"/>
              <a:ext cx="438340" cy="1165861"/>
            </a:xfrm>
            <a:custGeom>
              <a:avLst/>
              <a:gdLst/>
              <a:ahLst/>
              <a:cxnLst/>
              <a:rect l="0" t="0" r="0" b="0"/>
              <a:pathLst>
                <a:path w="438340" h="1165861">
                  <a:moveTo>
                    <a:pt x="160021" y="0"/>
                  </a:moveTo>
                  <a:lnTo>
                    <a:pt x="153460" y="0"/>
                  </a:lnTo>
                  <a:lnTo>
                    <a:pt x="156759" y="4045"/>
                  </a:lnTo>
                  <a:lnTo>
                    <a:pt x="157000" y="5236"/>
                  </a:lnTo>
                  <a:lnTo>
                    <a:pt x="156313" y="6031"/>
                  </a:lnTo>
                  <a:lnTo>
                    <a:pt x="155009" y="6560"/>
                  </a:lnTo>
                  <a:lnTo>
                    <a:pt x="154986" y="7760"/>
                  </a:lnTo>
                  <a:lnTo>
                    <a:pt x="157219" y="11351"/>
                  </a:lnTo>
                  <a:lnTo>
                    <a:pt x="193045" y="38815"/>
                  </a:lnTo>
                  <a:lnTo>
                    <a:pt x="230413" y="70900"/>
                  </a:lnTo>
                  <a:lnTo>
                    <a:pt x="266092" y="106985"/>
                  </a:lnTo>
                  <a:lnTo>
                    <a:pt x="298271" y="144820"/>
                  </a:lnTo>
                  <a:lnTo>
                    <a:pt x="327876" y="181351"/>
                  </a:lnTo>
                  <a:lnTo>
                    <a:pt x="349738" y="211119"/>
                  </a:lnTo>
                  <a:lnTo>
                    <a:pt x="368162" y="241388"/>
                  </a:lnTo>
                  <a:lnTo>
                    <a:pt x="388486" y="272653"/>
                  </a:lnTo>
                  <a:lnTo>
                    <a:pt x="405608" y="307504"/>
                  </a:lnTo>
                  <a:lnTo>
                    <a:pt x="420559" y="340502"/>
                  </a:lnTo>
                  <a:lnTo>
                    <a:pt x="429881" y="376714"/>
                  </a:lnTo>
                  <a:lnTo>
                    <a:pt x="432358" y="401673"/>
                  </a:lnTo>
                  <a:lnTo>
                    <a:pt x="435717" y="429134"/>
                  </a:lnTo>
                  <a:lnTo>
                    <a:pt x="438339" y="457426"/>
                  </a:lnTo>
                  <a:lnTo>
                    <a:pt x="436682" y="484111"/>
                  </a:lnTo>
                  <a:lnTo>
                    <a:pt x="435381" y="512340"/>
                  </a:lnTo>
                  <a:lnTo>
                    <a:pt x="433956" y="540973"/>
                  </a:lnTo>
                  <a:lnTo>
                    <a:pt x="430501" y="567810"/>
                  </a:lnTo>
                  <a:lnTo>
                    <a:pt x="423885" y="596106"/>
                  </a:lnTo>
                  <a:lnTo>
                    <a:pt x="415300" y="624769"/>
                  </a:lnTo>
                  <a:lnTo>
                    <a:pt x="405840" y="651619"/>
                  </a:lnTo>
                  <a:lnTo>
                    <a:pt x="395992" y="679922"/>
                  </a:lnTo>
                  <a:lnTo>
                    <a:pt x="385123" y="709434"/>
                  </a:lnTo>
                  <a:lnTo>
                    <a:pt x="371826" y="739484"/>
                  </a:lnTo>
                  <a:lnTo>
                    <a:pt x="357450" y="767515"/>
                  </a:lnTo>
                  <a:lnTo>
                    <a:pt x="342594" y="794931"/>
                  </a:lnTo>
                  <a:lnTo>
                    <a:pt x="327524" y="824049"/>
                  </a:lnTo>
                  <a:lnTo>
                    <a:pt x="310102" y="851666"/>
                  </a:lnTo>
                  <a:lnTo>
                    <a:pt x="291070" y="878051"/>
                  </a:lnTo>
                  <a:lnTo>
                    <a:pt x="271322" y="903889"/>
                  </a:lnTo>
                  <a:lnTo>
                    <a:pt x="248999" y="931742"/>
                  </a:lnTo>
                  <a:lnTo>
                    <a:pt x="225813" y="960207"/>
                  </a:lnTo>
                  <a:lnTo>
                    <a:pt x="204220" y="986970"/>
                  </a:lnTo>
                  <a:lnTo>
                    <a:pt x="173022" y="1021791"/>
                  </a:lnTo>
                  <a:lnTo>
                    <a:pt x="142330" y="1053558"/>
                  </a:lnTo>
                  <a:lnTo>
                    <a:pt x="111787" y="1080374"/>
                  </a:lnTo>
                  <a:lnTo>
                    <a:pt x="77209" y="1112190"/>
                  </a:lnTo>
                  <a:lnTo>
                    <a:pt x="42279" y="1146531"/>
                  </a:lnTo>
                  <a:lnTo>
                    <a:pt x="21841" y="1158815"/>
                  </a:lnTo>
                  <a:lnTo>
                    <a:pt x="0" y="1165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213"/>
            <p:cNvSpPr/>
            <p:nvPr/>
          </p:nvSpPr>
          <p:spPr>
            <a:xfrm>
              <a:off x="1356359" y="2019428"/>
              <a:ext cx="746762" cy="388493"/>
            </a:xfrm>
            <a:custGeom>
              <a:avLst/>
              <a:gdLst/>
              <a:ahLst/>
              <a:cxnLst/>
              <a:rect l="0" t="0" r="0" b="0"/>
              <a:pathLst>
                <a:path w="746762" h="388493">
                  <a:moveTo>
                    <a:pt x="0" y="30351"/>
                  </a:moveTo>
                  <a:lnTo>
                    <a:pt x="6561" y="23791"/>
                  </a:lnTo>
                  <a:lnTo>
                    <a:pt x="40156" y="12153"/>
                  </a:lnTo>
                  <a:lnTo>
                    <a:pt x="76471" y="2074"/>
                  </a:lnTo>
                  <a:lnTo>
                    <a:pt x="110779" y="307"/>
                  </a:lnTo>
                  <a:lnTo>
                    <a:pt x="140162" y="0"/>
                  </a:lnTo>
                  <a:lnTo>
                    <a:pt x="174348" y="744"/>
                  </a:lnTo>
                  <a:lnTo>
                    <a:pt x="207818" y="10423"/>
                  </a:lnTo>
                  <a:lnTo>
                    <a:pt x="232321" y="23600"/>
                  </a:lnTo>
                  <a:lnTo>
                    <a:pt x="267190" y="54329"/>
                  </a:lnTo>
                  <a:lnTo>
                    <a:pt x="295019" y="86170"/>
                  </a:lnTo>
                  <a:lnTo>
                    <a:pt x="311780" y="114906"/>
                  </a:lnTo>
                  <a:lnTo>
                    <a:pt x="320602" y="134818"/>
                  </a:lnTo>
                  <a:lnTo>
                    <a:pt x="327263" y="165068"/>
                  </a:lnTo>
                  <a:lnTo>
                    <a:pt x="338361" y="195480"/>
                  </a:lnTo>
                  <a:lnTo>
                    <a:pt x="352383" y="231582"/>
                  </a:lnTo>
                  <a:lnTo>
                    <a:pt x="363202" y="244247"/>
                  </a:lnTo>
                  <a:lnTo>
                    <a:pt x="395484" y="266175"/>
                  </a:lnTo>
                  <a:lnTo>
                    <a:pt x="426571" y="282768"/>
                  </a:lnTo>
                  <a:lnTo>
                    <a:pt x="462408" y="293352"/>
                  </a:lnTo>
                  <a:lnTo>
                    <a:pt x="497082" y="298579"/>
                  </a:lnTo>
                  <a:lnTo>
                    <a:pt x="526308" y="302866"/>
                  </a:lnTo>
                  <a:lnTo>
                    <a:pt x="556417" y="306394"/>
                  </a:lnTo>
                  <a:lnTo>
                    <a:pt x="592886" y="311127"/>
                  </a:lnTo>
                  <a:lnTo>
                    <a:pt x="629786" y="318145"/>
                  </a:lnTo>
                  <a:lnTo>
                    <a:pt x="662412" y="329942"/>
                  </a:lnTo>
                  <a:lnTo>
                    <a:pt x="695734" y="352402"/>
                  </a:lnTo>
                  <a:lnTo>
                    <a:pt x="732413" y="375679"/>
                  </a:lnTo>
                  <a:lnTo>
                    <a:pt x="746761" y="3884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214"/>
            <p:cNvSpPr/>
            <p:nvPr/>
          </p:nvSpPr>
          <p:spPr>
            <a:xfrm>
              <a:off x="1211579" y="2682808"/>
              <a:ext cx="693422" cy="433773"/>
            </a:xfrm>
            <a:custGeom>
              <a:avLst/>
              <a:gdLst/>
              <a:ahLst/>
              <a:cxnLst/>
              <a:rect l="0" t="0" r="0" b="0"/>
              <a:pathLst>
                <a:path w="693422" h="433773">
                  <a:moveTo>
                    <a:pt x="0" y="68011"/>
                  </a:moveTo>
                  <a:lnTo>
                    <a:pt x="4046" y="68011"/>
                  </a:lnTo>
                  <a:lnTo>
                    <a:pt x="8289" y="65754"/>
                  </a:lnTo>
                  <a:lnTo>
                    <a:pt x="39497" y="46542"/>
                  </a:lnTo>
                  <a:lnTo>
                    <a:pt x="72902" y="31221"/>
                  </a:lnTo>
                  <a:lnTo>
                    <a:pt x="106173" y="16847"/>
                  </a:lnTo>
                  <a:lnTo>
                    <a:pt x="142843" y="5909"/>
                  </a:lnTo>
                  <a:lnTo>
                    <a:pt x="180519" y="1351"/>
                  </a:lnTo>
                  <a:lnTo>
                    <a:pt x="214448" y="0"/>
                  </a:lnTo>
                  <a:lnTo>
                    <a:pt x="245950" y="3645"/>
                  </a:lnTo>
                  <a:lnTo>
                    <a:pt x="276733" y="10088"/>
                  </a:lnTo>
                  <a:lnTo>
                    <a:pt x="284395" y="14155"/>
                  </a:lnTo>
                  <a:lnTo>
                    <a:pt x="314082" y="46087"/>
                  </a:lnTo>
                  <a:lnTo>
                    <a:pt x="336298" y="76663"/>
                  </a:lnTo>
                  <a:lnTo>
                    <a:pt x="351976" y="114437"/>
                  </a:lnTo>
                  <a:lnTo>
                    <a:pt x="363934" y="144420"/>
                  </a:lnTo>
                  <a:lnTo>
                    <a:pt x="372839" y="174754"/>
                  </a:lnTo>
                  <a:lnTo>
                    <a:pt x="383434" y="211299"/>
                  </a:lnTo>
                  <a:lnTo>
                    <a:pt x="404515" y="244664"/>
                  </a:lnTo>
                  <a:lnTo>
                    <a:pt x="421552" y="264286"/>
                  </a:lnTo>
                  <a:lnTo>
                    <a:pt x="459005" y="294192"/>
                  </a:lnTo>
                  <a:lnTo>
                    <a:pt x="495538" y="314229"/>
                  </a:lnTo>
                  <a:lnTo>
                    <a:pt x="533432" y="333321"/>
                  </a:lnTo>
                  <a:lnTo>
                    <a:pt x="571505" y="351692"/>
                  </a:lnTo>
                  <a:lnTo>
                    <a:pt x="609601" y="375581"/>
                  </a:lnTo>
                  <a:lnTo>
                    <a:pt x="647701" y="400782"/>
                  </a:lnTo>
                  <a:lnTo>
                    <a:pt x="682815" y="427189"/>
                  </a:lnTo>
                  <a:lnTo>
                    <a:pt x="693421" y="4337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215"/>
            <p:cNvSpPr/>
            <p:nvPr/>
          </p:nvSpPr>
          <p:spPr>
            <a:xfrm>
              <a:off x="1043939" y="2971800"/>
              <a:ext cx="655321" cy="662941"/>
            </a:xfrm>
            <a:custGeom>
              <a:avLst/>
              <a:gdLst/>
              <a:ahLst/>
              <a:cxnLst/>
              <a:rect l="0" t="0" r="0" b="0"/>
              <a:pathLst>
                <a:path w="655321" h="662941">
                  <a:moveTo>
                    <a:pt x="0" y="0"/>
                  </a:moveTo>
                  <a:lnTo>
                    <a:pt x="32564" y="0"/>
                  </a:lnTo>
                  <a:lnTo>
                    <a:pt x="68855" y="2257"/>
                  </a:lnTo>
                  <a:lnTo>
                    <a:pt x="91522" y="10546"/>
                  </a:lnTo>
                  <a:lnTo>
                    <a:pt x="117891" y="28518"/>
                  </a:lnTo>
                  <a:lnTo>
                    <a:pt x="138560" y="54457"/>
                  </a:lnTo>
                  <a:lnTo>
                    <a:pt x="151673" y="88556"/>
                  </a:lnTo>
                  <a:lnTo>
                    <a:pt x="157547" y="121065"/>
                  </a:lnTo>
                  <a:lnTo>
                    <a:pt x="159288" y="152146"/>
                  </a:lnTo>
                  <a:lnTo>
                    <a:pt x="159803" y="182804"/>
                  </a:lnTo>
                  <a:lnTo>
                    <a:pt x="159956" y="213337"/>
                  </a:lnTo>
                  <a:lnTo>
                    <a:pt x="160008" y="249950"/>
                  </a:lnTo>
                  <a:lnTo>
                    <a:pt x="166101" y="281641"/>
                  </a:lnTo>
                  <a:lnTo>
                    <a:pt x="177932" y="315955"/>
                  </a:lnTo>
                  <a:lnTo>
                    <a:pt x="185197" y="324715"/>
                  </a:lnTo>
                  <a:lnTo>
                    <a:pt x="194917" y="331431"/>
                  </a:lnTo>
                  <a:lnTo>
                    <a:pt x="224111" y="342641"/>
                  </a:lnTo>
                  <a:lnTo>
                    <a:pt x="252388" y="348185"/>
                  </a:lnTo>
                  <a:lnTo>
                    <a:pt x="282215" y="349828"/>
                  </a:lnTo>
                  <a:lnTo>
                    <a:pt x="314760" y="352572"/>
                  </a:lnTo>
                  <a:lnTo>
                    <a:pt x="348956" y="361005"/>
                  </a:lnTo>
                  <a:lnTo>
                    <a:pt x="380537" y="371971"/>
                  </a:lnTo>
                  <a:lnTo>
                    <a:pt x="417504" y="387306"/>
                  </a:lnTo>
                  <a:lnTo>
                    <a:pt x="449265" y="412725"/>
                  </a:lnTo>
                  <a:lnTo>
                    <a:pt x="483594" y="449743"/>
                  </a:lnTo>
                  <a:lnTo>
                    <a:pt x="511238" y="480938"/>
                  </a:lnTo>
                  <a:lnTo>
                    <a:pt x="538901" y="516577"/>
                  </a:lnTo>
                  <a:lnTo>
                    <a:pt x="564967" y="552372"/>
                  </a:lnTo>
                  <a:lnTo>
                    <a:pt x="587062" y="582013"/>
                  </a:lnTo>
                  <a:lnTo>
                    <a:pt x="609696" y="612244"/>
                  </a:lnTo>
                  <a:lnTo>
                    <a:pt x="643197" y="650149"/>
                  </a:lnTo>
                  <a:lnTo>
                    <a:pt x="655320" y="662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216"/>
            <p:cNvSpPr/>
            <p:nvPr/>
          </p:nvSpPr>
          <p:spPr>
            <a:xfrm>
              <a:off x="1203960" y="1764071"/>
              <a:ext cx="1013461" cy="239989"/>
            </a:xfrm>
            <a:custGeom>
              <a:avLst/>
              <a:gdLst/>
              <a:ahLst/>
              <a:cxnLst/>
              <a:rect l="0" t="0" r="0" b="0"/>
              <a:pathLst>
                <a:path w="1013461" h="239989">
                  <a:moveTo>
                    <a:pt x="0" y="239988"/>
                  </a:moveTo>
                  <a:lnTo>
                    <a:pt x="2257" y="215122"/>
                  </a:lnTo>
                  <a:lnTo>
                    <a:pt x="6560" y="182207"/>
                  </a:lnTo>
                  <a:lnTo>
                    <a:pt x="15396" y="149020"/>
                  </a:lnTo>
                  <a:lnTo>
                    <a:pt x="34399" y="112047"/>
                  </a:lnTo>
                  <a:lnTo>
                    <a:pt x="56194" y="88062"/>
                  </a:lnTo>
                  <a:lnTo>
                    <a:pt x="87017" y="64869"/>
                  </a:lnTo>
                  <a:lnTo>
                    <a:pt x="123304" y="36534"/>
                  </a:lnTo>
                  <a:lnTo>
                    <a:pt x="155067" y="19686"/>
                  </a:lnTo>
                  <a:lnTo>
                    <a:pt x="189032" y="8485"/>
                  </a:lnTo>
                  <a:lnTo>
                    <a:pt x="220545" y="2908"/>
                  </a:lnTo>
                  <a:lnTo>
                    <a:pt x="240260" y="0"/>
                  </a:lnTo>
                  <a:lnTo>
                    <a:pt x="275870" y="5031"/>
                  </a:lnTo>
                  <a:lnTo>
                    <a:pt x="311221" y="14178"/>
                  </a:lnTo>
                  <a:lnTo>
                    <a:pt x="334924" y="29713"/>
                  </a:lnTo>
                  <a:lnTo>
                    <a:pt x="369559" y="65135"/>
                  </a:lnTo>
                  <a:lnTo>
                    <a:pt x="403105" y="95289"/>
                  </a:lnTo>
                  <a:lnTo>
                    <a:pt x="440274" y="118774"/>
                  </a:lnTo>
                  <a:lnTo>
                    <a:pt x="470153" y="129472"/>
                  </a:lnTo>
                  <a:lnTo>
                    <a:pt x="500454" y="137158"/>
                  </a:lnTo>
                  <a:lnTo>
                    <a:pt x="531729" y="139811"/>
                  </a:lnTo>
                  <a:lnTo>
                    <a:pt x="567429" y="140598"/>
                  </a:lnTo>
                  <a:lnTo>
                    <a:pt x="604819" y="139984"/>
                  </a:lnTo>
                  <a:lnTo>
                    <a:pt x="630052" y="136840"/>
                  </a:lnTo>
                  <a:lnTo>
                    <a:pt x="657637" y="132620"/>
                  </a:lnTo>
                  <a:lnTo>
                    <a:pt x="686829" y="127076"/>
                  </a:lnTo>
                  <a:lnTo>
                    <a:pt x="716737" y="118967"/>
                  </a:lnTo>
                  <a:lnTo>
                    <a:pt x="749221" y="109719"/>
                  </a:lnTo>
                  <a:lnTo>
                    <a:pt x="782567" y="100811"/>
                  </a:lnTo>
                  <a:lnTo>
                    <a:pt x="814320" y="94030"/>
                  </a:lnTo>
                  <a:lnTo>
                    <a:pt x="847624" y="88194"/>
                  </a:lnTo>
                  <a:lnTo>
                    <a:pt x="882182" y="83624"/>
                  </a:lnTo>
                  <a:lnTo>
                    <a:pt x="917296" y="81593"/>
                  </a:lnTo>
                  <a:lnTo>
                    <a:pt x="945885" y="82948"/>
                  </a:lnTo>
                  <a:lnTo>
                    <a:pt x="981020" y="86214"/>
                  </a:lnTo>
                  <a:lnTo>
                    <a:pt x="1013460" y="875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SMARTInkShape-Group23"/>
          <p:cNvGrpSpPr/>
          <p:nvPr/>
        </p:nvGrpSpPr>
        <p:grpSpPr>
          <a:xfrm>
            <a:off x="2636519" y="3672840"/>
            <a:ext cx="830582" cy="220980"/>
            <a:chOff x="2636519" y="3672840"/>
            <a:chExt cx="830582" cy="220980"/>
          </a:xfrm>
        </p:grpSpPr>
        <p:sp>
          <p:nvSpPr>
            <p:cNvPr id="64" name="SMARTInkShape-217"/>
            <p:cNvSpPr/>
            <p:nvPr/>
          </p:nvSpPr>
          <p:spPr>
            <a:xfrm>
              <a:off x="2636519" y="3672840"/>
              <a:ext cx="152401" cy="160020"/>
            </a:xfrm>
            <a:custGeom>
              <a:avLst/>
              <a:gdLst/>
              <a:ahLst/>
              <a:cxnLst/>
              <a:rect l="0" t="0" r="0" b="0"/>
              <a:pathLst>
                <a:path w="152401" h="160020">
                  <a:moveTo>
                    <a:pt x="0" y="160019"/>
                  </a:moveTo>
                  <a:lnTo>
                    <a:pt x="847" y="152243"/>
                  </a:lnTo>
                  <a:lnTo>
                    <a:pt x="10547" y="128003"/>
                  </a:lnTo>
                  <a:lnTo>
                    <a:pt x="32564" y="98756"/>
                  </a:lnTo>
                  <a:lnTo>
                    <a:pt x="67456" y="63283"/>
                  </a:lnTo>
                  <a:lnTo>
                    <a:pt x="98633" y="37941"/>
                  </a:lnTo>
                  <a:lnTo>
                    <a:pt x="134212" y="12747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218"/>
            <p:cNvSpPr/>
            <p:nvPr/>
          </p:nvSpPr>
          <p:spPr>
            <a:xfrm>
              <a:off x="3253740" y="3779519"/>
              <a:ext cx="213361" cy="114301"/>
            </a:xfrm>
            <a:custGeom>
              <a:avLst/>
              <a:gdLst/>
              <a:ahLst/>
              <a:cxnLst/>
              <a:rect l="0" t="0" r="0" b="0"/>
              <a:pathLst>
                <a:path w="213361" h="114301">
                  <a:moveTo>
                    <a:pt x="0" y="114300"/>
                  </a:moveTo>
                  <a:lnTo>
                    <a:pt x="4045" y="114300"/>
                  </a:lnTo>
                  <a:lnTo>
                    <a:pt x="34274" y="97723"/>
                  </a:lnTo>
                  <a:lnTo>
                    <a:pt x="64341" y="78909"/>
                  </a:lnTo>
                  <a:lnTo>
                    <a:pt x="102319" y="54143"/>
                  </a:lnTo>
                  <a:lnTo>
                    <a:pt x="133528" y="37611"/>
                  </a:lnTo>
                  <a:lnTo>
                    <a:pt x="152518" y="28460"/>
                  </a:lnTo>
                  <a:lnTo>
                    <a:pt x="186319" y="12649"/>
                  </a:lnTo>
                  <a:lnTo>
                    <a:pt x="2133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219"/>
            <p:cNvSpPr/>
            <p:nvPr/>
          </p:nvSpPr>
          <p:spPr>
            <a:xfrm>
              <a:off x="3055619" y="3787140"/>
              <a:ext cx="129541" cy="83820"/>
            </a:xfrm>
            <a:custGeom>
              <a:avLst/>
              <a:gdLst/>
              <a:ahLst/>
              <a:cxnLst/>
              <a:rect l="0" t="0" r="0" b="0"/>
              <a:pathLst>
                <a:path w="129541" h="83820">
                  <a:moveTo>
                    <a:pt x="0" y="83819"/>
                  </a:moveTo>
                  <a:lnTo>
                    <a:pt x="8091" y="79774"/>
                  </a:lnTo>
                  <a:lnTo>
                    <a:pt x="14321" y="73273"/>
                  </a:lnTo>
                  <a:lnTo>
                    <a:pt x="17167" y="69169"/>
                  </a:lnTo>
                  <a:lnTo>
                    <a:pt x="55267" y="43205"/>
                  </a:lnTo>
                  <a:lnTo>
                    <a:pt x="90316" y="18788"/>
                  </a:lnTo>
                  <a:lnTo>
                    <a:pt x="1295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220"/>
            <p:cNvSpPr/>
            <p:nvPr/>
          </p:nvSpPr>
          <p:spPr>
            <a:xfrm>
              <a:off x="2872740" y="3726180"/>
              <a:ext cx="160020" cy="114301"/>
            </a:xfrm>
            <a:custGeom>
              <a:avLst/>
              <a:gdLst/>
              <a:ahLst/>
              <a:cxnLst/>
              <a:rect l="0" t="0" r="0" b="0"/>
              <a:pathLst>
                <a:path w="160020" h="114301">
                  <a:moveTo>
                    <a:pt x="0" y="114300"/>
                  </a:moveTo>
                  <a:lnTo>
                    <a:pt x="6930" y="108216"/>
                  </a:lnTo>
                  <a:lnTo>
                    <a:pt x="40335" y="81725"/>
                  </a:lnTo>
                  <a:lnTo>
                    <a:pt x="77143" y="52926"/>
                  </a:lnTo>
                  <a:lnTo>
                    <a:pt x="106959" y="30357"/>
                  </a:lnTo>
                  <a:lnTo>
                    <a:pt x="143329" y="8066"/>
                  </a:lnTo>
                  <a:lnTo>
                    <a:pt x="160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221"/>
            <p:cNvSpPr/>
            <p:nvPr/>
          </p:nvSpPr>
          <p:spPr>
            <a:xfrm>
              <a:off x="2727959" y="3703319"/>
              <a:ext cx="152401" cy="144782"/>
            </a:xfrm>
            <a:custGeom>
              <a:avLst/>
              <a:gdLst/>
              <a:ahLst/>
              <a:cxnLst/>
              <a:rect l="0" t="0" r="0" b="0"/>
              <a:pathLst>
                <a:path w="152401" h="144782">
                  <a:moveTo>
                    <a:pt x="0" y="144781"/>
                  </a:moveTo>
                  <a:lnTo>
                    <a:pt x="0" y="140735"/>
                  </a:lnTo>
                  <a:lnTo>
                    <a:pt x="2258" y="136491"/>
                  </a:lnTo>
                  <a:lnTo>
                    <a:pt x="32564" y="104690"/>
                  </a:lnTo>
                  <a:lnTo>
                    <a:pt x="63065" y="69724"/>
                  </a:lnTo>
                  <a:lnTo>
                    <a:pt x="94416" y="41920"/>
                  </a:lnTo>
                  <a:lnTo>
                    <a:pt x="128623" y="16497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SMARTInkShape-Group24"/>
          <p:cNvGrpSpPr/>
          <p:nvPr/>
        </p:nvGrpSpPr>
        <p:grpSpPr>
          <a:xfrm>
            <a:off x="351432" y="2263140"/>
            <a:ext cx="662029" cy="411480"/>
            <a:chOff x="351432" y="2263140"/>
            <a:chExt cx="662029" cy="411480"/>
          </a:xfrm>
        </p:grpSpPr>
        <p:sp>
          <p:nvSpPr>
            <p:cNvPr id="70" name="SMARTInkShape-222"/>
            <p:cNvSpPr/>
            <p:nvPr/>
          </p:nvSpPr>
          <p:spPr>
            <a:xfrm>
              <a:off x="441960" y="2598419"/>
              <a:ext cx="541020" cy="76201"/>
            </a:xfrm>
            <a:custGeom>
              <a:avLst/>
              <a:gdLst/>
              <a:ahLst/>
              <a:cxnLst/>
              <a:rect l="0" t="0" r="0" b="0"/>
              <a:pathLst>
                <a:path w="541020" h="76201">
                  <a:moveTo>
                    <a:pt x="0" y="76200"/>
                  </a:moveTo>
                  <a:lnTo>
                    <a:pt x="12166" y="70964"/>
                  </a:lnTo>
                  <a:lnTo>
                    <a:pt x="46899" y="62706"/>
                  </a:lnTo>
                  <a:lnTo>
                    <a:pt x="78690" y="55441"/>
                  </a:lnTo>
                  <a:lnTo>
                    <a:pt x="107418" y="51705"/>
                  </a:lnTo>
                  <a:lnTo>
                    <a:pt x="137378" y="47494"/>
                  </a:lnTo>
                  <a:lnTo>
                    <a:pt x="169962" y="43988"/>
                  </a:lnTo>
                  <a:lnTo>
                    <a:pt x="204170" y="39845"/>
                  </a:lnTo>
                  <a:lnTo>
                    <a:pt x="235754" y="36360"/>
                  </a:lnTo>
                  <a:lnTo>
                    <a:pt x="271077" y="32223"/>
                  </a:lnTo>
                  <a:lnTo>
                    <a:pt x="297432" y="30408"/>
                  </a:lnTo>
                  <a:lnTo>
                    <a:pt x="331309" y="25473"/>
                  </a:lnTo>
                  <a:lnTo>
                    <a:pt x="361949" y="22788"/>
                  </a:lnTo>
                  <a:lnTo>
                    <a:pt x="397744" y="16982"/>
                  </a:lnTo>
                  <a:lnTo>
                    <a:pt x="427165" y="13499"/>
                  </a:lnTo>
                  <a:lnTo>
                    <a:pt x="463402" y="8781"/>
                  </a:lnTo>
                  <a:lnTo>
                    <a:pt x="496702" y="5516"/>
                  </a:lnTo>
                  <a:lnTo>
                    <a:pt x="534710" y="216"/>
                  </a:lnTo>
                  <a:lnTo>
                    <a:pt x="541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223"/>
            <p:cNvSpPr/>
            <p:nvPr/>
          </p:nvSpPr>
          <p:spPr>
            <a:xfrm>
              <a:off x="868679" y="2355065"/>
              <a:ext cx="144782" cy="174776"/>
            </a:xfrm>
            <a:custGeom>
              <a:avLst/>
              <a:gdLst/>
              <a:ahLst/>
              <a:cxnLst/>
              <a:rect l="0" t="0" r="0" b="0"/>
              <a:pathLst>
                <a:path w="144782" h="174776">
                  <a:moveTo>
                    <a:pt x="0" y="45235"/>
                  </a:moveTo>
                  <a:lnTo>
                    <a:pt x="0" y="63147"/>
                  </a:lnTo>
                  <a:lnTo>
                    <a:pt x="7150" y="98778"/>
                  </a:lnTo>
                  <a:lnTo>
                    <a:pt x="8258" y="108825"/>
                  </a:lnTo>
                  <a:lnTo>
                    <a:pt x="11949" y="123155"/>
                  </a:lnTo>
                  <a:lnTo>
                    <a:pt x="7626" y="159371"/>
                  </a:lnTo>
                  <a:lnTo>
                    <a:pt x="7621" y="141618"/>
                  </a:lnTo>
                  <a:lnTo>
                    <a:pt x="14770" y="105991"/>
                  </a:lnTo>
                  <a:lnTo>
                    <a:pt x="15878" y="95944"/>
                  </a:lnTo>
                  <a:lnTo>
                    <a:pt x="24635" y="60469"/>
                  </a:lnTo>
                  <a:lnTo>
                    <a:pt x="40744" y="24914"/>
                  </a:lnTo>
                  <a:lnTo>
                    <a:pt x="55890" y="5040"/>
                  </a:lnTo>
                  <a:lnTo>
                    <a:pt x="60965" y="1970"/>
                  </a:lnTo>
                  <a:lnTo>
                    <a:pt x="70840" y="242"/>
                  </a:lnTo>
                  <a:lnTo>
                    <a:pt x="75167" y="0"/>
                  </a:lnTo>
                  <a:lnTo>
                    <a:pt x="82232" y="1988"/>
                  </a:lnTo>
                  <a:lnTo>
                    <a:pt x="93667" y="10163"/>
                  </a:lnTo>
                  <a:lnTo>
                    <a:pt x="101508" y="21484"/>
                  </a:lnTo>
                  <a:lnTo>
                    <a:pt x="112461" y="55491"/>
                  </a:lnTo>
                  <a:lnTo>
                    <a:pt x="127324" y="90960"/>
                  </a:lnTo>
                  <a:lnTo>
                    <a:pt x="133456" y="126515"/>
                  </a:lnTo>
                  <a:lnTo>
                    <a:pt x="137943" y="164317"/>
                  </a:lnTo>
                  <a:lnTo>
                    <a:pt x="144781" y="1747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224"/>
            <p:cNvSpPr/>
            <p:nvPr/>
          </p:nvSpPr>
          <p:spPr>
            <a:xfrm>
              <a:off x="641390" y="2400300"/>
              <a:ext cx="165843" cy="144645"/>
            </a:xfrm>
            <a:custGeom>
              <a:avLst/>
              <a:gdLst/>
              <a:ahLst/>
              <a:cxnLst/>
              <a:rect l="0" t="0" r="0" b="0"/>
              <a:pathLst>
                <a:path w="165843" h="144645">
                  <a:moveTo>
                    <a:pt x="29170" y="0"/>
                  </a:moveTo>
                  <a:lnTo>
                    <a:pt x="17019" y="12997"/>
                  </a:lnTo>
                  <a:lnTo>
                    <a:pt x="10291" y="29484"/>
                  </a:lnTo>
                  <a:lnTo>
                    <a:pt x="10337" y="38786"/>
                  </a:lnTo>
                  <a:lnTo>
                    <a:pt x="11534" y="43637"/>
                  </a:lnTo>
                  <a:lnTo>
                    <a:pt x="9175" y="62600"/>
                  </a:lnTo>
                  <a:lnTo>
                    <a:pt x="0" y="96217"/>
                  </a:lnTo>
                  <a:lnTo>
                    <a:pt x="3123" y="111670"/>
                  </a:lnTo>
                  <a:lnTo>
                    <a:pt x="9411" y="122928"/>
                  </a:lnTo>
                  <a:lnTo>
                    <a:pt x="16636" y="131626"/>
                  </a:lnTo>
                  <a:lnTo>
                    <a:pt x="28184" y="139565"/>
                  </a:lnTo>
                  <a:lnTo>
                    <a:pt x="38285" y="143234"/>
                  </a:lnTo>
                  <a:lnTo>
                    <a:pt x="71645" y="144644"/>
                  </a:lnTo>
                  <a:lnTo>
                    <a:pt x="87381" y="140694"/>
                  </a:lnTo>
                  <a:lnTo>
                    <a:pt x="124612" y="120303"/>
                  </a:lnTo>
                  <a:lnTo>
                    <a:pt x="140610" y="107988"/>
                  </a:lnTo>
                  <a:lnTo>
                    <a:pt x="157999" y="83657"/>
                  </a:lnTo>
                  <a:lnTo>
                    <a:pt x="162627" y="73587"/>
                  </a:lnTo>
                  <a:lnTo>
                    <a:pt x="165842" y="52295"/>
                  </a:lnTo>
                  <a:lnTo>
                    <a:pt x="158540" y="26193"/>
                  </a:lnTo>
                  <a:lnTo>
                    <a:pt x="154965" y="20672"/>
                  </a:lnTo>
                  <a:lnTo>
                    <a:pt x="150554" y="17654"/>
                  </a:lnTo>
                  <a:lnTo>
                    <a:pt x="145772" y="15466"/>
                  </a:lnTo>
                  <a:lnTo>
                    <a:pt x="135849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225"/>
            <p:cNvSpPr/>
            <p:nvPr/>
          </p:nvSpPr>
          <p:spPr>
            <a:xfrm>
              <a:off x="351432" y="2263140"/>
              <a:ext cx="273408" cy="357691"/>
            </a:xfrm>
            <a:custGeom>
              <a:avLst/>
              <a:gdLst/>
              <a:ahLst/>
              <a:cxnLst/>
              <a:rect l="0" t="0" r="0" b="0"/>
              <a:pathLst>
                <a:path w="273408" h="357691">
                  <a:moveTo>
                    <a:pt x="273407" y="0"/>
                  </a:moveTo>
                  <a:lnTo>
                    <a:pt x="258717" y="846"/>
                  </a:lnTo>
                  <a:lnTo>
                    <a:pt x="226756" y="6560"/>
                  </a:lnTo>
                  <a:lnTo>
                    <a:pt x="191787" y="12647"/>
                  </a:lnTo>
                  <a:lnTo>
                    <a:pt x="157284" y="19243"/>
                  </a:lnTo>
                  <a:lnTo>
                    <a:pt x="128087" y="31666"/>
                  </a:lnTo>
                  <a:lnTo>
                    <a:pt x="91926" y="46989"/>
                  </a:lnTo>
                  <a:lnTo>
                    <a:pt x="55934" y="64252"/>
                  </a:lnTo>
                  <a:lnTo>
                    <a:pt x="19938" y="87962"/>
                  </a:lnTo>
                  <a:lnTo>
                    <a:pt x="6018" y="96242"/>
                  </a:lnTo>
                  <a:lnTo>
                    <a:pt x="2168" y="101476"/>
                  </a:lnTo>
                  <a:lnTo>
                    <a:pt x="0" y="109183"/>
                  </a:lnTo>
                  <a:lnTo>
                    <a:pt x="543" y="111735"/>
                  </a:lnTo>
                  <a:lnTo>
                    <a:pt x="5351" y="119372"/>
                  </a:lnTo>
                  <a:lnTo>
                    <a:pt x="12985" y="126997"/>
                  </a:lnTo>
                  <a:lnTo>
                    <a:pt x="35140" y="139699"/>
                  </a:lnTo>
                  <a:lnTo>
                    <a:pt x="66385" y="144623"/>
                  </a:lnTo>
                  <a:lnTo>
                    <a:pt x="90147" y="151412"/>
                  </a:lnTo>
                  <a:lnTo>
                    <a:pt x="123190" y="166190"/>
                  </a:lnTo>
                  <a:lnTo>
                    <a:pt x="158033" y="177513"/>
                  </a:lnTo>
                  <a:lnTo>
                    <a:pt x="181649" y="189380"/>
                  </a:lnTo>
                  <a:lnTo>
                    <a:pt x="217054" y="225125"/>
                  </a:lnTo>
                  <a:lnTo>
                    <a:pt x="228582" y="241023"/>
                  </a:lnTo>
                  <a:lnTo>
                    <a:pt x="233315" y="256457"/>
                  </a:lnTo>
                  <a:lnTo>
                    <a:pt x="232164" y="266663"/>
                  </a:lnTo>
                  <a:lnTo>
                    <a:pt x="217344" y="302258"/>
                  </a:lnTo>
                  <a:lnTo>
                    <a:pt x="205808" y="317499"/>
                  </a:lnTo>
                  <a:lnTo>
                    <a:pt x="191665" y="328694"/>
                  </a:lnTo>
                  <a:lnTo>
                    <a:pt x="158378" y="342701"/>
                  </a:lnTo>
                  <a:lnTo>
                    <a:pt x="120911" y="354727"/>
                  </a:lnTo>
                  <a:lnTo>
                    <a:pt x="86940" y="357690"/>
                  </a:lnTo>
                  <a:lnTo>
                    <a:pt x="49975" y="350353"/>
                  </a:lnTo>
                  <a:lnTo>
                    <a:pt x="29568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SMARTInkShape-Group25"/>
          <p:cNvGrpSpPr/>
          <p:nvPr/>
        </p:nvGrpSpPr>
        <p:grpSpPr>
          <a:xfrm>
            <a:off x="2857604" y="2446132"/>
            <a:ext cx="517952" cy="1295288"/>
            <a:chOff x="2857604" y="2446132"/>
            <a:chExt cx="517952" cy="1295288"/>
          </a:xfrm>
        </p:grpSpPr>
        <p:sp>
          <p:nvSpPr>
            <p:cNvPr id="75" name="SMARTInkShape-226"/>
            <p:cNvSpPr/>
            <p:nvPr/>
          </p:nvSpPr>
          <p:spPr>
            <a:xfrm>
              <a:off x="3139440" y="3081946"/>
              <a:ext cx="190396" cy="217514"/>
            </a:xfrm>
            <a:custGeom>
              <a:avLst/>
              <a:gdLst/>
              <a:ahLst/>
              <a:cxnLst/>
              <a:rect l="0" t="0" r="0" b="0"/>
              <a:pathLst>
                <a:path w="190396" h="217514">
                  <a:moveTo>
                    <a:pt x="15240" y="118454"/>
                  </a:moveTo>
                  <a:lnTo>
                    <a:pt x="15240" y="107848"/>
                  </a:lnTo>
                  <a:lnTo>
                    <a:pt x="17497" y="103015"/>
                  </a:lnTo>
                  <a:lnTo>
                    <a:pt x="20476" y="98045"/>
                  </a:lnTo>
                  <a:lnTo>
                    <a:pt x="23000" y="90487"/>
                  </a:lnTo>
                  <a:lnTo>
                    <a:pt x="40744" y="63632"/>
                  </a:lnTo>
                  <a:lnTo>
                    <a:pt x="65339" y="44009"/>
                  </a:lnTo>
                  <a:lnTo>
                    <a:pt x="74299" y="31955"/>
                  </a:lnTo>
                  <a:lnTo>
                    <a:pt x="92893" y="17170"/>
                  </a:lnTo>
                  <a:lnTo>
                    <a:pt x="100834" y="14172"/>
                  </a:lnTo>
                  <a:lnTo>
                    <a:pt x="135379" y="4106"/>
                  </a:lnTo>
                  <a:lnTo>
                    <a:pt x="152436" y="0"/>
                  </a:lnTo>
                  <a:lnTo>
                    <a:pt x="169515" y="3439"/>
                  </a:lnTo>
                  <a:lnTo>
                    <a:pt x="174965" y="6094"/>
                  </a:lnTo>
                  <a:lnTo>
                    <a:pt x="181316" y="10652"/>
                  </a:lnTo>
                  <a:lnTo>
                    <a:pt x="187807" y="22872"/>
                  </a:lnTo>
                  <a:lnTo>
                    <a:pt x="190145" y="36963"/>
                  </a:lnTo>
                  <a:lnTo>
                    <a:pt x="190395" y="48776"/>
                  </a:lnTo>
                  <a:lnTo>
                    <a:pt x="188195" y="55877"/>
                  </a:lnTo>
                  <a:lnTo>
                    <a:pt x="167579" y="89719"/>
                  </a:lnTo>
                  <a:lnTo>
                    <a:pt x="153422" y="108638"/>
                  </a:lnTo>
                  <a:lnTo>
                    <a:pt x="139557" y="122598"/>
                  </a:lnTo>
                  <a:lnTo>
                    <a:pt x="127052" y="131723"/>
                  </a:lnTo>
                  <a:lnTo>
                    <a:pt x="112554" y="147290"/>
                  </a:lnTo>
                  <a:lnTo>
                    <a:pt x="103364" y="152436"/>
                  </a:lnTo>
                  <a:lnTo>
                    <a:pt x="85924" y="157998"/>
                  </a:lnTo>
                  <a:lnTo>
                    <a:pt x="51607" y="186600"/>
                  </a:lnTo>
                  <a:lnTo>
                    <a:pt x="16377" y="212426"/>
                  </a:lnTo>
                  <a:lnTo>
                    <a:pt x="0" y="2175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227"/>
            <p:cNvSpPr/>
            <p:nvPr/>
          </p:nvSpPr>
          <p:spPr>
            <a:xfrm>
              <a:off x="3131819" y="2895600"/>
              <a:ext cx="22862" cy="167641"/>
            </a:xfrm>
            <a:custGeom>
              <a:avLst/>
              <a:gdLst/>
              <a:ahLst/>
              <a:cxnLst/>
              <a:rect l="0" t="0" r="0" b="0"/>
              <a:pathLst>
                <a:path w="22862" h="167641">
                  <a:moveTo>
                    <a:pt x="22861" y="0"/>
                  </a:moveTo>
                  <a:lnTo>
                    <a:pt x="16300" y="6560"/>
                  </a:lnTo>
                  <a:lnTo>
                    <a:pt x="14603" y="13494"/>
                  </a:lnTo>
                  <a:lnTo>
                    <a:pt x="10066" y="21401"/>
                  </a:lnTo>
                  <a:lnTo>
                    <a:pt x="7684" y="56680"/>
                  </a:lnTo>
                  <a:lnTo>
                    <a:pt x="5367" y="93744"/>
                  </a:lnTo>
                  <a:lnTo>
                    <a:pt x="472" y="129073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228"/>
            <p:cNvSpPr/>
            <p:nvPr/>
          </p:nvSpPr>
          <p:spPr>
            <a:xfrm>
              <a:off x="2987040" y="2872740"/>
              <a:ext cx="38101" cy="175261"/>
            </a:xfrm>
            <a:custGeom>
              <a:avLst/>
              <a:gdLst/>
              <a:ahLst/>
              <a:cxnLst/>
              <a:rect l="0" t="0" r="0" b="0"/>
              <a:pathLst>
                <a:path w="38101" h="175261">
                  <a:moveTo>
                    <a:pt x="38100" y="0"/>
                  </a:moveTo>
                  <a:lnTo>
                    <a:pt x="38100" y="4045"/>
                  </a:lnTo>
                  <a:lnTo>
                    <a:pt x="35842" y="8288"/>
                  </a:lnTo>
                  <a:lnTo>
                    <a:pt x="34055" y="10605"/>
                  </a:lnTo>
                  <a:lnTo>
                    <a:pt x="32068" y="17695"/>
                  </a:lnTo>
                  <a:lnTo>
                    <a:pt x="28692" y="31207"/>
                  </a:lnTo>
                  <a:lnTo>
                    <a:pt x="17340" y="61023"/>
                  </a:lnTo>
                  <a:lnTo>
                    <a:pt x="9392" y="97476"/>
                  </a:lnTo>
                  <a:lnTo>
                    <a:pt x="7006" y="119014"/>
                  </a:lnTo>
                  <a:lnTo>
                    <a:pt x="1090" y="142526"/>
                  </a:lnTo>
                  <a:lnTo>
                    <a:pt x="0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229"/>
            <p:cNvSpPr/>
            <p:nvPr/>
          </p:nvSpPr>
          <p:spPr>
            <a:xfrm>
              <a:off x="3055712" y="2446132"/>
              <a:ext cx="158757" cy="175149"/>
            </a:xfrm>
            <a:custGeom>
              <a:avLst/>
              <a:gdLst/>
              <a:ahLst/>
              <a:cxnLst/>
              <a:rect l="0" t="0" r="0" b="0"/>
              <a:pathLst>
                <a:path w="158757" h="175149">
                  <a:moveTo>
                    <a:pt x="7528" y="83708"/>
                  </a:moveTo>
                  <a:lnTo>
                    <a:pt x="3483" y="83708"/>
                  </a:lnTo>
                  <a:lnTo>
                    <a:pt x="2291" y="82861"/>
                  </a:lnTo>
                  <a:lnTo>
                    <a:pt x="1496" y="81450"/>
                  </a:lnTo>
                  <a:lnTo>
                    <a:pt x="221" y="73102"/>
                  </a:lnTo>
                  <a:lnTo>
                    <a:pt x="0" y="65795"/>
                  </a:lnTo>
                  <a:lnTo>
                    <a:pt x="2206" y="60789"/>
                  </a:lnTo>
                  <a:lnTo>
                    <a:pt x="35475" y="24441"/>
                  </a:lnTo>
                  <a:lnTo>
                    <a:pt x="40551" y="16162"/>
                  </a:lnTo>
                  <a:lnTo>
                    <a:pt x="43937" y="13277"/>
                  </a:lnTo>
                  <a:lnTo>
                    <a:pt x="66088" y="2777"/>
                  </a:lnTo>
                  <a:lnTo>
                    <a:pt x="97591" y="0"/>
                  </a:lnTo>
                  <a:lnTo>
                    <a:pt x="104847" y="2195"/>
                  </a:lnTo>
                  <a:lnTo>
                    <a:pt x="119058" y="12891"/>
                  </a:lnTo>
                  <a:lnTo>
                    <a:pt x="131660" y="22807"/>
                  </a:lnTo>
                  <a:lnTo>
                    <a:pt x="138898" y="27854"/>
                  </a:lnTo>
                  <a:lnTo>
                    <a:pt x="147970" y="40531"/>
                  </a:lnTo>
                  <a:lnTo>
                    <a:pt x="150380" y="47867"/>
                  </a:lnTo>
                  <a:lnTo>
                    <a:pt x="152298" y="55925"/>
                  </a:lnTo>
                  <a:lnTo>
                    <a:pt x="157291" y="66068"/>
                  </a:lnTo>
                  <a:lnTo>
                    <a:pt x="158756" y="74739"/>
                  </a:lnTo>
                  <a:lnTo>
                    <a:pt x="157149" y="81979"/>
                  </a:lnTo>
                  <a:lnTo>
                    <a:pt x="154459" y="88866"/>
                  </a:lnTo>
                  <a:lnTo>
                    <a:pt x="148546" y="111992"/>
                  </a:lnTo>
                  <a:lnTo>
                    <a:pt x="141887" y="119703"/>
                  </a:lnTo>
                  <a:lnTo>
                    <a:pt x="127859" y="131552"/>
                  </a:lnTo>
                  <a:lnTo>
                    <a:pt x="98979" y="167383"/>
                  </a:lnTo>
                  <a:lnTo>
                    <a:pt x="91347" y="1751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230"/>
            <p:cNvSpPr/>
            <p:nvPr/>
          </p:nvSpPr>
          <p:spPr>
            <a:xfrm>
              <a:off x="2857604" y="2514701"/>
              <a:ext cx="190397" cy="144680"/>
            </a:xfrm>
            <a:custGeom>
              <a:avLst/>
              <a:gdLst/>
              <a:ahLst/>
              <a:cxnLst/>
              <a:rect l="0" t="0" r="0" b="0"/>
              <a:pathLst>
                <a:path w="190397" h="144680">
                  <a:moveTo>
                    <a:pt x="137055" y="144679"/>
                  </a:moveTo>
                  <a:lnTo>
                    <a:pt x="101488" y="144679"/>
                  </a:lnTo>
                  <a:lnTo>
                    <a:pt x="81175" y="144679"/>
                  </a:lnTo>
                  <a:lnTo>
                    <a:pt x="76096" y="142421"/>
                  </a:lnTo>
                  <a:lnTo>
                    <a:pt x="73556" y="140633"/>
                  </a:lnTo>
                  <a:lnTo>
                    <a:pt x="54824" y="135272"/>
                  </a:lnTo>
                  <a:lnTo>
                    <a:pt x="17681" y="101492"/>
                  </a:lnTo>
                  <a:lnTo>
                    <a:pt x="12598" y="96416"/>
                  </a:lnTo>
                  <a:lnTo>
                    <a:pt x="9774" y="89079"/>
                  </a:lnTo>
                  <a:lnTo>
                    <a:pt x="7673" y="81021"/>
                  </a:lnTo>
                  <a:lnTo>
                    <a:pt x="1683" y="68949"/>
                  </a:lnTo>
                  <a:lnTo>
                    <a:pt x="0" y="50726"/>
                  </a:lnTo>
                  <a:lnTo>
                    <a:pt x="2200" y="45631"/>
                  </a:lnTo>
                  <a:lnTo>
                    <a:pt x="25335" y="20219"/>
                  </a:lnTo>
                  <a:lnTo>
                    <a:pt x="30393" y="17396"/>
                  </a:lnTo>
                  <a:lnTo>
                    <a:pt x="35463" y="15295"/>
                  </a:lnTo>
                  <a:lnTo>
                    <a:pt x="43078" y="10199"/>
                  </a:lnTo>
                  <a:lnTo>
                    <a:pt x="50696" y="7466"/>
                  </a:lnTo>
                  <a:lnTo>
                    <a:pt x="59162" y="2517"/>
                  </a:lnTo>
                  <a:lnTo>
                    <a:pt x="89987" y="0"/>
                  </a:lnTo>
                  <a:lnTo>
                    <a:pt x="97227" y="2201"/>
                  </a:lnTo>
                  <a:lnTo>
                    <a:pt x="112274" y="12055"/>
                  </a:lnTo>
                  <a:lnTo>
                    <a:pt x="127802" y="16787"/>
                  </a:lnTo>
                  <a:lnTo>
                    <a:pt x="161747" y="43098"/>
                  </a:lnTo>
                  <a:lnTo>
                    <a:pt x="190396" y="760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231"/>
            <p:cNvSpPr/>
            <p:nvPr/>
          </p:nvSpPr>
          <p:spPr>
            <a:xfrm>
              <a:off x="3200400" y="2545110"/>
              <a:ext cx="175156" cy="152343"/>
            </a:xfrm>
            <a:custGeom>
              <a:avLst/>
              <a:gdLst/>
              <a:ahLst/>
              <a:cxnLst/>
              <a:rect l="0" t="0" r="0" b="0"/>
              <a:pathLst>
                <a:path w="175156" h="152343">
                  <a:moveTo>
                    <a:pt x="15240" y="144749"/>
                  </a:moveTo>
                  <a:lnTo>
                    <a:pt x="19285" y="144749"/>
                  </a:lnTo>
                  <a:lnTo>
                    <a:pt x="20476" y="145596"/>
                  </a:lnTo>
                  <a:lnTo>
                    <a:pt x="21271" y="147007"/>
                  </a:lnTo>
                  <a:lnTo>
                    <a:pt x="21800" y="148795"/>
                  </a:lnTo>
                  <a:lnTo>
                    <a:pt x="23000" y="149986"/>
                  </a:lnTo>
                  <a:lnTo>
                    <a:pt x="26591" y="151310"/>
                  </a:lnTo>
                  <a:lnTo>
                    <a:pt x="52336" y="152342"/>
                  </a:lnTo>
                  <a:lnTo>
                    <a:pt x="59385" y="150099"/>
                  </a:lnTo>
                  <a:lnTo>
                    <a:pt x="65339" y="147127"/>
                  </a:lnTo>
                  <a:lnTo>
                    <a:pt x="100834" y="135384"/>
                  </a:lnTo>
                  <a:lnTo>
                    <a:pt x="112568" y="131250"/>
                  </a:lnTo>
                  <a:lnTo>
                    <a:pt x="123664" y="127767"/>
                  </a:lnTo>
                  <a:lnTo>
                    <a:pt x="135418" y="121373"/>
                  </a:lnTo>
                  <a:lnTo>
                    <a:pt x="162529" y="96481"/>
                  </a:lnTo>
                  <a:lnTo>
                    <a:pt x="165368" y="91406"/>
                  </a:lnTo>
                  <a:lnTo>
                    <a:pt x="167477" y="86328"/>
                  </a:lnTo>
                  <a:lnTo>
                    <a:pt x="172577" y="78709"/>
                  </a:lnTo>
                  <a:lnTo>
                    <a:pt x="174465" y="71090"/>
                  </a:lnTo>
                  <a:lnTo>
                    <a:pt x="175155" y="58390"/>
                  </a:lnTo>
                  <a:lnTo>
                    <a:pt x="167493" y="33695"/>
                  </a:lnTo>
                  <a:lnTo>
                    <a:pt x="157126" y="20383"/>
                  </a:lnTo>
                  <a:lnTo>
                    <a:pt x="152243" y="17509"/>
                  </a:lnTo>
                  <a:lnTo>
                    <a:pt x="147250" y="15385"/>
                  </a:lnTo>
                  <a:lnTo>
                    <a:pt x="139679" y="10275"/>
                  </a:lnTo>
                  <a:lnTo>
                    <a:pt x="109925" y="745"/>
                  </a:lnTo>
                  <a:lnTo>
                    <a:pt x="78321" y="0"/>
                  </a:lnTo>
                  <a:lnTo>
                    <a:pt x="70652" y="2241"/>
                  </a:lnTo>
                  <a:lnTo>
                    <a:pt x="63574" y="5212"/>
                  </a:lnTo>
                  <a:lnTo>
                    <a:pt x="50916" y="7732"/>
                  </a:lnTo>
                  <a:lnTo>
                    <a:pt x="24604" y="20729"/>
                  </a:lnTo>
                  <a:lnTo>
                    <a:pt x="18555" y="22743"/>
                  </a:lnTo>
                  <a:lnTo>
                    <a:pt x="13044" y="26460"/>
                  </a:lnTo>
                  <a:lnTo>
                    <a:pt x="10031" y="30934"/>
                  </a:lnTo>
                  <a:lnTo>
                    <a:pt x="7844" y="35745"/>
                  </a:lnTo>
                  <a:lnTo>
                    <a:pt x="0" y="456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232"/>
            <p:cNvSpPr/>
            <p:nvPr/>
          </p:nvSpPr>
          <p:spPr>
            <a:xfrm>
              <a:off x="3093720" y="2720340"/>
              <a:ext cx="198081" cy="175126"/>
            </a:xfrm>
            <a:custGeom>
              <a:avLst/>
              <a:gdLst/>
              <a:ahLst/>
              <a:cxnLst/>
              <a:rect l="0" t="0" r="0" b="0"/>
              <a:pathLst>
                <a:path w="198081" h="175126">
                  <a:moveTo>
                    <a:pt x="7620" y="38100"/>
                  </a:moveTo>
                  <a:lnTo>
                    <a:pt x="3575" y="38100"/>
                  </a:lnTo>
                  <a:lnTo>
                    <a:pt x="2383" y="38946"/>
                  </a:lnTo>
                  <a:lnTo>
                    <a:pt x="1588" y="40357"/>
                  </a:lnTo>
                  <a:lnTo>
                    <a:pt x="313" y="48705"/>
                  </a:lnTo>
                  <a:lnTo>
                    <a:pt x="2" y="85304"/>
                  </a:lnTo>
                  <a:lnTo>
                    <a:pt x="0" y="93667"/>
                  </a:lnTo>
                  <a:lnTo>
                    <a:pt x="9407" y="127468"/>
                  </a:lnTo>
                  <a:lnTo>
                    <a:pt x="35580" y="164866"/>
                  </a:lnTo>
                  <a:lnTo>
                    <a:pt x="40649" y="170076"/>
                  </a:lnTo>
                  <a:lnTo>
                    <a:pt x="47981" y="172956"/>
                  </a:lnTo>
                  <a:lnTo>
                    <a:pt x="81412" y="175125"/>
                  </a:lnTo>
                  <a:lnTo>
                    <a:pt x="101626" y="174386"/>
                  </a:lnTo>
                  <a:lnTo>
                    <a:pt x="137161" y="165851"/>
                  </a:lnTo>
                  <a:lnTo>
                    <a:pt x="161713" y="154704"/>
                  </a:lnTo>
                  <a:lnTo>
                    <a:pt x="193001" y="126997"/>
                  </a:lnTo>
                  <a:lnTo>
                    <a:pt x="195845" y="119660"/>
                  </a:lnTo>
                  <a:lnTo>
                    <a:pt x="198080" y="84947"/>
                  </a:lnTo>
                  <a:lnTo>
                    <a:pt x="195844" y="77830"/>
                  </a:lnTo>
                  <a:lnTo>
                    <a:pt x="192875" y="71844"/>
                  </a:lnTo>
                  <a:lnTo>
                    <a:pt x="190357" y="63714"/>
                  </a:lnTo>
                  <a:lnTo>
                    <a:pt x="172615" y="43188"/>
                  </a:lnTo>
                  <a:lnTo>
                    <a:pt x="135040" y="15240"/>
                  </a:lnTo>
                  <a:lnTo>
                    <a:pt x="123549" y="9877"/>
                  </a:lnTo>
                  <a:lnTo>
                    <a:pt x="117564" y="7776"/>
                  </a:lnTo>
                  <a:lnTo>
                    <a:pt x="108280" y="1191"/>
                  </a:lnTo>
                  <a:lnTo>
                    <a:pt x="103108" y="352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233"/>
            <p:cNvSpPr/>
            <p:nvPr/>
          </p:nvSpPr>
          <p:spPr>
            <a:xfrm>
              <a:off x="2872751" y="2689859"/>
              <a:ext cx="205730" cy="213331"/>
            </a:xfrm>
            <a:custGeom>
              <a:avLst/>
              <a:gdLst/>
              <a:ahLst/>
              <a:cxnLst/>
              <a:rect l="0" t="0" r="0" b="0"/>
              <a:pathLst>
                <a:path w="205730" h="213331">
                  <a:moveTo>
                    <a:pt x="137149" y="0"/>
                  </a:moveTo>
                  <a:lnTo>
                    <a:pt x="126543" y="0"/>
                  </a:lnTo>
                  <a:lnTo>
                    <a:pt x="121710" y="2258"/>
                  </a:lnTo>
                  <a:lnTo>
                    <a:pt x="109182" y="12151"/>
                  </a:lnTo>
                  <a:lnTo>
                    <a:pt x="99043" y="16888"/>
                  </a:lnTo>
                  <a:lnTo>
                    <a:pt x="61419" y="52882"/>
                  </a:lnTo>
                  <a:lnTo>
                    <a:pt x="53468" y="63083"/>
                  </a:lnTo>
                  <a:lnTo>
                    <a:pt x="35843" y="85596"/>
                  </a:lnTo>
                  <a:lnTo>
                    <a:pt x="21370" y="104491"/>
                  </a:lnTo>
                  <a:lnTo>
                    <a:pt x="11722" y="130606"/>
                  </a:lnTo>
                  <a:lnTo>
                    <a:pt x="3184" y="142796"/>
                  </a:lnTo>
                  <a:lnTo>
                    <a:pt x="269" y="165215"/>
                  </a:lnTo>
                  <a:lnTo>
                    <a:pt x="0" y="192698"/>
                  </a:lnTo>
                  <a:lnTo>
                    <a:pt x="2251" y="197968"/>
                  </a:lnTo>
                  <a:lnTo>
                    <a:pt x="4037" y="200559"/>
                  </a:lnTo>
                  <a:lnTo>
                    <a:pt x="8279" y="203438"/>
                  </a:lnTo>
                  <a:lnTo>
                    <a:pt x="12987" y="205564"/>
                  </a:lnTo>
                  <a:lnTo>
                    <a:pt x="20397" y="210674"/>
                  </a:lnTo>
                  <a:lnTo>
                    <a:pt x="25428" y="212166"/>
                  </a:lnTo>
                  <a:lnTo>
                    <a:pt x="55556" y="213330"/>
                  </a:lnTo>
                  <a:lnTo>
                    <a:pt x="60810" y="211089"/>
                  </a:lnTo>
                  <a:lnTo>
                    <a:pt x="63396" y="209306"/>
                  </a:lnTo>
                  <a:lnTo>
                    <a:pt x="82207" y="203952"/>
                  </a:lnTo>
                  <a:lnTo>
                    <a:pt x="97697" y="195227"/>
                  </a:lnTo>
                  <a:lnTo>
                    <a:pt x="127093" y="186870"/>
                  </a:lnTo>
                  <a:lnTo>
                    <a:pt x="134937" y="180138"/>
                  </a:lnTo>
                  <a:lnTo>
                    <a:pt x="167611" y="142560"/>
                  </a:lnTo>
                  <a:lnTo>
                    <a:pt x="182867" y="122394"/>
                  </a:lnTo>
                  <a:lnTo>
                    <a:pt x="195428" y="108533"/>
                  </a:lnTo>
                  <a:lnTo>
                    <a:pt x="198161" y="101397"/>
                  </a:lnTo>
                  <a:lnTo>
                    <a:pt x="203110" y="93920"/>
                  </a:lnTo>
                  <a:lnTo>
                    <a:pt x="205383" y="85318"/>
                  </a:lnTo>
                  <a:lnTo>
                    <a:pt x="205729" y="685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234"/>
            <p:cNvSpPr/>
            <p:nvPr/>
          </p:nvSpPr>
          <p:spPr>
            <a:xfrm>
              <a:off x="3025244" y="2560319"/>
              <a:ext cx="159905" cy="182848"/>
            </a:xfrm>
            <a:custGeom>
              <a:avLst/>
              <a:gdLst/>
              <a:ahLst/>
              <a:cxnLst/>
              <a:rect l="0" t="0" r="0" b="0"/>
              <a:pathLst>
                <a:path w="159905" h="182848">
                  <a:moveTo>
                    <a:pt x="106575" y="0"/>
                  </a:moveTo>
                  <a:lnTo>
                    <a:pt x="79937" y="847"/>
                  </a:lnTo>
                  <a:lnTo>
                    <a:pt x="53832" y="7150"/>
                  </a:lnTo>
                  <a:lnTo>
                    <a:pt x="51093" y="7307"/>
                  </a:lnTo>
                  <a:lnTo>
                    <a:pt x="45792" y="9739"/>
                  </a:lnTo>
                  <a:lnTo>
                    <a:pt x="43193" y="11573"/>
                  </a:lnTo>
                  <a:lnTo>
                    <a:pt x="40306" y="15868"/>
                  </a:lnTo>
                  <a:lnTo>
                    <a:pt x="38175" y="20599"/>
                  </a:lnTo>
                  <a:lnTo>
                    <a:pt x="17614" y="56185"/>
                  </a:lnTo>
                  <a:lnTo>
                    <a:pt x="9761" y="74003"/>
                  </a:lnTo>
                  <a:lnTo>
                    <a:pt x="425" y="108410"/>
                  </a:lnTo>
                  <a:lnTo>
                    <a:pt x="0" y="127342"/>
                  </a:lnTo>
                  <a:lnTo>
                    <a:pt x="2200" y="135055"/>
                  </a:lnTo>
                  <a:lnTo>
                    <a:pt x="5153" y="141305"/>
                  </a:lnTo>
                  <a:lnTo>
                    <a:pt x="7662" y="149583"/>
                  </a:lnTo>
                  <a:lnTo>
                    <a:pt x="12545" y="158245"/>
                  </a:lnTo>
                  <a:lnTo>
                    <a:pt x="13984" y="166569"/>
                  </a:lnTo>
                  <a:lnTo>
                    <a:pt x="16061" y="169466"/>
                  </a:lnTo>
                  <a:lnTo>
                    <a:pt x="19139" y="171397"/>
                  </a:lnTo>
                  <a:lnTo>
                    <a:pt x="26228" y="174390"/>
                  </a:lnTo>
                  <a:lnTo>
                    <a:pt x="34979" y="179988"/>
                  </a:lnTo>
                  <a:lnTo>
                    <a:pt x="43781" y="182024"/>
                  </a:lnTo>
                  <a:lnTo>
                    <a:pt x="74741" y="182847"/>
                  </a:lnTo>
                  <a:lnTo>
                    <a:pt x="103101" y="175118"/>
                  </a:lnTo>
                  <a:lnTo>
                    <a:pt x="136569" y="152354"/>
                  </a:lnTo>
                  <a:lnTo>
                    <a:pt x="141919" y="146453"/>
                  </a:lnTo>
                  <a:lnTo>
                    <a:pt x="156510" y="124318"/>
                  </a:lnTo>
                  <a:lnTo>
                    <a:pt x="159467" y="105293"/>
                  </a:lnTo>
                  <a:lnTo>
                    <a:pt x="159904" y="74004"/>
                  </a:lnTo>
                  <a:lnTo>
                    <a:pt x="152154" y="48987"/>
                  </a:lnTo>
                  <a:lnTo>
                    <a:pt x="148564" y="43503"/>
                  </a:lnTo>
                  <a:lnTo>
                    <a:pt x="144146" y="40502"/>
                  </a:lnTo>
                  <a:lnTo>
                    <a:pt x="139360" y="38321"/>
                  </a:lnTo>
                  <a:lnTo>
                    <a:pt x="134411" y="34530"/>
                  </a:lnTo>
                  <a:lnTo>
                    <a:pt x="127131" y="32280"/>
                  </a:lnTo>
                  <a:lnTo>
                    <a:pt x="119098" y="30434"/>
                  </a:lnTo>
                  <a:lnTo>
                    <a:pt x="112705" y="26791"/>
                  </a:lnTo>
                  <a:lnTo>
                    <a:pt x="109816" y="26327"/>
                  </a:lnTo>
                  <a:lnTo>
                    <a:pt x="107042" y="26865"/>
                  </a:lnTo>
                  <a:lnTo>
                    <a:pt x="100856" y="28874"/>
                  </a:lnTo>
                  <a:lnTo>
                    <a:pt x="62770" y="30462"/>
                  </a:lnTo>
                  <a:lnTo>
                    <a:pt x="60856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235"/>
            <p:cNvSpPr/>
            <p:nvPr/>
          </p:nvSpPr>
          <p:spPr>
            <a:xfrm>
              <a:off x="3070868" y="2964180"/>
              <a:ext cx="76151" cy="746761"/>
            </a:xfrm>
            <a:custGeom>
              <a:avLst/>
              <a:gdLst/>
              <a:ahLst/>
              <a:cxnLst/>
              <a:rect l="0" t="0" r="0" b="0"/>
              <a:pathLst>
                <a:path w="76151" h="746761">
                  <a:moveTo>
                    <a:pt x="7612" y="746760"/>
                  </a:moveTo>
                  <a:lnTo>
                    <a:pt x="7612" y="728626"/>
                  </a:lnTo>
                  <a:lnTo>
                    <a:pt x="5354" y="723742"/>
                  </a:lnTo>
                  <a:lnTo>
                    <a:pt x="2375" y="718750"/>
                  </a:lnTo>
                  <a:lnTo>
                    <a:pt x="462" y="708646"/>
                  </a:lnTo>
                  <a:lnTo>
                    <a:pt x="0" y="671908"/>
                  </a:lnTo>
                  <a:lnTo>
                    <a:pt x="839" y="644384"/>
                  </a:lnTo>
                  <a:lnTo>
                    <a:pt x="6905" y="614611"/>
                  </a:lnTo>
                  <a:lnTo>
                    <a:pt x="7570" y="579116"/>
                  </a:lnTo>
                  <a:lnTo>
                    <a:pt x="7609" y="543559"/>
                  </a:lnTo>
                  <a:lnTo>
                    <a:pt x="7611" y="506519"/>
                  </a:lnTo>
                  <a:lnTo>
                    <a:pt x="15900" y="474168"/>
                  </a:lnTo>
                  <a:lnTo>
                    <a:pt x="20792" y="457711"/>
                  </a:lnTo>
                  <a:lnTo>
                    <a:pt x="28664" y="426630"/>
                  </a:lnTo>
                  <a:lnTo>
                    <a:pt x="35978" y="402086"/>
                  </a:lnTo>
                  <a:lnTo>
                    <a:pt x="39723" y="382732"/>
                  </a:lnTo>
                  <a:lnTo>
                    <a:pt x="43937" y="364015"/>
                  </a:lnTo>
                  <a:lnTo>
                    <a:pt x="47813" y="325918"/>
                  </a:lnTo>
                  <a:lnTo>
                    <a:pt x="52847" y="287818"/>
                  </a:lnTo>
                  <a:lnTo>
                    <a:pt x="55446" y="268441"/>
                  </a:lnTo>
                  <a:lnTo>
                    <a:pt x="59864" y="246724"/>
                  </a:lnTo>
                  <a:lnTo>
                    <a:pt x="64901" y="211885"/>
                  </a:lnTo>
                  <a:lnTo>
                    <a:pt x="68249" y="178116"/>
                  </a:lnTo>
                  <a:lnTo>
                    <a:pt x="69355" y="157542"/>
                  </a:lnTo>
                  <a:lnTo>
                    <a:pt x="75480" y="127005"/>
                  </a:lnTo>
                  <a:lnTo>
                    <a:pt x="76150" y="91440"/>
                  </a:lnTo>
                  <a:lnTo>
                    <a:pt x="75339" y="71276"/>
                  </a:lnTo>
                  <a:lnTo>
                    <a:pt x="69630" y="51991"/>
                  </a:lnTo>
                  <a:lnTo>
                    <a:pt x="68584" y="15393"/>
                  </a:lnTo>
                  <a:lnTo>
                    <a:pt x="6857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236"/>
            <p:cNvSpPr/>
            <p:nvPr/>
          </p:nvSpPr>
          <p:spPr>
            <a:xfrm>
              <a:off x="2964182" y="2979419"/>
              <a:ext cx="30478" cy="762001"/>
            </a:xfrm>
            <a:custGeom>
              <a:avLst/>
              <a:gdLst/>
              <a:ahLst/>
              <a:cxnLst/>
              <a:rect l="0" t="0" r="0" b="0"/>
              <a:pathLst>
                <a:path w="30478" h="762001">
                  <a:moveTo>
                    <a:pt x="7618" y="762000"/>
                  </a:moveTo>
                  <a:lnTo>
                    <a:pt x="7618" y="757955"/>
                  </a:lnTo>
                  <a:lnTo>
                    <a:pt x="6771" y="756764"/>
                  </a:lnTo>
                  <a:lnTo>
                    <a:pt x="5360" y="755970"/>
                  </a:lnTo>
                  <a:lnTo>
                    <a:pt x="3572" y="755440"/>
                  </a:lnTo>
                  <a:lnTo>
                    <a:pt x="2381" y="754240"/>
                  </a:lnTo>
                  <a:lnTo>
                    <a:pt x="312" y="747913"/>
                  </a:lnTo>
                  <a:lnTo>
                    <a:pt x="0" y="727891"/>
                  </a:lnTo>
                  <a:lnTo>
                    <a:pt x="2257" y="723416"/>
                  </a:lnTo>
                  <a:lnTo>
                    <a:pt x="5235" y="718605"/>
                  </a:lnTo>
                  <a:lnTo>
                    <a:pt x="7147" y="708618"/>
                  </a:lnTo>
                  <a:lnTo>
                    <a:pt x="7616" y="672254"/>
                  </a:lnTo>
                  <a:lnTo>
                    <a:pt x="7618" y="634189"/>
                  </a:lnTo>
                  <a:lnTo>
                    <a:pt x="6771" y="627302"/>
                  </a:lnTo>
                  <a:lnTo>
                    <a:pt x="1057" y="604176"/>
                  </a:lnTo>
                  <a:lnTo>
                    <a:pt x="90" y="580571"/>
                  </a:lnTo>
                  <a:lnTo>
                    <a:pt x="4406" y="561126"/>
                  </a:lnTo>
                  <a:lnTo>
                    <a:pt x="330" y="525768"/>
                  </a:lnTo>
                  <a:lnTo>
                    <a:pt x="888" y="499532"/>
                  </a:lnTo>
                  <a:lnTo>
                    <a:pt x="7762" y="462987"/>
                  </a:lnTo>
                  <a:lnTo>
                    <a:pt x="14086" y="436974"/>
                  </a:lnTo>
                  <a:lnTo>
                    <a:pt x="16017" y="400479"/>
                  </a:lnTo>
                  <a:lnTo>
                    <a:pt x="22145" y="363080"/>
                  </a:lnTo>
                  <a:lnTo>
                    <a:pt x="22795" y="325889"/>
                  </a:lnTo>
                  <a:lnTo>
                    <a:pt x="22852" y="289471"/>
                  </a:lnTo>
                  <a:lnTo>
                    <a:pt x="23704" y="255909"/>
                  </a:lnTo>
                  <a:lnTo>
                    <a:pt x="29771" y="219165"/>
                  </a:lnTo>
                  <a:lnTo>
                    <a:pt x="30416" y="182787"/>
                  </a:lnTo>
                  <a:lnTo>
                    <a:pt x="30474" y="144924"/>
                  </a:lnTo>
                  <a:lnTo>
                    <a:pt x="30477" y="109229"/>
                  </a:lnTo>
                  <a:lnTo>
                    <a:pt x="30477" y="75730"/>
                  </a:lnTo>
                  <a:lnTo>
                    <a:pt x="30477" y="39875"/>
                  </a:lnTo>
                  <a:lnTo>
                    <a:pt x="30477" y="1789"/>
                  </a:lnTo>
                  <a:lnTo>
                    <a:pt x="3047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SMARTInkShape-Group26"/>
          <p:cNvGrpSpPr/>
          <p:nvPr/>
        </p:nvGrpSpPr>
        <p:grpSpPr>
          <a:xfrm>
            <a:off x="3323541" y="2735580"/>
            <a:ext cx="1606104" cy="692931"/>
            <a:chOff x="3323541" y="2735580"/>
            <a:chExt cx="1606104" cy="692931"/>
          </a:xfrm>
        </p:grpSpPr>
        <p:sp>
          <p:nvSpPr>
            <p:cNvPr id="87" name="SMARTInkShape-237"/>
            <p:cNvSpPr/>
            <p:nvPr/>
          </p:nvSpPr>
          <p:spPr>
            <a:xfrm>
              <a:off x="4321599" y="2865119"/>
              <a:ext cx="82761" cy="76201"/>
            </a:xfrm>
            <a:custGeom>
              <a:avLst/>
              <a:gdLst/>
              <a:ahLst/>
              <a:cxnLst/>
              <a:rect l="0" t="0" r="0" b="0"/>
              <a:pathLst>
                <a:path w="82761" h="76201">
                  <a:moveTo>
                    <a:pt x="6560" y="0"/>
                  </a:moveTo>
                  <a:lnTo>
                    <a:pt x="0" y="6561"/>
                  </a:lnTo>
                  <a:lnTo>
                    <a:pt x="6763" y="27470"/>
                  </a:lnTo>
                  <a:lnTo>
                    <a:pt x="17082" y="40578"/>
                  </a:lnTo>
                  <a:lnTo>
                    <a:pt x="38553" y="55875"/>
                  </a:lnTo>
                  <a:lnTo>
                    <a:pt x="46462" y="58700"/>
                  </a:lnTo>
                  <a:lnTo>
                    <a:pt x="54774" y="60803"/>
                  </a:lnTo>
                  <a:lnTo>
                    <a:pt x="65675" y="67389"/>
                  </a:lnTo>
                  <a:lnTo>
                    <a:pt x="73919" y="75037"/>
                  </a:lnTo>
                  <a:lnTo>
                    <a:pt x="8276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238"/>
            <p:cNvSpPr/>
            <p:nvPr/>
          </p:nvSpPr>
          <p:spPr>
            <a:xfrm>
              <a:off x="4480559" y="2872740"/>
              <a:ext cx="38101" cy="121920"/>
            </a:xfrm>
            <a:custGeom>
              <a:avLst/>
              <a:gdLst/>
              <a:ahLst/>
              <a:cxnLst/>
              <a:rect l="0" t="0" r="0" b="0"/>
              <a:pathLst>
                <a:path w="38101" h="121920">
                  <a:moveTo>
                    <a:pt x="0" y="0"/>
                  </a:moveTo>
                  <a:lnTo>
                    <a:pt x="0" y="17912"/>
                  </a:lnTo>
                  <a:lnTo>
                    <a:pt x="7761" y="53801"/>
                  </a:lnTo>
                  <a:lnTo>
                    <a:pt x="15319" y="90567"/>
                  </a:lnTo>
                  <a:lnTo>
                    <a:pt x="30444" y="121847"/>
                  </a:lnTo>
                  <a:lnTo>
                    <a:pt x="38100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239"/>
            <p:cNvSpPr/>
            <p:nvPr/>
          </p:nvSpPr>
          <p:spPr>
            <a:xfrm>
              <a:off x="4343400" y="2857500"/>
              <a:ext cx="60960" cy="182881"/>
            </a:xfrm>
            <a:custGeom>
              <a:avLst/>
              <a:gdLst/>
              <a:ahLst/>
              <a:cxnLst/>
              <a:rect l="0" t="0" r="0" b="0"/>
              <a:pathLst>
                <a:path w="60960" h="182881">
                  <a:moveTo>
                    <a:pt x="60959" y="0"/>
                  </a:moveTo>
                  <a:lnTo>
                    <a:pt x="60959" y="4045"/>
                  </a:lnTo>
                  <a:lnTo>
                    <a:pt x="58702" y="8289"/>
                  </a:lnTo>
                  <a:lnTo>
                    <a:pt x="54876" y="14690"/>
                  </a:lnTo>
                  <a:lnTo>
                    <a:pt x="43047" y="46651"/>
                  </a:lnTo>
                  <a:lnTo>
                    <a:pt x="32994" y="77230"/>
                  </a:lnTo>
                  <a:lnTo>
                    <a:pt x="22855" y="112747"/>
                  </a:lnTo>
                  <a:lnTo>
                    <a:pt x="10159" y="150502"/>
                  </a:lnTo>
                  <a:lnTo>
                    <a:pt x="3386" y="163879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240"/>
            <p:cNvSpPr/>
            <p:nvPr/>
          </p:nvSpPr>
          <p:spPr>
            <a:xfrm>
              <a:off x="4148509" y="2926080"/>
              <a:ext cx="111030" cy="144295"/>
            </a:xfrm>
            <a:custGeom>
              <a:avLst/>
              <a:gdLst/>
              <a:ahLst/>
              <a:cxnLst/>
              <a:rect l="0" t="0" r="0" b="0"/>
              <a:pathLst>
                <a:path w="111030" h="144295">
                  <a:moveTo>
                    <a:pt x="4391" y="0"/>
                  </a:moveTo>
                  <a:lnTo>
                    <a:pt x="4391" y="11351"/>
                  </a:lnTo>
                  <a:lnTo>
                    <a:pt x="3544" y="12647"/>
                  </a:lnTo>
                  <a:lnTo>
                    <a:pt x="2133" y="13511"/>
                  </a:lnTo>
                  <a:lnTo>
                    <a:pt x="345" y="14087"/>
                  </a:lnTo>
                  <a:lnTo>
                    <a:pt x="0" y="16165"/>
                  </a:lnTo>
                  <a:lnTo>
                    <a:pt x="8215" y="51034"/>
                  </a:lnTo>
                  <a:lnTo>
                    <a:pt x="15722" y="87861"/>
                  </a:lnTo>
                  <a:lnTo>
                    <a:pt x="20552" y="109014"/>
                  </a:lnTo>
                  <a:lnTo>
                    <a:pt x="38258" y="139246"/>
                  </a:lnTo>
                  <a:lnTo>
                    <a:pt x="42867" y="142320"/>
                  </a:lnTo>
                  <a:lnTo>
                    <a:pt x="50222" y="144051"/>
                  </a:lnTo>
                  <a:lnTo>
                    <a:pt x="52725" y="144294"/>
                  </a:lnTo>
                  <a:lnTo>
                    <a:pt x="64338" y="140590"/>
                  </a:lnTo>
                  <a:lnTo>
                    <a:pt x="78195" y="130907"/>
                  </a:lnTo>
                  <a:lnTo>
                    <a:pt x="94103" y="113566"/>
                  </a:lnTo>
                  <a:lnTo>
                    <a:pt x="105649" y="89789"/>
                  </a:lnTo>
                  <a:lnTo>
                    <a:pt x="110357" y="61411"/>
                  </a:lnTo>
                  <a:lnTo>
                    <a:pt x="111029" y="31987"/>
                  </a:lnTo>
                  <a:lnTo>
                    <a:pt x="108794" y="24658"/>
                  </a:lnTo>
                  <a:lnTo>
                    <a:pt x="101662" y="13809"/>
                  </a:lnTo>
                  <a:lnTo>
                    <a:pt x="96982" y="8842"/>
                  </a:lnTo>
                  <a:lnTo>
                    <a:pt x="9583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241"/>
            <p:cNvSpPr/>
            <p:nvPr/>
          </p:nvSpPr>
          <p:spPr>
            <a:xfrm>
              <a:off x="3971079" y="3025140"/>
              <a:ext cx="113241" cy="53341"/>
            </a:xfrm>
            <a:custGeom>
              <a:avLst/>
              <a:gdLst/>
              <a:ahLst/>
              <a:cxnLst/>
              <a:rect l="0" t="0" r="0" b="0"/>
              <a:pathLst>
                <a:path w="113241" h="53341">
                  <a:moveTo>
                    <a:pt x="6561" y="53340"/>
                  </a:moveTo>
                  <a:lnTo>
                    <a:pt x="0" y="53340"/>
                  </a:lnTo>
                  <a:lnTo>
                    <a:pt x="3300" y="53340"/>
                  </a:lnTo>
                  <a:lnTo>
                    <a:pt x="7369" y="51082"/>
                  </a:lnTo>
                  <a:lnTo>
                    <a:pt x="34994" y="35427"/>
                  </a:lnTo>
                  <a:lnTo>
                    <a:pt x="71585" y="20308"/>
                  </a:lnTo>
                  <a:lnTo>
                    <a:pt x="97867" y="3844"/>
                  </a:lnTo>
                  <a:lnTo>
                    <a:pt x="1132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242"/>
            <p:cNvSpPr/>
            <p:nvPr/>
          </p:nvSpPr>
          <p:spPr>
            <a:xfrm>
              <a:off x="4008123" y="2877351"/>
              <a:ext cx="167637" cy="334344"/>
            </a:xfrm>
            <a:custGeom>
              <a:avLst/>
              <a:gdLst/>
              <a:ahLst/>
              <a:cxnLst/>
              <a:rect l="0" t="0" r="0" b="0"/>
              <a:pathLst>
                <a:path w="167637" h="334344">
                  <a:moveTo>
                    <a:pt x="45717" y="94449"/>
                  </a:moveTo>
                  <a:lnTo>
                    <a:pt x="45717" y="87888"/>
                  </a:lnTo>
                  <a:lnTo>
                    <a:pt x="44870" y="101581"/>
                  </a:lnTo>
                  <a:lnTo>
                    <a:pt x="39156" y="133488"/>
                  </a:lnTo>
                  <a:lnTo>
                    <a:pt x="34365" y="163777"/>
                  </a:lnTo>
                  <a:lnTo>
                    <a:pt x="23538" y="199563"/>
                  </a:lnTo>
                  <a:lnTo>
                    <a:pt x="17696" y="236977"/>
                  </a:lnTo>
                  <a:lnTo>
                    <a:pt x="11920" y="270829"/>
                  </a:lnTo>
                  <a:lnTo>
                    <a:pt x="3230" y="305678"/>
                  </a:lnTo>
                  <a:lnTo>
                    <a:pt x="81" y="334343"/>
                  </a:lnTo>
                  <a:lnTo>
                    <a:pt x="0" y="316210"/>
                  </a:lnTo>
                  <a:lnTo>
                    <a:pt x="6028" y="279532"/>
                  </a:lnTo>
                  <a:lnTo>
                    <a:pt x="9404" y="245244"/>
                  </a:lnTo>
                  <a:lnTo>
                    <a:pt x="13491" y="219889"/>
                  </a:lnTo>
                  <a:lnTo>
                    <a:pt x="18130" y="191686"/>
                  </a:lnTo>
                  <a:lnTo>
                    <a:pt x="23013" y="162218"/>
                  </a:lnTo>
                  <a:lnTo>
                    <a:pt x="27160" y="133035"/>
                  </a:lnTo>
                  <a:lnTo>
                    <a:pt x="29002" y="105954"/>
                  </a:lnTo>
                  <a:lnTo>
                    <a:pt x="29822" y="79806"/>
                  </a:lnTo>
                  <a:lnTo>
                    <a:pt x="32540" y="48059"/>
                  </a:lnTo>
                  <a:lnTo>
                    <a:pt x="37771" y="10001"/>
                  </a:lnTo>
                  <a:lnTo>
                    <a:pt x="38032" y="0"/>
                  </a:lnTo>
                  <a:lnTo>
                    <a:pt x="38068" y="1107"/>
                  </a:lnTo>
                  <a:lnTo>
                    <a:pt x="44124" y="11047"/>
                  </a:lnTo>
                  <a:lnTo>
                    <a:pt x="52437" y="35551"/>
                  </a:lnTo>
                  <a:lnTo>
                    <a:pt x="69402" y="66634"/>
                  </a:lnTo>
                  <a:lnTo>
                    <a:pt x="81803" y="95238"/>
                  </a:lnTo>
                  <a:lnTo>
                    <a:pt x="93097" y="127420"/>
                  </a:lnTo>
                  <a:lnTo>
                    <a:pt x="107169" y="159251"/>
                  </a:lnTo>
                  <a:lnTo>
                    <a:pt x="127094" y="196808"/>
                  </a:lnTo>
                  <a:lnTo>
                    <a:pt x="144120" y="230370"/>
                  </a:lnTo>
                  <a:lnTo>
                    <a:pt x="166120" y="267736"/>
                  </a:lnTo>
                  <a:lnTo>
                    <a:pt x="167636" y="2773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243"/>
            <p:cNvSpPr/>
            <p:nvPr/>
          </p:nvSpPr>
          <p:spPr>
            <a:xfrm>
              <a:off x="3439849" y="3261359"/>
              <a:ext cx="65352" cy="160022"/>
            </a:xfrm>
            <a:custGeom>
              <a:avLst/>
              <a:gdLst/>
              <a:ahLst/>
              <a:cxnLst/>
              <a:rect l="0" t="0" r="0" b="0"/>
              <a:pathLst>
                <a:path w="65352" h="160022">
                  <a:moveTo>
                    <a:pt x="4391" y="0"/>
                  </a:moveTo>
                  <a:lnTo>
                    <a:pt x="4391" y="4046"/>
                  </a:lnTo>
                  <a:lnTo>
                    <a:pt x="3544" y="5237"/>
                  </a:lnTo>
                  <a:lnTo>
                    <a:pt x="2133" y="6032"/>
                  </a:lnTo>
                  <a:lnTo>
                    <a:pt x="346" y="6561"/>
                  </a:lnTo>
                  <a:lnTo>
                    <a:pt x="0" y="7761"/>
                  </a:lnTo>
                  <a:lnTo>
                    <a:pt x="3273" y="18028"/>
                  </a:lnTo>
                  <a:lnTo>
                    <a:pt x="8370" y="55009"/>
                  </a:lnTo>
                  <a:lnTo>
                    <a:pt x="22078" y="91660"/>
                  </a:lnTo>
                  <a:lnTo>
                    <a:pt x="42036" y="128891"/>
                  </a:lnTo>
                  <a:lnTo>
                    <a:pt x="52561" y="145687"/>
                  </a:lnTo>
                  <a:lnTo>
                    <a:pt x="65351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244"/>
            <p:cNvSpPr/>
            <p:nvPr/>
          </p:nvSpPr>
          <p:spPr>
            <a:xfrm>
              <a:off x="3323541" y="3261359"/>
              <a:ext cx="158800" cy="167152"/>
            </a:xfrm>
            <a:custGeom>
              <a:avLst/>
              <a:gdLst/>
              <a:ahLst/>
              <a:cxnLst/>
              <a:rect l="0" t="0" r="0" b="0"/>
              <a:pathLst>
                <a:path w="158800" h="167152">
                  <a:moveTo>
                    <a:pt x="90218" y="0"/>
                  </a:moveTo>
                  <a:lnTo>
                    <a:pt x="86173" y="0"/>
                  </a:lnTo>
                  <a:lnTo>
                    <a:pt x="84982" y="847"/>
                  </a:lnTo>
                  <a:lnTo>
                    <a:pt x="84187" y="2258"/>
                  </a:lnTo>
                  <a:lnTo>
                    <a:pt x="83658" y="4046"/>
                  </a:lnTo>
                  <a:lnTo>
                    <a:pt x="64714" y="40091"/>
                  </a:lnTo>
                  <a:lnTo>
                    <a:pt x="49847" y="72689"/>
                  </a:lnTo>
                  <a:lnTo>
                    <a:pt x="35395" y="105987"/>
                  </a:lnTo>
                  <a:lnTo>
                    <a:pt x="12630" y="141734"/>
                  </a:lnTo>
                  <a:lnTo>
                    <a:pt x="0" y="165990"/>
                  </a:lnTo>
                  <a:lnTo>
                    <a:pt x="439" y="166540"/>
                  </a:lnTo>
                  <a:lnTo>
                    <a:pt x="3185" y="167151"/>
                  </a:lnTo>
                  <a:lnTo>
                    <a:pt x="18777" y="166697"/>
                  </a:lnTo>
                  <a:lnTo>
                    <a:pt x="54919" y="155482"/>
                  </a:lnTo>
                  <a:lnTo>
                    <a:pt x="90587" y="148761"/>
                  </a:lnTo>
                  <a:lnTo>
                    <a:pt x="125365" y="145130"/>
                  </a:lnTo>
                  <a:lnTo>
                    <a:pt x="158799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245"/>
            <p:cNvSpPr/>
            <p:nvPr/>
          </p:nvSpPr>
          <p:spPr>
            <a:xfrm>
              <a:off x="3429000" y="3124200"/>
              <a:ext cx="480060" cy="228601"/>
            </a:xfrm>
            <a:custGeom>
              <a:avLst/>
              <a:gdLst/>
              <a:ahLst/>
              <a:cxnLst/>
              <a:rect l="0" t="0" r="0" b="0"/>
              <a:pathLst>
                <a:path w="480060" h="228601">
                  <a:moveTo>
                    <a:pt x="0" y="228600"/>
                  </a:moveTo>
                  <a:lnTo>
                    <a:pt x="4045" y="228600"/>
                  </a:lnTo>
                  <a:lnTo>
                    <a:pt x="14651" y="224554"/>
                  </a:lnTo>
                  <a:lnTo>
                    <a:pt x="51441" y="196036"/>
                  </a:lnTo>
                  <a:lnTo>
                    <a:pt x="79682" y="174642"/>
                  </a:lnTo>
                  <a:lnTo>
                    <a:pt x="113544" y="152217"/>
                  </a:lnTo>
                  <a:lnTo>
                    <a:pt x="140210" y="139336"/>
                  </a:lnTo>
                  <a:lnTo>
                    <a:pt x="168995" y="127120"/>
                  </a:lnTo>
                  <a:lnTo>
                    <a:pt x="198722" y="113224"/>
                  </a:lnTo>
                  <a:lnTo>
                    <a:pt x="226610" y="98581"/>
                  </a:lnTo>
                  <a:lnTo>
                    <a:pt x="254808" y="84454"/>
                  </a:lnTo>
                  <a:lnTo>
                    <a:pt x="287097" y="72530"/>
                  </a:lnTo>
                  <a:lnTo>
                    <a:pt x="316687" y="59329"/>
                  </a:lnTo>
                  <a:lnTo>
                    <a:pt x="343949" y="46688"/>
                  </a:lnTo>
                  <a:lnTo>
                    <a:pt x="370177" y="38248"/>
                  </a:lnTo>
                  <a:lnTo>
                    <a:pt x="404698" y="24691"/>
                  </a:lnTo>
                  <a:lnTo>
                    <a:pt x="439773" y="11870"/>
                  </a:lnTo>
                  <a:lnTo>
                    <a:pt x="461628" y="6201"/>
                  </a:lnTo>
                  <a:lnTo>
                    <a:pt x="468481" y="2756"/>
                  </a:lnTo>
                  <a:lnTo>
                    <a:pt x="480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246"/>
            <p:cNvSpPr/>
            <p:nvPr/>
          </p:nvSpPr>
          <p:spPr>
            <a:xfrm>
              <a:off x="4602480" y="2842259"/>
              <a:ext cx="34870" cy="136796"/>
            </a:xfrm>
            <a:custGeom>
              <a:avLst/>
              <a:gdLst/>
              <a:ahLst/>
              <a:cxnLst/>
              <a:rect l="0" t="0" r="0" b="0"/>
              <a:pathLst>
                <a:path w="34870" h="136796">
                  <a:moveTo>
                    <a:pt x="0" y="0"/>
                  </a:moveTo>
                  <a:lnTo>
                    <a:pt x="846" y="26492"/>
                  </a:lnTo>
                  <a:lnTo>
                    <a:pt x="7760" y="62060"/>
                  </a:lnTo>
                  <a:lnTo>
                    <a:pt x="18132" y="95160"/>
                  </a:lnTo>
                  <a:lnTo>
                    <a:pt x="24495" y="119484"/>
                  </a:lnTo>
                  <a:lnTo>
                    <a:pt x="29298" y="127554"/>
                  </a:lnTo>
                  <a:lnTo>
                    <a:pt x="30449" y="136795"/>
                  </a:lnTo>
                  <a:lnTo>
                    <a:pt x="30477" y="126522"/>
                  </a:lnTo>
                  <a:lnTo>
                    <a:pt x="34869" y="109816"/>
                  </a:lnTo>
                  <a:lnTo>
                    <a:pt x="30976" y="75117"/>
                  </a:lnTo>
                  <a:lnTo>
                    <a:pt x="30479" y="60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247"/>
            <p:cNvSpPr/>
            <p:nvPr/>
          </p:nvSpPr>
          <p:spPr>
            <a:xfrm>
              <a:off x="4671059" y="2766059"/>
              <a:ext cx="76201" cy="173705"/>
            </a:xfrm>
            <a:custGeom>
              <a:avLst/>
              <a:gdLst/>
              <a:ahLst/>
              <a:cxnLst/>
              <a:rect l="0" t="0" r="0" b="0"/>
              <a:pathLst>
                <a:path w="76201" h="173705">
                  <a:moveTo>
                    <a:pt x="0" y="0"/>
                  </a:moveTo>
                  <a:lnTo>
                    <a:pt x="0" y="4046"/>
                  </a:lnTo>
                  <a:lnTo>
                    <a:pt x="847" y="5237"/>
                  </a:lnTo>
                  <a:lnTo>
                    <a:pt x="2258" y="6032"/>
                  </a:lnTo>
                  <a:lnTo>
                    <a:pt x="4045" y="6561"/>
                  </a:lnTo>
                  <a:lnTo>
                    <a:pt x="10607" y="11352"/>
                  </a:lnTo>
                  <a:lnTo>
                    <a:pt x="30498" y="45965"/>
                  </a:lnTo>
                  <a:lnTo>
                    <a:pt x="43183" y="82473"/>
                  </a:lnTo>
                  <a:lnTo>
                    <a:pt x="51083" y="114034"/>
                  </a:lnTo>
                  <a:lnTo>
                    <a:pt x="54930" y="134824"/>
                  </a:lnTo>
                  <a:lnTo>
                    <a:pt x="62689" y="159146"/>
                  </a:lnTo>
                  <a:lnTo>
                    <a:pt x="65962" y="164712"/>
                  </a:lnTo>
                  <a:lnTo>
                    <a:pt x="67417" y="170008"/>
                  </a:lnTo>
                  <a:lnTo>
                    <a:pt x="68651" y="171759"/>
                  </a:lnTo>
                  <a:lnTo>
                    <a:pt x="70321" y="172926"/>
                  </a:lnTo>
                  <a:lnTo>
                    <a:pt x="72281" y="173704"/>
                  </a:lnTo>
                  <a:lnTo>
                    <a:pt x="73587" y="173376"/>
                  </a:lnTo>
                  <a:lnTo>
                    <a:pt x="74459" y="172311"/>
                  </a:lnTo>
                  <a:lnTo>
                    <a:pt x="76200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248"/>
            <p:cNvSpPr/>
            <p:nvPr/>
          </p:nvSpPr>
          <p:spPr>
            <a:xfrm>
              <a:off x="4766329" y="2735580"/>
              <a:ext cx="163316" cy="190501"/>
            </a:xfrm>
            <a:custGeom>
              <a:avLst/>
              <a:gdLst/>
              <a:ahLst/>
              <a:cxnLst/>
              <a:rect l="0" t="0" r="0" b="0"/>
              <a:pathLst>
                <a:path w="163316" h="190501">
                  <a:moveTo>
                    <a:pt x="118090" y="0"/>
                  </a:moveTo>
                  <a:lnTo>
                    <a:pt x="107485" y="0"/>
                  </a:lnTo>
                  <a:lnTo>
                    <a:pt x="69897" y="9407"/>
                  </a:lnTo>
                  <a:lnTo>
                    <a:pt x="56878" y="14340"/>
                  </a:lnTo>
                  <a:lnTo>
                    <a:pt x="19164" y="37675"/>
                  </a:lnTo>
                  <a:lnTo>
                    <a:pt x="10623" y="42991"/>
                  </a:lnTo>
                  <a:lnTo>
                    <a:pt x="645" y="55855"/>
                  </a:lnTo>
                  <a:lnTo>
                    <a:pt x="0" y="57556"/>
                  </a:lnTo>
                  <a:lnTo>
                    <a:pt x="417" y="58691"/>
                  </a:lnTo>
                  <a:lnTo>
                    <a:pt x="10276" y="65898"/>
                  </a:lnTo>
                  <a:lnTo>
                    <a:pt x="48153" y="70680"/>
                  </a:lnTo>
                  <a:lnTo>
                    <a:pt x="66606" y="74564"/>
                  </a:lnTo>
                  <a:lnTo>
                    <a:pt x="103095" y="81221"/>
                  </a:lnTo>
                  <a:lnTo>
                    <a:pt x="136937" y="87522"/>
                  </a:lnTo>
                  <a:lnTo>
                    <a:pt x="145658" y="94214"/>
                  </a:lnTo>
                  <a:lnTo>
                    <a:pt x="158155" y="108263"/>
                  </a:lnTo>
                  <a:lnTo>
                    <a:pt x="161297" y="116132"/>
                  </a:lnTo>
                  <a:lnTo>
                    <a:pt x="163315" y="130936"/>
                  </a:lnTo>
                  <a:lnTo>
                    <a:pt x="159618" y="143406"/>
                  </a:lnTo>
                  <a:lnTo>
                    <a:pt x="149116" y="157825"/>
                  </a:lnTo>
                  <a:lnTo>
                    <a:pt x="113895" y="177384"/>
                  </a:lnTo>
                  <a:lnTo>
                    <a:pt x="79438" y="184414"/>
                  </a:lnTo>
                  <a:lnTo>
                    <a:pt x="4189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249"/>
            <p:cNvSpPr/>
            <p:nvPr/>
          </p:nvSpPr>
          <p:spPr>
            <a:xfrm>
              <a:off x="4611263" y="2766059"/>
              <a:ext cx="67418" cy="152401"/>
            </a:xfrm>
            <a:custGeom>
              <a:avLst/>
              <a:gdLst/>
              <a:ahLst/>
              <a:cxnLst/>
              <a:rect l="0" t="0" r="0" b="0"/>
              <a:pathLst>
                <a:path w="67418" h="152401">
                  <a:moveTo>
                    <a:pt x="67417" y="0"/>
                  </a:moveTo>
                  <a:lnTo>
                    <a:pt x="60856" y="0"/>
                  </a:lnTo>
                  <a:lnTo>
                    <a:pt x="53922" y="5237"/>
                  </a:lnTo>
                  <a:lnTo>
                    <a:pt x="46861" y="7761"/>
                  </a:lnTo>
                  <a:lnTo>
                    <a:pt x="34365" y="18133"/>
                  </a:lnTo>
                  <a:lnTo>
                    <a:pt x="31560" y="25275"/>
                  </a:lnTo>
                  <a:lnTo>
                    <a:pt x="18841" y="62607"/>
                  </a:lnTo>
                  <a:lnTo>
                    <a:pt x="9119" y="100553"/>
                  </a:lnTo>
                  <a:lnTo>
                    <a:pt x="0" y="130882"/>
                  </a:lnTo>
                  <a:lnTo>
                    <a:pt x="458" y="133821"/>
                  </a:lnTo>
                  <a:lnTo>
                    <a:pt x="6456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SMARTInkShape-Group27"/>
          <p:cNvGrpSpPr/>
          <p:nvPr/>
        </p:nvGrpSpPr>
        <p:grpSpPr>
          <a:xfrm>
            <a:off x="3855747" y="3147228"/>
            <a:ext cx="723873" cy="387864"/>
            <a:chOff x="3855747" y="3147228"/>
            <a:chExt cx="723873" cy="387864"/>
          </a:xfrm>
        </p:grpSpPr>
        <p:sp>
          <p:nvSpPr>
            <p:cNvPr id="101" name="SMARTInkShape-250"/>
            <p:cNvSpPr/>
            <p:nvPr/>
          </p:nvSpPr>
          <p:spPr>
            <a:xfrm>
              <a:off x="3855747" y="3330188"/>
              <a:ext cx="243813" cy="204904"/>
            </a:xfrm>
            <a:custGeom>
              <a:avLst/>
              <a:gdLst/>
              <a:ahLst/>
              <a:cxnLst/>
              <a:rect l="0" t="0" r="0" b="0"/>
              <a:pathLst>
                <a:path w="243813" h="204904">
                  <a:moveTo>
                    <a:pt x="7593" y="68331"/>
                  </a:moveTo>
                  <a:lnTo>
                    <a:pt x="1032" y="74892"/>
                  </a:lnTo>
                  <a:lnTo>
                    <a:pt x="286" y="79683"/>
                  </a:lnTo>
                  <a:lnTo>
                    <a:pt x="0" y="100397"/>
                  </a:lnTo>
                  <a:lnTo>
                    <a:pt x="7735" y="138156"/>
                  </a:lnTo>
                  <a:lnTo>
                    <a:pt x="14060" y="171130"/>
                  </a:lnTo>
                  <a:lnTo>
                    <a:pt x="15204" y="204903"/>
                  </a:lnTo>
                  <a:lnTo>
                    <a:pt x="15212" y="169442"/>
                  </a:lnTo>
                  <a:lnTo>
                    <a:pt x="17470" y="133920"/>
                  </a:lnTo>
                  <a:lnTo>
                    <a:pt x="25819" y="99726"/>
                  </a:lnTo>
                  <a:lnTo>
                    <a:pt x="40651" y="63778"/>
                  </a:lnTo>
                  <a:lnTo>
                    <a:pt x="55856" y="36863"/>
                  </a:lnTo>
                  <a:lnTo>
                    <a:pt x="63474" y="28151"/>
                  </a:lnTo>
                  <a:lnTo>
                    <a:pt x="68553" y="25073"/>
                  </a:lnTo>
                  <a:lnTo>
                    <a:pt x="71093" y="24253"/>
                  </a:lnTo>
                  <a:lnTo>
                    <a:pt x="73633" y="24552"/>
                  </a:lnTo>
                  <a:lnTo>
                    <a:pt x="78713" y="27143"/>
                  </a:lnTo>
                  <a:lnTo>
                    <a:pt x="86332" y="33362"/>
                  </a:lnTo>
                  <a:lnTo>
                    <a:pt x="89155" y="40372"/>
                  </a:lnTo>
                  <a:lnTo>
                    <a:pt x="97245" y="76842"/>
                  </a:lnTo>
                  <a:lnTo>
                    <a:pt x="98797" y="113322"/>
                  </a:lnTo>
                  <a:lnTo>
                    <a:pt x="99031" y="151407"/>
                  </a:lnTo>
                  <a:lnTo>
                    <a:pt x="99032" y="152004"/>
                  </a:lnTo>
                  <a:lnTo>
                    <a:pt x="99879" y="119574"/>
                  </a:lnTo>
                  <a:lnTo>
                    <a:pt x="109638" y="83295"/>
                  </a:lnTo>
                  <a:lnTo>
                    <a:pt x="115920" y="45435"/>
                  </a:lnTo>
                  <a:lnTo>
                    <a:pt x="122381" y="27116"/>
                  </a:lnTo>
                  <a:lnTo>
                    <a:pt x="134657" y="6114"/>
                  </a:lnTo>
                  <a:lnTo>
                    <a:pt x="139701" y="2579"/>
                  </a:lnTo>
                  <a:lnTo>
                    <a:pt x="147301" y="590"/>
                  </a:lnTo>
                  <a:lnTo>
                    <a:pt x="154915" y="0"/>
                  </a:lnTo>
                  <a:lnTo>
                    <a:pt x="157454" y="1610"/>
                  </a:lnTo>
                  <a:lnTo>
                    <a:pt x="169870" y="14104"/>
                  </a:lnTo>
                  <a:lnTo>
                    <a:pt x="177930" y="20524"/>
                  </a:lnTo>
                  <a:lnTo>
                    <a:pt x="187226" y="34505"/>
                  </a:lnTo>
                  <a:lnTo>
                    <a:pt x="200539" y="68894"/>
                  </a:lnTo>
                  <a:lnTo>
                    <a:pt x="207289" y="100475"/>
                  </a:lnTo>
                  <a:lnTo>
                    <a:pt x="215060" y="128100"/>
                  </a:lnTo>
                  <a:lnTo>
                    <a:pt x="217024" y="131037"/>
                  </a:lnTo>
                  <a:lnTo>
                    <a:pt x="221464" y="134301"/>
                  </a:lnTo>
                  <a:lnTo>
                    <a:pt x="228724" y="136138"/>
                  </a:lnTo>
                  <a:lnTo>
                    <a:pt x="243812" y="1369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251"/>
            <p:cNvSpPr/>
            <p:nvPr/>
          </p:nvSpPr>
          <p:spPr>
            <a:xfrm>
              <a:off x="4153345" y="3307080"/>
              <a:ext cx="104717" cy="117861"/>
            </a:xfrm>
            <a:custGeom>
              <a:avLst/>
              <a:gdLst/>
              <a:ahLst/>
              <a:cxnLst/>
              <a:rect l="0" t="0" r="0" b="0"/>
              <a:pathLst>
                <a:path w="104717" h="117861">
                  <a:moveTo>
                    <a:pt x="52895" y="0"/>
                  </a:moveTo>
                  <a:lnTo>
                    <a:pt x="46334" y="0"/>
                  </a:lnTo>
                  <a:lnTo>
                    <a:pt x="39400" y="5236"/>
                  </a:lnTo>
                  <a:lnTo>
                    <a:pt x="32339" y="7760"/>
                  </a:lnTo>
                  <a:lnTo>
                    <a:pt x="19843" y="18132"/>
                  </a:lnTo>
                  <a:lnTo>
                    <a:pt x="4632" y="43656"/>
                  </a:lnTo>
                  <a:lnTo>
                    <a:pt x="1059" y="58561"/>
                  </a:lnTo>
                  <a:lnTo>
                    <a:pt x="0" y="73702"/>
                  </a:lnTo>
                  <a:lnTo>
                    <a:pt x="6154" y="100098"/>
                  </a:lnTo>
                  <a:lnTo>
                    <a:pt x="8979" y="106012"/>
                  </a:lnTo>
                  <a:lnTo>
                    <a:pt x="10917" y="108775"/>
                  </a:lnTo>
                  <a:lnTo>
                    <a:pt x="13903" y="110616"/>
                  </a:lnTo>
                  <a:lnTo>
                    <a:pt x="28604" y="115830"/>
                  </a:lnTo>
                  <a:lnTo>
                    <a:pt x="31621" y="117860"/>
                  </a:lnTo>
                  <a:lnTo>
                    <a:pt x="41746" y="117857"/>
                  </a:lnTo>
                  <a:lnTo>
                    <a:pt x="64898" y="110957"/>
                  </a:lnTo>
                  <a:lnTo>
                    <a:pt x="76583" y="103902"/>
                  </a:lnTo>
                  <a:lnTo>
                    <a:pt x="98548" y="74403"/>
                  </a:lnTo>
                  <a:lnTo>
                    <a:pt x="102818" y="65241"/>
                  </a:lnTo>
                  <a:lnTo>
                    <a:pt x="104716" y="55525"/>
                  </a:lnTo>
                  <a:lnTo>
                    <a:pt x="103302" y="47820"/>
                  </a:lnTo>
                  <a:lnTo>
                    <a:pt x="100698" y="40726"/>
                  </a:lnTo>
                  <a:lnTo>
                    <a:pt x="98385" y="28059"/>
                  </a:lnTo>
                  <a:lnTo>
                    <a:pt x="92714" y="18568"/>
                  </a:lnTo>
                  <a:lnTo>
                    <a:pt x="84825" y="10393"/>
                  </a:lnTo>
                  <a:lnTo>
                    <a:pt x="6813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252"/>
            <p:cNvSpPr/>
            <p:nvPr/>
          </p:nvSpPr>
          <p:spPr>
            <a:xfrm>
              <a:off x="4305300" y="3192780"/>
              <a:ext cx="99060" cy="182425"/>
            </a:xfrm>
            <a:custGeom>
              <a:avLst/>
              <a:gdLst/>
              <a:ahLst/>
              <a:cxnLst/>
              <a:rect l="0" t="0" r="0" b="0"/>
              <a:pathLst>
                <a:path w="99060" h="182425">
                  <a:moveTo>
                    <a:pt x="0" y="76200"/>
                  </a:moveTo>
                  <a:lnTo>
                    <a:pt x="0" y="80245"/>
                  </a:lnTo>
                  <a:lnTo>
                    <a:pt x="2257" y="84488"/>
                  </a:lnTo>
                  <a:lnTo>
                    <a:pt x="25176" y="122135"/>
                  </a:lnTo>
                  <a:lnTo>
                    <a:pt x="53202" y="158238"/>
                  </a:lnTo>
                  <a:lnTo>
                    <a:pt x="57511" y="164308"/>
                  </a:lnTo>
                  <a:lnTo>
                    <a:pt x="62536" y="175103"/>
                  </a:lnTo>
                  <a:lnTo>
                    <a:pt x="64551" y="177696"/>
                  </a:lnTo>
                  <a:lnTo>
                    <a:pt x="69047" y="180575"/>
                  </a:lnTo>
                  <a:lnTo>
                    <a:pt x="74786" y="182424"/>
                  </a:lnTo>
                  <a:lnTo>
                    <a:pt x="75257" y="181729"/>
                  </a:lnTo>
                  <a:lnTo>
                    <a:pt x="83332" y="148291"/>
                  </a:lnTo>
                  <a:lnTo>
                    <a:pt x="84602" y="114605"/>
                  </a:lnTo>
                  <a:lnTo>
                    <a:pt x="90372" y="78644"/>
                  </a:lnTo>
                  <a:lnTo>
                    <a:pt x="91299" y="40679"/>
                  </a:lnTo>
                  <a:lnTo>
                    <a:pt x="92224" y="29933"/>
                  </a:lnTo>
                  <a:lnTo>
                    <a:pt x="98348" y="10557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253"/>
            <p:cNvSpPr/>
            <p:nvPr/>
          </p:nvSpPr>
          <p:spPr>
            <a:xfrm>
              <a:off x="4450080" y="3147228"/>
              <a:ext cx="129540" cy="196285"/>
            </a:xfrm>
            <a:custGeom>
              <a:avLst/>
              <a:gdLst/>
              <a:ahLst/>
              <a:cxnLst/>
              <a:rect l="0" t="0" r="0" b="0"/>
              <a:pathLst>
                <a:path w="129540" h="196285">
                  <a:moveTo>
                    <a:pt x="0" y="98891"/>
                  </a:moveTo>
                  <a:lnTo>
                    <a:pt x="36045" y="98891"/>
                  </a:lnTo>
                  <a:lnTo>
                    <a:pt x="71148" y="91131"/>
                  </a:lnTo>
                  <a:lnTo>
                    <a:pt x="81292" y="87540"/>
                  </a:lnTo>
                  <a:lnTo>
                    <a:pt x="89187" y="80864"/>
                  </a:lnTo>
                  <a:lnTo>
                    <a:pt x="118014" y="47266"/>
                  </a:lnTo>
                  <a:lnTo>
                    <a:pt x="125193" y="31685"/>
                  </a:lnTo>
                  <a:lnTo>
                    <a:pt x="125350" y="22173"/>
                  </a:lnTo>
                  <a:lnTo>
                    <a:pt x="122597" y="6314"/>
                  </a:lnTo>
                  <a:lnTo>
                    <a:pt x="121525" y="4153"/>
                  </a:lnTo>
                  <a:lnTo>
                    <a:pt x="119963" y="2713"/>
                  </a:lnTo>
                  <a:lnTo>
                    <a:pt x="118075" y="1752"/>
                  </a:lnTo>
                  <a:lnTo>
                    <a:pt x="97464" y="0"/>
                  </a:lnTo>
                  <a:lnTo>
                    <a:pt x="89601" y="4422"/>
                  </a:lnTo>
                  <a:lnTo>
                    <a:pt x="66644" y="21446"/>
                  </a:lnTo>
                  <a:lnTo>
                    <a:pt x="47168" y="54011"/>
                  </a:lnTo>
                  <a:lnTo>
                    <a:pt x="31005" y="91382"/>
                  </a:lnTo>
                  <a:lnTo>
                    <a:pt x="25273" y="114164"/>
                  </a:lnTo>
                  <a:lnTo>
                    <a:pt x="23336" y="140573"/>
                  </a:lnTo>
                  <a:lnTo>
                    <a:pt x="27046" y="156867"/>
                  </a:lnTo>
                  <a:lnTo>
                    <a:pt x="44347" y="180395"/>
                  </a:lnTo>
                  <a:lnTo>
                    <a:pt x="47345" y="183707"/>
                  </a:lnTo>
                  <a:lnTo>
                    <a:pt x="57448" y="187387"/>
                  </a:lnTo>
                  <a:lnTo>
                    <a:pt x="91131" y="196104"/>
                  </a:lnTo>
                  <a:lnTo>
                    <a:pt x="101463" y="196284"/>
                  </a:lnTo>
                  <a:lnTo>
                    <a:pt x="127583" y="190613"/>
                  </a:lnTo>
                  <a:lnTo>
                    <a:pt x="128235" y="189673"/>
                  </a:lnTo>
                  <a:lnTo>
                    <a:pt x="129539" y="1827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SMARTInkShape-Group28"/>
          <p:cNvGrpSpPr/>
          <p:nvPr/>
        </p:nvGrpSpPr>
        <p:grpSpPr>
          <a:xfrm>
            <a:off x="320248" y="3726190"/>
            <a:ext cx="1621707" cy="449570"/>
            <a:chOff x="320248" y="3726190"/>
            <a:chExt cx="1621707" cy="449570"/>
          </a:xfrm>
        </p:grpSpPr>
        <p:sp>
          <p:nvSpPr>
            <p:cNvPr id="106" name="SMARTInkShape-254"/>
            <p:cNvSpPr/>
            <p:nvPr/>
          </p:nvSpPr>
          <p:spPr>
            <a:xfrm>
              <a:off x="320248" y="3726190"/>
              <a:ext cx="136953" cy="449570"/>
            </a:xfrm>
            <a:custGeom>
              <a:avLst/>
              <a:gdLst/>
              <a:ahLst/>
              <a:cxnLst/>
              <a:rect l="0" t="0" r="0" b="0"/>
              <a:pathLst>
                <a:path w="136953" h="449570">
                  <a:moveTo>
                    <a:pt x="136952" y="15229"/>
                  </a:moveTo>
                  <a:lnTo>
                    <a:pt x="132906" y="15229"/>
                  </a:lnTo>
                  <a:lnTo>
                    <a:pt x="131715" y="14383"/>
                  </a:lnTo>
                  <a:lnTo>
                    <a:pt x="130920" y="12972"/>
                  </a:lnTo>
                  <a:lnTo>
                    <a:pt x="130391" y="11184"/>
                  </a:lnTo>
                  <a:lnTo>
                    <a:pt x="122864" y="1363"/>
                  </a:lnTo>
                  <a:lnTo>
                    <a:pt x="119966" y="600"/>
                  </a:lnTo>
                  <a:lnTo>
                    <a:pt x="110148" y="0"/>
                  </a:lnTo>
                  <a:lnTo>
                    <a:pt x="105848" y="2252"/>
                  </a:lnTo>
                  <a:lnTo>
                    <a:pt x="101114" y="6922"/>
                  </a:lnTo>
                  <a:lnTo>
                    <a:pt x="96188" y="14642"/>
                  </a:lnTo>
                  <a:lnTo>
                    <a:pt x="83576" y="47386"/>
                  </a:lnTo>
                  <a:lnTo>
                    <a:pt x="62006" y="85016"/>
                  </a:lnTo>
                  <a:lnTo>
                    <a:pt x="47954" y="119765"/>
                  </a:lnTo>
                  <a:lnTo>
                    <a:pt x="29751" y="151966"/>
                  </a:lnTo>
                  <a:lnTo>
                    <a:pt x="21573" y="168288"/>
                  </a:lnTo>
                  <a:lnTo>
                    <a:pt x="11808" y="206361"/>
                  </a:lnTo>
                  <a:lnTo>
                    <a:pt x="3352" y="236397"/>
                  </a:lnTo>
                  <a:lnTo>
                    <a:pt x="846" y="266745"/>
                  </a:lnTo>
                  <a:lnTo>
                    <a:pt x="0" y="303295"/>
                  </a:lnTo>
                  <a:lnTo>
                    <a:pt x="1526" y="340211"/>
                  </a:lnTo>
                  <a:lnTo>
                    <a:pt x="16964" y="376592"/>
                  </a:lnTo>
                  <a:lnTo>
                    <a:pt x="28458" y="402793"/>
                  </a:lnTo>
                  <a:lnTo>
                    <a:pt x="64913" y="438544"/>
                  </a:lnTo>
                  <a:lnTo>
                    <a:pt x="73179" y="445926"/>
                  </a:lnTo>
                  <a:lnTo>
                    <a:pt x="83612" y="4495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255"/>
            <p:cNvSpPr/>
            <p:nvPr/>
          </p:nvSpPr>
          <p:spPr>
            <a:xfrm>
              <a:off x="457200" y="3910514"/>
              <a:ext cx="76201" cy="128087"/>
            </a:xfrm>
            <a:custGeom>
              <a:avLst/>
              <a:gdLst/>
              <a:ahLst/>
              <a:cxnLst/>
              <a:rect l="0" t="0" r="0" b="0"/>
              <a:pathLst>
                <a:path w="76201" h="128087">
                  <a:moveTo>
                    <a:pt x="7619" y="44266"/>
                  </a:moveTo>
                  <a:lnTo>
                    <a:pt x="3574" y="44266"/>
                  </a:lnTo>
                  <a:lnTo>
                    <a:pt x="2383" y="45112"/>
                  </a:lnTo>
                  <a:lnTo>
                    <a:pt x="1588" y="46523"/>
                  </a:lnTo>
                  <a:lnTo>
                    <a:pt x="313" y="54871"/>
                  </a:lnTo>
                  <a:lnTo>
                    <a:pt x="7161" y="90201"/>
                  </a:lnTo>
                  <a:lnTo>
                    <a:pt x="7529" y="106303"/>
                  </a:lnTo>
                  <a:lnTo>
                    <a:pt x="5321" y="112195"/>
                  </a:lnTo>
                  <a:lnTo>
                    <a:pt x="1051" y="118832"/>
                  </a:lnTo>
                  <a:lnTo>
                    <a:pt x="92" y="126882"/>
                  </a:lnTo>
                  <a:lnTo>
                    <a:pt x="0" y="105898"/>
                  </a:lnTo>
                  <a:lnTo>
                    <a:pt x="7760" y="71249"/>
                  </a:lnTo>
                  <a:lnTo>
                    <a:pt x="15318" y="34802"/>
                  </a:lnTo>
                  <a:lnTo>
                    <a:pt x="18943" y="24255"/>
                  </a:lnTo>
                  <a:lnTo>
                    <a:pt x="23377" y="18438"/>
                  </a:lnTo>
                  <a:lnTo>
                    <a:pt x="25744" y="16887"/>
                  </a:lnTo>
                  <a:lnTo>
                    <a:pt x="27323" y="15007"/>
                  </a:lnTo>
                  <a:lnTo>
                    <a:pt x="29077" y="10659"/>
                  </a:lnTo>
                  <a:lnTo>
                    <a:pt x="30064" y="3452"/>
                  </a:lnTo>
                  <a:lnTo>
                    <a:pt x="31049" y="1816"/>
                  </a:lnTo>
                  <a:lnTo>
                    <a:pt x="32553" y="726"/>
                  </a:lnTo>
                  <a:lnTo>
                    <a:pt x="34402" y="0"/>
                  </a:lnTo>
                  <a:lnTo>
                    <a:pt x="35634" y="362"/>
                  </a:lnTo>
                  <a:lnTo>
                    <a:pt x="36456" y="1449"/>
                  </a:lnTo>
                  <a:lnTo>
                    <a:pt x="37004" y="3021"/>
                  </a:lnTo>
                  <a:lnTo>
                    <a:pt x="39062" y="4069"/>
                  </a:lnTo>
                  <a:lnTo>
                    <a:pt x="49203" y="6391"/>
                  </a:lnTo>
                  <a:lnTo>
                    <a:pt x="55170" y="9935"/>
                  </a:lnTo>
                  <a:lnTo>
                    <a:pt x="57100" y="12912"/>
                  </a:lnTo>
                  <a:lnTo>
                    <a:pt x="67370" y="49510"/>
                  </a:lnTo>
                  <a:lnTo>
                    <a:pt x="68509" y="84915"/>
                  </a:lnTo>
                  <a:lnTo>
                    <a:pt x="68577" y="114940"/>
                  </a:lnTo>
                  <a:lnTo>
                    <a:pt x="69424" y="116782"/>
                  </a:lnTo>
                  <a:lnTo>
                    <a:pt x="70836" y="118010"/>
                  </a:lnTo>
                  <a:lnTo>
                    <a:pt x="72624" y="118829"/>
                  </a:lnTo>
                  <a:lnTo>
                    <a:pt x="73816" y="120221"/>
                  </a:lnTo>
                  <a:lnTo>
                    <a:pt x="76200" y="1280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256"/>
            <p:cNvSpPr/>
            <p:nvPr/>
          </p:nvSpPr>
          <p:spPr>
            <a:xfrm>
              <a:off x="579126" y="3939540"/>
              <a:ext cx="53202" cy="83679"/>
            </a:xfrm>
            <a:custGeom>
              <a:avLst/>
              <a:gdLst/>
              <a:ahLst/>
              <a:cxnLst/>
              <a:rect l="0" t="0" r="0" b="0"/>
              <a:pathLst>
                <a:path w="53202" h="83679">
                  <a:moveTo>
                    <a:pt x="38094" y="0"/>
                  </a:moveTo>
                  <a:lnTo>
                    <a:pt x="20927" y="0"/>
                  </a:lnTo>
                  <a:lnTo>
                    <a:pt x="15506" y="2257"/>
                  </a:lnTo>
                  <a:lnTo>
                    <a:pt x="5127" y="10605"/>
                  </a:lnTo>
                  <a:lnTo>
                    <a:pt x="4263" y="12997"/>
                  </a:lnTo>
                  <a:lnTo>
                    <a:pt x="4533" y="15437"/>
                  </a:lnTo>
                  <a:lnTo>
                    <a:pt x="5560" y="17912"/>
                  </a:lnTo>
                  <a:lnTo>
                    <a:pt x="5398" y="20408"/>
                  </a:lnTo>
                  <a:lnTo>
                    <a:pt x="1312" y="32755"/>
                  </a:lnTo>
                  <a:lnTo>
                    <a:pt x="16" y="69967"/>
                  </a:lnTo>
                  <a:lnTo>
                    <a:pt x="0" y="78398"/>
                  </a:lnTo>
                  <a:lnTo>
                    <a:pt x="845" y="80205"/>
                  </a:lnTo>
                  <a:lnTo>
                    <a:pt x="2254" y="81410"/>
                  </a:lnTo>
                  <a:lnTo>
                    <a:pt x="6078" y="82748"/>
                  </a:lnTo>
                  <a:lnTo>
                    <a:pt x="17906" y="83678"/>
                  </a:lnTo>
                  <a:lnTo>
                    <a:pt x="22912" y="81499"/>
                  </a:lnTo>
                  <a:lnTo>
                    <a:pt x="48255" y="58379"/>
                  </a:lnTo>
                  <a:lnTo>
                    <a:pt x="51076" y="51064"/>
                  </a:lnTo>
                  <a:lnTo>
                    <a:pt x="53201" y="24207"/>
                  </a:lnTo>
                  <a:lnTo>
                    <a:pt x="52399" y="21218"/>
                  </a:lnTo>
                  <a:lnTo>
                    <a:pt x="51017" y="19225"/>
                  </a:lnTo>
                  <a:lnTo>
                    <a:pt x="3047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257"/>
            <p:cNvSpPr/>
            <p:nvPr/>
          </p:nvSpPr>
          <p:spPr>
            <a:xfrm>
              <a:off x="663860" y="3832859"/>
              <a:ext cx="21941" cy="160022"/>
            </a:xfrm>
            <a:custGeom>
              <a:avLst/>
              <a:gdLst/>
              <a:ahLst/>
              <a:cxnLst/>
              <a:rect l="0" t="0" r="0" b="0"/>
              <a:pathLst>
                <a:path w="21941" h="160022">
                  <a:moveTo>
                    <a:pt x="21940" y="0"/>
                  </a:moveTo>
                  <a:lnTo>
                    <a:pt x="17894" y="0"/>
                  </a:lnTo>
                  <a:lnTo>
                    <a:pt x="16703" y="847"/>
                  </a:lnTo>
                  <a:lnTo>
                    <a:pt x="15908" y="2258"/>
                  </a:lnTo>
                  <a:lnTo>
                    <a:pt x="13682" y="12998"/>
                  </a:lnTo>
                  <a:lnTo>
                    <a:pt x="3741" y="29485"/>
                  </a:lnTo>
                  <a:lnTo>
                    <a:pt x="0" y="54649"/>
                  </a:lnTo>
                  <a:lnTo>
                    <a:pt x="1519" y="84079"/>
                  </a:lnTo>
                  <a:lnTo>
                    <a:pt x="6245" y="121274"/>
                  </a:lnTo>
                  <a:lnTo>
                    <a:pt x="6696" y="159148"/>
                  </a:lnTo>
                  <a:lnTo>
                    <a:pt x="670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258"/>
            <p:cNvSpPr/>
            <p:nvPr/>
          </p:nvSpPr>
          <p:spPr>
            <a:xfrm>
              <a:off x="624839" y="3924300"/>
              <a:ext cx="76201" cy="22860"/>
            </a:xfrm>
            <a:custGeom>
              <a:avLst/>
              <a:gdLst/>
              <a:ahLst/>
              <a:cxnLst/>
              <a:rect l="0" t="0" r="0" b="0"/>
              <a:pathLst>
                <a:path w="76201" h="22860">
                  <a:moveTo>
                    <a:pt x="0" y="22859"/>
                  </a:moveTo>
                  <a:lnTo>
                    <a:pt x="4046" y="18814"/>
                  </a:lnTo>
                  <a:lnTo>
                    <a:pt x="8289" y="16828"/>
                  </a:lnTo>
                  <a:lnTo>
                    <a:pt x="45936" y="9249"/>
                  </a:lnTo>
                  <a:lnTo>
                    <a:pt x="55130" y="7497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259"/>
            <p:cNvSpPr/>
            <p:nvPr/>
          </p:nvSpPr>
          <p:spPr>
            <a:xfrm>
              <a:off x="922020" y="3848100"/>
              <a:ext cx="38101" cy="152401"/>
            </a:xfrm>
            <a:custGeom>
              <a:avLst/>
              <a:gdLst/>
              <a:ahLst/>
              <a:cxnLst/>
              <a:rect l="0" t="0" r="0" b="0"/>
              <a:pathLst>
                <a:path w="38101" h="152401">
                  <a:moveTo>
                    <a:pt x="38100" y="0"/>
                  </a:moveTo>
                  <a:lnTo>
                    <a:pt x="34054" y="4045"/>
                  </a:lnTo>
                  <a:lnTo>
                    <a:pt x="32068" y="8289"/>
                  </a:lnTo>
                  <a:lnTo>
                    <a:pt x="28263" y="41044"/>
                  </a:lnTo>
                  <a:lnTo>
                    <a:pt x="17303" y="78047"/>
                  </a:lnTo>
                  <a:lnTo>
                    <a:pt x="13593" y="97349"/>
                  </a:lnTo>
                  <a:lnTo>
                    <a:pt x="9390" y="113793"/>
                  </a:lnTo>
                  <a:lnTo>
                    <a:pt x="5886" y="129390"/>
                  </a:lnTo>
                  <a:lnTo>
                    <a:pt x="775" y="143599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260"/>
            <p:cNvSpPr/>
            <p:nvPr/>
          </p:nvSpPr>
          <p:spPr>
            <a:xfrm>
              <a:off x="892599" y="3939540"/>
              <a:ext cx="59902" cy="1"/>
            </a:xfrm>
            <a:custGeom>
              <a:avLst/>
              <a:gdLst/>
              <a:ahLst/>
              <a:cxnLst/>
              <a:rect l="0" t="0" r="0" b="0"/>
              <a:pathLst>
                <a:path w="59902" h="1">
                  <a:moveTo>
                    <a:pt x="6561" y="0"/>
                  </a:moveTo>
                  <a:lnTo>
                    <a:pt x="0" y="0"/>
                  </a:lnTo>
                  <a:lnTo>
                    <a:pt x="37509" y="0"/>
                  </a:lnTo>
                  <a:lnTo>
                    <a:pt x="5990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261"/>
            <p:cNvSpPr/>
            <p:nvPr/>
          </p:nvSpPr>
          <p:spPr>
            <a:xfrm>
              <a:off x="999407" y="3909059"/>
              <a:ext cx="74906" cy="91328"/>
            </a:xfrm>
            <a:custGeom>
              <a:avLst/>
              <a:gdLst/>
              <a:ahLst/>
              <a:cxnLst/>
              <a:rect l="0" t="0" r="0" b="0"/>
              <a:pathLst>
                <a:path w="74906" h="91328">
                  <a:moveTo>
                    <a:pt x="29293" y="22860"/>
                  </a:moveTo>
                  <a:lnTo>
                    <a:pt x="13854" y="40557"/>
                  </a:lnTo>
                  <a:lnTo>
                    <a:pt x="8632" y="51810"/>
                  </a:lnTo>
                  <a:lnTo>
                    <a:pt x="6563" y="57741"/>
                  </a:lnTo>
                  <a:lnTo>
                    <a:pt x="1485" y="66685"/>
                  </a:lnTo>
                  <a:lnTo>
                    <a:pt x="0" y="75076"/>
                  </a:lnTo>
                  <a:lnTo>
                    <a:pt x="451" y="77991"/>
                  </a:lnTo>
                  <a:lnTo>
                    <a:pt x="1598" y="79934"/>
                  </a:lnTo>
                  <a:lnTo>
                    <a:pt x="3210" y="81229"/>
                  </a:lnTo>
                  <a:lnTo>
                    <a:pt x="5000" y="84927"/>
                  </a:lnTo>
                  <a:lnTo>
                    <a:pt x="5478" y="87098"/>
                  </a:lnTo>
                  <a:lnTo>
                    <a:pt x="6643" y="88546"/>
                  </a:lnTo>
                  <a:lnTo>
                    <a:pt x="10195" y="90154"/>
                  </a:lnTo>
                  <a:lnTo>
                    <a:pt x="24320" y="91327"/>
                  </a:lnTo>
                  <a:lnTo>
                    <a:pt x="50068" y="80824"/>
                  </a:lnTo>
                  <a:lnTo>
                    <a:pt x="60942" y="73525"/>
                  </a:lnTo>
                  <a:lnTo>
                    <a:pt x="64526" y="68521"/>
                  </a:lnTo>
                  <a:lnTo>
                    <a:pt x="66965" y="63474"/>
                  </a:lnTo>
                  <a:lnTo>
                    <a:pt x="70871" y="58408"/>
                  </a:lnTo>
                  <a:lnTo>
                    <a:pt x="73172" y="51077"/>
                  </a:lnTo>
                  <a:lnTo>
                    <a:pt x="74905" y="28254"/>
                  </a:lnTo>
                  <a:lnTo>
                    <a:pt x="72707" y="23000"/>
                  </a:lnTo>
                  <a:lnTo>
                    <a:pt x="64397" y="12728"/>
                  </a:lnTo>
                  <a:lnTo>
                    <a:pt x="59570" y="9890"/>
                  </a:lnTo>
                  <a:lnTo>
                    <a:pt x="57098" y="9134"/>
                  </a:lnTo>
                  <a:lnTo>
                    <a:pt x="55449" y="7783"/>
                  </a:lnTo>
                  <a:lnTo>
                    <a:pt x="52283" y="2683"/>
                  </a:lnTo>
                  <a:lnTo>
                    <a:pt x="48542" y="1193"/>
                  </a:lnTo>
                  <a:lnTo>
                    <a:pt x="3691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262"/>
            <p:cNvSpPr/>
            <p:nvPr/>
          </p:nvSpPr>
          <p:spPr>
            <a:xfrm>
              <a:off x="1211579" y="3909059"/>
              <a:ext cx="83822" cy="83690"/>
            </a:xfrm>
            <a:custGeom>
              <a:avLst/>
              <a:gdLst/>
              <a:ahLst/>
              <a:cxnLst/>
              <a:rect l="0" t="0" r="0" b="0"/>
              <a:pathLst>
                <a:path w="83822" h="83690">
                  <a:moveTo>
                    <a:pt x="83821" y="0"/>
                  </a:moveTo>
                  <a:lnTo>
                    <a:pt x="50854" y="0"/>
                  </a:lnTo>
                  <a:lnTo>
                    <a:pt x="49143" y="847"/>
                  </a:lnTo>
                  <a:lnTo>
                    <a:pt x="48002" y="2258"/>
                  </a:lnTo>
                  <a:lnTo>
                    <a:pt x="47242" y="4045"/>
                  </a:lnTo>
                  <a:lnTo>
                    <a:pt x="45888" y="5237"/>
                  </a:lnTo>
                  <a:lnTo>
                    <a:pt x="42126" y="6561"/>
                  </a:lnTo>
                  <a:lnTo>
                    <a:pt x="5165" y="7612"/>
                  </a:lnTo>
                  <a:lnTo>
                    <a:pt x="3444" y="8461"/>
                  </a:lnTo>
                  <a:lnTo>
                    <a:pt x="2296" y="9875"/>
                  </a:lnTo>
                  <a:lnTo>
                    <a:pt x="454" y="14180"/>
                  </a:lnTo>
                  <a:lnTo>
                    <a:pt x="1149" y="14534"/>
                  </a:lnTo>
                  <a:lnTo>
                    <a:pt x="4180" y="14926"/>
                  </a:lnTo>
                  <a:lnTo>
                    <a:pt x="8349" y="17359"/>
                  </a:lnTo>
                  <a:lnTo>
                    <a:pt x="13024" y="20415"/>
                  </a:lnTo>
                  <a:lnTo>
                    <a:pt x="20416" y="22983"/>
                  </a:lnTo>
                  <a:lnTo>
                    <a:pt x="28816" y="27883"/>
                  </a:lnTo>
                  <a:lnTo>
                    <a:pt x="40806" y="30557"/>
                  </a:lnTo>
                  <a:lnTo>
                    <a:pt x="52872" y="36359"/>
                  </a:lnTo>
                  <a:lnTo>
                    <a:pt x="55568" y="36940"/>
                  </a:lnTo>
                  <a:lnTo>
                    <a:pt x="63408" y="41802"/>
                  </a:lnTo>
                  <a:lnTo>
                    <a:pt x="74687" y="51937"/>
                  </a:lnTo>
                  <a:lnTo>
                    <a:pt x="75528" y="54975"/>
                  </a:lnTo>
                  <a:lnTo>
                    <a:pt x="75752" y="56970"/>
                  </a:lnTo>
                  <a:lnTo>
                    <a:pt x="73743" y="61445"/>
                  </a:lnTo>
                  <a:lnTo>
                    <a:pt x="58277" y="78769"/>
                  </a:lnTo>
                  <a:lnTo>
                    <a:pt x="51019" y="81575"/>
                  </a:lnTo>
                  <a:lnTo>
                    <a:pt x="28250" y="83689"/>
                  </a:lnTo>
                  <a:lnTo>
                    <a:pt x="22998" y="81504"/>
                  </a:lnTo>
                  <a:lnTo>
                    <a:pt x="7633" y="70635"/>
                  </a:lnTo>
                  <a:lnTo>
                    <a:pt x="0" y="685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263"/>
            <p:cNvSpPr/>
            <p:nvPr/>
          </p:nvSpPr>
          <p:spPr>
            <a:xfrm>
              <a:off x="1341226" y="3916680"/>
              <a:ext cx="76095" cy="91440"/>
            </a:xfrm>
            <a:custGeom>
              <a:avLst/>
              <a:gdLst/>
              <a:ahLst/>
              <a:cxnLst/>
              <a:rect l="0" t="0" r="0" b="0"/>
              <a:pathLst>
                <a:path w="76095" h="91440">
                  <a:moveTo>
                    <a:pt x="76094" y="0"/>
                  </a:moveTo>
                  <a:lnTo>
                    <a:pt x="65488" y="0"/>
                  </a:lnTo>
                  <a:lnTo>
                    <a:pt x="60655" y="2257"/>
                  </a:lnTo>
                  <a:lnTo>
                    <a:pt x="58181" y="4045"/>
                  </a:lnTo>
                  <a:lnTo>
                    <a:pt x="38849" y="8257"/>
                  </a:lnTo>
                  <a:lnTo>
                    <a:pt x="13587" y="25524"/>
                  </a:lnTo>
                  <a:lnTo>
                    <a:pt x="10213" y="30534"/>
                  </a:lnTo>
                  <a:lnTo>
                    <a:pt x="7867" y="35584"/>
                  </a:lnTo>
                  <a:lnTo>
                    <a:pt x="2632" y="43187"/>
                  </a:lnTo>
                  <a:lnTo>
                    <a:pt x="705" y="50802"/>
                  </a:lnTo>
                  <a:lnTo>
                    <a:pt x="0" y="67545"/>
                  </a:lnTo>
                  <a:lnTo>
                    <a:pt x="2199" y="74611"/>
                  </a:lnTo>
                  <a:lnTo>
                    <a:pt x="3970" y="77680"/>
                  </a:lnTo>
                  <a:lnTo>
                    <a:pt x="6845" y="79727"/>
                  </a:lnTo>
                  <a:lnTo>
                    <a:pt x="38252" y="89611"/>
                  </a:lnTo>
                  <a:lnTo>
                    <a:pt x="60853" y="914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264"/>
            <p:cNvSpPr/>
            <p:nvPr/>
          </p:nvSpPr>
          <p:spPr>
            <a:xfrm>
              <a:off x="1463392" y="3947159"/>
              <a:ext cx="113949" cy="53342"/>
            </a:xfrm>
            <a:custGeom>
              <a:avLst/>
              <a:gdLst/>
              <a:ahLst/>
              <a:cxnLst/>
              <a:rect l="0" t="0" r="0" b="0"/>
              <a:pathLst>
                <a:path w="113949" h="53342">
                  <a:moveTo>
                    <a:pt x="60608" y="0"/>
                  </a:moveTo>
                  <a:lnTo>
                    <a:pt x="33831" y="0"/>
                  </a:lnTo>
                  <a:lnTo>
                    <a:pt x="29516" y="2258"/>
                  </a:lnTo>
                  <a:lnTo>
                    <a:pt x="24776" y="5237"/>
                  </a:lnTo>
                  <a:lnTo>
                    <a:pt x="17347" y="7761"/>
                  </a:lnTo>
                  <a:lnTo>
                    <a:pt x="12312" y="11352"/>
                  </a:lnTo>
                  <a:lnTo>
                    <a:pt x="9509" y="15770"/>
                  </a:lnTo>
                  <a:lnTo>
                    <a:pt x="7417" y="20556"/>
                  </a:lnTo>
                  <a:lnTo>
                    <a:pt x="2326" y="28010"/>
                  </a:lnTo>
                  <a:lnTo>
                    <a:pt x="441" y="35581"/>
                  </a:lnTo>
                  <a:lnTo>
                    <a:pt x="0" y="40650"/>
                  </a:lnTo>
                  <a:lnTo>
                    <a:pt x="2062" y="45725"/>
                  </a:lnTo>
                  <a:lnTo>
                    <a:pt x="3797" y="48263"/>
                  </a:lnTo>
                  <a:lnTo>
                    <a:pt x="5801" y="49955"/>
                  </a:lnTo>
                  <a:lnTo>
                    <a:pt x="10284" y="51836"/>
                  </a:lnTo>
                  <a:lnTo>
                    <a:pt x="25090" y="53209"/>
                  </a:lnTo>
                  <a:lnTo>
                    <a:pt x="30146" y="51024"/>
                  </a:lnTo>
                  <a:lnTo>
                    <a:pt x="35216" y="48078"/>
                  </a:lnTo>
                  <a:lnTo>
                    <a:pt x="45369" y="46186"/>
                  </a:lnTo>
                  <a:lnTo>
                    <a:pt x="47909" y="46031"/>
                  </a:lnTo>
                  <a:lnTo>
                    <a:pt x="49602" y="45081"/>
                  </a:lnTo>
                  <a:lnTo>
                    <a:pt x="50730" y="43600"/>
                  </a:lnTo>
                  <a:lnTo>
                    <a:pt x="52831" y="39698"/>
                  </a:lnTo>
                  <a:lnTo>
                    <a:pt x="65609" y="24670"/>
                  </a:lnTo>
                  <a:lnTo>
                    <a:pt x="67883" y="16649"/>
                  </a:lnTo>
                  <a:lnTo>
                    <a:pt x="68844" y="16180"/>
                  </a:lnTo>
                  <a:lnTo>
                    <a:pt x="75525" y="15277"/>
                  </a:lnTo>
                  <a:lnTo>
                    <a:pt x="75839" y="29109"/>
                  </a:lnTo>
                  <a:lnTo>
                    <a:pt x="81083" y="36293"/>
                  </a:lnTo>
                  <a:lnTo>
                    <a:pt x="82408" y="40966"/>
                  </a:lnTo>
                  <a:lnTo>
                    <a:pt x="83608" y="42551"/>
                  </a:lnTo>
                  <a:lnTo>
                    <a:pt x="96403" y="50679"/>
                  </a:lnTo>
                  <a:lnTo>
                    <a:pt x="103857" y="52552"/>
                  </a:lnTo>
                  <a:lnTo>
                    <a:pt x="113948" y="533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265"/>
            <p:cNvSpPr/>
            <p:nvPr/>
          </p:nvSpPr>
          <p:spPr>
            <a:xfrm>
              <a:off x="1661159" y="3855719"/>
              <a:ext cx="7621" cy="144782"/>
            </a:xfrm>
            <a:custGeom>
              <a:avLst/>
              <a:gdLst/>
              <a:ahLst/>
              <a:cxnLst/>
              <a:rect l="0" t="0" r="0" b="0"/>
              <a:pathLst>
                <a:path w="7621" h="144782">
                  <a:moveTo>
                    <a:pt x="7620" y="0"/>
                  </a:moveTo>
                  <a:lnTo>
                    <a:pt x="7620" y="4046"/>
                  </a:lnTo>
                  <a:lnTo>
                    <a:pt x="1060" y="24473"/>
                  </a:lnTo>
                  <a:lnTo>
                    <a:pt x="6976" y="61360"/>
                  </a:lnTo>
                  <a:lnTo>
                    <a:pt x="6583" y="78106"/>
                  </a:lnTo>
                  <a:lnTo>
                    <a:pt x="690" y="113555"/>
                  </a:lnTo>
                  <a:lnTo>
                    <a:pt x="0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266"/>
            <p:cNvSpPr/>
            <p:nvPr/>
          </p:nvSpPr>
          <p:spPr>
            <a:xfrm>
              <a:off x="1729740" y="3894244"/>
              <a:ext cx="91440" cy="87693"/>
            </a:xfrm>
            <a:custGeom>
              <a:avLst/>
              <a:gdLst/>
              <a:ahLst/>
              <a:cxnLst/>
              <a:rect l="0" t="0" r="0" b="0"/>
              <a:pathLst>
                <a:path w="91440" h="87693">
                  <a:moveTo>
                    <a:pt x="0" y="45296"/>
                  </a:moveTo>
                  <a:lnTo>
                    <a:pt x="0" y="52601"/>
                  </a:lnTo>
                  <a:lnTo>
                    <a:pt x="29549" y="52915"/>
                  </a:lnTo>
                  <a:lnTo>
                    <a:pt x="36557" y="50657"/>
                  </a:lnTo>
                  <a:lnTo>
                    <a:pt x="42494" y="47678"/>
                  </a:lnTo>
                  <a:lnTo>
                    <a:pt x="50596" y="45155"/>
                  </a:lnTo>
                  <a:lnTo>
                    <a:pt x="55789" y="41564"/>
                  </a:lnTo>
                  <a:lnTo>
                    <a:pt x="58662" y="37146"/>
                  </a:lnTo>
                  <a:lnTo>
                    <a:pt x="59427" y="34782"/>
                  </a:lnTo>
                  <a:lnTo>
                    <a:pt x="60785" y="33207"/>
                  </a:lnTo>
                  <a:lnTo>
                    <a:pt x="64551" y="31456"/>
                  </a:lnTo>
                  <a:lnTo>
                    <a:pt x="65894" y="29296"/>
                  </a:lnTo>
                  <a:lnTo>
                    <a:pt x="68226" y="17057"/>
                  </a:lnTo>
                  <a:lnTo>
                    <a:pt x="66165" y="13554"/>
                  </a:lnTo>
                  <a:lnTo>
                    <a:pt x="63273" y="9175"/>
                  </a:lnTo>
                  <a:lnTo>
                    <a:pt x="61988" y="4407"/>
                  </a:lnTo>
                  <a:lnTo>
                    <a:pt x="60798" y="2796"/>
                  </a:lnTo>
                  <a:lnTo>
                    <a:pt x="59159" y="1722"/>
                  </a:lnTo>
                  <a:lnTo>
                    <a:pt x="52806" y="212"/>
                  </a:lnTo>
                  <a:lnTo>
                    <a:pt x="50444" y="0"/>
                  </a:lnTo>
                  <a:lnTo>
                    <a:pt x="45561" y="2022"/>
                  </a:lnTo>
                  <a:lnTo>
                    <a:pt x="21369" y="17499"/>
                  </a:lnTo>
                  <a:lnTo>
                    <a:pt x="13010" y="29063"/>
                  </a:lnTo>
                  <a:lnTo>
                    <a:pt x="4047" y="47525"/>
                  </a:lnTo>
                  <a:lnTo>
                    <a:pt x="3545" y="51015"/>
                  </a:lnTo>
                  <a:lnTo>
                    <a:pt x="5244" y="59409"/>
                  </a:lnTo>
                  <a:lnTo>
                    <a:pt x="10961" y="69609"/>
                  </a:lnTo>
                  <a:lnTo>
                    <a:pt x="18017" y="77994"/>
                  </a:lnTo>
                  <a:lnTo>
                    <a:pt x="22965" y="80995"/>
                  </a:lnTo>
                  <a:lnTo>
                    <a:pt x="49267" y="87692"/>
                  </a:lnTo>
                  <a:lnTo>
                    <a:pt x="87076" y="83540"/>
                  </a:lnTo>
                  <a:lnTo>
                    <a:pt x="91439" y="833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267"/>
            <p:cNvSpPr/>
            <p:nvPr/>
          </p:nvSpPr>
          <p:spPr>
            <a:xfrm>
              <a:off x="1877749" y="3802380"/>
              <a:ext cx="64206" cy="236221"/>
            </a:xfrm>
            <a:custGeom>
              <a:avLst/>
              <a:gdLst/>
              <a:ahLst/>
              <a:cxnLst/>
              <a:rect l="0" t="0" r="0" b="0"/>
              <a:pathLst>
                <a:path w="64206" h="236221">
                  <a:moveTo>
                    <a:pt x="4391" y="0"/>
                  </a:moveTo>
                  <a:lnTo>
                    <a:pt x="345" y="0"/>
                  </a:lnTo>
                  <a:lnTo>
                    <a:pt x="0" y="846"/>
                  </a:lnTo>
                  <a:lnTo>
                    <a:pt x="3273" y="8288"/>
                  </a:lnTo>
                  <a:lnTo>
                    <a:pt x="3645" y="10605"/>
                  </a:lnTo>
                  <a:lnTo>
                    <a:pt x="6317" y="15438"/>
                  </a:lnTo>
                  <a:lnTo>
                    <a:pt x="30022" y="48564"/>
                  </a:lnTo>
                  <a:lnTo>
                    <a:pt x="49975" y="86095"/>
                  </a:lnTo>
                  <a:lnTo>
                    <a:pt x="63081" y="123709"/>
                  </a:lnTo>
                  <a:lnTo>
                    <a:pt x="64205" y="160255"/>
                  </a:lnTo>
                  <a:lnTo>
                    <a:pt x="58750" y="198151"/>
                  </a:lnTo>
                  <a:lnTo>
                    <a:pt x="55926" y="208858"/>
                  </a:lnTo>
                  <a:lnTo>
                    <a:pt x="42491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SMARTInkShape-Group29"/>
          <p:cNvGrpSpPr/>
          <p:nvPr/>
        </p:nvGrpSpPr>
        <p:grpSpPr>
          <a:xfrm>
            <a:off x="4217381" y="2987040"/>
            <a:ext cx="872258" cy="1177566"/>
            <a:chOff x="4217381" y="2987040"/>
            <a:chExt cx="872258" cy="1177566"/>
          </a:xfrm>
        </p:grpSpPr>
        <p:sp>
          <p:nvSpPr>
            <p:cNvPr id="121" name="SMARTInkShape-268"/>
            <p:cNvSpPr/>
            <p:nvPr/>
          </p:nvSpPr>
          <p:spPr>
            <a:xfrm>
              <a:off x="4823459" y="2987040"/>
              <a:ext cx="7622" cy="312420"/>
            </a:xfrm>
            <a:custGeom>
              <a:avLst/>
              <a:gdLst/>
              <a:ahLst/>
              <a:cxnLst/>
              <a:rect l="0" t="0" r="0" b="0"/>
              <a:pathLst>
                <a:path w="7622" h="312420">
                  <a:moveTo>
                    <a:pt x="7621" y="0"/>
                  </a:moveTo>
                  <a:lnTo>
                    <a:pt x="3575" y="4045"/>
                  </a:lnTo>
                  <a:lnTo>
                    <a:pt x="1589" y="10546"/>
                  </a:lnTo>
                  <a:lnTo>
                    <a:pt x="210" y="40335"/>
                  </a:lnTo>
                  <a:lnTo>
                    <a:pt x="62" y="68301"/>
                  </a:lnTo>
                  <a:lnTo>
                    <a:pt x="19" y="103022"/>
                  </a:lnTo>
                  <a:lnTo>
                    <a:pt x="6" y="140121"/>
                  </a:lnTo>
                  <a:lnTo>
                    <a:pt x="2" y="177924"/>
                  </a:lnTo>
                  <a:lnTo>
                    <a:pt x="1" y="215090"/>
                  </a:lnTo>
                  <a:lnTo>
                    <a:pt x="1" y="247080"/>
                  </a:lnTo>
                  <a:lnTo>
                    <a:pt x="0" y="284938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269"/>
            <p:cNvSpPr/>
            <p:nvPr/>
          </p:nvSpPr>
          <p:spPr>
            <a:xfrm>
              <a:off x="4770119" y="3147059"/>
              <a:ext cx="114301" cy="30482"/>
            </a:xfrm>
            <a:custGeom>
              <a:avLst/>
              <a:gdLst/>
              <a:ahLst/>
              <a:cxnLst/>
              <a:rect l="0" t="0" r="0" b="0"/>
              <a:pathLst>
                <a:path w="114301" h="30482">
                  <a:moveTo>
                    <a:pt x="0" y="30481"/>
                  </a:moveTo>
                  <a:lnTo>
                    <a:pt x="7777" y="29634"/>
                  </a:lnTo>
                  <a:lnTo>
                    <a:pt x="39125" y="19875"/>
                  </a:lnTo>
                  <a:lnTo>
                    <a:pt x="70476" y="10073"/>
                  </a:lnTo>
                  <a:lnTo>
                    <a:pt x="107693" y="1494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270"/>
            <p:cNvSpPr/>
            <p:nvPr/>
          </p:nvSpPr>
          <p:spPr>
            <a:xfrm>
              <a:off x="4934363" y="3093719"/>
              <a:ext cx="155276" cy="150440"/>
            </a:xfrm>
            <a:custGeom>
              <a:avLst/>
              <a:gdLst/>
              <a:ahLst/>
              <a:cxnLst/>
              <a:rect l="0" t="0" r="0" b="0"/>
              <a:pathLst>
                <a:path w="155276" h="150440">
                  <a:moveTo>
                    <a:pt x="49117" y="15240"/>
                  </a:moveTo>
                  <a:lnTo>
                    <a:pt x="43033" y="22171"/>
                  </a:lnTo>
                  <a:lnTo>
                    <a:pt x="17909" y="55855"/>
                  </a:lnTo>
                  <a:lnTo>
                    <a:pt x="9846" y="69698"/>
                  </a:lnTo>
                  <a:lnTo>
                    <a:pt x="200" y="102782"/>
                  </a:lnTo>
                  <a:lnTo>
                    <a:pt x="0" y="113697"/>
                  </a:lnTo>
                  <a:lnTo>
                    <a:pt x="6771" y="134501"/>
                  </a:lnTo>
                  <a:lnTo>
                    <a:pt x="13803" y="145780"/>
                  </a:lnTo>
                  <a:lnTo>
                    <a:pt x="17108" y="147987"/>
                  </a:lnTo>
                  <a:lnTo>
                    <a:pt x="25295" y="150439"/>
                  </a:lnTo>
                  <a:lnTo>
                    <a:pt x="50431" y="145930"/>
                  </a:lnTo>
                  <a:lnTo>
                    <a:pt x="83345" y="134437"/>
                  </a:lnTo>
                  <a:lnTo>
                    <a:pt x="118190" y="113607"/>
                  </a:lnTo>
                  <a:lnTo>
                    <a:pt x="131463" y="103832"/>
                  </a:lnTo>
                  <a:lnTo>
                    <a:pt x="143695" y="87963"/>
                  </a:lnTo>
                  <a:lnTo>
                    <a:pt x="151834" y="68397"/>
                  </a:lnTo>
                  <a:lnTo>
                    <a:pt x="155275" y="40951"/>
                  </a:lnTo>
                  <a:lnTo>
                    <a:pt x="151597" y="25492"/>
                  </a:lnTo>
                  <a:lnTo>
                    <a:pt x="142923" y="17539"/>
                  </a:lnTo>
                  <a:lnTo>
                    <a:pt x="116659" y="5535"/>
                  </a:lnTo>
                  <a:lnTo>
                    <a:pt x="81718" y="729"/>
                  </a:lnTo>
                  <a:lnTo>
                    <a:pt x="6435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271"/>
            <p:cNvSpPr/>
            <p:nvPr/>
          </p:nvSpPr>
          <p:spPr>
            <a:xfrm>
              <a:off x="4267200" y="3482340"/>
              <a:ext cx="198120" cy="236042"/>
            </a:xfrm>
            <a:custGeom>
              <a:avLst/>
              <a:gdLst/>
              <a:ahLst/>
              <a:cxnLst/>
              <a:rect l="0" t="0" r="0" b="0"/>
              <a:pathLst>
                <a:path w="198120" h="236042">
                  <a:moveTo>
                    <a:pt x="0" y="0"/>
                  </a:moveTo>
                  <a:lnTo>
                    <a:pt x="0" y="4045"/>
                  </a:lnTo>
                  <a:lnTo>
                    <a:pt x="2257" y="8288"/>
                  </a:lnTo>
                  <a:lnTo>
                    <a:pt x="10605" y="17912"/>
                  </a:lnTo>
                  <a:lnTo>
                    <a:pt x="13180" y="25176"/>
                  </a:lnTo>
                  <a:lnTo>
                    <a:pt x="23348" y="61832"/>
                  </a:lnTo>
                  <a:lnTo>
                    <a:pt x="28367" y="86336"/>
                  </a:lnTo>
                  <a:lnTo>
                    <a:pt x="34107" y="120911"/>
                  </a:lnTo>
                  <a:lnTo>
                    <a:pt x="37311" y="158284"/>
                  </a:lnTo>
                  <a:lnTo>
                    <a:pt x="37944" y="193763"/>
                  </a:lnTo>
                  <a:lnTo>
                    <a:pt x="38877" y="206343"/>
                  </a:lnTo>
                  <a:lnTo>
                    <a:pt x="45692" y="236041"/>
                  </a:lnTo>
                  <a:lnTo>
                    <a:pt x="46564" y="221518"/>
                  </a:lnTo>
                  <a:lnTo>
                    <a:pt x="52280" y="189567"/>
                  </a:lnTo>
                  <a:lnTo>
                    <a:pt x="59231" y="152276"/>
                  </a:lnTo>
                  <a:lnTo>
                    <a:pt x="64663" y="121895"/>
                  </a:lnTo>
                  <a:lnTo>
                    <a:pt x="78842" y="86803"/>
                  </a:lnTo>
                  <a:lnTo>
                    <a:pt x="82194" y="83269"/>
                  </a:lnTo>
                  <a:lnTo>
                    <a:pt x="90435" y="79341"/>
                  </a:lnTo>
                  <a:lnTo>
                    <a:pt x="100549" y="77131"/>
                  </a:lnTo>
                  <a:lnTo>
                    <a:pt x="103439" y="77667"/>
                  </a:lnTo>
                  <a:lnTo>
                    <a:pt x="120793" y="86887"/>
                  </a:lnTo>
                  <a:lnTo>
                    <a:pt x="127910" y="93932"/>
                  </a:lnTo>
                  <a:lnTo>
                    <a:pt x="142025" y="118015"/>
                  </a:lnTo>
                  <a:lnTo>
                    <a:pt x="154911" y="152889"/>
                  </a:lnTo>
                  <a:lnTo>
                    <a:pt x="161604" y="188306"/>
                  </a:lnTo>
                  <a:lnTo>
                    <a:pt x="170493" y="210386"/>
                  </a:lnTo>
                  <a:lnTo>
                    <a:pt x="175399" y="216272"/>
                  </a:lnTo>
                  <a:lnTo>
                    <a:pt x="180401" y="218887"/>
                  </a:lnTo>
                  <a:lnTo>
                    <a:pt x="198119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272"/>
            <p:cNvSpPr/>
            <p:nvPr/>
          </p:nvSpPr>
          <p:spPr>
            <a:xfrm>
              <a:off x="4488322" y="3506573"/>
              <a:ext cx="98919" cy="105308"/>
            </a:xfrm>
            <a:custGeom>
              <a:avLst/>
              <a:gdLst/>
              <a:ahLst/>
              <a:cxnLst/>
              <a:rect l="0" t="0" r="0" b="0"/>
              <a:pathLst>
                <a:path w="98919" h="105308">
                  <a:moveTo>
                    <a:pt x="91297" y="13867"/>
                  </a:moveTo>
                  <a:lnTo>
                    <a:pt x="87252" y="13867"/>
                  </a:lnTo>
                  <a:lnTo>
                    <a:pt x="86061" y="13020"/>
                  </a:lnTo>
                  <a:lnTo>
                    <a:pt x="85267" y="11609"/>
                  </a:lnTo>
                  <a:lnTo>
                    <a:pt x="84737" y="9822"/>
                  </a:lnTo>
                  <a:lnTo>
                    <a:pt x="79946" y="3260"/>
                  </a:lnTo>
                  <a:lnTo>
                    <a:pt x="73270" y="686"/>
                  </a:lnTo>
                  <a:lnTo>
                    <a:pt x="69119" y="0"/>
                  </a:lnTo>
                  <a:lnTo>
                    <a:pt x="62249" y="1495"/>
                  </a:lnTo>
                  <a:lnTo>
                    <a:pt x="50940" y="9353"/>
                  </a:lnTo>
                  <a:lnTo>
                    <a:pt x="20743" y="40444"/>
                  </a:lnTo>
                  <a:lnTo>
                    <a:pt x="3517" y="75843"/>
                  </a:lnTo>
                  <a:lnTo>
                    <a:pt x="339" y="92071"/>
                  </a:lnTo>
                  <a:lnTo>
                    <a:pt x="0" y="100068"/>
                  </a:lnTo>
                  <a:lnTo>
                    <a:pt x="800" y="101814"/>
                  </a:lnTo>
                  <a:lnTo>
                    <a:pt x="2179" y="102978"/>
                  </a:lnTo>
                  <a:lnTo>
                    <a:pt x="6431" y="104846"/>
                  </a:lnTo>
                  <a:lnTo>
                    <a:pt x="15629" y="99215"/>
                  </a:lnTo>
                  <a:lnTo>
                    <a:pt x="17992" y="98706"/>
                  </a:lnTo>
                  <a:lnTo>
                    <a:pt x="22875" y="93624"/>
                  </a:lnTo>
                  <a:lnTo>
                    <a:pt x="40506" y="61889"/>
                  </a:lnTo>
                  <a:lnTo>
                    <a:pt x="50518" y="27399"/>
                  </a:lnTo>
                  <a:lnTo>
                    <a:pt x="53093" y="14444"/>
                  </a:lnTo>
                  <a:lnTo>
                    <a:pt x="49121" y="14038"/>
                  </a:lnTo>
                  <a:lnTo>
                    <a:pt x="47940" y="14827"/>
                  </a:lnTo>
                  <a:lnTo>
                    <a:pt x="47153" y="16200"/>
                  </a:lnTo>
                  <a:lnTo>
                    <a:pt x="45888" y="24488"/>
                  </a:lnTo>
                  <a:lnTo>
                    <a:pt x="45585" y="58250"/>
                  </a:lnTo>
                  <a:lnTo>
                    <a:pt x="47839" y="65484"/>
                  </a:lnTo>
                  <a:lnTo>
                    <a:pt x="63490" y="91446"/>
                  </a:lnTo>
                  <a:lnTo>
                    <a:pt x="75062" y="99883"/>
                  </a:lnTo>
                  <a:lnTo>
                    <a:pt x="85170" y="103700"/>
                  </a:lnTo>
                  <a:lnTo>
                    <a:pt x="98918" y="105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273"/>
            <p:cNvSpPr/>
            <p:nvPr/>
          </p:nvSpPr>
          <p:spPr>
            <a:xfrm>
              <a:off x="4629859" y="3368540"/>
              <a:ext cx="147882" cy="250473"/>
            </a:xfrm>
            <a:custGeom>
              <a:avLst/>
              <a:gdLst/>
              <a:ahLst/>
              <a:cxnLst/>
              <a:rect l="0" t="0" r="0" b="0"/>
              <a:pathLst>
                <a:path w="147882" h="250473">
                  <a:moveTo>
                    <a:pt x="86921" y="129040"/>
                  </a:moveTo>
                  <a:lnTo>
                    <a:pt x="80360" y="129040"/>
                  </a:lnTo>
                  <a:lnTo>
                    <a:pt x="73426" y="123803"/>
                  </a:lnTo>
                  <a:lnTo>
                    <a:pt x="66365" y="122126"/>
                  </a:lnTo>
                  <a:lnTo>
                    <a:pt x="61416" y="121733"/>
                  </a:lnTo>
                  <a:lnTo>
                    <a:pt x="56394" y="123817"/>
                  </a:lnTo>
                  <a:lnTo>
                    <a:pt x="38497" y="135282"/>
                  </a:lnTo>
                  <a:lnTo>
                    <a:pt x="21089" y="162385"/>
                  </a:lnTo>
                  <a:lnTo>
                    <a:pt x="5659" y="197805"/>
                  </a:lnTo>
                  <a:lnTo>
                    <a:pt x="569" y="209273"/>
                  </a:lnTo>
                  <a:lnTo>
                    <a:pt x="0" y="220014"/>
                  </a:lnTo>
                  <a:lnTo>
                    <a:pt x="3539" y="239735"/>
                  </a:lnTo>
                  <a:lnTo>
                    <a:pt x="6964" y="245406"/>
                  </a:lnTo>
                  <a:lnTo>
                    <a:pt x="11309" y="248491"/>
                  </a:lnTo>
                  <a:lnTo>
                    <a:pt x="16909" y="249863"/>
                  </a:lnTo>
                  <a:lnTo>
                    <a:pt x="25042" y="250472"/>
                  </a:lnTo>
                  <a:lnTo>
                    <a:pt x="39141" y="246770"/>
                  </a:lnTo>
                  <a:lnTo>
                    <a:pt x="54043" y="236265"/>
                  </a:lnTo>
                  <a:lnTo>
                    <a:pt x="68165" y="217546"/>
                  </a:lnTo>
                  <a:lnTo>
                    <a:pt x="85757" y="184397"/>
                  </a:lnTo>
                  <a:lnTo>
                    <a:pt x="98889" y="151451"/>
                  </a:lnTo>
                  <a:lnTo>
                    <a:pt x="106177" y="123074"/>
                  </a:lnTo>
                  <a:lnTo>
                    <a:pt x="108713" y="93217"/>
                  </a:lnTo>
                  <a:lnTo>
                    <a:pt x="109464" y="63768"/>
                  </a:lnTo>
                  <a:lnTo>
                    <a:pt x="109739" y="26840"/>
                  </a:lnTo>
                  <a:lnTo>
                    <a:pt x="109780" y="0"/>
                  </a:lnTo>
                  <a:lnTo>
                    <a:pt x="109781" y="3693"/>
                  </a:lnTo>
                  <a:lnTo>
                    <a:pt x="112038" y="7854"/>
                  </a:lnTo>
                  <a:lnTo>
                    <a:pt x="113826" y="10149"/>
                  </a:lnTo>
                  <a:lnTo>
                    <a:pt x="115812" y="17215"/>
                  </a:lnTo>
                  <a:lnTo>
                    <a:pt x="119187" y="30713"/>
                  </a:lnTo>
                  <a:lnTo>
                    <a:pt x="123293" y="45437"/>
                  </a:lnTo>
                  <a:lnTo>
                    <a:pt x="130030" y="76731"/>
                  </a:lnTo>
                  <a:lnTo>
                    <a:pt x="136342" y="113935"/>
                  </a:lnTo>
                  <a:lnTo>
                    <a:pt x="139744" y="149659"/>
                  </a:lnTo>
                  <a:lnTo>
                    <a:pt x="141039" y="177005"/>
                  </a:lnTo>
                  <a:lnTo>
                    <a:pt x="147881" y="21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274"/>
            <p:cNvSpPr/>
            <p:nvPr/>
          </p:nvSpPr>
          <p:spPr>
            <a:xfrm>
              <a:off x="4892039" y="3451859"/>
              <a:ext cx="60962" cy="137161"/>
            </a:xfrm>
            <a:custGeom>
              <a:avLst/>
              <a:gdLst/>
              <a:ahLst/>
              <a:cxnLst/>
              <a:rect l="0" t="0" r="0" b="0"/>
              <a:pathLst>
                <a:path w="60962" h="137161">
                  <a:moveTo>
                    <a:pt x="0" y="0"/>
                  </a:moveTo>
                  <a:lnTo>
                    <a:pt x="0" y="4046"/>
                  </a:lnTo>
                  <a:lnTo>
                    <a:pt x="2258" y="8289"/>
                  </a:lnTo>
                  <a:lnTo>
                    <a:pt x="4045" y="10607"/>
                  </a:lnTo>
                  <a:lnTo>
                    <a:pt x="6032" y="17697"/>
                  </a:lnTo>
                  <a:lnTo>
                    <a:pt x="7307" y="36045"/>
                  </a:lnTo>
                  <a:lnTo>
                    <a:pt x="11997" y="45936"/>
                  </a:lnTo>
                  <a:lnTo>
                    <a:pt x="15618" y="50944"/>
                  </a:lnTo>
                  <a:lnTo>
                    <a:pt x="19641" y="63283"/>
                  </a:lnTo>
                  <a:lnTo>
                    <a:pt x="26270" y="87854"/>
                  </a:lnTo>
                  <a:lnTo>
                    <a:pt x="38215" y="111905"/>
                  </a:lnTo>
                  <a:lnTo>
                    <a:pt x="60961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275"/>
            <p:cNvSpPr/>
            <p:nvPr/>
          </p:nvSpPr>
          <p:spPr>
            <a:xfrm>
              <a:off x="4968239" y="3390900"/>
              <a:ext cx="45722" cy="297181"/>
            </a:xfrm>
            <a:custGeom>
              <a:avLst/>
              <a:gdLst/>
              <a:ahLst/>
              <a:cxnLst/>
              <a:rect l="0" t="0" r="0" b="0"/>
              <a:pathLst>
                <a:path w="45722" h="297181">
                  <a:moveTo>
                    <a:pt x="45721" y="0"/>
                  </a:moveTo>
                  <a:lnTo>
                    <a:pt x="45721" y="4045"/>
                  </a:lnTo>
                  <a:lnTo>
                    <a:pt x="43463" y="8289"/>
                  </a:lnTo>
                  <a:lnTo>
                    <a:pt x="35114" y="21957"/>
                  </a:lnTo>
                  <a:lnTo>
                    <a:pt x="26842" y="59034"/>
                  </a:lnTo>
                  <a:lnTo>
                    <a:pt x="24041" y="87294"/>
                  </a:lnTo>
                  <a:lnTo>
                    <a:pt x="19165" y="121161"/>
                  </a:lnTo>
                  <a:lnTo>
                    <a:pt x="16404" y="153963"/>
                  </a:lnTo>
                  <a:lnTo>
                    <a:pt x="14624" y="190150"/>
                  </a:lnTo>
                  <a:lnTo>
                    <a:pt x="9255" y="226774"/>
                  </a:lnTo>
                  <a:lnTo>
                    <a:pt x="6989" y="260376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276"/>
            <p:cNvSpPr/>
            <p:nvPr/>
          </p:nvSpPr>
          <p:spPr>
            <a:xfrm>
              <a:off x="4217381" y="4008119"/>
              <a:ext cx="163632" cy="156487"/>
            </a:xfrm>
            <a:custGeom>
              <a:avLst/>
              <a:gdLst/>
              <a:ahLst/>
              <a:cxnLst/>
              <a:rect l="0" t="0" r="0" b="0"/>
              <a:pathLst>
                <a:path w="163632" h="156487">
                  <a:moveTo>
                    <a:pt x="42199" y="0"/>
                  </a:moveTo>
                  <a:lnTo>
                    <a:pt x="38153" y="4046"/>
                  </a:lnTo>
                  <a:lnTo>
                    <a:pt x="33909" y="6032"/>
                  </a:lnTo>
                  <a:lnTo>
                    <a:pt x="31592" y="6561"/>
                  </a:lnTo>
                  <a:lnTo>
                    <a:pt x="30048" y="7761"/>
                  </a:lnTo>
                  <a:lnTo>
                    <a:pt x="28331" y="11352"/>
                  </a:lnTo>
                  <a:lnTo>
                    <a:pt x="27027" y="12648"/>
                  </a:lnTo>
                  <a:lnTo>
                    <a:pt x="11574" y="21120"/>
                  </a:lnTo>
                  <a:lnTo>
                    <a:pt x="9082" y="21700"/>
                  </a:lnTo>
                  <a:lnTo>
                    <a:pt x="7421" y="22934"/>
                  </a:lnTo>
                  <a:lnTo>
                    <a:pt x="6313" y="24603"/>
                  </a:lnTo>
                  <a:lnTo>
                    <a:pt x="5575" y="26562"/>
                  </a:lnTo>
                  <a:lnTo>
                    <a:pt x="4236" y="27868"/>
                  </a:lnTo>
                  <a:lnTo>
                    <a:pt x="491" y="29319"/>
                  </a:lnTo>
                  <a:lnTo>
                    <a:pt x="0" y="30553"/>
                  </a:lnTo>
                  <a:lnTo>
                    <a:pt x="520" y="32222"/>
                  </a:lnTo>
                  <a:lnTo>
                    <a:pt x="3392" y="36939"/>
                  </a:lnTo>
                  <a:lnTo>
                    <a:pt x="6042" y="37584"/>
                  </a:lnTo>
                  <a:lnTo>
                    <a:pt x="42448" y="38087"/>
                  </a:lnTo>
                  <a:lnTo>
                    <a:pt x="72868" y="38945"/>
                  </a:lnTo>
                  <a:lnTo>
                    <a:pt x="110729" y="45861"/>
                  </a:lnTo>
                  <a:lnTo>
                    <a:pt x="138377" y="56234"/>
                  </a:lnTo>
                  <a:lnTo>
                    <a:pt x="146469" y="63375"/>
                  </a:lnTo>
                  <a:lnTo>
                    <a:pt x="160415" y="81442"/>
                  </a:lnTo>
                  <a:lnTo>
                    <a:pt x="163387" y="99594"/>
                  </a:lnTo>
                  <a:lnTo>
                    <a:pt x="163631" y="104496"/>
                  </a:lnTo>
                  <a:lnTo>
                    <a:pt x="159386" y="114459"/>
                  </a:lnTo>
                  <a:lnTo>
                    <a:pt x="146909" y="130607"/>
                  </a:lnTo>
                  <a:lnTo>
                    <a:pt x="120543" y="147191"/>
                  </a:lnTo>
                  <a:lnTo>
                    <a:pt x="86202" y="156486"/>
                  </a:lnTo>
                  <a:lnTo>
                    <a:pt x="57438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277"/>
            <p:cNvSpPr/>
            <p:nvPr/>
          </p:nvSpPr>
          <p:spPr>
            <a:xfrm>
              <a:off x="4480559" y="4000500"/>
              <a:ext cx="30482" cy="137160"/>
            </a:xfrm>
            <a:custGeom>
              <a:avLst/>
              <a:gdLst/>
              <a:ahLst/>
              <a:cxnLst/>
              <a:rect l="0" t="0" r="0" b="0"/>
              <a:pathLst>
                <a:path w="30482" h="137160">
                  <a:moveTo>
                    <a:pt x="0" y="0"/>
                  </a:moveTo>
                  <a:lnTo>
                    <a:pt x="847" y="27338"/>
                  </a:lnTo>
                  <a:lnTo>
                    <a:pt x="6561" y="61549"/>
                  </a:lnTo>
                  <a:lnTo>
                    <a:pt x="15770" y="93106"/>
                  </a:lnTo>
                  <a:lnTo>
                    <a:pt x="21927" y="122829"/>
                  </a:lnTo>
                  <a:lnTo>
                    <a:pt x="22445" y="130226"/>
                  </a:lnTo>
                  <a:lnTo>
                    <a:pt x="23430" y="132537"/>
                  </a:lnTo>
                  <a:lnTo>
                    <a:pt x="24934" y="134078"/>
                  </a:lnTo>
                  <a:lnTo>
                    <a:pt x="30481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278"/>
            <p:cNvSpPr/>
            <p:nvPr/>
          </p:nvSpPr>
          <p:spPr>
            <a:xfrm>
              <a:off x="4542276" y="3773449"/>
              <a:ext cx="212605" cy="336795"/>
            </a:xfrm>
            <a:custGeom>
              <a:avLst/>
              <a:gdLst/>
              <a:ahLst/>
              <a:cxnLst/>
              <a:rect l="0" t="0" r="0" b="0"/>
              <a:pathLst>
                <a:path w="212605" h="336795">
                  <a:moveTo>
                    <a:pt x="105924" y="150851"/>
                  </a:moveTo>
                  <a:lnTo>
                    <a:pt x="95318" y="150851"/>
                  </a:lnTo>
                  <a:lnTo>
                    <a:pt x="90486" y="153108"/>
                  </a:lnTo>
                  <a:lnTo>
                    <a:pt x="85515" y="156087"/>
                  </a:lnTo>
                  <a:lnTo>
                    <a:pt x="54674" y="168984"/>
                  </a:lnTo>
                  <a:lnTo>
                    <a:pt x="47022" y="176125"/>
                  </a:lnTo>
                  <a:lnTo>
                    <a:pt x="39105" y="184944"/>
                  </a:lnTo>
                  <a:lnTo>
                    <a:pt x="22061" y="200275"/>
                  </a:lnTo>
                  <a:lnTo>
                    <a:pt x="4987" y="235159"/>
                  </a:lnTo>
                  <a:lnTo>
                    <a:pt x="0" y="272835"/>
                  </a:lnTo>
                  <a:lnTo>
                    <a:pt x="426" y="287192"/>
                  </a:lnTo>
                  <a:lnTo>
                    <a:pt x="9894" y="315509"/>
                  </a:lnTo>
                  <a:lnTo>
                    <a:pt x="16959" y="323656"/>
                  </a:lnTo>
                  <a:lnTo>
                    <a:pt x="35292" y="335786"/>
                  </a:lnTo>
                  <a:lnTo>
                    <a:pt x="40210" y="336794"/>
                  </a:lnTo>
                  <a:lnTo>
                    <a:pt x="50189" y="335656"/>
                  </a:lnTo>
                  <a:lnTo>
                    <a:pt x="80536" y="323293"/>
                  </a:lnTo>
                  <a:lnTo>
                    <a:pt x="95768" y="311823"/>
                  </a:lnTo>
                  <a:lnTo>
                    <a:pt x="115133" y="279512"/>
                  </a:lnTo>
                  <a:lnTo>
                    <a:pt x="122716" y="263914"/>
                  </a:lnTo>
                  <a:lnTo>
                    <a:pt x="129843" y="226304"/>
                  </a:lnTo>
                  <a:lnTo>
                    <a:pt x="134460" y="196349"/>
                  </a:lnTo>
                  <a:lnTo>
                    <a:pt x="133569" y="166025"/>
                  </a:lnTo>
                  <a:lnTo>
                    <a:pt x="130201" y="135591"/>
                  </a:lnTo>
                  <a:lnTo>
                    <a:pt x="126946" y="105125"/>
                  </a:lnTo>
                  <a:lnTo>
                    <a:pt x="118261" y="68535"/>
                  </a:lnTo>
                  <a:lnTo>
                    <a:pt x="107397" y="32048"/>
                  </a:lnTo>
                  <a:lnTo>
                    <a:pt x="104320" y="23825"/>
                  </a:lnTo>
                  <a:lnTo>
                    <a:pt x="92800" y="6291"/>
                  </a:lnTo>
                  <a:lnTo>
                    <a:pt x="91102" y="0"/>
                  </a:lnTo>
                  <a:lnTo>
                    <a:pt x="90962" y="330"/>
                  </a:lnTo>
                  <a:lnTo>
                    <a:pt x="90694" y="16403"/>
                  </a:lnTo>
                  <a:lnTo>
                    <a:pt x="101290" y="52698"/>
                  </a:lnTo>
                  <a:lnTo>
                    <a:pt x="111092" y="88533"/>
                  </a:lnTo>
                  <a:lnTo>
                    <a:pt x="118650" y="119028"/>
                  </a:lnTo>
                  <a:lnTo>
                    <a:pt x="126251" y="153651"/>
                  </a:lnTo>
                  <a:lnTo>
                    <a:pt x="133866" y="185735"/>
                  </a:lnTo>
                  <a:lnTo>
                    <a:pt x="141484" y="215843"/>
                  </a:lnTo>
                  <a:lnTo>
                    <a:pt x="154184" y="253013"/>
                  </a:lnTo>
                  <a:lnTo>
                    <a:pt x="161803" y="269645"/>
                  </a:lnTo>
                  <a:lnTo>
                    <a:pt x="169141" y="277872"/>
                  </a:lnTo>
                  <a:lnTo>
                    <a:pt x="186497" y="291912"/>
                  </a:lnTo>
                  <a:lnTo>
                    <a:pt x="194614" y="294529"/>
                  </a:lnTo>
                  <a:lnTo>
                    <a:pt x="212604" y="2956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279"/>
            <p:cNvSpPr/>
            <p:nvPr/>
          </p:nvSpPr>
          <p:spPr>
            <a:xfrm>
              <a:off x="4800602" y="3840650"/>
              <a:ext cx="266699" cy="255052"/>
            </a:xfrm>
            <a:custGeom>
              <a:avLst/>
              <a:gdLst/>
              <a:ahLst/>
              <a:cxnLst/>
              <a:rect l="0" t="0" r="0" b="0"/>
              <a:pathLst>
                <a:path w="266699" h="255052">
                  <a:moveTo>
                    <a:pt x="7617" y="98890"/>
                  </a:moveTo>
                  <a:lnTo>
                    <a:pt x="0" y="98890"/>
                  </a:lnTo>
                  <a:lnTo>
                    <a:pt x="4043" y="102935"/>
                  </a:lnTo>
                  <a:lnTo>
                    <a:pt x="10545" y="104921"/>
                  </a:lnTo>
                  <a:lnTo>
                    <a:pt x="48372" y="106447"/>
                  </a:lnTo>
                  <a:lnTo>
                    <a:pt x="63532" y="105644"/>
                  </a:lnTo>
                  <a:lnTo>
                    <a:pt x="101318" y="91070"/>
                  </a:lnTo>
                  <a:lnTo>
                    <a:pt x="113608" y="85254"/>
                  </a:lnTo>
                  <a:lnTo>
                    <a:pt x="125288" y="72460"/>
                  </a:lnTo>
                  <a:lnTo>
                    <a:pt x="139472" y="47954"/>
                  </a:lnTo>
                  <a:lnTo>
                    <a:pt x="143206" y="32809"/>
                  </a:lnTo>
                  <a:lnTo>
                    <a:pt x="141821" y="22672"/>
                  </a:lnTo>
                  <a:lnTo>
                    <a:pt x="136281" y="9702"/>
                  </a:lnTo>
                  <a:lnTo>
                    <a:pt x="131688" y="4218"/>
                  </a:lnTo>
                  <a:lnTo>
                    <a:pt x="126825" y="1780"/>
                  </a:lnTo>
                  <a:lnTo>
                    <a:pt x="115110" y="215"/>
                  </a:lnTo>
                  <a:lnTo>
                    <a:pt x="103652" y="0"/>
                  </a:lnTo>
                  <a:lnTo>
                    <a:pt x="92351" y="4421"/>
                  </a:lnTo>
                  <a:lnTo>
                    <a:pt x="58780" y="32970"/>
                  </a:lnTo>
                  <a:lnTo>
                    <a:pt x="46443" y="46732"/>
                  </a:lnTo>
                  <a:lnTo>
                    <a:pt x="29367" y="78521"/>
                  </a:lnTo>
                  <a:lnTo>
                    <a:pt x="17166" y="107247"/>
                  </a:lnTo>
                  <a:lnTo>
                    <a:pt x="8189" y="137208"/>
                  </a:lnTo>
                  <a:lnTo>
                    <a:pt x="4485" y="157407"/>
                  </a:lnTo>
                  <a:lnTo>
                    <a:pt x="5661" y="177673"/>
                  </a:lnTo>
                  <a:lnTo>
                    <a:pt x="15128" y="204077"/>
                  </a:lnTo>
                  <a:lnTo>
                    <a:pt x="28658" y="223942"/>
                  </a:lnTo>
                  <a:lnTo>
                    <a:pt x="51481" y="240552"/>
                  </a:lnTo>
                  <a:lnTo>
                    <a:pt x="84298" y="250015"/>
                  </a:lnTo>
                  <a:lnTo>
                    <a:pt x="112652" y="255051"/>
                  </a:lnTo>
                  <a:lnTo>
                    <a:pt x="142503" y="252780"/>
                  </a:lnTo>
                  <a:lnTo>
                    <a:pt x="171949" y="250038"/>
                  </a:lnTo>
                  <a:lnTo>
                    <a:pt x="207342" y="237057"/>
                  </a:lnTo>
                  <a:lnTo>
                    <a:pt x="244582" y="223482"/>
                  </a:lnTo>
                  <a:lnTo>
                    <a:pt x="266698" y="21319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SMARTInkShape-280"/>
          <p:cNvSpPr/>
          <p:nvPr/>
        </p:nvSpPr>
        <p:spPr>
          <a:xfrm>
            <a:off x="4024262" y="3574250"/>
            <a:ext cx="169802" cy="204914"/>
          </a:xfrm>
          <a:custGeom>
            <a:avLst/>
            <a:gdLst/>
            <a:ahLst/>
            <a:cxnLst/>
            <a:rect l="0" t="0" r="0" b="0"/>
            <a:pathLst>
              <a:path w="169802" h="204914">
                <a:moveTo>
                  <a:pt x="166738" y="7150"/>
                </a:moveTo>
                <a:lnTo>
                  <a:pt x="166738" y="3104"/>
                </a:lnTo>
                <a:lnTo>
                  <a:pt x="165891" y="1913"/>
                </a:lnTo>
                <a:lnTo>
                  <a:pt x="164480" y="1118"/>
                </a:lnTo>
                <a:lnTo>
                  <a:pt x="156191" y="0"/>
                </a:lnTo>
                <a:lnTo>
                  <a:pt x="133332" y="438"/>
                </a:lnTo>
                <a:lnTo>
                  <a:pt x="97120" y="13379"/>
                </a:lnTo>
                <a:lnTo>
                  <a:pt x="59921" y="31530"/>
                </a:lnTo>
                <a:lnTo>
                  <a:pt x="30229" y="42857"/>
                </a:lnTo>
                <a:lnTo>
                  <a:pt x="14531" y="46799"/>
                </a:lnTo>
                <a:lnTo>
                  <a:pt x="5957" y="51018"/>
                </a:lnTo>
                <a:lnTo>
                  <a:pt x="0" y="59075"/>
                </a:lnTo>
                <a:lnTo>
                  <a:pt x="1756" y="62119"/>
                </a:lnTo>
                <a:lnTo>
                  <a:pt x="3410" y="64116"/>
                </a:lnTo>
                <a:lnTo>
                  <a:pt x="7505" y="66334"/>
                </a:lnTo>
                <a:lnTo>
                  <a:pt x="38605" y="73985"/>
                </a:lnTo>
                <a:lnTo>
                  <a:pt x="75483" y="81583"/>
                </a:lnTo>
                <a:lnTo>
                  <a:pt x="113422" y="93611"/>
                </a:lnTo>
                <a:lnTo>
                  <a:pt x="132219" y="105205"/>
                </a:lnTo>
                <a:lnTo>
                  <a:pt x="152895" y="124293"/>
                </a:lnTo>
                <a:lnTo>
                  <a:pt x="168792" y="145384"/>
                </a:lnTo>
                <a:lnTo>
                  <a:pt x="169801" y="149259"/>
                </a:lnTo>
                <a:lnTo>
                  <a:pt x="168664" y="158081"/>
                </a:lnTo>
                <a:lnTo>
                  <a:pt x="161034" y="176694"/>
                </a:lnTo>
                <a:lnTo>
                  <a:pt x="156301" y="183538"/>
                </a:lnTo>
                <a:lnTo>
                  <a:pt x="144830" y="192151"/>
                </a:lnTo>
                <a:lnTo>
                  <a:pt x="111753" y="201212"/>
                </a:lnTo>
                <a:lnTo>
                  <a:pt x="78139" y="204913"/>
                </a:lnTo>
                <a:lnTo>
                  <a:pt x="70069" y="202853"/>
                </a:lnTo>
                <a:lnTo>
                  <a:pt x="52438" y="19765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SMARTInkShape-281"/>
          <p:cNvSpPr/>
          <p:nvPr/>
        </p:nvSpPr>
        <p:spPr>
          <a:xfrm>
            <a:off x="4175759" y="3970019"/>
            <a:ext cx="137161" cy="60962"/>
          </a:xfrm>
          <a:custGeom>
            <a:avLst/>
            <a:gdLst/>
            <a:ahLst/>
            <a:cxnLst/>
            <a:rect l="0" t="0" r="0" b="0"/>
            <a:pathLst>
              <a:path w="137161" h="60962">
                <a:moveTo>
                  <a:pt x="137160" y="0"/>
                </a:moveTo>
                <a:lnTo>
                  <a:pt x="111408" y="0"/>
                </a:lnTo>
                <a:lnTo>
                  <a:pt x="106524" y="2258"/>
                </a:lnTo>
                <a:lnTo>
                  <a:pt x="101531" y="5237"/>
                </a:lnTo>
                <a:lnTo>
                  <a:pt x="96490" y="6561"/>
                </a:lnTo>
                <a:lnTo>
                  <a:pt x="62308" y="32811"/>
                </a:lnTo>
                <a:lnTo>
                  <a:pt x="24310" y="48569"/>
                </a:lnTo>
                <a:lnTo>
                  <a:pt x="8146" y="54970"/>
                </a:lnTo>
                <a:lnTo>
                  <a:pt x="0" y="6096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SMARTInkShape-Group32"/>
          <p:cNvGrpSpPr/>
          <p:nvPr/>
        </p:nvGrpSpPr>
        <p:grpSpPr>
          <a:xfrm>
            <a:off x="6089572" y="3230919"/>
            <a:ext cx="1370409" cy="1287741"/>
            <a:chOff x="6089572" y="3230919"/>
            <a:chExt cx="1370409" cy="1287741"/>
          </a:xfrm>
        </p:grpSpPr>
        <p:sp>
          <p:nvSpPr>
            <p:cNvPr id="136" name="SMARTInkShape-282"/>
            <p:cNvSpPr/>
            <p:nvPr/>
          </p:nvSpPr>
          <p:spPr>
            <a:xfrm>
              <a:off x="6713219" y="4305300"/>
              <a:ext cx="144782" cy="114301"/>
            </a:xfrm>
            <a:custGeom>
              <a:avLst/>
              <a:gdLst/>
              <a:ahLst/>
              <a:cxnLst/>
              <a:rect l="0" t="0" r="0" b="0"/>
              <a:pathLst>
                <a:path w="144782" h="114301">
                  <a:moveTo>
                    <a:pt x="144781" y="0"/>
                  </a:moveTo>
                  <a:lnTo>
                    <a:pt x="137850" y="6083"/>
                  </a:lnTo>
                  <a:lnTo>
                    <a:pt x="105291" y="26491"/>
                  </a:lnTo>
                  <a:lnTo>
                    <a:pt x="72443" y="50943"/>
                  </a:lnTo>
                  <a:lnTo>
                    <a:pt x="35638" y="85521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283"/>
            <p:cNvSpPr/>
            <p:nvPr/>
          </p:nvSpPr>
          <p:spPr>
            <a:xfrm>
              <a:off x="6797039" y="4282440"/>
              <a:ext cx="167642" cy="152401"/>
            </a:xfrm>
            <a:custGeom>
              <a:avLst/>
              <a:gdLst/>
              <a:ahLst/>
              <a:cxnLst/>
              <a:rect l="0" t="0" r="0" b="0"/>
              <a:pathLst>
                <a:path w="167642" h="152401">
                  <a:moveTo>
                    <a:pt x="167641" y="0"/>
                  </a:moveTo>
                  <a:lnTo>
                    <a:pt x="152202" y="17695"/>
                  </a:lnTo>
                  <a:lnTo>
                    <a:pt x="122823" y="54224"/>
                  </a:lnTo>
                  <a:lnTo>
                    <a:pt x="90556" y="91556"/>
                  </a:lnTo>
                  <a:lnTo>
                    <a:pt x="53225" y="125510"/>
                  </a:lnTo>
                  <a:lnTo>
                    <a:pt x="28921" y="140095"/>
                  </a:lnTo>
                  <a:lnTo>
                    <a:pt x="10072" y="146112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284"/>
            <p:cNvSpPr/>
            <p:nvPr/>
          </p:nvSpPr>
          <p:spPr>
            <a:xfrm>
              <a:off x="6941819" y="4305300"/>
              <a:ext cx="114301" cy="175260"/>
            </a:xfrm>
            <a:custGeom>
              <a:avLst/>
              <a:gdLst/>
              <a:ahLst/>
              <a:cxnLst/>
              <a:rect l="0" t="0" r="0" b="0"/>
              <a:pathLst>
                <a:path w="114301" h="175260">
                  <a:moveTo>
                    <a:pt x="114300" y="0"/>
                  </a:moveTo>
                  <a:lnTo>
                    <a:pt x="113454" y="19577"/>
                  </a:lnTo>
                  <a:lnTo>
                    <a:pt x="100456" y="54501"/>
                  </a:lnTo>
                  <a:lnTo>
                    <a:pt x="78256" y="91592"/>
                  </a:lnTo>
                  <a:lnTo>
                    <a:pt x="47245" y="127302"/>
                  </a:lnTo>
                  <a:lnTo>
                    <a:pt x="11223" y="164009"/>
                  </a:lnTo>
                  <a:lnTo>
                    <a:pt x="0" y="1752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285"/>
            <p:cNvSpPr/>
            <p:nvPr/>
          </p:nvSpPr>
          <p:spPr>
            <a:xfrm>
              <a:off x="7109460" y="4328159"/>
              <a:ext cx="129541" cy="182882"/>
            </a:xfrm>
            <a:custGeom>
              <a:avLst/>
              <a:gdLst/>
              <a:ahLst/>
              <a:cxnLst/>
              <a:rect l="0" t="0" r="0" b="0"/>
              <a:pathLst>
                <a:path w="129541" h="182882">
                  <a:moveTo>
                    <a:pt x="129540" y="0"/>
                  </a:moveTo>
                  <a:lnTo>
                    <a:pt x="129540" y="6561"/>
                  </a:lnTo>
                  <a:lnTo>
                    <a:pt x="114101" y="40713"/>
                  </a:lnTo>
                  <a:lnTo>
                    <a:pt x="100055" y="69097"/>
                  </a:lnTo>
                  <a:lnTo>
                    <a:pt x="74891" y="104399"/>
                  </a:lnTo>
                  <a:lnTo>
                    <a:pt x="47719" y="136710"/>
                  </a:lnTo>
                  <a:lnTo>
                    <a:pt x="31072" y="155371"/>
                  </a:lnTo>
                  <a:lnTo>
                    <a:pt x="4567" y="174852"/>
                  </a:lnTo>
                  <a:lnTo>
                    <a:pt x="0" y="182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86"/>
            <p:cNvSpPr/>
            <p:nvPr/>
          </p:nvSpPr>
          <p:spPr>
            <a:xfrm>
              <a:off x="7345680" y="4358640"/>
              <a:ext cx="114301" cy="160020"/>
            </a:xfrm>
            <a:custGeom>
              <a:avLst/>
              <a:gdLst/>
              <a:ahLst/>
              <a:cxnLst/>
              <a:rect l="0" t="0" r="0" b="0"/>
              <a:pathLst>
                <a:path w="114301" h="160020">
                  <a:moveTo>
                    <a:pt x="114300" y="0"/>
                  </a:moveTo>
                  <a:lnTo>
                    <a:pt x="110254" y="4045"/>
                  </a:lnTo>
                  <a:lnTo>
                    <a:pt x="102635" y="29758"/>
                  </a:lnTo>
                  <a:lnTo>
                    <a:pt x="85560" y="58747"/>
                  </a:lnTo>
                  <a:lnTo>
                    <a:pt x="59798" y="96240"/>
                  </a:lnTo>
                  <a:lnTo>
                    <a:pt x="26752" y="132743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87"/>
            <p:cNvSpPr/>
            <p:nvPr/>
          </p:nvSpPr>
          <p:spPr>
            <a:xfrm>
              <a:off x="6568439" y="3611880"/>
              <a:ext cx="472440" cy="662940"/>
            </a:xfrm>
            <a:custGeom>
              <a:avLst/>
              <a:gdLst/>
              <a:ahLst/>
              <a:cxnLst/>
              <a:rect l="0" t="0" r="0" b="0"/>
              <a:pathLst>
                <a:path w="472440" h="662940">
                  <a:moveTo>
                    <a:pt x="457200" y="662939"/>
                  </a:moveTo>
                  <a:lnTo>
                    <a:pt x="457200" y="637435"/>
                  </a:lnTo>
                  <a:lnTo>
                    <a:pt x="459459" y="632413"/>
                  </a:lnTo>
                  <a:lnTo>
                    <a:pt x="462437" y="627359"/>
                  </a:lnTo>
                  <a:lnTo>
                    <a:pt x="464350" y="617216"/>
                  </a:lnTo>
                  <a:lnTo>
                    <a:pt x="464506" y="614677"/>
                  </a:lnTo>
                  <a:lnTo>
                    <a:pt x="466939" y="609598"/>
                  </a:lnTo>
                  <a:lnTo>
                    <a:pt x="468773" y="607059"/>
                  </a:lnTo>
                  <a:lnTo>
                    <a:pt x="471353" y="595394"/>
                  </a:lnTo>
                  <a:lnTo>
                    <a:pt x="472412" y="558446"/>
                  </a:lnTo>
                  <a:lnTo>
                    <a:pt x="472439" y="522372"/>
                  </a:lnTo>
                  <a:lnTo>
                    <a:pt x="471594" y="485844"/>
                  </a:lnTo>
                  <a:lnTo>
                    <a:pt x="465527" y="449484"/>
                  </a:lnTo>
                  <a:lnTo>
                    <a:pt x="460868" y="417916"/>
                  </a:lnTo>
                  <a:lnTo>
                    <a:pt x="446917" y="379836"/>
                  </a:lnTo>
                  <a:lnTo>
                    <a:pt x="434324" y="345004"/>
                  </a:lnTo>
                  <a:lnTo>
                    <a:pt x="420791" y="312540"/>
                  </a:lnTo>
                  <a:lnTo>
                    <a:pt x="402379" y="280785"/>
                  </a:lnTo>
                  <a:lnTo>
                    <a:pt x="386502" y="249719"/>
                  </a:lnTo>
                  <a:lnTo>
                    <a:pt x="363986" y="213876"/>
                  </a:lnTo>
                  <a:lnTo>
                    <a:pt x="337382" y="176894"/>
                  </a:lnTo>
                  <a:lnTo>
                    <a:pt x="321490" y="155262"/>
                  </a:lnTo>
                  <a:lnTo>
                    <a:pt x="286957" y="126312"/>
                  </a:lnTo>
                  <a:lnTo>
                    <a:pt x="255688" y="97306"/>
                  </a:lnTo>
                  <a:lnTo>
                    <a:pt x="218299" y="78185"/>
                  </a:lnTo>
                  <a:lnTo>
                    <a:pt x="181108" y="56611"/>
                  </a:lnTo>
                  <a:lnTo>
                    <a:pt x="164481" y="49323"/>
                  </a:lnTo>
                  <a:lnTo>
                    <a:pt x="126880" y="40799"/>
                  </a:lnTo>
                  <a:lnTo>
                    <a:pt x="103051" y="36375"/>
                  </a:lnTo>
                  <a:lnTo>
                    <a:pt x="80803" y="26019"/>
                  </a:lnTo>
                  <a:lnTo>
                    <a:pt x="44667" y="16422"/>
                  </a:lnTo>
                  <a:lnTo>
                    <a:pt x="38761" y="13507"/>
                  </a:lnTo>
                  <a:lnTo>
                    <a:pt x="33314" y="10236"/>
                  </a:lnTo>
                  <a:lnTo>
                    <a:pt x="22919" y="8137"/>
                  </a:lnTo>
                  <a:lnTo>
                    <a:pt x="20359" y="7964"/>
                  </a:lnTo>
                  <a:lnTo>
                    <a:pt x="15258" y="5515"/>
                  </a:lnTo>
                  <a:lnTo>
                    <a:pt x="10168" y="2451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88"/>
            <p:cNvSpPr/>
            <p:nvPr/>
          </p:nvSpPr>
          <p:spPr>
            <a:xfrm>
              <a:off x="6667500" y="3497580"/>
              <a:ext cx="563881" cy="777240"/>
            </a:xfrm>
            <a:custGeom>
              <a:avLst/>
              <a:gdLst/>
              <a:ahLst/>
              <a:cxnLst/>
              <a:rect l="0" t="0" r="0" b="0"/>
              <a:pathLst>
                <a:path w="563881" h="777240">
                  <a:moveTo>
                    <a:pt x="541019" y="777239"/>
                  </a:moveTo>
                  <a:lnTo>
                    <a:pt x="541019" y="751800"/>
                  </a:lnTo>
                  <a:lnTo>
                    <a:pt x="543277" y="746742"/>
                  </a:lnTo>
                  <a:lnTo>
                    <a:pt x="546256" y="741672"/>
                  </a:lnTo>
                  <a:lnTo>
                    <a:pt x="547933" y="733211"/>
                  </a:lnTo>
                  <a:lnTo>
                    <a:pt x="549424" y="711059"/>
                  </a:lnTo>
                  <a:lnTo>
                    <a:pt x="555192" y="692032"/>
                  </a:lnTo>
                  <a:lnTo>
                    <a:pt x="556232" y="656698"/>
                  </a:lnTo>
                  <a:lnTo>
                    <a:pt x="557104" y="629146"/>
                  </a:lnTo>
                  <a:lnTo>
                    <a:pt x="563409" y="596572"/>
                  </a:lnTo>
                  <a:lnTo>
                    <a:pt x="563861" y="561975"/>
                  </a:lnTo>
                  <a:lnTo>
                    <a:pt x="563880" y="524048"/>
                  </a:lnTo>
                  <a:lnTo>
                    <a:pt x="563033" y="500151"/>
                  </a:lnTo>
                  <a:lnTo>
                    <a:pt x="556730" y="470837"/>
                  </a:lnTo>
                  <a:lnTo>
                    <a:pt x="556272" y="433827"/>
                  </a:lnTo>
                  <a:lnTo>
                    <a:pt x="555414" y="414109"/>
                  </a:lnTo>
                  <a:lnTo>
                    <a:pt x="549699" y="390837"/>
                  </a:lnTo>
                  <a:lnTo>
                    <a:pt x="547855" y="367731"/>
                  </a:lnTo>
                  <a:lnTo>
                    <a:pt x="542621" y="349906"/>
                  </a:lnTo>
                  <a:lnTo>
                    <a:pt x="540384" y="330275"/>
                  </a:lnTo>
                  <a:lnTo>
                    <a:pt x="534998" y="317616"/>
                  </a:lnTo>
                  <a:lnTo>
                    <a:pt x="528887" y="307280"/>
                  </a:lnTo>
                  <a:lnTo>
                    <a:pt x="525853" y="294716"/>
                  </a:lnTo>
                  <a:lnTo>
                    <a:pt x="517673" y="282456"/>
                  </a:lnTo>
                  <a:lnTo>
                    <a:pt x="490214" y="245748"/>
                  </a:lnTo>
                  <a:lnTo>
                    <a:pt x="467359" y="209201"/>
                  </a:lnTo>
                  <a:lnTo>
                    <a:pt x="432858" y="173789"/>
                  </a:lnTo>
                  <a:lnTo>
                    <a:pt x="416981" y="154129"/>
                  </a:lnTo>
                  <a:lnTo>
                    <a:pt x="379356" y="129585"/>
                  </a:lnTo>
                  <a:lnTo>
                    <a:pt x="341523" y="104140"/>
                  </a:lnTo>
                  <a:lnTo>
                    <a:pt x="325192" y="93133"/>
                  </a:lnTo>
                  <a:lnTo>
                    <a:pt x="310678" y="77788"/>
                  </a:lnTo>
                  <a:lnTo>
                    <a:pt x="301486" y="72672"/>
                  </a:lnTo>
                  <a:lnTo>
                    <a:pt x="272558" y="62855"/>
                  </a:lnTo>
                  <a:lnTo>
                    <a:pt x="238705" y="41469"/>
                  </a:lnTo>
                  <a:lnTo>
                    <a:pt x="205588" y="30008"/>
                  </a:lnTo>
                  <a:lnTo>
                    <a:pt x="181278" y="17456"/>
                  </a:lnTo>
                  <a:lnTo>
                    <a:pt x="167164" y="13639"/>
                  </a:lnTo>
                  <a:lnTo>
                    <a:pt x="152258" y="9403"/>
                  </a:lnTo>
                  <a:lnTo>
                    <a:pt x="127938" y="5518"/>
                  </a:lnTo>
                  <a:lnTo>
                    <a:pt x="112948" y="1090"/>
                  </a:lnTo>
                  <a:lnTo>
                    <a:pt x="78123" y="18"/>
                  </a:lnTo>
                  <a:lnTo>
                    <a:pt x="40703" y="0"/>
                  </a:lnTo>
                  <a:lnTo>
                    <a:pt x="3386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89"/>
            <p:cNvSpPr/>
            <p:nvPr/>
          </p:nvSpPr>
          <p:spPr>
            <a:xfrm>
              <a:off x="6272673" y="3383282"/>
              <a:ext cx="196572" cy="166824"/>
            </a:xfrm>
            <a:custGeom>
              <a:avLst/>
              <a:gdLst/>
              <a:ahLst/>
              <a:cxnLst/>
              <a:rect l="0" t="0" r="0" b="0"/>
              <a:pathLst>
                <a:path w="196572" h="166824">
                  <a:moveTo>
                    <a:pt x="143366" y="7618"/>
                  </a:moveTo>
                  <a:lnTo>
                    <a:pt x="139321" y="3572"/>
                  </a:lnTo>
                  <a:lnTo>
                    <a:pt x="135078" y="1586"/>
                  </a:lnTo>
                  <a:lnTo>
                    <a:pt x="99230" y="10"/>
                  </a:lnTo>
                  <a:lnTo>
                    <a:pt x="87800" y="0"/>
                  </a:lnTo>
                  <a:lnTo>
                    <a:pt x="82546" y="2257"/>
                  </a:lnTo>
                  <a:lnTo>
                    <a:pt x="64488" y="13842"/>
                  </a:lnTo>
                  <a:lnTo>
                    <a:pt x="50143" y="28948"/>
                  </a:lnTo>
                  <a:lnTo>
                    <a:pt x="26868" y="48168"/>
                  </a:lnTo>
                  <a:lnTo>
                    <a:pt x="19008" y="59896"/>
                  </a:lnTo>
                  <a:lnTo>
                    <a:pt x="10237" y="84982"/>
                  </a:lnTo>
                  <a:lnTo>
                    <a:pt x="1766" y="97093"/>
                  </a:lnTo>
                  <a:lnTo>
                    <a:pt x="0" y="105522"/>
                  </a:lnTo>
                  <a:lnTo>
                    <a:pt x="1472" y="114913"/>
                  </a:lnTo>
                  <a:lnTo>
                    <a:pt x="7061" y="127462"/>
                  </a:lnTo>
                  <a:lnTo>
                    <a:pt x="9316" y="130694"/>
                  </a:lnTo>
                  <a:lnTo>
                    <a:pt x="11823" y="138801"/>
                  </a:lnTo>
                  <a:lnTo>
                    <a:pt x="13782" y="147201"/>
                  </a:lnTo>
                  <a:lnTo>
                    <a:pt x="17476" y="153757"/>
                  </a:lnTo>
                  <a:lnTo>
                    <a:pt x="20492" y="155844"/>
                  </a:lnTo>
                  <a:lnTo>
                    <a:pt x="35244" y="161451"/>
                  </a:lnTo>
                  <a:lnTo>
                    <a:pt x="38265" y="163513"/>
                  </a:lnTo>
                  <a:lnTo>
                    <a:pt x="60517" y="166823"/>
                  </a:lnTo>
                  <a:lnTo>
                    <a:pt x="92429" y="166719"/>
                  </a:lnTo>
                  <a:lnTo>
                    <a:pt x="128118" y="152195"/>
                  </a:lnTo>
                  <a:lnTo>
                    <a:pt x="143364" y="142460"/>
                  </a:lnTo>
                  <a:lnTo>
                    <a:pt x="177923" y="116198"/>
                  </a:lnTo>
                  <a:lnTo>
                    <a:pt x="193232" y="94702"/>
                  </a:lnTo>
                  <a:lnTo>
                    <a:pt x="195162" y="89219"/>
                  </a:lnTo>
                  <a:lnTo>
                    <a:pt x="196571" y="67125"/>
                  </a:lnTo>
                  <a:lnTo>
                    <a:pt x="194388" y="61441"/>
                  </a:lnTo>
                  <a:lnTo>
                    <a:pt x="178791" y="43206"/>
                  </a:lnTo>
                  <a:lnTo>
                    <a:pt x="154225" y="26246"/>
                  </a:lnTo>
                  <a:lnTo>
                    <a:pt x="143505" y="21269"/>
                  </a:lnTo>
                  <a:lnTo>
                    <a:pt x="138348" y="17918"/>
                  </a:lnTo>
                  <a:lnTo>
                    <a:pt x="129640" y="15591"/>
                  </a:lnTo>
                  <a:lnTo>
                    <a:pt x="120507" y="152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90"/>
            <p:cNvSpPr/>
            <p:nvPr/>
          </p:nvSpPr>
          <p:spPr>
            <a:xfrm>
              <a:off x="6416039" y="3345180"/>
              <a:ext cx="304666" cy="144780"/>
            </a:xfrm>
            <a:custGeom>
              <a:avLst/>
              <a:gdLst/>
              <a:ahLst/>
              <a:cxnLst/>
              <a:rect l="0" t="0" r="0" b="0"/>
              <a:pathLst>
                <a:path w="304666" h="144780">
                  <a:moveTo>
                    <a:pt x="0" y="38100"/>
                  </a:moveTo>
                  <a:lnTo>
                    <a:pt x="4046" y="38100"/>
                  </a:lnTo>
                  <a:lnTo>
                    <a:pt x="5237" y="37253"/>
                  </a:lnTo>
                  <a:lnTo>
                    <a:pt x="6032" y="35842"/>
                  </a:lnTo>
                  <a:lnTo>
                    <a:pt x="6561" y="34054"/>
                  </a:lnTo>
                  <a:lnTo>
                    <a:pt x="8608" y="32863"/>
                  </a:lnTo>
                  <a:lnTo>
                    <a:pt x="18732" y="30339"/>
                  </a:lnTo>
                  <a:lnTo>
                    <a:pt x="30166" y="22330"/>
                  </a:lnTo>
                  <a:lnTo>
                    <a:pt x="35421" y="18391"/>
                  </a:lnTo>
                  <a:lnTo>
                    <a:pt x="61621" y="9393"/>
                  </a:lnTo>
                  <a:lnTo>
                    <a:pt x="76396" y="5887"/>
                  </a:lnTo>
                  <a:lnTo>
                    <a:pt x="91498" y="1744"/>
                  </a:lnTo>
                  <a:lnTo>
                    <a:pt x="122932" y="229"/>
                  </a:lnTo>
                  <a:lnTo>
                    <a:pt x="156109" y="30"/>
                  </a:lnTo>
                  <a:lnTo>
                    <a:pt x="191885" y="2"/>
                  </a:lnTo>
                  <a:lnTo>
                    <a:pt x="225736" y="0"/>
                  </a:lnTo>
                  <a:lnTo>
                    <a:pt x="261601" y="7760"/>
                  </a:lnTo>
                  <a:lnTo>
                    <a:pt x="276009" y="13494"/>
                  </a:lnTo>
                  <a:lnTo>
                    <a:pt x="299589" y="33051"/>
                  </a:lnTo>
                  <a:lnTo>
                    <a:pt x="302484" y="40371"/>
                  </a:lnTo>
                  <a:lnTo>
                    <a:pt x="304665" y="63187"/>
                  </a:lnTo>
                  <a:lnTo>
                    <a:pt x="303864" y="64984"/>
                  </a:lnTo>
                  <a:lnTo>
                    <a:pt x="302482" y="66183"/>
                  </a:lnTo>
                  <a:lnTo>
                    <a:pt x="298690" y="68361"/>
                  </a:lnTo>
                  <a:lnTo>
                    <a:pt x="294182" y="72151"/>
                  </a:lnTo>
                  <a:lnTo>
                    <a:pt x="291615" y="76658"/>
                  </a:lnTo>
                  <a:lnTo>
                    <a:pt x="290929" y="79045"/>
                  </a:lnTo>
                  <a:lnTo>
                    <a:pt x="288780" y="80637"/>
                  </a:lnTo>
                  <a:lnTo>
                    <a:pt x="275421" y="85448"/>
                  </a:lnTo>
                  <a:lnTo>
                    <a:pt x="248806" y="103356"/>
                  </a:lnTo>
                  <a:lnTo>
                    <a:pt x="215550" y="113111"/>
                  </a:lnTo>
                  <a:lnTo>
                    <a:pt x="180320" y="121990"/>
                  </a:lnTo>
                  <a:lnTo>
                    <a:pt x="144780" y="135054"/>
                  </a:lnTo>
                  <a:lnTo>
                    <a:pt x="111054" y="137077"/>
                  </a:lnTo>
                  <a:lnTo>
                    <a:pt x="94358" y="137149"/>
                  </a:lnTo>
                  <a:lnTo>
                    <a:pt x="90480" y="139413"/>
                  </a:lnTo>
                  <a:lnTo>
                    <a:pt x="83821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91"/>
            <p:cNvSpPr/>
            <p:nvPr/>
          </p:nvSpPr>
          <p:spPr>
            <a:xfrm>
              <a:off x="6408419" y="3497580"/>
              <a:ext cx="236212" cy="152381"/>
            </a:xfrm>
            <a:custGeom>
              <a:avLst/>
              <a:gdLst/>
              <a:ahLst/>
              <a:cxnLst/>
              <a:rect l="0" t="0" r="0" b="0"/>
              <a:pathLst>
                <a:path w="236212" h="152381">
                  <a:moveTo>
                    <a:pt x="38100" y="0"/>
                  </a:moveTo>
                  <a:lnTo>
                    <a:pt x="72150" y="0"/>
                  </a:lnTo>
                  <a:lnTo>
                    <a:pt x="106741" y="0"/>
                  </a:lnTo>
                  <a:lnTo>
                    <a:pt x="132089" y="846"/>
                  </a:lnTo>
                  <a:lnTo>
                    <a:pt x="166951" y="7760"/>
                  </a:lnTo>
                  <a:lnTo>
                    <a:pt x="203191" y="22772"/>
                  </a:lnTo>
                  <a:lnTo>
                    <a:pt x="219222" y="30964"/>
                  </a:lnTo>
                  <a:lnTo>
                    <a:pt x="224433" y="35775"/>
                  </a:lnTo>
                  <a:lnTo>
                    <a:pt x="234387" y="53352"/>
                  </a:lnTo>
                  <a:lnTo>
                    <a:pt x="236113" y="71120"/>
                  </a:lnTo>
                  <a:lnTo>
                    <a:pt x="236211" y="92920"/>
                  </a:lnTo>
                  <a:lnTo>
                    <a:pt x="233958" y="98589"/>
                  </a:lnTo>
                  <a:lnTo>
                    <a:pt x="203189" y="132077"/>
                  </a:lnTo>
                  <a:lnTo>
                    <a:pt x="198115" y="134901"/>
                  </a:lnTo>
                  <a:lnTo>
                    <a:pt x="193038" y="137002"/>
                  </a:lnTo>
                  <a:lnTo>
                    <a:pt x="185420" y="142099"/>
                  </a:lnTo>
                  <a:lnTo>
                    <a:pt x="177800" y="143985"/>
                  </a:lnTo>
                  <a:lnTo>
                    <a:pt x="172721" y="144427"/>
                  </a:lnTo>
                  <a:lnTo>
                    <a:pt x="167641" y="146880"/>
                  </a:lnTo>
                  <a:lnTo>
                    <a:pt x="165101" y="148720"/>
                  </a:lnTo>
                  <a:lnTo>
                    <a:pt x="153435" y="151309"/>
                  </a:lnTo>
                  <a:lnTo>
                    <a:pt x="118439" y="152380"/>
                  </a:lnTo>
                  <a:lnTo>
                    <a:pt x="104709" y="151547"/>
                  </a:lnTo>
                  <a:lnTo>
                    <a:pt x="89310" y="145838"/>
                  </a:lnTo>
                  <a:lnTo>
                    <a:pt x="73584" y="144142"/>
                  </a:lnTo>
                  <a:lnTo>
                    <a:pt x="59189" y="138790"/>
                  </a:lnTo>
                  <a:lnTo>
                    <a:pt x="50860" y="137037"/>
                  </a:lnTo>
                  <a:lnTo>
                    <a:pt x="44336" y="133436"/>
                  </a:lnTo>
                  <a:lnTo>
                    <a:pt x="40872" y="129014"/>
                  </a:lnTo>
                  <a:lnTo>
                    <a:pt x="38486" y="124226"/>
                  </a:lnTo>
                  <a:lnTo>
                    <a:pt x="26058" y="109199"/>
                  </a:lnTo>
                  <a:lnTo>
                    <a:pt x="21234" y="99055"/>
                  </a:lnTo>
                  <a:lnTo>
                    <a:pt x="19236" y="96517"/>
                  </a:lnTo>
                  <a:lnTo>
                    <a:pt x="17017" y="89180"/>
                  </a:lnTo>
                  <a:lnTo>
                    <a:pt x="15183" y="81122"/>
                  </a:lnTo>
                  <a:lnTo>
                    <a:pt x="8396" y="68945"/>
                  </a:lnTo>
                  <a:lnTo>
                    <a:pt x="7651" y="54760"/>
                  </a:lnTo>
                  <a:lnTo>
                    <a:pt x="0" y="45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292"/>
            <p:cNvSpPr/>
            <p:nvPr/>
          </p:nvSpPr>
          <p:spPr>
            <a:xfrm>
              <a:off x="6241134" y="3528059"/>
              <a:ext cx="159667" cy="159917"/>
            </a:xfrm>
            <a:custGeom>
              <a:avLst/>
              <a:gdLst/>
              <a:ahLst/>
              <a:cxnLst/>
              <a:rect l="0" t="0" r="0" b="0"/>
              <a:pathLst>
                <a:path w="159667" h="159917">
                  <a:moveTo>
                    <a:pt x="159666" y="53341"/>
                  </a:moveTo>
                  <a:lnTo>
                    <a:pt x="155620" y="57386"/>
                  </a:lnTo>
                  <a:lnTo>
                    <a:pt x="153634" y="61630"/>
                  </a:lnTo>
                  <a:lnTo>
                    <a:pt x="151408" y="73749"/>
                  </a:lnTo>
                  <a:lnTo>
                    <a:pt x="146871" y="82153"/>
                  </a:lnTo>
                  <a:lnTo>
                    <a:pt x="144304" y="94145"/>
                  </a:lnTo>
                  <a:lnTo>
                    <a:pt x="138557" y="103437"/>
                  </a:lnTo>
                  <a:lnTo>
                    <a:pt x="103783" y="139698"/>
                  </a:lnTo>
                  <a:lnTo>
                    <a:pt x="93625" y="149013"/>
                  </a:lnTo>
                  <a:lnTo>
                    <a:pt x="83466" y="153989"/>
                  </a:lnTo>
                  <a:lnTo>
                    <a:pt x="80925" y="156000"/>
                  </a:lnTo>
                  <a:lnTo>
                    <a:pt x="73588" y="158233"/>
                  </a:lnTo>
                  <a:lnTo>
                    <a:pt x="50759" y="159916"/>
                  </a:lnTo>
                  <a:lnTo>
                    <a:pt x="38874" y="155944"/>
                  </a:lnTo>
                  <a:lnTo>
                    <a:pt x="22989" y="146836"/>
                  </a:lnTo>
                  <a:lnTo>
                    <a:pt x="17640" y="144847"/>
                  </a:lnTo>
                  <a:lnTo>
                    <a:pt x="12441" y="141141"/>
                  </a:lnTo>
                  <a:lnTo>
                    <a:pt x="9566" y="136672"/>
                  </a:lnTo>
                  <a:lnTo>
                    <a:pt x="7441" y="131863"/>
                  </a:lnTo>
                  <a:lnTo>
                    <a:pt x="2332" y="124396"/>
                  </a:lnTo>
                  <a:lnTo>
                    <a:pt x="839" y="119352"/>
                  </a:lnTo>
                  <a:lnTo>
                    <a:pt x="0" y="107707"/>
                  </a:lnTo>
                  <a:lnTo>
                    <a:pt x="2060" y="100645"/>
                  </a:lnTo>
                  <a:lnTo>
                    <a:pt x="4952" y="93838"/>
                  </a:lnTo>
                  <a:lnTo>
                    <a:pt x="7427" y="81333"/>
                  </a:lnTo>
                  <a:lnTo>
                    <a:pt x="12299" y="71042"/>
                  </a:lnTo>
                  <a:lnTo>
                    <a:pt x="14966" y="58491"/>
                  </a:lnTo>
                  <a:lnTo>
                    <a:pt x="20742" y="49034"/>
                  </a:lnTo>
                  <a:lnTo>
                    <a:pt x="48968" y="11737"/>
                  </a:lnTo>
                  <a:lnTo>
                    <a:pt x="51795" y="8840"/>
                  </a:lnTo>
                  <a:lnTo>
                    <a:pt x="52632" y="3937"/>
                  </a:lnTo>
                  <a:lnTo>
                    <a:pt x="53597" y="2625"/>
                  </a:lnTo>
                  <a:lnTo>
                    <a:pt x="59879" y="231"/>
                  </a:lnTo>
                  <a:lnTo>
                    <a:pt x="6060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293"/>
            <p:cNvSpPr/>
            <p:nvPr/>
          </p:nvSpPr>
          <p:spPr>
            <a:xfrm>
              <a:off x="6089572" y="3406140"/>
              <a:ext cx="181689" cy="167639"/>
            </a:xfrm>
            <a:custGeom>
              <a:avLst/>
              <a:gdLst/>
              <a:ahLst/>
              <a:cxnLst/>
              <a:rect l="0" t="0" r="0" b="0"/>
              <a:pathLst>
                <a:path w="181689" h="167639">
                  <a:moveTo>
                    <a:pt x="174067" y="0"/>
                  </a:moveTo>
                  <a:lnTo>
                    <a:pt x="152110" y="0"/>
                  </a:lnTo>
                  <a:lnTo>
                    <a:pt x="145118" y="2257"/>
                  </a:lnTo>
                  <a:lnTo>
                    <a:pt x="139188" y="5237"/>
                  </a:lnTo>
                  <a:lnTo>
                    <a:pt x="126224" y="7149"/>
                  </a:lnTo>
                  <a:lnTo>
                    <a:pt x="118090" y="8257"/>
                  </a:lnTo>
                  <a:lnTo>
                    <a:pt x="91980" y="23046"/>
                  </a:lnTo>
                  <a:lnTo>
                    <a:pt x="61402" y="47982"/>
                  </a:lnTo>
                  <a:lnTo>
                    <a:pt x="54567" y="56038"/>
                  </a:lnTo>
                  <a:lnTo>
                    <a:pt x="32597" y="74297"/>
                  </a:lnTo>
                  <a:lnTo>
                    <a:pt x="9834" y="109162"/>
                  </a:lnTo>
                  <a:lnTo>
                    <a:pt x="6590" y="118610"/>
                  </a:lnTo>
                  <a:lnTo>
                    <a:pt x="1489" y="126771"/>
                  </a:lnTo>
                  <a:lnTo>
                    <a:pt x="0" y="131978"/>
                  </a:lnTo>
                  <a:lnTo>
                    <a:pt x="449" y="134552"/>
                  </a:lnTo>
                  <a:lnTo>
                    <a:pt x="4996" y="144766"/>
                  </a:lnTo>
                  <a:lnTo>
                    <a:pt x="5473" y="147311"/>
                  </a:lnTo>
                  <a:lnTo>
                    <a:pt x="6638" y="149007"/>
                  </a:lnTo>
                  <a:lnTo>
                    <a:pt x="8261" y="150138"/>
                  </a:lnTo>
                  <a:lnTo>
                    <a:pt x="10189" y="150892"/>
                  </a:lnTo>
                  <a:lnTo>
                    <a:pt x="11475" y="152241"/>
                  </a:lnTo>
                  <a:lnTo>
                    <a:pt x="12905" y="155998"/>
                  </a:lnTo>
                  <a:lnTo>
                    <a:pt x="14132" y="157339"/>
                  </a:lnTo>
                  <a:lnTo>
                    <a:pt x="29441" y="165894"/>
                  </a:lnTo>
                  <a:lnTo>
                    <a:pt x="65332" y="167594"/>
                  </a:lnTo>
                  <a:lnTo>
                    <a:pt x="103374" y="167638"/>
                  </a:lnTo>
                  <a:lnTo>
                    <a:pt x="110475" y="166792"/>
                  </a:lnTo>
                  <a:lnTo>
                    <a:pt x="129705" y="161079"/>
                  </a:lnTo>
                  <a:lnTo>
                    <a:pt x="146051" y="159382"/>
                  </a:lnTo>
                  <a:lnTo>
                    <a:pt x="160568" y="154030"/>
                  </a:lnTo>
                  <a:lnTo>
                    <a:pt x="181688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94"/>
            <p:cNvSpPr/>
            <p:nvPr/>
          </p:nvSpPr>
          <p:spPr>
            <a:xfrm>
              <a:off x="6240788" y="3230919"/>
              <a:ext cx="167632" cy="175222"/>
            </a:xfrm>
            <a:custGeom>
              <a:avLst/>
              <a:gdLst/>
              <a:ahLst/>
              <a:cxnLst/>
              <a:rect l="0" t="0" r="0" b="0"/>
              <a:pathLst>
                <a:path w="167632" h="175222">
                  <a:moveTo>
                    <a:pt x="15231" y="175221"/>
                  </a:moveTo>
                  <a:lnTo>
                    <a:pt x="8670" y="168660"/>
                  </a:lnTo>
                  <a:lnTo>
                    <a:pt x="2584" y="156489"/>
                  </a:lnTo>
                  <a:lnTo>
                    <a:pt x="333" y="142410"/>
                  </a:lnTo>
                  <a:lnTo>
                    <a:pt x="0" y="105479"/>
                  </a:lnTo>
                  <a:lnTo>
                    <a:pt x="840" y="88129"/>
                  </a:lnTo>
                  <a:lnTo>
                    <a:pt x="10597" y="63364"/>
                  </a:lnTo>
                  <a:lnTo>
                    <a:pt x="35559" y="26153"/>
                  </a:lnTo>
                  <a:lnTo>
                    <a:pt x="55872" y="5071"/>
                  </a:lnTo>
                  <a:lnTo>
                    <a:pt x="60951" y="2232"/>
                  </a:lnTo>
                  <a:lnTo>
                    <a:pt x="70830" y="634"/>
                  </a:lnTo>
                  <a:lnTo>
                    <a:pt x="93658" y="0"/>
                  </a:lnTo>
                  <a:lnTo>
                    <a:pt x="105544" y="4017"/>
                  </a:lnTo>
                  <a:lnTo>
                    <a:pt x="118647" y="12960"/>
                  </a:lnTo>
                  <a:lnTo>
                    <a:pt x="134548" y="28773"/>
                  </a:lnTo>
                  <a:lnTo>
                    <a:pt x="148999" y="55293"/>
                  </a:lnTo>
                  <a:lnTo>
                    <a:pt x="158820" y="89186"/>
                  </a:lnTo>
                  <a:lnTo>
                    <a:pt x="159907" y="115324"/>
                  </a:lnTo>
                  <a:lnTo>
                    <a:pt x="160788" y="117509"/>
                  </a:lnTo>
                  <a:lnTo>
                    <a:pt x="162222" y="118966"/>
                  </a:lnTo>
                  <a:lnTo>
                    <a:pt x="167631" y="121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95"/>
            <p:cNvSpPr/>
            <p:nvPr/>
          </p:nvSpPr>
          <p:spPr>
            <a:xfrm>
              <a:off x="7139939" y="3597086"/>
              <a:ext cx="182848" cy="190055"/>
            </a:xfrm>
            <a:custGeom>
              <a:avLst/>
              <a:gdLst/>
              <a:ahLst/>
              <a:cxnLst/>
              <a:rect l="0" t="0" r="0" b="0"/>
              <a:pathLst>
                <a:path w="182848" h="190055">
                  <a:moveTo>
                    <a:pt x="0" y="106233"/>
                  </a:moveTo>
                  <a:lnTo>
                    <a:pt x="0" y="88321"/>
                  </a:lnTo>
                  <a:lnTo>
                    <a:pt x="2259" y="83315"/>
                  </a:lnTo>
                  <a:lnTo>
                    <a:pt x="5237" y="78267"/>
                  </a:lnTo>
                  <a:lnTo>
                    <a:pt x="7761" y="70666"/>
                  </a:lnTo>
                  <a:lnTo>
                    <a:pt x="40358" y="35427"/>
                  </a:lnTo>
                  <a:lnTo>
                    <a:pt x="76387" y="14806"/>
                  </a:lnTo>
                  <a:lnTo>
                    <a:pt x="101625" y="2942"/>
                  </a:lnTo>
                  <a:lnTo>
                    <a:pt x="127004" y="0"/>
                  </a:lnTo>
                  <a:lnTo>
                    <a:pt x="134904" y="2009"/>
                  </a:lnTo>
                  <a:lnTo>
                    <a:pt x="144112" y="5644"/>
                  </a:lnTo>
                  <a:lnTo>
                    <a:pt x="146875" y="6153"/>
                  </a:lnTo>
                  <a:lnTo>
                    <a:pt x="166566" y="17690"/>
                  </a:lnTo>
                  <a:lnTo>
                    <a:pt x="171397" y="22572"/>
                  </a:lnTo>
                  <a:lnTo>
                    <a:pt x="176374" y="30080"/>
                  </a:lnTo>
                  <a:lnTo>
                    <a:pt x="178542" y="32605"/>
                  </a:lnTo>
                  <a:lnTo>
                    <a:pt x="180952" y="39925"/>
                  </a:lnTo>
                  <a:lnTo>
                    <a:pt x="182847" y="77142"/>
                  </a:lnTo>
                  <a:lnTo>
                    <a:pt x="178825" y="89617"/>
                  </a:lnTo>
                  <a:lnTo>
                    <a:pt x="152812" y="126881"/>
                  </a:lnTo>
                  <a:lnTo>
                    <a:pt x="124336" y="156241"/>
                  </a:lnTo>
                  <a:lnTo>
                    <a:pt x="88971" y="179873"/>
                  </a:lnTo>
                  <a:lnTo>
                    <a:pt x="76200" y="19005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0" name="SMARTInkShape-Group33"/>
          <p:cNvGrpSpPr/>
          <p:nvPr/>
        </p:nvGrpSpPr>
        <p:grpSpPr>
          <a:xfrm>
            <a:off x="7010713" y="2188577"/>
            <a:ext cx="2118048" cy="1301381"/>
            <a:chOff x="7010713" y="2188577"/>
            <a:chExt cx="2118048" cy="1301381"/>
          </a:xfrm>
        </p:grpSpPr>
        <p:sp>
          <p:nvSpPr>
            <p:cNvPr id="151" name="SMARTInkShape-296"/>
            <p:cNvSpPr/>
            <p:nvPr/>
          </p:nvSpPr>
          <p:spPr>
            <a:xfrm>
              <a:off x="7094219" y="3055619"/>
              <a:ext cx="434342" cy="365762"/>
            </a:xfrm>
            <a:custGeom>
              <a:avLst/>
              <a:gdLst/>
              <a:ahLst/>
              <a:cxnLst/>
              <a:rect l="0" t="0" r="0" b="0"/>
              <a:pathLst>
                <a:path w="434342" h="365762">
                  <a:moveTo>
                    <a:pt x="0" y="365761"/>
                  </a:moveTo>
                  <a:lnTo>
                    <a:pt x="0" y="361715"/>
                  </a:lnTo>
                  <a:lnTo>
                    <a:pt x="2258" y="357471"/>
                  </a:lnTo>
                  <a:lnTo>
                    <a:pt x="19081" y="340116"/>
                  </a:lnTo>
                  <a:lnTo>
                    <a:pt x="54458" y="315852"/>
                  </a:lnTo>
                  <a:lnTo>
                    <a:pt x="91588" y="281389"/>
                  </a:lnTo>
                  <a:lnTo>
                    <a:pt x="122435" y="258917"/>
                  </a:lnTo>
                  <a:lnTo>
                    <a:pt x="154340" y="232127"/>
                  </a:lnTo>
                  <a:lnTo>
                    <a:pt x="185242" y="202741"/>
                  </a:lnTo>
                  <a:lnTo>
                    <a:pt x="215847" y="172584"/>
                  </a:lnTo>
                  <a:lnTo>
                    <a:pt x="250410" y="142200"/>
                  </a:lnTo>
                  <a:lnTo>
                    <a:pt x="283417" y="111748"/>
                  </a:lnTo>
                  <a:lnTo>
                    <a:pt x="314645" y="85322"/>
                  </a:lnTo>
                  <a:lnTo>
                    <a:pt x="345347" y="61405"/>
                  </a:lnTo>
                  <a:lnTo>
                    <a:pt x="375894" y="42277"/>
                  </a:lnTo>
                  <a:lnTo>
                    <a:pt x="410139" y="17714"/>
                  </a:lnTo>
                  <a:lnTo>
                    <a:pt x="4343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297"/>
            <p:cNvSpPr/>
            <p:nvPr/>
          </p:nvSpPr>
          <p:spPr>
            <a:xfrm>
              <a:off x="7025963" y="3299459"/>
              <a:ext cx="83498" cy="182393"/>
            </a:xfrm>
            <a:custGeom>
              <a:avLst/>
              <a:gdLst/>
              <a:ahLst/>
              <a:cxnLst/>
              <a:rect l="0" t="0" r="0" b="0"/>
              <a:pathLst>
                <a:path w="83498" h="182393">
                  <a:moveTo>
                    <a:pt x="45397" y="0"/>
                  </a:moveTo>
                  <a:lnTo>
                    <a:pt x="41351" y="0"/>
                  </a:lnTo>
                  <a:lnTo>
                    <a:pt x="40160" y="1694"/>
                  </a:lnTo>
                  <a:lnTo>
                    <a:pt x="27263" y="35825"/>
                  </a:lnTo>
                  <a:lnTo>
                    <a:pt x="18233" y="62016"/>
                  </a:lnTo>
                  <a:lnTo>
                    <a:pt x="11308" y="99200"/>
                  </a:lnTo>
                  <a:lnTo>
                    <a:pt x="7824" y="134921"/>
                  </a:lnTo>
                  <a:lnTo>
                    <a:pt x="6685" y="146325"/>
                  </a:lnTo>
                  <a:lnTo>
                    <a:pt x="0" y="177316"/>
                  </a:lnTo>
                  <a:lnTo>
                    <a:pt x="739" y="179171"/>
                  </a:lnTo>
                  <a:lnTo>
                    <a:pt x="2078" y="180407"/>
                  </a:lnTo>
                  <a:lnTo>
                    <a:pt x="6266" y="182392"/>
                  </a:lnTo>
                  <a:lnTo>
                    <a:pt x="11036" y="178690"/>
                  </a:lnTo>
                  <a:lnTo>
                    <a:pt x="27687" y="161617"/>
                  </a:lnTo>
                  <a:lnTo>
                    <a:pt x="36105" y="149675"/>
                  </a:lnTo>
                  <a:lnTo>
                    <a:pt x="70375" y="121961"/>
                  </a:lnTo>
                  <a:lnTo>
                    <a:pt x="83497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98"/>
            <p:cNvSpPr/>
            <p:nvPr/>
          </p:nvSpPr>
          <p:spPr>
            <a:xfrm>
              <a:off x="7094219" y="3291840"/>
              <a:ext cx="30482" cy="99061"/>
            </a:xfrm>
            <a:custGeom>
              <a:avLst/>
              <a:gdLst/>
              <a:ahLst/>
              <a:cxnLst/>
              <a:rect l="0" t="0" r="0" b="0"/>
              <a:pathLst>
                <a:path w="30482" h="99061">
                  <a:moveTo>
                    <a:pt x="0" y="0"/>
                  </a:moveTo>
                  <a:lnTo>
                    <a:pt x="847" y="27338"/>
                  </a:lnTo>
                  <a:lnTo>
                    <a:pt x="10607" y="57504"/>
                  </a:lnTo>
                  <a:lnTo>
                    <a:pt x="28240" y="89617"/>
                  </a:lnTo>
                  <a:lnTo>
                    <a:pt x="30481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99"/>
            <p:cNvSpPr/>
            <p:nvPr/>
          </p:nvSpPr>
          <p:spPr>
            <a:xfrm>
              <a:off x="7621640" y="2773680"/>
              <a:ext cx="143141" cy="236036"/>
            </a:xfrm>
            <a:custGeom>
              <a:avLst/>
              <a:gdLst/>
              <a:ahLst/>
              <a:cxnLst/>
              <a:rect l="0" t="0" r="0" b="0"/>
              <a:pathLst>
                <a:path w="143141" h="236036">
                  <a:moveTo>
                    <a:pt x="44079" y="0"/>
                  </a:moveTo>
                  <a:lnTo>
                    <a:pt x="37518" y="0"/>
                  </a:lnTo>
                  <a:lnTo>
                    <a:pt x="23524" y="26841"/>
                  </a:lnTo>
                  <a:lnTo>
                    <a:pt x="11028" y="61484"/>
                  </a:lnTo>
                  <a:lnTo>
                    <a:pt x="6130" y="97626"/>
                  </a:lnTo>
                  <a:lnTo>
                    <a:pt x="1038" y="127328"/>
                  </a:lnTo>
                  <a:lnTo>
                    <a:pt x="0" y="156730"/>
                  </a:lnTo>
                  <a:lnTo>
                    <a:pt x="6805" y="189850"/>
                  </a:lnTo>
                  <a:lnTo>
                    <a:pt x="16303" y="216806"/>
                  </a:lnTo>
                  <a:lnTo>
                    <a:pt x="23549" y="225616"/>
                  </a:lnTo>
                  <a:lnTo>
                    <a:pt x="32415" y="231507"/>
                  </a:lnTo>
                  <a:lnTo>
                    <a:pt x="46926" y="234823"/>
                  </a:lnTo>
                  <a:lnTo>
                    <a:pt x="72060" y="236035"/>
                  </a:lnTo>
                  <a:lnTo>
                    <a:pt x="91317" y="228075"/>
                  </a:lnTo>
                  <a:lnTo>
                    <a:pt x="129385" y="201484"/>
                  </a:lnTo>
                  <a:lnTo>
                    <a:pt x="14314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300"/>
            <p:cNvSpPr/>
            <p:nvPr/>
          </p:nvSpPr>
          <p:spPr>
            <a:xfrm>
              <a:off x="7780019" y="2690334"/>
              <a:ext cx="152401" cy="188350"/>
            </a:xfrm>
            <a:custGeom>
              <a:avLst/>
              <a:gdLst/>
              <a:ahLst/>
              <a:cxnLst/>
              <a:rect l="0" t="0" r="0" b="0"/>
              <a:pathLst>
                <a:path w="152401" h="188350">
                  <a:moveTo>
                    <a:pt x="0" y="106206"/>
                  </a:moveTo>
                  <a:lnTo>
                    <a:pt x="6562" y="106206"/>
                  </a:lnTo>
                  <a:lnTo>
                    <a:pt x="19578" y="99275"/>
                  </a:lnTo>
                  <a:lnTo>
                    <a:pt x="55787" y="64745"/>
                  </a:lnTo>
                  <a:lnTo>
                    <a:pt x="73789" y="38246"/>
                  </a:lnTo>
                  <a:lnTo>
                    <a:pt x="75486" y="27932"/>
                  </a:lnTo>
                  <a:lnTo>
                    <a:pt x="75724" y="23543"/>
                  </a:lnTo>
                  <a:lnTo>
                    <a:pt x="73731" y="16409"/>
                  </a:lnTo>
                  <a:lnTo>
                    <a:pt x="72014" y="13321"/>
                  </a:lnTo>
                  <a:lnTo>
                    <a:pt x="61507" y="4930"/>
                  </a:lnTo>
                  <a:lnTo>
                    <a:pt x="51715" y="1127"/>
                  </a:lnTo>
                  <a:lnTo>
                    <a:pt x="39406" y="0"/>
                  </a:lnTo>
                  <a:lnTo>
                    <a:pt x="25035" y="3711"/>
                  </a:lnTo>
                  <a:lnTo>
                    <a:pt x="17336" y="10135"/>
                  </a:lnTo>
                  <a:lnTo>
                    <a:pt x="5494" y="28056"/>
                  </a:lnTo>
                  <a:lnTo>
                    <a:pt x="1628" y="42881"/>
                  </a:lnTo>
                  <a:lnTo>
                    <a:pt x="144" y="77246"/>
                  </a:lnTo>
                  <a:lnTo>
                    <a:pt x="4088" y="99036"/>
                  </a:lnTo>
                  <a:lnTo>
                    <a:pt x="23733" y="136745"/>
                  </a:lnTo>
                  <a:lnTo>
                    <a:pt x="43353" y="163132"/>
                  </a:lnTo>
                  <a:lnTo>
                    <a:pt x="80237" y="184369"/>
                  </a:lnTo>
                  <a:lnTo>
                    <a:pt x="96211" y="188349"/>
                  </a:lnTo>
                  <a:lnTo>
                    <a:pt x="106543" y="187023"/>
                  </a:lnTo>
                  <a:lnTo>
                    <a:pt x="115933" y="183611"/>
                  </a:lnTo>
                  <a:lnTo>
                    <a:pt x="122928" y="179272"/>
                  </a:lnTo>
                  <a:lnTo>
                    <a:pt x="131626" y="168024"/>
                  </a:lnTo>
                  <a:lnTo>
                    <a:pt x="144722" y="131280"/>
                  </a:lnTo>
                  <a:lnTo>
                    <a:pt x="152400" y="985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301"/>
            <p:cNvSpPr/>
            <p:nvPr/>
          </p:nvSpPr>
          <p:spPr>
            <a:xfrm>
              <a:off x="7863839" y="2446019"/>
              <a:ext cx="175262" cy="342901"/>
            </a:xfrm>
            <a:custGeom>
              <a:avLst/>
              <a:gdLst/>
              <a:ahLst/>
              <a:cxnLst/>
              <a:rect l="0" t="0" r="0" b="0"/>
              <a:pathLst>
                <a:path w="175262" h="342901">
                  <a:moveTo>
                    <a:pt x="0" y="0"/>
                  </a:moveTo>
                  <a:lnTo>
                    <a:pt x="847" y="14691"/>
                  </a:lnTo>
                  <a:lnTo>
                    <a:pt x="10607" y="46652"/>
                  </a:lnTo>
                  <a:lnTo>
                    <a:pt x="26491" y="84161"/>
                  </a:lnTo>
                  <a:lnTo>
                    <a:pt x="36046" y="110219"/>
                  </a:lnTo>
                  <a:lnTo>
                    <a:pt x="48193" y="136475"/>
                  </a:lnTo>
                  <a:lnTo>
                    <a:pt x="62060" y="162256"/>
                  </a:lnTo>
                  <a:lnTo>
                    <a:pt x="76688" y="187825"/>
                  </a:lnTo>
                  <a:lnTo>
                    <a:pt x="89400" y="215558"/>
                  </a:lnTo>
                  <a:lnTo>
                    <a:pt x="100694" y="243124"/>
                  </a:lnTo>
                  <a:lnTo>
                    <a:pt x="117419" y="276836"/>
                  </a:lnTo>
                  <a:lnTo>
                    <a:pt x="143138" y="309155"/>
                  </a:lnTo>
                  <a:lnTo>
                    <a:pt x="166828" y="338098"/>
                  </a:lnTo>
                  <a:lnTo>
                    <a:pt x="175261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302"/>
            <p:cNvSpPr/>
            <p:nvPr/>
          </p:nvSpPr>
          <p:spPr>
            <a:xfrm>
              <a:off x="7964452" y="2331720"/>
              <a:ext cx="135609" cy="373381"/>
            </a:xfrm>
            <a:custGeom>
              <a:avLst/>
              <a:gdLst/>
              <a:ahLst/>
              <a:cxnLst/>
              <a:rect l="0" t="0" r="0" b="0"/>
              <a:pathLst>
                <a:path w="135609" h="373381">
                  <a:moveTo>
                    <a:pt x="6067" y="0"/>
                  </a:moveTo>
                  <a:lnTo>
                    <a:pt x="6067" y="4045"/>
                  </a:lnTo>
                  <a:lnTo>
                    <a:pt x="3809" y="8288"/>
                  </a:lnTo>
                  <a:lnTo>
                    <a:pt x="2022" y="10606"/>
                  </a:lnTo>
                  <a:lnTo>
                    <a:pt x="36" y="17695"/>
                  </a:lnTo>
                  <a:lnTo>
                    <a:pt x="0" y="28184"/>
                  </a:lnTo>
                  <a:lnTo>
                    <a:pt x="4618" y="62513"/>
                  </a:lnTo>
                  <a:lnTo>
                    <a:pt x="7896" y="91900"/>
                  </a:lnTo>
                  <a:lnTo>
                    <a:pt x="16487" y="126571"/>
                  </a:lnTo>
                  <a:lnTo>
                    <a:pt x="25938" y="153620"/>
                  </a:lnTo>
                  <a:lnTo>
                    <a:pt x="38606" y="179753"/>
                  </a:lnTo>
                  <a:lnTo>
                    <a:pt x="50445" y="207737"/>
                  </a:lnTo>
                  <a:lnTo>
                    <a:pt x="61351" y="236261"/>
                  </a:lnTo>
                  <a:lnTo>
                    <a:pt x="71842" y="263049"/>
                  </a:lnTo>
                  <a:lnTo>
                    <a:pt x="91314" y="297885"/>
                  </a:lnTo>
                  <a:lnTo>
                    <a:pt x="105080" y="329656"/>
                  </a:lnTo>
                  <a:lnTo>
                    <a:pt x="114521" y="348383"/>
                  </a:lnTo>
                  <a:lnTo>
                    <a:pt x="131660" y="365144"/>
                  </a:lnTo>
                  <a:lnTo>
                    <a:pt x="135608" y="3733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303"/>
            <p:cNvSpPr/>
            <p:nvPr/>
          </p:nvSpPr>
          <p:spPr>
            <a:xfrm>
              <a:off x="8095992" y="2392679"/>
              <a:ext cx="154295" cy="281941"/>
            </a:xfrm>
            <a:custGeom>
              <a:avLst/>
              <a:gdLst/>
              <a:ahLst/>
              <a:cxnLst/>
              <a:rect l="0" t="0" r="0" b="0"/>
              <a:pathLst>
                <a:path w="154295" h="281941">
                  <a:moveTo>
                    <a:pt x="87888" y="0"/>
                  </a:moveTo>
                  <a:lnTo>
                    <a:pt x="83842" y="0"/>
                  </a:lnTo>
                  <a:lnTo>
                    <a:pt x="82651" y="847"/>
                  </a:lnTo>
                  <a:lnTo>
                    <a:pt x="81856" y="2258"/>
                  </a:lnTo>
                  <a:lnTo>
                    <a:pt x="81326" y="4046"/>
                  </a:lnTo>
                  <a:lnTo>
                    <a:pt x="72118" y="15439"/>
                  </a:lnTo>
                  <a:lnTo>
                    <a:pt x="44231" y="47683"/>
                  </a:lnTo>
                  <a:lnTo>
                    <a:pt x="18231" y="81007"/>
                  </a:lnTo>
                  <a:lnTo>
                    <a:pt x="7743" y="101547"/>
                  </a:lnTo>
                  <a:lnTo>
                    <a:pt x="4310" y="115131"/>
                  </a:lnTo>
                  <a:lnTo>
                    <a:pt x="2536" y="117394"/>
                  </a:lnTo>
                  <a:lnTo>
                    <a:pt x="507" y="118903"/>
                  </a:lnTo>
                  <a:lnTo>
                    <a:pt x="0" y="120755"/>
                  </a:lnTo>
                  <a:lnTo>
                    <a:pt x="510" y="122837"/>
                  </a:lnTo>
                  <a:lnTo>
                    <a:pt x="3365" y="128216"/>
                  </a:lnTo>
                  <a:lnTo>
                    <a:pt x="11950" y="125103"/>
                  </a:lnTo>
                  <a:lnTo>
                    <a:pt x="25631" y="117312"/>
                  </a:lnTo>
                  <a:lnTo>
                    <a:pt x="58241" y="110652"/>
                  </a:lnTo>
                  <a:lnTo>
                    <a:pt x="95618" y="107203"/>
                  </a:lnTo>
                  <a:lnTo>
                    <a:pt x="109950" y="107760"/>
                  </a:lnTo>
                  <a:lnTo>
                    <a:pt x="121964" y="110829"/>
                  </a:lnTo>
                  <a:lnTo>
                    <a:pt x="138248" y="121362"/>
                  </a:lnTo>
                  <a:lnTo>
                    <a:pt x="149752" y="135208"/>
                  </a:lnTo>
                  <a:lnTo>
                    <a:pt x="153482" y="147299"/>
                  </a:lnTo>
                  <a:lnTo>
                    <a:pt x="154294" y="161140"/>
                  </a:lnTo>
                  <a:lnTo>
                    <a:pt x="149145" y="184059"/>
                  </a:lnTo>
                  <a:lnTo>
                    <a:pt x="132662" y="221715"/>
                  </a:lnTo>
                  <a:lnTo>
                    <a:pt x="113100" y="253675"/>
                  </a:lnTo>
                  <a:lnTo>
                    <a:pt x="87888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304"/>
            <p:cNvSpPr/>
            <p:nvPr/>
          </p:nvSpPr>
          <p:spPr>
            <a:xfrm>
              <a:off x="7010713" y="3474719"/>
              <a:ext cx="159707" cy="15239"/>
            </a:xfrm>
            <a:custGeom>
              <a:avLst/>
              <a:gdLst/>
              <a:ahLst/>
              <a:cxnLst/>
              <a:rect l="0" t="0" r="0" b="0"/>
              <a:pathLst>
                <a:path w="159707" h="15239">
                  <a:moveTo>
                    <a:pt x="7306" y="7621"/>
                  </a:moveTo>
                  <a:lnTo>
                    <a:pt x="0" y="7621"/>
                  </a:lnTo>
                  <a:lnTo>
                    <a:pt x="17607" y="7621"/>
                  </a:lnTo>
                  <a:lnTo>
                    <a:pt x="22609" y="9878"/>
                  </a:lnTo>
                  <a:lnTo>
                    <a:pt x="27655" y="12857"/>
                  </a:lnTo>
                  <a:lnTo>
                    <a:pt x="36101" y="14534"/>
                  </a:lnTo>
                  <a:lnTo>
                    <a:pt x="74159" y="15228"/>
                  </a:lnTo>
                  <a:lnTo>
                    <a:pt x="85705" y="15238"/>
                  </a:lnTo>
                  <a:lnTo>
                    <a:pt x="90976" y="12982"/>
                  </a:lnTo>
                  <a:lnTo>
                    <a:pt x="93566" y="11194"/>
                  </a:lnTo>
                  <a:lnTo>
                    <a:pt x="105302" y="8680"/>
                  </a:lnTo>
                  <a:lnTo>
                    <a:pt x="131672" y="7648"/>
                  </a:lnTo>
                  <a:lnTo>
                    <a:pt x="136805" y="5375"/>
                  </a:lnTo>
                  <a:lnTo>
                    <a:pt x="141908" y="2389"/>
                  </a:lnTo>
                  <a:lnTo>
                    <a:pt x="150579" y="315"/>
                  </a:lnTo>
                  <a:lnTo>
                    <a:pt x="1597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SMARTInkShape-305"/>
            <p:cNvSpPr/>
            <p:nvPr/>
          </p:nvSpPr>
          <p:spPr>
            <a:xfrm>
              <a:off x="7125758" y="3368040"/>
              <a:ext cx="75143" cy="91441"/>
            </a:xfrm>
            <a:custGeom>
              <a:avLst/>
              <a:gdLst/>
              <a:ahLst/>
              <a:cxnLst/>
              <a:rect l="0" t="0" r="0" b="0"/>
              <a:pathLst>
                <a:path w="75143" h="91441">
                  <a:moveTo>
                    <a:pt x="6561" y="0"/>
                  </a:moveTo>
                  <a:lnTo>
                    <a:pt x="2516" y="4045"/>
                  </a:lnTo>
                  <a:lnTo>
                    <a:pt x="530" y="8288"/>
                  </a:lnTo>
                  <a:lnTo>
                    <a:pt x="0" y="10605"/>
                  </a:lnTo>
                  <a:lnTo>
                    <a:pt x="3301" y="21956"/>
                  </a:lnTo>
                  <a:lnTo>
                    <a:pt x="12001" y="34879"/>
                  </a:lnTo>
                  <a:lnTo>
                    <a:pt x="27760" y="50740"/>
                  </a:lnTo>
                  <a:lnTo>
                    <a:pt x="64920" y="80432"/>
                  </a:lnTo>
                  <a:lnTo>
                    <a:pt x="70033" y="82314"/>
                  </a:lnTo>
                  <a:lnTo>
                    <a:pt x="71736" y="83662"/>
                  </a:lnTo>
                  <a:lnTo>
                    <a:pt x="75142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MARTInkShape-306"/>
            <p:cNvSpPr/>
            <p:nvPr/>
          </p:nvSpPr>
          <p:spPr>
            <a:xfrm>
              <a:off x="7795260" y="3071449"/>
              <a:ext cx="236221" cy="238323"/>
            </a:xfrm>
            <a:custGeom>
              <a:avLst/>
              <a:gdLst/>
              <a:ahLst/>
              <a:cxnLst/>
              <a:rect l="0" t="0" r="0" b="0"/>
              <a:pathLst>
                <a:path w="236221" h="238323">
                  <a:moveTo>
                    <a:pt x="0" y="144191"/>
                  </a:moveTo>
                  <a:lnTo>
                    <a:pt x="0" y="148236"/>
                  </a:lnTo>
                  <a:lnTo>
                    <a:pt x="847" y="149428"/>
                  </a:lnTo>
                  <a:lnTo>
                    <a:pt x="2257" y="150222"/>
                  </a:lnTo>
                  <a:lnTo>
                    <a:pt x="4045" y="150751"/>
                  </a:lnTo>
                  <a:lnTo>
                    <a:pt x="6083" y="150258"/>
                  </a:lnTo>
                  <a:lnTo>
                    <a:pt x="12996" y="145518"/>
                  </a:lnTo>
                  <a:lnTo>
                    <a:pt x="47682" y="115757"/>
                  </a:lnTo>
                  <a:lnTo>
                    <a:pt x="75789" y="82496"/>
                  </a:lnTo>
                  <a:lnTo>
                    <a:pt x="100699" y="45881"/>
                  </a:lnTo>
                  <a:lnTo>
                    <a:pt x="109893" y="28325"/>
                  </a:lnTo>
                  <a:lnTo>
                    <a:pt x="113719" y="6124"/>
                  </a:lnTo>
                  <a:lnTo>
                    <a:pt x="113066" y="3886"/>
                  </a:lnTo>
                  <a:lnTo>
                    <a:pt x="111784" y="2394"/>
                  </a:lnTo>
                  <a:lnTo>
                    <a:pt x="110082" y="1400"/>
                  </a:lnTo>
                  <a:lnTo>
                    <a:pt x="99598" y="0"/>
                  </a:lnTo>
                  <a:lnTo>
                    <a:pt x="85767" y="3630"/>
                  </a:lnTo>
                  <a:lnTo>
                    <a:pt x="70944" y="14114"/>
                  </a:lnTo>
                  <a:lnTo>
                    <a:pt x="45697" y="46063"/>
                  </a:lnTo>
                  <a:lnTo>
                    <a:pt x="29440" y="75795"/>
                  </a:lnTo>
                  <a:lnTo>
                    <a:pt x="24159" y="112210"/>
                  </a:lnTo>
                  <a:lnTo>
                    <a:pt x="24092" y="141959"/>
                  </a:lnTo>
                  <a:lnTo>
                    <a:pt x="29057" y="171375"/>
                  </a:lnTo>
                  <a:lnTo>
                    <a:pt x="37584" y="196554"/>
                  </a:lnTo>
                  <a:lnTo>
                    <a:pt x="48877" y="212337"/>
                  </a:lnTo>
                  <a:lnTo>
                    <a:pt x="62363" y="223302"/>
                  </a:lnTo>
                  <a:lnTo>
                    <a:pt x="87671" y="237240"/>
                  </a:lnTo>
                  <a:lnTo>
                    <a:pt x="100772" y="238322"/>
                  </a:lnTo>
                  <a:lnTo>
                    <a:pt x="129877" y="232117"/>
                  </a:lnTo>
                  <a:lnTo>
                    <a:pt x="159239" y="216655"/>
                  </a:lnTo>
                  <a:lnTo>
                    <a:pt x="191567" y="188248"/>
                  </a:lnTo>
                  <a:lnTo>
                    <a:pt x="214420" y="153849"/>
                  </a:lnTo>
                  <a:lnTo>
                    <a:pt x="229843" y="131893"/>
                  </a:lnTo>
                  <a:lnTo>
                    <a:pt x="236220" y="1060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307"/>
            <p:cNvSpPr/>
            <p:nvPr/>
          </p:nvSpPr>
          <p:spPr>
            <a:xfrm>
              <a:off x="7947660" y="2918459"/>
              <a:ext cx="213360" cy="289561"/>
            </a:xfrm>
            <a:custGeom>
              <a:avLst/>
              <a:gdLst/>
              <a:ahLst/>
              <a:cxnLst/>
              <a:rect l="0" t="0" r="0" b="0"/>
              <a:pathLst>
                <a:path w="213360" h="289561">
                  <a:moveTo>
                    <a:pt x="0" y="0"/>
                  </a:moveTo>
                  <a:lnTo>
                    <a:pt x="0" y="10606"/>
                  </a:lnTo>
                  <a:lnTo>
                    <a:pt x="2257" y="15439"/>
                  </a:lnTo>
                  <a:lnTo>
                    <a:pt x="6083" y="22102"/>
                  </a:lnTo>
                  <a:lnTo>
                    <a:pt x="26002" y="58289"/>
                  </a:lnTo>
                  <a:lnTo>
                    <a:pt x="46650" y="87074"/>
                  </a:lnTo>
                  <a:lnTo>
                    <a:pt x="68855" y="121097"/>
                  </a:lnTo>
                  <a:lnTo>
                    <a:pt x="91521" y="157989"/>
                  </a:lnTo>
                  <a:lnTo>
                    <a:pt x="114323" y="195731"/>
                  </a:lnTo>
                  <a:lnTo>
                    <a:pt x="141212" y="225635"/>
                  </a:lnTo>
                  <a:lnTo>
                    <a:pt x="174121" y="261794"/>
                  </a:lnTo>
                  <a:lnTo>
                    <a:pt x="213359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308"/>
            <p:cNvSpPr/>
            <p:nvPr/>
          </p:nvSpPr>
          <p:spPr>
            <a:xfrm>
              <a:off x="8119344" y="2941319"/>
              <a:ext cx="155248" cy="181351"/>
            </a:xfrm>
            <a:custGeom>
              <a:avLst/>
              <a:gdLst/>
              <a:ahLst/>
              <a:cxnLst/>
              <a:rect l="0" t="0" r="0" b="0"/>
              <a:pathLst>
                <a:path w="155248" h="181351">
                  <a:moveTo>
                    <a:pt x="41675" y="0"/>
                  </a:moveTo>
                  <a:lnTo>
                    <a:pt x="37630" y="0"/>
                  </a:lnTo>
                  <a:lnTo>
                    <a:pt x="27024" y="4046"/>
                  </a:lnTo>
                  <a:lnTo>
                    <a:pt x="20207" y="10547"/>
                  </a:lnTo>
                  <a:lnTo>
                    <a:pt x="8930" y="28519"/>
                  </a:lnTo>
                  <a:lnTo>
                    <a:pt x="0" y="58471"/>
                  </a:lnTo>
                  <a:lnTo>
                    <a:pt x="1199" y="81766"/>
                  </a:lnTo>
                  <a:lnTo>
                    <a:pt x="9190" y="113895"/>
                  </a:lnTo>
                  <a:lnTo>
                    <a:pt x="18128" y="137040"/>
                  </a:lnTo>
                  <a:lnTo>
                    <a:pt x="46163" y="171199"/>
                  </a:lnTo>
                  <a:lnTo>
                    <a:pt x="56652" y="177689"/>
                  </a:lnTo>
                  <a:lnTo>
                    <a:pt x="74335" y="181342"/>
                  </a:lnTo>
                  <a:lnTo>
                    <a:pt x="87517" y="181350"/>
                  </a:lnTo>
                  <a:lnTo>
                    <a:pt x="99021" y="178531"/>
                  </a:lnTo>
                  <a:lnTo>
                    <a:pt x="115016" y="168139"/>
                  </a:lnTo>
                  <a:lnTo>
                    <a:pt x="130481" y="154336"/>
                  </a:lnTo>
                  <a:lnTo>
                    <a:pt x="141743" y="135476"/>
                  </a:lnTo>
                  <a:lnTo>
                    <a:pt x="152286" y="105501"/>
                  </a:lnTo>
                  <a:lnTo>
                    <a:pt x="155247" y="72361"/>
                  </a:lnTo>
                  <a:lnTo>
                    <a:pt x="153502" y="52203"/>
                  </a:lnTo>
                  <a:lnTo>
                    <a:pt x="148949" y="38442"/>
                  </a:lnTo>
                  <a:lnTo>
                    <a:pt x="136866" y="22021"/>
                  </a:lnTo>
                  <a:lnTo>
                    <a:pt x="112620" y="5639"/>
                  </a:lnTo>
                  <a:lnTo>
                    <a:pt x="97504" y="1671"/>
                  </a:lnTo>
                  <a:lnTo>
                    <a:pt x="87372" y="3001"/>
                  </a:lnTo>
                  <a:lnTo>
                    <a:pt x="49295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309"/>
            <p:cNvSpPr/>
            <p:nvPr/>
          </p:nvSpPr>
          <p:spPr>
            <a:xfrm>
              <a:off x="8229600" y="2789893"/>
              <a:ext cx="289561" cy="248746"/>
            </a:xfrm>
            <a:custGeom>
              <a:avLst/>
              <a:gdLst/>
              <a:ahLst/>
              <a:cxnLst/>
              <a:rect l="0" t="0" r="0" b="0"/>
              <a:pathLst>
                <a:path w="289561" h="248746">
                  <a:moveTo>
                    <a:pt x="0" y="90466"/>
                  </a:moveTo>
                  <a:lnTo>
                    <a:pt x="0" y="94512"/>
                  </a:lnTo>
                  <a:lnTo>
                    <a:pt x="846" y="95703"/>
                  </a:lnTo>
                  <a:lnTo>
                    <a:pt x="2258" y="96498"/>
                  </a:lnTo>
                  <a:lnTo>
                    <a:pt x="4044" y="97027"/>
                  </a:lnTo>
                  <a:lnTo>
                    <a:pt x="5236" y="98227"/>
                  </a:lnTo>
                  <a:lnTo>
                    <a:pt x="6560" y="101818"/>
                  </a:lnTo>
                  <a:lnTo>
                    <a:pt x="11665" y="106236"/>
                  </a:lnTo>
                  <a:lnTo>
                    <a:pt x="18730" y="111868"/>
                  </a:lnTo>
                  <a:lnTo>
                    <a:pt x="42350" y="145128"/>
                  </a:lnTo>
                  <a:lnTo>
                    <a:pt x="72714" y="182081"/>
                  </a:lnTo>
                  <a:lnTo>
                    <a:pt x="104967" y="213998"/>
                  </a:lnTo>
                  <a:lnTo>
                    <a:pt x="135492" y="248745"/>
                  </a:lnTo>
                  <a:lnTo>
                    <a:pt x="136049" y="248479"/>
                  </a:lnTo>
                  <a:lnTo>
                    <a:pt x="136666" y="245925"/>
                  </a:lnTo>
                  <a:lnTo>
                    <a:pt x="137013" y="239728"/>
                  </a:lnTo>
                  <a:lnTo>
                    <a:pt x="123307" y="202584"/>
                  </a:lnTo>
                  <a:lnTo>
                    <a:pt x="110666" y="174581"/>
                  </a:lnTo>
                  <a:lnTo>
                    <a:pt x="96195" y="139848"/>
                  </a:lnTo>
                  <a:lnTo>
                    <a:pt x="82030" y="103593"/>
                  </a:lnTo>
                  <a:lnTo>
                    <a:pt x="72094" y="71025"/>
                  </a:lnTo>
                  <a:lnTo>
                    <a:pt x="63410" y="34196"/>
                  </a:lnTo>
                  <a:lnTo>
                    <a:pt x="62895" y="21431"/>
                  </a:lnTo>
                  <a:lnTo>
                    <a:pt x="65489" y="10113"/>
                  </a:lnTo>
                  <a:lnTo>
                    <a:pt x="67366" y="6417"/>
                  </a:lnTo>
                  <a:lnTo>
                    <a:pt x="69463" y="3954"/>
                  </a:lnTo>
                  <a:lnTo>
                    <a:pt x="74052" y="1216"/>
                  </a:lnTo>
                  <a:lnTo>
                    <a:pt x="78914" y="0"/>
                  </a:lnTo>
                  <a:lnTo>
                    <a:pt x="90457" y="3360"/>
                  </a:lnTo>
                  <a:lnTo>
                    <a:pt x="110373" y="13774"/>
                  </a:lnTo>
                  <a:lnTo>
                    <a:pt x="147487" y="48602"/>
                  </a:lnTo>
                  <a:lnTo>
                    <a:pt x="175795" y="81852"/>
                  </a:lnTo>
                  <a:lnTo>
                    <a:pt x="213430" y="114732"/>
                  </a:lnTo>
                  <a:lnTo>
                    <a:pt x="236240" y="129077"/>
                  </a:lnTo>
                  <a:lnTo>
                    <a:pt x="266232" y="135250"/>
                  </a:lnTo>
                  <a:lnTo>
                    <a:pt x="280013" y="131864"/>
                  </a:lnTo>
                  <a:lnTo>
                    <a:pt x="283195" y="129918"/>
                  </a:lnTo>
                  <a:lnTo>
                    <a:pt x="285317" y="127774"/>
                  </a:lnTo>
                  <a:lnTo>
                    <a:pt x="289560" y="1209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310"/>
            <p:cNvSpPr/>
            <p:nvPr/>
          </p:nvSpPr>
          <p:spPr>
            <a:xfrm>
              <a:off x="8454635" y="2659380"/>
              <a:ext cx="330181" cy="419101"/>
            </a:xfrm>
            <a:custGeom>
              <a:avLst/>
              <a:gdLst/>
              <a:ahLst/>
              <a:cxnLst/>
              <a:rect l="0" t="0" r="0" b="0"/>
              <a:pathLst>
                <a:path w="330181" h="419101">
                  <a:moveTo>
                    <a:pt x="56904" y="0"/>
                  </a:moveTo>
                  <a:lnTo>
                    <a:pt x="37824" y="846"/>
                  </a:lnTo>
                  <a:lnTo>
                    <a:pt x="28386" y="4045"/>
                  </a:lnTo>
                  <a:lnTo>
                    <a:pt x="20805" y="10546"/>
                  </a:lnTo>
                  <a:lnTo>
                    <a:pt x="9040" y="28518"/>
                  </a:lnTo>
                  <a:lnTo>
                    <a:pt x="0" y="62516"/>
                  </a:lnTo>
                  <a:lnTo>
                    <a:pt x="5" y="76891"/>
                  </a:lnTo>
                  <a:lnTo>
                    <a:pt x="9180" y="114391"/>
                  </a:lnTo>
                  <a:lnTo>
                    <a:pt x="17269" y="136340"/>
                  </a:lnTo>
                  <a:lnTo>
                    <a:pt x="39592" y="164657"/>
                  </a:lnTo>
                  <a:lnTo>
                    <a:pt x="51750" y="170547"/>
                  </a:lnTo>
                  <a:lnTo>
                    <a:pt x="76207" y="174329"/>
                  </a:lnTo>
                  <a:lnTo>
                    <a:pt x="92163" y="170939"/>
                  </a:lnTo>
                  <a:lnTo>
                    <a:pt x="103570" y="164572"/>
                  </a:lnTo>
                  <a:lnTo>
                    <a:pt x="112312" y="153278"/>
                  </a:lnTo>
                  <a:lnTo>
                    <a:pt x="122005" y="134291"/>
                  </a:lnTo>
                  <a:lnTo>
                    <a:pt x="123938" y="124314"/>
                  </a:lnTo>
                  <a:lnTo>
                    <a:pt x="122539" y="114235"/>
                  </a:lnTo>
                  <a:lnTo>
                    <a:pt x="119249" y="96783"/>
                  </a:lnTo>
                  <a:lnTo>
                    <a:pt x="116017" y="77783"/>
                  </a:lnTo>
                  <a:lnTo>
                    <a:pt x="114093" y="72175"/>
                  </a:lnTo>
                  <a:lnTo>
                    <a:pt x="107439" y="63686"/>
                  </a:lnTo>
                  <a:lnTo>
                    <a:pt x="93416" y="51338"/>
                  </a:lnTo>
                  <a:lnTo>
                    <a:pt x="90065" y="45959"/>
                  </a:lnTo>
                  <a:lnTo>
                    <a:pt x="89172" y="43339"/>
                  </a:lnTo>
                  <a:lnTo>
                    <a:pt x="87729" y="41592"/>
                  </a:lnTo>
                  <a:lnTo>
                    <a:pt x="83869" y="39652"/>
                  </a:lnTo>
                  <a:lnTo>
                    <a:pt x="82501" y="39981"/>
                  </a:lnTo>
                  <a:lnTo>
                    <a:pt x="81588" y="41047"/>
                  </a:lnTo>
                  <a:lnTo>
                    <a:pt x="80575" y="44490"/>
                  </a:lnTo>
                  <a:lnTo>
                    <a:pt x="80125" y="48842"/>
                  </a:lnTo>
                  <a:lnTo>
                    <a:pt x="82182" y="53598"/>
                  </a:lnTo>
                  <a:lnTo>
                    <a:pt x="101731" y="85786"/>
                  </a:lnTo>
                  <a:lnTo>
                    <a:pt x="132050" y="108604"/>
                  </a:lnTo>
                  <a:lnTo>
                    <a:pt x="165634" y="129418"/>
                  </a:lnTo>
                  <a:lnTo>
                    <a:pt x="200584" y="153881"/>
                  </a:lnTo>
                  <a:lnTo>
                    <a:pt x="232309" y="171653"/>
                  </a:lnTo>
                  <a:lnTo>
                    <a:pt x="264475" y="191689"/>
                  </a:lnTo>
                  <a:lnTo>
                    <a:pt x="294364" y="226451"/>
                  </a:lnTo>
                  <a:lnTo>
                    <a:pt x="319334" y="258655"/>
                  </a:lnTo>
                  <a:lnTo>
                    <a:pt x="325939" y="274978"/>
                  </a:lnTo>
                  <a:lnTo>
                    <a:pt x="330180" y="310793"/>
                  </a:lnTo>
                  <a:lnTo>
                    <a:pt x="329067" y="326937"/>
                  </a:lnTo>
                  <a:lnTo>
                    <a:pt x="314555" y="357997"/>
                  </a:lnTo>
                  <a:lnTo>
                    <a:pt x="295382" y="388591"/>
                  </a:lnTo>
                  <a:lnTo>
                    <a:pt x="283122" y="399331"/>
                  </a:lnTo>
                  <a:lnTo>
                    <a:pt x="253174" y="415116"/>
                  </a:lnTo>
                  <a:lnTo>
                    <a:pt x="216925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311"/>
            <p:cNvSpPr/>
            <p:nvPr/>
          </p:nvSpPr>
          <p:spPr>
            <a:xfrm>
              <a:off x="8610741" y="2545080"/>
              <a:ext cx="243699" cy="204613"/>
            </a:xfrm>
            <a:custGeom>
              <a:avLst/>
              <a:gdLst/>
              <a:ahLst/>
              <a:cxnLst/>
              <a:rect l="0" t="0" r="0" b="0"/>
              <a:pathLst>
                <a:path w="243699" h="204613">
                  <a:moveTo>
                    <a:pt x="68439" y="22860"/>
                  </a:moveTo>
                  <a:lnTo>
                    <a:pt x="68439" y="18814"/>
                  </a:lnTo>
                  <a:lnTo>
                    <a:pt x="67592" y="17623"/>
                  </a:lnTo>
                  <a:lnTo>
                    <a:pt x="66181" y="16828"/>
                  </a:lnTo>
                  <a:lnTo>
                    <a:pt x="64393" y="16299"/>
                  </a:lnTo>
                  <a:lnTo>
                    <a:pt x="54595" y="10212"/>
                  </a:lnTo>
                  <a:lnTo>
                    <a:pt x="36439" y="7961"/>
                  </a:lnTo>
                  <a:lnTo>
                    <a:pt x="24055" y="11766"/>
                  </a:lnTo>
                  <a:lnTo>
                    <a:pt x="16822" y="18211"/>
                  </a:lnTo>
                  <a:lnTo>
                    <a:pt x="7989" y="33618"/>
                  </a:lnTo>
                  <a:lnTo>
                    <a:pt x="3471" y="47114"/>
                  </a:lnTo>
                  <a:lnTo>
                    <a:pt x="572" y="78733"/>
                  </a:lnTo>
                  <a:lnTo>
                    <a:pt x="70" y="107430"/>
                  </a:lnTo>
                  <a:lnTo>
                    <a:pt x="0" y="117340"/>
                  </a:lnTo>
                  <a:lnTo>
                    <a:pt x="6695" y="135124"/>
                  </a:lnTo>
                  <a:lnTo>
                    <a:pt x="27644" y="171282"/>
                  </a:lnTo>
                  <a:lnTo>
                    <a:pt x="42992" y="192896"/>
                  </a:lnTo>
                  <a:lnTo>
                    <a:pt x="55436" y="200031"/>
                  </a:lnTo>
                  <a:lnTo>
                    <a:pt x="80075" y="204612"/>
                  </a:lnTo>
                  <a:lnTo>
                    <a:pt x="96063" y="201360"/>
                  </a:lnTo>
                  <a:lnTo>
                    <a:pt x="104141" y="195044"/>
                  </a:lnTo>
                  <a:lnTo>
                    <a:pt x="116225" y="177192"/>
                  </a:lnTo>
                  <a:lnTo>
                    <a:pt x="120133" y="162379"/>
                  </a:lnTo>
                  <a:lnTo>
                    <a:pt x="120607" y="135274"/>
                  </a:lnTo>
                  <a:lnTo>
                    <a:pt x="114752" y="108755"/>
                  </a:lnTo>
                  <a:lnTo>
                    <a:pt x="100290" y="76609"/>
                  </a:lnTo>
                  <a:lnTo>
                    <a:pt x="89447" y="55719"/>
                  </a:lnTo>
                  <a:lnTo>
                    <a:pt x="68944" y="27584"/>
                  </a:lnTo>
                  <a:lnTo>
                    <a:pt x="60959" y="22941"/>
                  </a:lnTo>
                  <a:lnTo>
                    <a:pt x="64906" y="30974"/>
                  </a:lnTo>
                  <a:lnTo>
                    <a:pt x="71384" y="37190"/>
                  </a:lnTo>
                  <a:lnTo>
                    <a:pt x="108216" y="66432"/>
                  </a:lnTo>
                  <a:lnTo>
                    <a:pt x="129896" y="77351"/>
                  </a:lnTo>
                  <a:lnTo>
                    <a:pt x="156451" y="81903"/>
                  </a:lnTo>
                  <a:lnTo>
                    <a:pt x="181723" y="79206"/>
                  </a:lnTo>
                  <a:lnTo>
                    <a:pt x="201252" y="73045"/>
                  </a:lnTo>
                  <a:lnTo>
                    <a:pt x="217763" y="61812"/>
                  </a:lnTo>
                  <a:lnTo>
                    <a:pt x="238126" y="26311"/>
                  </a:lnTo>
                  <a:lnTo>
                    <a:pt x="24369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312"/>
            <p:cNvSpPr/>
            <p:nvPr/>
          </p:nvSpPr>
          <p:spPr>
            <a:xfrm>
              <a:off x="8641836" y="2210859"/>
              <a:ext cx="279023" cy="326601"/>
            </a:xfrm>
            <a:custGeom>
              <a:avLst/>
              <a:gdLst/>
              <a:ahLst/>
              <a:cxnLst/>
              <a:rect l="0" t="0" r="0" b="0"/>
              <a:pathLst>
                <a:path w="279023" h="326601">
                  <a:moveTo>
                    <a:pt x="37344" y="6561"/>
                  </a:moveTo>
                  <a:lnTo>
                    <a:pt x="26737" y="6561"/>
                  </a:lnTo>
                  <a:lnTo>
                    <a:pt x="21905" y="4303"/>
                  </a:lnTo>
                  <a:lnTo>
                    <a:pt x="19432" y="2515"/>
                  </a:lnTo>
                  <a:lnTo>
                    <a:pt x="7859" y="0"/>
                  </a:lnTo>
                  <a:lnTo>
                    <a:pt x="4988" y="493"/>
                  </a:lnTo>
                  <a:lnTo>
                    <a:pt x="3072" y="1669"/>
                  </a:lnTo>
                  <a:lnTo>
                    <a:pt x="1796" y="3300"/>
                  </a:lnTo>
                  <a:lnTo>
                    <a:pt x="378" y="7369"/>
                  </a:lnTo>
                  <a:lnTo>
                    <a:pt x="0" y="9639"/>
                  </a:lnTo>
                  <a:lnTo>
                    <a:pt x="4095" y="16678"/>
                  </a:lnTo>
                  <a:lnTo>
                    <a:pt x="26129" y="47686"/>
                  </a:lnTo>
                  <a:lnTo>
                    <a:pt x="47003" y="80082"/>
                  </a:lnTo>
                  <a:lnTo>
                    <a:pt x="75107" y="117339"/>
                  </a:lnTo>
                  <a:lnTo>
                    <a:pt x="97872" y="145542"/>
                  </a:lnTo>
                  <a:lnTo>
                    <a:pt x="122100" y="175010"/>
                  </a:lnTo>
                  <a:lnTo>
                    <a:pt x="146980" y="205040"/>
                  </a:lnTo>
                  <a:lnTo>
                    <a:pt x="172149" y="235320"/>
                  </a:lnTo>
                  <a:lnTo>
                    <a:pt x="210119" y="268792"/>
                  </a:lnTo>
                  <a:lnTo>
                    <a:pt x="247860" y="301164"/>
                  </a:lnTo>
                  <a:lnTo>
                    <a:pt x="279022" y="324797"/>
                  </a:lnTo>
                  <a:lnTo>
                    <a:pt x="278896" y="325398"/>
                  </a:lnTo>
                  <a:lnTo>
                    <a:pt x="277966" y="325799"/>
                  </a:lnTo>
                  <a:lnTo>
                    <a:pt x="273564" y="326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313"/>
            <p:cNvSpPr/>
            <p:nvPr/>
          </p:nvSpPr>
          <p:spPr>
            <a:xfrm>
              <a:off x="8747760" y="2324100"/>
              <a:ext cx="91441" cy="121920"/>
            </a:xfrm>
            <a:custGeom>
              <a:avLst/>
              <a:gdLst/>
              <a:ahLst/>
              <a:cxnLst/>
              <a:rect l="0" t="0" r="0" b="0"/>
              <a:pathLst>
                <a:path w="91441" h="121920">
                  <a:moveTo>
                    <a:pt x="0" y="121919"/>
                  </a:moveTo>
                  <a:lnTo>
                    <a:pt x="15438" y="104224"/>
                  </a:lnTo>
                  <a:lnTo>
                    <a:pt x="43637" y="66931"/>
                  </a:lnTo>
                  <a:lnTo>
                    <a:pt x="66382" y="36293"/>
                  </a:lnTo>
                  <a:lnTo>
                    <a:pt x="73530" y="23750"/>
                  </a:lnTo>
                  <a:lnTo>
                    <a:pt x="87399" y="8799"/>
                  </a:lnTo>
                  <a:lnTo>
                    <a:pt x="914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314"/>
            <p:cNvSpPr/>
            <p:nvPr/>
          </p:nvSpPr>
          <p:spPr>
            <a:xfrm>
              <a:off x="8884919" y="2188577"/>
              <a:ext cx="243842" cy="254243"/>
            </a:xfrm>
            <a:custGeom>
              <a:avLst/>
              <a:gdLst/>
              <a:ahLst/>
              <a:cxnLst/>
              <a:rect l="0" t="0" r="0" b="0"/>
              <a:pathLst>
                <a:path w="243842" h="254243">
                  <a:moveTo>
                    <a:pt x="0" y="135523"/>
                  </a:moveTo>
                  <a:lnTo>
                    <a:pt x="4046" y="135523"/>
                  </a:lnTo>
                  <a:lnTo>
                    <a:pt x="8290" y="133265"/>
                  </a:lnTo>
                  <a:lnTo>
                    <a:pt x="28950" y="117827"/>
                  </a:lnTo>
                  <a:lnTo>
                    <a:pt x="58777" y="84579"/>
                  </a:lnTo>
                  <a:lnTo>
                    <a:pt x="78326" y="54230"/>
                  </a:lnTo>
                  <a:lnTo>
                    <a:pt x="82193" y="38999"/>
                  </a:lnTo>
                  <a:lnTo>
                    <a:pt x="83678" y="12567"/>
                  </a:lnTo>
                  <a:lnTo>
                    <a:pt x="81499" y="6651"/>
                  </a:lnTo>
                  <a:lnTo>
                    <a:pt x="79733" y="3888"/>
                  </a:lnTo>
                  <a:lnTo>
                    <a:pt x="76862" y="2047"/>
                  </a:lnTo>
                  <a:lnTo>
                    <a:pt x="69157" y="0"/>
                  </a:lnTo>
                  <a:lnTo>
                    <a:pt x="65578" y="301"/>
                  </a:lnTo>
                  <a:lnTo>
                    <a:pt x="47029" y="9112"/>
                  </a:lnTo>
                  <a:lnTo>
                    <a:pt x="32656" y="24408"/>
                  </a:lnTo>
                  <a:lnTo>
                    <a:pt x="18712" y="53178"/>
                  </a:lnTo>
                  <a:lnTo>
                    <a:pt x="10062" y="90596"/>
                  </a:lnTo>
                  <a:lnTo>
                    <a:pt x="10602" y="122775"/>
                  </a:lnTo>
                  <a:lnTo>
                    <a:pt x="16124" y="159121"/>
                  </a:lnTo>
                  <a:lnTo>
                    <a:pt x="22407" y="182418"/>
                  </a:lnTo>
                  <a:lnTo>
                    <a:pt x="47136" y="218069"/>
                  </a:lnTo>
                  <a:lnTo>
                    <a:pt x="63283" y="233170"/>
                  </a:lnTo>
                  <a:lnTo>
                    <a:pt x="95327" y="249498"/>
                  </a:lnTo>
                  <a:lnTo>
                    <a:pt x="126647" y="254242"/>
                  </a:lnTo>
                  <a:lnTo>
                    <a:pt x="157376" y="249815"/>
                  </a:lnTo>
                  <a:lnTo>
                    <a:pt x="187083" y="237308"/>
                  </a:lnTo>
                  <a:lnTo>
                    <a:pt x="224105" y="207503"/>
                  </a:lnTo>
                  <a:lnTo>
                    <a:pt x="243841" y="1812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505200" y="304800"/>
            <a:ext cx="3124200" cy="449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5" descr="C0038195-Gravitropism_(Geotropism)-S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296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3044825"/>
            <a:ext cx="8913812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8801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34"/>
          <p:cNvGrpSpPr/>
          <p:nvPr/>
        </p:nvGrpSpPr>
        <p:grpSpPr>
          <a:xfrm>
            <a:off x="4452479" y="297180"/>
            <a:ext cx="1681622" cy="640081"/>
            <a:chOff x="4452479" y="297180"/>
            <a:chExt cx="1681622" cy="640081"/>
          </a:xfrm>
        </p:grpSpPr>
        <p:sp>
          <p:nvSpPr>
            <p:cNvPr id="4" name="SMARTInkShape-315"/>
            <p:cNvSpPr/>
            <p:nvPr/>
          </p:nvSpPr>
          <p:spPr>
            <a:xfrm>
              <a:off x="6004560" y="495300"/>
              <a:ext cx="129541" cy="441961"/>
            </a:xfrm>
            <a:custGeom>
              <a:avLst/>
              <a:gdLst/>
              <a:ahLst/>
              <a:cxnLst/>
              <a:rect l="0" t="0" r="0" b="0"/>
              <a:pathLst>
                <a:path w="129541" h="441961">
                  <a:moveTo>
                    <a:pt x="129540" y="0"/>
                  </a:moveTo>
                  <a:lnTo>
                    <a:pt x="129540" y="4045"/>
                  </a:lnTo>
                  <a:lnTo>
                    <a:pt x="122978" y="36608"/>
                  </a:lnTo>
                  <a:lnTo>
                    <a:pt x="118188" y="64563"/>
                  </a:lnTo>
                  <a:lnTo>
                    <a:pt x="111512" y="91065"/>
                  </a:lnTo>
                  <a:lnTo>
                    <a:pt x="102901" y="122600"/>
                  </a:lnTo>
                  <a:lnTo>
                    <a:pt x="93429" y="156371"/>
                  </a:lnTo>
                  <a:lnTo>
                    <a:pt x="83575" y="191136"/>
                  </a:lnTo>
                  <a:lnTo>
                    <a:pt x="72704" y="227189"/>
                  </a:lnTo>
                  <a:lnTo>
                    <a:pt x="66250" y="246286"/>
                  </a:lnTo>
                  <a:lnTo>
                    <a:pt x="52304" y="283873"/>
                  </a:lnTo>
                  <a:lnTo>
                    <a:pt x="37639" y="317512"/>
                  </a:lnTo>
                  <a:lnTo>
                    <a:pt x="24913" y="349396"/>
                  </a:lnTo>
                  <a:lnTo>
                    <a:pt x="14459" y="378807"/>
                  </a:lnTo>
                  <a:lnTo>
                    <a:pt x="4660" y="412711"/>
                  </a:lnTo>
                  <a:lnTo>
                    <a:pt x="0" y="441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316"/>
            <p:cNvSpPr/>
            <p:nvPr/>
          </p:nvSpPr>
          <p:spPr>
            <a:xfrm>
              <a:off x="5890260" y="533400"/>
              <a:ext cx="175260" cy="152401"/>
            </a:xfrm>
            <a:custGeom>
              <a:avLst/>
              <a:gdLst/>
              <a:ahLst/>
              <a:cxnLst/>
              <a:rect l="0" t="0" r="0" b="0"/>
              <a:pathLst>
                <a:path w="175260" h="152401">
                  <a:moveTo>
                    <a:pt x="0" y="0"/>
                  </a:moveTo>
                  <a:lnTo>
                    <a:pt x="4045" y="4045"/>
                  </a:lnTo>
                  <a:lnTo>
                    <a:pt x="6031" y="8288"/>
                  </a:lnTo>
                  <a:lnTo>
                    <a:pt x="6560" y="10605"/>
                  </a:lnTo>
                  <a:lnTo>
                    <a:pt x="28739" y="36045"/>
                  </a:lnTo>
                  <a:lnTo>
                    <a:pt x="61734" y="61023"/>
                  </a:lnTo>
                  <a:lnTo>
                    <a:pt x="98315" y="91605"/>
                  </a:lnTo>
                  <a:lnTo>
                    <a:pt x="130612" y="119067"/>
                  </a:lnTo>
                  <a:lnTo>
                    <a:pt x="166815" y="149461"/>
                  </a:lnTo>
                  <a:lnTo>
                    <a:pt x="175259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17"/>
            <p:cNvSpPr/>
            <p:nvPr/>
          </p:nvSpPr>
          <p:spPr>
            <a:xfrm>
              <a:off x="5654132" y="556260"/>
              <a:ext cx="182788" cy="15222"/>
            </a:xfrm>
            <a:custGeom>
              <a:avLst/>
              <a:gdLst/>
              <a:ahLst/>
              <a:cxnLst/>
              <a:rect l="0" t="0" r="0" b="0"/>
              <a:pathLst>
                <a:path w="182788" h="15222">
                  <a:moveTo>
                    <a:pt x="7528" y="7620"/>
                  </a:moveTo>
                  <a:lnTo>
                    <a:pt x="967" y="7620"/>
                  </a:lnTo>
                  <a:lnTo>
                    <a:pt x="614" y="8466"/>
                  </a:lnTo>
                  <a:lnTo>
                    <a:pt x="0" y="14180"/>
                  </a:lnTo>
                  <a:lnTo>
                    <a:pt x="816" y="14533"/>
                  </a:lnTo>
                  <a:lnTo>
                    <a:pt x="32484" y="15221"/>
                  </a:lnTo>
                  <a:lnTo>
                    <a:pt x="63539" y="12978"/>
                  </a:lnTo>
                  <a:lnTo>
                    <a:pt x="92139" y="9207"/>
                  </a:lnTo>
                  <a:lnTo>
                    <a:pt x="128099" y="7933"/>
                  </a:lnTo>
                  <a:lnTo>
                    <a:pt x="162854" y="1630"/>
                  </a:lnTo>
                  <a:lnTo>
                    <a:pt x="18278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18"/>
            <p:cNvSpPr/>
            <p:nvPr/>
          </p:nvSpPr>
          <p:spPr>
            <a:xfrm>
              <a:off x="5715000" y="297180"/>
              <a:ext cx="27251" cy="411481"/>
            </a:xfrm>
            <a:custGeom>
              <a:avLst/>
              <a:gdLst/>
              <a:ahLst/>
              <a:cxnLst/>
              <a:rect l="0" t="0" r="0" b="0"/>
              <a:pathLst>
                <a:path w="27251" h="411481">
                  <a:moveTo>
                    <a:pt x="22860" y="0"/>
                  </a:moveTo>
                  <a:lnTo>
                    <a:pt x="23706" y="32078"/>
                  </a:lnTo>
                  <a:lnTo>
                    <a:pt x="27250" y="55506"/>
                  </a:lnTo>
                  <a:lnTo>
                    <a:pt x="24536" y="88507"/>
                  </a:lnTo>
                  <a:lnTo>
                    <a:pt x="22510" y="125942"/>
                  </a:lnTo>
                  <a:lnTo>
                    <a:pt x="19035" y="154187"/>
                  </a:lnTo>
                  <a:lnTo>
                    <a:pt x="16926" y="183674"/>
                  </a:lnTo>
                  <a:lnTo>
                    <a:pt x="15143" y="213713"/>
                  </a:lnTo>
                  <a:lnTo>
                    <a:pt x="11528" y="243996"/>
                  </a:lnTo>
                  <a:lnTo>
                    <a:pt x="9356" y="272131"/>
                  </a:lnTo>
                  <a:lnTo>
                    <a:pt x="8135" y="309513"/>
                  </a:lnTo>
                  <a:lnTo>
                    <a:pt x="7772" y="339781"/>
                  </a:lnTo>
                  <a:lnTo>
                    <a:pt x="7649" y="372763"/>
                  </a:lnTo>
                  <a:lnTo>
                    <a:pt x="7622" y="397833"/>
                  </a:lnTo>
                  <a:lnTo>
                    <a:pt x="5363" y="403439"/>
                  </a:lnTo>
                  <a:lnTo>
                    <a:pt x="0" y="411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19"/>
            <p:cNvSpPr/>
            <p:nvPr/>
          </p:nvSpPr>
          <p:spPr>
            <a:xfrm>
              <a:off x="5562641" y="533400"/>
              <a:ext cx="45679" cy="175261"/>
            </a:xfrm>
            <a:custGeom>
              <a:avLst/>
              <a:gdLst/>
              <a:ahLst/>
              <a:cxnLst/>
              <a:rect l="0" t="0" r="0" b="0"/>
              <a:pathLst>
                <a:path w="45679" h="175261">
                  <a:moveTo>
                    <a:pt x="45678" y="0"/>
                  </a:moveTo>
                  <a:lnTo>
                    <a:pt x="45678" y="4045"/>
                  </a:lnTo>
                  <a:lnTo>
                    <a:pt x="37918" y="35098"/>
                  </a:lnTo>
                  <a:lnTo>
                    <a:pt x="27651" y="69994"/>
                  </a:lnTo>
                  <a:lnTo>
                    <a:pt x="16631" y="99478"/>
                  </a:lnTo>
                  <a:lnTo>
                    <a:pt x="5322" y="135737"/>
                  </a:lnTo>
                  <a:lnTo>
                    <a:pt x="98" y="173139"/>
                  </a:lnTo>
                  <a:lnTo>
                    <a:pt x="0" y="174631"/>
                  </a:lnTo>
                  <a:lnTo>
                    <a:pt x="7578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20"/>
            <p:cNvSpPr/>
            <p:nvPr/>
          </p:nvSpPr>
          <p:spPr>
            <a:xfrm>
              <a:off x="5364480" y="480060"/>
              <a:ext cx="121921" cy="220795"/>
            </a:xfrm>
            <a:custGeom>
              <a:avLst/>
              <a:gdLst/>
              <a:ahLst/>
              <a:cxnLst/>
              <a:rect l="0" t="0" r="0" b="0"/>
              <a:pathLst>
                <a:path w="121921" h="220795">
                  <a:moveTo>
                    <a:pt x="0" y="45720"/>
                  </a:moveTo>
                  <a:lnTo>
                    <a:pt x="0" y="52280"/>
                  </a:lnTo>
                  <a:lnTo>
                    <a:pt x="4045" y="57071"/>
                  </a:lnTo>
                  <a:lnTo>
                    <a:pt x="6030" y="63747"/>
                  </a:lnTo>
                  <a:lnTo>
                    <a:pt x="15769" y="99973"/>
                  </a:lnTo>
                  <a:lnTo>
                    <a:pt x="25504" y="129720"/>
                  </a:lnTo>
                  <a:lnTo>
                    <a:pt x="35580" y="165292"/>
                  </a:lnTo>
                  <a:lnTo>
                    <a:pt x="48262" y="201385"/>
                  </a:lnTo>
                  <a:lnTo>
                    <a:pt x="59455" y="218869"/>
                  </a:lnTo>
                  <a:lnTo>
                    <a:pt x="62549" y="220042"/>
                  </a:lnTo>
                  <a:lnTo>
                    <a:pt x="67389" y="220794"/>
                  </a:lnTo>
                  <a:lnTo>
                    <a:pt x="72272" y="212834"/>
                  </a:lnTo>
                  <a:lnTo>
                    <a:pt x="83971" y="179549"/>
                  </a:lnTo>
                  <a:lnTo>
                    <a:pt x="91485" y="149155"/>
                  </a:lnTo>
                  <a:lnTo>
                    <a:pt x="99073" y="115596"/>
                  </a:lnTo>
                  <a:lnTo>
                    <a:pt x="106683" y="84204"/>
                  </a:lnTo>
                  <a:lnTo>
                    <a:pt x="112795" y="47301"/>
                  </a:lnTo>
                  <a:lnTo>
                    <a:pt x="121125" y="11553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21"/>
            <p:cNvSpPr/>
            <p:nvPr/>
          </p:nvSpPr>
          <p:spPr>
            <a:xfrm>
              <a:off x="5113286" y="487680"/>
              <a:ext cx="220715" cy="224184"/>
            </a:xfrm>
            <a:custGeom>
              <a:avLst/>
              <a:gdLst/>
              <a:ahLst/>
              <a:cxnLst/>
              <a:rect l="0" t="0" r="0" b="0"/>
              <a:pathLst>
                <a:path w="220715" h="224184">
                  <a:moveTo>
                    <a:pt x="144514" y="0"/>
                  </a:moveTo>
                  <a:lnTo>
                    <a:pt x="126601" y="0"/>
                  </a:lnTo>
                  <a:lnTo>
                    <a:pt x="121595" y="2257"/>
                  </a:lnTo>
                  <a:lnTo>
                    <a:pt x="88334" y="29015"/>
                  </a:lnTo>
                  <a:lnTo>
                    <a:pt x="59149" y="61770"/>
                  </a:lnTo>
                  <a:lnTo>
                    <a:pt x="35991" y="92446"/>
                  </a:lnTo>
                  <a:lnTo>
                    <a:pt x="15111" y="130240"/>
                  </a:lnTo>
                  <a:lnTo>
                    <a:pt x="4290" y="157969"/>
                  </a:lnTo>
                  <a:lnTo>
                    <a:pt x="634" y="190095"/>
                  </a:lnTo>
                  <a:lnTo>
                    <a:pt x="0" y="205149"/>
                  </a:lnTo>
                  <a:lnTo>
                    <a:pt x="2110" y="211968"/>
                  </a:lnTo>
                  <a:lnTo>
                    <a:pt x="3858" y="214972"/>
                  </a:lnTo>
                  <a:lnTo>
                    <a:pt x="14408" y="223245"/>
                  </a:lnTo>
                  <a:lnTo>
                    <a:pt x="17983" y="224183"/>
                  </a:lnTo>
                  <a:lnTo>
                    <a:pt x="21213" y="223962"/>
                  </a:lnTo>
                  <a:lnTo>
                    <a:pt x="27060" y="221458"/>
                  </a:lnTo>
                  <a:lnTo>
                    <a:pt x="48096" y="207252"/>
                  </a:lnTo>
                  <a:lnTo>
                    <a:pt x="57432" y="193676"/>
                  </a:lnTo>
                  <a:lnTo>
                    <a:pt x="68171" y="164504"/>
                  </a:lnTo>
                  <a:lnTo>
                    <a:pt x="74400" y="130425"/>
                  </a:lnTo>
                  <a:lnTo>
                    <a:pt x="77990" y="93814"/>
                  </a:lnTo>
                  <a:lnTo>
                    <a:pt x="83525" y="68763"/>
                  </a:lnTo>
                  <a:lnTo>
                    <a:pt x="89632" y="75546"/>
                  </a:lnTo>
                  <a:lnTo>
                    <a:pt x="106472" y="109196"/>
                  </a:lnTo>
                  <a:lnTo>
                    <a:pt x="123916" y="146589"/>
                  </a:lnTo>
                  <a:lnTo>
                    <a:pt x="152332" y="182369"/>
                  </a:lnTo>
                  <a:lnTo>
                    <a:pt x="167432" y="195711"/>
                  </a:lnTo>
                  <a:lnTo>
                    <a:pt x="187705" y="207804"/>
                  </a:lnTo>
                  <a:lnTo>
                    <a:pt x="192781" y="208809"/>
                  </a:lnTo>
                  <a:lnTo>
                    <a:pt x="214129" y="206311"/>
                  </a:lnTo>
                  <a:lnTo>
                    <a:pt x="216324" y="205274"/>
                  </a:lnTo>
                  <a:lnTo>
                    <a:pt x="217787" y="203736"/>
                  </a:lnTo>
                  <a:lnTo>
                    <a:pt x="220714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322"/>
            <p:cNvSpPr/>
            <p:nvPr/>
          </p:nvSpPr>
          <p:spPr>
            <a:xfrm>
              <a:off x="4884419" y="495300"/>
              <a:ext cx="205742" cy="239988"/>
            </a:xfrm>
            <a:custGeom>
              <a:avLst/>
              <a:gdLst/>
              <a:ahLst/>
              <a:cxnLst/>
              <a:rect l="0" t="0" r="0" b="0"/>
              <a:pathLst>
                <a:path w="205742" h="239988">
                  <a:moveTo>
                    <a:pt x="0" y="68580"/>
                  </a:moveTo>
                  <a:lnTo>
                    <a:pt x="0" y="72625"/>
                  </a:lnTo>
                  <a:lnTo>
                    <a:pt x="13181" y="109194"/>
                  </a:lnTo>
                  <a:lnTo>
                    <a:pt x="16019" y="123884"/>
                  </a:lnTo>
                  <a:lnTo>
                    <a:pt x="27122" y="158651"/>
                  </a:lnTo>
                  <a:lnTo>
                    <a:pt x="33862" y="190229"/>
                  </a:lnTo>
                  <a:lnTo>
                    <a:pt x="41774" y="225590"/>
                  </a:lnTo>
                  <a:lnTo>
                    <a:pt x="44941" y="234966"/>
                  </a:lnTo>
                  <a:lnTo>
                    <a:pt x="45490" y="239987"/>
                  </a:lnTo>
                  <a:lnTo>
                    <a:pt x="45716" y="208064"/>
                  </a:lnTo>
                  <a:lnTo>
                    <a:pt x="45720" y="171673"/>
                  </a:lnTo>
                  <a:lnTo>
                    <a:pt x="45720" y="137884"/>
                  </a:lnTo>
                  <a:lnTo>
                    <a:pt x="49765" y="105107"/>
                  </a:lnTo>
                  <a:lnTo>
                    <a:pt x="59564" y="69774"/>
                  </a:lnTo>
                  <a:lnTo>
                    <a:pt x="72212" y="47767"/>
                  </a:lnTo>
                  <a:lnTo>
                    <a:pt x="81766" y="38727"/>
                  </a:lnTo>
                  <a:lnTo>
                    <a:pt x="115033" y="23277"/>
                  </a:lnTo>
                  <a:lnTo>
                    <a:pt x="152497" y="10214"/>
                  </a:lnTo>
                  <a:lnTo>
                    <a:pt x="186468" y="1512"/>
                  </a:lnTo>
                  <a:lnTo>
                    <a:pt x="2057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323"/>
            <p:cNvSpPr/>
            <p:nvPr/>
          </p:nvSpPr>
          <p:spPr>
            <a:xfrm>
              <a:off x="4452479" y="327761"/>
              <a:ext cx="300276" cy="444020"/>
            </a:xfrm>
            <a:custGeom>
              <a:avLst/>
              <a:gdLst/>
              <a:ahLst/>
              <a:cxnLst/>
              <a:rect l="0" t="0" r="0" b="0"/>
              <a:pathLst>
                <a:path w="300276" h="444020">
                  <a:moveTo>
                    <a:pt x="287161" y="15139"/>
                  </a:moveTo>
                  <a:lnTo>
                    <a:pt x="287161" y="11093"/>
                  </a:lnTo>
                  <a:lnTo>
                    <a:pt x="286314" y="9902"/>
                  </a:lnTo>
                  <a:lnTo>
                    <a:pt x="284903" y="9107"/>
                  </a:lnTo>
                  <a:lnTo>
                    <a:pt x="283116" y="8578"/>
                  </a:lnTo>
                  <a:lnTo>
                    <a:pt x="273317" y="2491"/>
                  </a:lnTo>
                  <a:lnTo>
                    <a:pt x="236217" y="0"/>
                  </a:lnTo>
                  <a:lnTo>
                    <a:pt x="217032" y="3974"/>
                  </a:lnTo>
                  <a:lnTo>
                    <a:pt x="186948" y="19832"/>
                  </a:lnTo>
                  <a:lnTo>
                    <a:pt x="151529" y="46546"/>
                  </a:lnTo>
                  <a:lnTo>
                    <a:pt x="115777" y="80327"/>
                  </a:lnTo>
                  <a:lnTo>
                    <a:pt x="90189" y="109619"/>
                  </a:lnTo>
                  <a:lnTo>
                    <a:pt x="66521" y="143792"/>
                  </a:lnTo>
                  <a:lnTo>
                    <a:pt x="51092" y="170531"/>
                  </a:lnTo>
                  <a:lnTo>
                    <a:pt x="35768" y="198502"/>
                  </a:lnTo>
                  <a:lnTo>
                    <a:pt x="20490" y="225044"/>
                  </a:lnTo>
                  <a:lnTo>
                    <a:pt x="9749" y="253210"/>
                  </a:lnTo>
                  <a:lnTo>
                    <a:pt x="3000" y="281815"/>
                  </a:lnTo>
                  <a:lnTo>
                    <a:pt x="0" y="308639"/>
                  </a:lnTo>
                  <a:lnTo>
                    <a:pt x="925" y="334672"/>
                  </a:lnTo>
                  <a:lnTo>
                    <a:pt x="8463" y="370871"/>
                  </a:lnTo>
                  <a:lnTo>
                    <a:pt x="17668" y="391682"/>
                  </a:lnTo>
                  <a:lnTo>
                    <a:pt x="37131" y="416831"/>
                  </a:lnTo>
                  <a:lnTo>
                    <a:pt x="59831" y="434537"/>
                  </a:lnTo>
                  <a:lnTo>
                    <a:pt x="78034" y="442273"/>
                  </a:lnTo>
                  <a:lnTo>
                    <a:pt x="97413" y="444019"/>
                  </a:lnTo>
                  <a:lnTo>
                    <a:pt x="127363" y="440241"/>
                  </a:lnTo>
                  <a:lnTo>
                    <a:pt x="159944" y="433759"/>
                  </a:lnTo>
                  <a:lnTo>
                    <a:pt x="183207" y="427252"/>
                  </a:lnTo>
                  <a:lnTo>
                    <a:pt x="215343" y="410155"/>
                  </a:lnTo>
                  <a:lnTo>
                    <a:pt x="245467" y="393142"/>
                  </a:lnTo>
                  <a:lnTo>
                    <a:pt x="276573" y="365067"/>
                  </a:lnTo>
                  <a:lnTo>
                    <a:pt x="291643" y="342623"/>
                  </a:lnTo>
                  <a:lnTo>
                    <a:pt x="297620" y="326634"/>
                  </a:lnTo>
                  <a:lnTo>
                    <a:pt x="300275" y="308239"/>
                  </a:lnTo>
                  <a:lnTo>
                    <a:pt x="296941" y="291032"/>
                  </a:lnTo>
                  <a:lnTo>
                    <a:pt x="285543" y="269323"/>
                  </a:lnTo>
                  <a:lnTo>
                    <a:pt x="274588" y="257649"/>
                  </a:lnTo>
                  <a:lnTo>
                    <a:pt x="250227" y="243251"/>
                  </a:lnTo>
                  <a:lnTo>
                    <a:pt x="216553" y="237527"/>
                  </a:lnTo>
                  <a:lnTo>
                    <a:pt x="198206" y="238438"/>
                  </a:lnTo>
                  <a:lnTo>
                    <a:pt x="165732" y="250562"/>
                  </a:lnTo>
                  <a:lnTo>
                    <a:pt x="127140" y="2665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SMARTInkShape-Group35"/>
          <p:cNvGrpSpPr/>
          <p:nvPr/>
        </p:nvGrpSpPr>
        <p:grpSpPr>
          <a:xfrm>
            <a:off x="1051560" y="2567940"/>
            <a:ext cx="1402079" cy="845586"/>
            <a:chOff x="1051560" y="2567940"/>
            <a:chExt cx="1402079" cy="845586"/>
          </a:xfrm>
        </p:grpSpPr>
        <p:sp>
          <p:nvSpPr>
            <p:cNvPr id="14" name="SMARTInkShape-324"/>
            <p:cNvSpPr/>
            <p:nvPr/>
          </p:nvSpPr>
          <p:spPr>
            <a:xfrm>
              <a:off x="2004101" y="3033593"/>
              <a:ext cx="449538" cy="379933"/>
            </a:xfrm>
            <a:custGeom>
              <a:avLst/>
              <a:gdLst/>
              <a:ahLst/>
              <a:cxnLst/>
              <a:rect l="0" t="0" r="0" b="0"/>
              <a:pathLst>
                <a:path w="449538" h="379933">
                  <a:moveTo>
                    <a:pt x="23064" y="0"/>
                  </a:moveTo>
                  <a:lnTo>
                    <a:pt x="15000" y="9242"/>
                  </a:lnTo>
                  <a:lnTo>
                    <a:pt x="9778" y="20496"/>
                  </a:lnTo>
                  <a:lnTo>
                    <a:pt x="7707" y="50323"/>
                  </a:lnTo>
                  <a:lnTo>
                    <a:pt x="6757" y="70357"/>
                  </a:lnTo>
                  <a:lnTo>
                    <a:pt x="667" y="100773"/>
                  </a:lnTo>
                  <a:lnTo>
                    <a:pt x="0" y="136327"/>
                  </a:lnTo>
                  <a:lnTo>
                    <a:pt x="824" y="146487"/>
                  </a:lnTo>
                  <a:lnTo>
                    <a:pt x="7721" y="182203"/>
                  </a:lnTo>
                  <a:lnTo>
                    <a:pt x="20514" y="220094"/>
                  </a:lnTo>
                  <a:lnTo>
                    <a:pt x="36386" y="252939"/>
                  </a:lnTo>
                  <a:lnTo>
                    <a:pt x="62707" y="286455"/>
                  </a:lnTo>
                  <a:lnTo>
                    <a:pt x="96583" y="312934"/>
                  </a:lnTo>
                  <a:lnTo>
                    <a:pt x="132045" y="339597"/>
                  </a:lnTo>
                  <a:lnTo>
                    <a:pt x="148127" y="351306"/>
                  </a:lnTo>
                  <a:lnTo>
                    <a:pt x="184673" y="362863"/>
                  </a:lnTo>
                  <a:lnTo>
                    <a:pt x="201256" y="369301"/>
                  </a:lnTo>
                  <a:lnTo>
                    <a:pt x="237994" y="377498"/>
                  </a:lnTo>
                  <a:lnTo>
                    <a:pt x="274372" y="379932"/>
                  </a:lnTo>
                  <a:lnTo>
                    <a:pt x="290487" y="379251"/>
                  </a:lnTo>
                  <a:lnTo>
                    <a:pt x="308462" y="374121"/>
                  </a:lnTo>
                  <a:lnTo>
                    <a:pt x="336416" y="371907"/>
                  </a:lnTo>
                  <a:lnTo>
                    <a:pt x="369932" y="357120"/>
                  </a:lnTo>
                  <a:lnTo>
                    <a:pt x="405517" y="334442"/>
                  </a:lnTo>
                  <a:lnTo>
                    <a:pt x="413040" y="329364"/>
                  </a:lnTo>
                  <a:lnTo>
                    <a:pt x="439420" y="293650"/>
                  </a:lnTo>
                  <a:lnTo>
                    <a:pt x="444477" y="287246"/>
                  </a:lnTo>
                  <a:lnTo>
                    <a:pt x="447289" y="279319"/>
                  </a:lnTo>
                  <a:lnTo>
                    <a:pt x="449480" y="241371"/>
                  </a:lnTo>
                  <a:lnTo>
                    <a:pt x="449537" y="204393"/>
                  </a:lnTo>
                  <a:lnTo>
                    <a:pt x="448691" y="194518"/>
                  </a:lnTo>
                  <a:lnTo>
                    <a:pt x="438187" y="160658"/>
                  </a:lnTo>
                  <a:lnTo>
                    <a:pt x="425043" y="127076"/>
                  </a:lnTo>
                  <a:lnTo>
                    <a:pt x="411295" y="100341"/>
                  </a:lnTo>
                  <a:lnTo>
                    <a:pt x="393229" y="81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25"/>
            <p:cNvSpPr/>
            <p:nvPr/>
          </p:nvSpPr>
          <p:spPr>
            <a:xfrm>
              <a:off x="1931089" y="2567940"/>
              <a:ext cx="484355" cy="219253"/>
            </a:xfrm>
            <a:custGeom>
              <a:avLst/>
              <a:gdLst/>
              <a:ahLst/>
              <a:cxnLst/>
              <a:rect l="0" t="0" r="0" b="0"/>
              <a:pathLst>
                <a:path w="484355" h="219253">
                  <a:moveTo>
                    <a:pt x="4390" y="213360"/>
                  </a:moveTo>
                  <a:lnTo>
                    <a:pt x="4390" y="206053"/>
                  </a:lnTo>
                  <a:lnTo>
                    <a:pt x="345" y="201787"/>
                  </a:lnTo>
                  <a:lnTo>
                    <a:pt x="0" y="200565"/>
                  </a:lnTo>
                  <a:lnTo>
                    <a:pt x="617" y="199749"/>
                  </a:lnTo>
                  <a:lnTo>
                    <a:pt x="1875" y="199206"/>
                  </a:lnTo>
                  <a:lnTo>
                    <a:pt x="2713" y="197997"/>
                  </a:lnTo>
                  <a:lnTo>
                    <a:pt x="3894" y="192251"/>
                  </a:lnTo>
                  <a:lnTo>
                    <a:pt x="4325" y="180236"/>
                  </a:lnTo>
                  <a:lnTo>
                    <a:pt x="6619" y="175213"/>
                  </a:lnTo>
                  <a:lnTo>
                    <a:pt x="9615" y="170159"/>
                  </a:lnTo>
                  <a:lnTo>
                    <a:pt x="12147" y="162553"/>
                  </a:lnTo>
                  <a:lnTo>
                    <a:pt x="17037" y="154938"/>
                  </a:lnTo>
                  <a:lnTo>
                    <a:pt x="19709" y="147319"/>
                  </a:lnTo>
                  <a:lnTo>
                    <a:pt x="47591" y="109926"/>
                  </a:lnTo>
                  <a:lnTo>
                    <a:pt x="78192" y="79464"/>
                  </a:lnTo>
                  <a:lnTo>
                    <a:pt x="113177" y="53352"/>
                  </a:lnTo>
                  <a:lnTo>
                    <a:pt x="150116" y="33020"/>
                  </a:lnTo>
                  <a:lnTo>
                    <a:pt x="183404" y="21271"/>
                  </a:lnTo>
                  <a:lnTo>
                    <a:pt x="217411" y="9738"/>
                  </a:lnTo>
                  <a:lnTo>
                    <a:pt x="232890" y="5989"/>
                  </a:lnTo>
                  <a:lnTo>
                    <a:pt x="248201" y="1774"/>
                  </a:lnTo>
                  <a:lnTo>
                    <a:pt x="281273" y="103"/>
                  </a:lnTo>
                  <a:lnTo>
                    <a:pt x="317183" y="4"/>
                  </a:lnTo>
                  <a:lnTo>
                    <a:pt x="352392" y="0"/>
                  </a:lnTo>
                  <a:lnTo>
                    <a:pt x="372695" y="846"/>
                  </a:lnTo>
                  <a:lnTo>
                    <a:pt x="387085" y="6083"/>
                  </a:lnTo>
                  <a:lnTo>
                    <a:pt x="399962" y="13180"/>
                  </a:lnTo>
                  <a:lnTo>
                    <a:pt x="402725" y="13866"/>
                  </a:lnTo>
                  <a:lnTo>
                    <a:pt x="428685" y="34224"/>
                  </a:lnTo>
                  <a:lnTo>
                    <a:pt x="437370" y="36377"/>
                  </a:lnTo>
                  <a:lnTo>
                    <a:pt x="444617" y="41850"/>
                  </a:lnTo>
                  <a:lnTo>
                    <a:pt x="457976" y="57910"/>
                  </a:lnTo>
                  <a:lnTo>
                    <a:pt x="463134" y="68479"/>
                  </a:lnTo>
                  <a:lnTo>
                    <a:pt x="472055" y="78720"/>
                  </a:lnTo>
                  <a:lnTo>
                    <a:pt x="474708" y="86068"/>
                  </a:lnTo>
                  <a:lnTo>
                    <a:pt x="477398" y="103432"/>
                  </a:lnTo>
                  <a:lnTo>
                    <a:pt x="482807" y="114160"/>
                  </a:lnTo>
                  <a:lnTo>
                    <a:pt x="484354" y="138632"/>
                  </a:lnTo>
                  <a:lnTo>
                    <a:pt x="482150" y="144305"/>
                  </a:lnTo>
                  <a:lnTo>
                    <a:pt x="480377" y="147003"/>
                  </a:lnTo>
                  <a:lnTo>
                    <a:pt x="477881" y="158891"/>
                  </a:lnTo>
                  <a:lnTo>
                    <a:pt x="476191" y="172842"/>
                  </a:lnTo>
                  <a:lnTo>
                    <a:pt x="470808" y="185362"/>
                  </a:lnTo>
                  <a:lnTo>
                    <a:pt x="456173" y="205587"/>
                  </a:lnTo>
                  <a:lnTo>
                    <a:pt x="454103" y="210752"/>
                  </a:lnTo>
                  <a:lnTo>
                    <a:pt x="446192" y="2192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26"/>
            <p:cNvSpPr/>
            <p:nvPr/>
          </p:nvSpPr>
          <p:spPr>
            <a:xfrm>
              <a:off x="1051560" y="2994665"/>
              <a:ext cx="970137" cy="15236"/>
            </a:xfrm>
            <a:custGeom>
              <a:avLst/>
              <a:gdLst/>
              <a:ahLst/>
              <a:cxnLst/>
              <a:rect l="0" t="0" r="0" b="0"/>
              <a:pathLst>
                <a:path w="970137" h="15236">
                  <a:moveTo>
                    <a:pt x="0" y="15235"/>
                  </a:moveTo>
                  <a:lnTo>
                    <a:pt x="19080" y="14388"/>
                  </a:lnTo>
                  <a:lnTo>
                    <a:pt x="43351" y="8674"/>
                  </a:lnTo>
                  <a:lnTo>
                    <a:pt x="80235" y="7708"/>
                  </a:lnTo>
                  <a:lnTo>
                    <a:pt x="118229" y="7623"/>
                  </a:lnTo>
                  <a:lnTo>
                    <a:pt x="152917" y="5358"/>
                  </a:lnTo>
                  <a:lnTo>
                    <a:pt x="190568" y="701"/>
                  </a:lnTo>
                  <a:lnTo>
                    <a:pt x="223251" y="134"/>
                  </a:lnTo>
                  <a:lnTo>
                    <a:pt x="258023" y="22"/>
                  </a:lnTo>
                  <a:lnTo>
                    <a:pt x="289351" y="0"/>
                  </a:lnTo>
                  <a:lnTo>
                    <a:pt x="322256" y="2253"/>
                  </a:lnTo>
                  <a:lnTo>
                    <a:pt x="357072" y="6555"/>
                  </a:lnTo>
                  <a:lnTo>
                    <a:pt x="393645" y="8252"/>
                  </a:lnTo>
                  <a:lnTo>
                    <a:pt x="428465" y="13604"/>
                  </a:lnTo>
                  <a:lnTo>
                    <a:pt x="463659" y="14912"/>
                  </a:lnTo>
                  <a:lnTo>
                    <a:pt x="495917" y="15171"/>
                  </a:lnTo>
                  <a:lnTo>
                    <a:pt x="531766" y="15222"/>
                  </a:lnTo>
                  <a:lnTo>
                    <a:pt x="567602" y="15232"/>
                  </a:lnTo>
                  <a:lnTo>
                    <a:pt x="597250" y="15234"/>
                  </a:lnTo>
                  <a:lnTo>
                    <a:pt x="631525" y="15235"/>
                  </a:lnTo>
                  <a:lnTo>
                    <a:pt x="665013" y="15235"/>
                  </a:lnTo>
                  <a:lnTo>
                    <a:pt x="699944" y="15235"/>
                  </a:lnTo>
                  <a:lnTo>
                    <a:pt x="731303" y="15235"/>
                  </a:lnTo>
                  <a:lnTo>
                    <a:pt x="761957" y="15235"/>
                  </a:lnTo>
                  <a:lnTo>
                    <a:pt x="792471" y="15235"/>
                  </a:lnTo>
                  <a:lnTo>
                    <a:pt x="822958" y="15235"/>
                  </a:lnTo>
                  <a:lnTo>
                    <a:pt x="853439" y="15235"/>
                  </a:lnTo>
                  <a:lnTo>
                    <a:pt x="886303" y="15235"/>
                  </a:lnTo>
                  <a:lnTo>
                    <a:pt x="923765" y="15235"/>
                  </a:lnTo>
                  <a:lnTo>
                    <a:pt x="958608" y="15235"/>
                  </a:lnTo>
                  <a:lnTo>
                    <a:pt x="970136" y="152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27"/>
            <p:cNvSpPr/>
            <p:nvPr/>
          </p:nvSpPr>
          <p:spPr>
            <a:xfrm>
              <a:off x="1150620" y="2766059"/>
              <a:ext cx="762001" cy="7622"/>
            </a:xfrm>
            <a:custGeom>
              <a:avLst/>
              <a:gdLst/>
              <a:ahLst/>
              <a:cxnLst/>
              <a:rect l="0" t="0" r="0" b="0"/>
              <a:pathLst>
                <a:path w="762001" h="7622">
                  <a:moveTo>
                    <a:pt x="0" y="0"/>
                  </a:moveTo>
                  <a:lnTo>
                    <a:pt x="33796" y="0"/>
                  </a:lnTo>
                  <a:lnTo>
                    <a:pt x="70892" y="0"/>
                  </a:lnTo>
                  <a:lnTo>
                    <a:pt x="107942" y="0"/>
                  </a:lnTo>
                  <a:lnTo>
                    <a:pt x="142688" y="0"/>
                  </a:lnTo>
                  <a:lnTo>
                    <a:pt x="175987" y="0"/>
                  </a:lnTo>
                  <a:lnTo>
                    <a:pt x="208141" y="0"/>
                  </a:lnTo>
                  <a:lnTo>
                    <a:pt x="242809" y="0"/>
                  </a:lnTo>
                  <a:lnTo>
                    <a:pt x="274963" y="0"/>
                  </a:lnTo>
                  <a:lnTo>
                    <a:pt x="310790" y="0"/>
                  </a:lnTo>
                  <a:lnTo>
                    <a:pt x="342578" y="0"/>
                  </a:lnTo>
                  <a:lnTo>
                    <a:pt x="379399" y="5237"/>
                  </a:lnTo>
                  <a:lnTo>
                    <a:pt x="409218" y="6914"/>
                  </a:lnTo>
                  <a:lnTo>
                    <a:pt x="439502" y="7411"/>
                  </a:lnTo>
                  <a:lnTo>
                    <a:pt x="469924" y="7558"/>
                  </a:lnTo>
                  <a:lnTo>
                    <a:pt x="500387" y="7602"/>
                  </a:lnTo>
                  <a:lnTo>
                    <a:pt x="530015" y="7615"/>
                  </a:lnTo>
                  <a:lnTo>
                    <a:pt x="565469" y="7619"/>
                  </a:lnTo>
                  <a:lnTo>
                    <a:pt x="594830" y="7620"/>
                  </a:lnTo>
                  <a:lnTo>
                    <a:pt x="624979" y="7621"/>
                  </a:lnTo>
                  <a:lnTo>
                    <a:pt x="661462" y="7621"/>
                  </a:lnTo>
                  <a:lnTo>
                    <a:pt x="698587" y="7621"/>
                  </a:lnTo>
                  <a:lnTo>
                    <a:pt x="731353" y="7621"/>
                  </a:lnTo>
                  <a:lnTo>
                    <a:pt x="76200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MARTInkShape-328"/>
          <p:cNvSpPr/>
          <p:nvPr/>
        </p:nvSpPr>
        <p:spPr>
          <a:xfrm>
            <a:off x="2202179" y="3208019"/>
            <a:ext cx="45722" cy="99062"/>
          </a:xfrm>
          <a:custGeom>
            <a:avLst/>
            <a:gdLst/>
            <a:ahLst/>
            <a:cxnLst/>
            <a:rect l="0" t="0" r="0" b="0"/>
            <a:pathLst>
              <a:path w="45722" h="99062">
                <a:moveTo>
                  <a:pt x="0" y="0"/>
                </a:moveTo>
                <a:lnTo>
                  <a:pt x="0" y="4046"/>
                </a:lnTo>
                <a:lnTo>
                  <a:pt x="2258" y="8289"/>
                </a:lnTo>
                <a:lnTo>
                  <a:pt x="4046" y="10607"/>
                </a:lnTo>
                <a:lnTo>
                  <a:pt x="15397" y="46652"/>
                </a:lnTo>
                <a:lnTo>
                  <a:pt x="35421" y="80034"/>
                </a:lnTo>
                <a:lnTo>
                  <a:pt x="42292" y="88531"/>
                </a:lnTo>
                <a:lnTo>
                  <a:pt x="45721" y="9906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SMARTInkShape-Group37"/>
          <p:cNvGrpSpPr/>
          <p:nvPr/>
        </p:nvGrpSpPr>
        <p:grpSpPr>
          <a:xfrm>
            <a:off x="1783265" y="1768255"/>
            <a:ext cx="548456" cy="1005426"/>
            <a:chOff x="1783265" y="1768255"/>
            <a:chExt cx="548456" cy="1005426"/>
          </a:xfrm>
        </p:grpSpPr>
        <p:sp>
          <p:nvSpPr>
            <p:cNvPr id="20" name="SMARTInkShape-329"/>
            <p:cNvSpPr/>
            <p:nvPr/>
          </p:nvSpPr>
          <p:spPr>
            <a:xfrm>
              <a:off x="2133600" y="1943100"/>
              <a:ext cx="175260" cy="68580"/>
            </a:xfrm>
            <a:custGeom>
              <a:avLst/>
              <a:gdLst/>
              <a:ahLst/>
              <a:cxnLst/>
              <a:rect l="0" t="0" r="0" b="0"/>
              <a:pathLst>
                <a:path w="175260" h="68580">
                  <a:moveTo>
                    <a:pt x="0" y="68579"/>
                  </a:moveTo>
                  <a:lnTo>
                    <a:pt x="4045" y="64534"/>
                  </a:lnTo>
                  <a:lnTo>
                    <a:pt x="8288" y="62548"/>
                  </a:lnTo>
                  <a:lnTo>
                    <a:pt x="10605" y="62019"/>
                  </a:lnTo>
                  <a:lnTo>
                    <a:pt x="42656" y="41110"/>
                  </a:lnTo>
                  <a:lnTo>
                    <a:pt x="75344" y="30572"/>
                  </a:lnTo>
                  <a:lnTo>
                    <a:pt x="110556" y="20338"/>
                  </a:lnTo>
                  <a:lnTo>
                    <a:pt x="143193" y="11010"/>
                  </a:lnTo>
                  <a:lnTo>
                    <a:pt x="160490" y="7777"/>
                  </a:lnTo>
                  <a:lnTo>
                    <a:pt x="1752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30"/>
            <p:cNvSpPr/>
            <p:nvPr/>
          </p:nvSpPr>
          <p:spPr>
            <a:xfrm>
              <a:off x="2196008" y="1768255"/>
              <a:ext cx="135713" cy="296766"/>
            </a:xfrm>
            <a:custGeom>
              <a:avLst/>
              <a:gdLst/>
              <a:ahLst/>
              <a:cxnLst/>
              <a:rect l="0" t="0" r="0" b="0"/>
              <a:pathLst>
                <a:path w="135713" h="296766">
                  <a:moveTo>
                    <a:pt x="135712" y="22445"/>
                  </a:moveTo>
                  <a:lnTo>
                    <a:pt x="135712" y="18399"/>
                  </a:lnTo>
                  <a:lnTo>
                    <a:pt x="134865" y="17208"/>
                  </a:lnTo>
                  <a:lnTo>
                    <a:pt x="133454" y="16413"/>
                  </a:lnTo>
                  <a:lnTo>
                    <a:pt x="97355" y="1685"/>
                  </a:lnTo>
                  <a:lnTo>
                    <a:pt x="77241" y="0"/>
                  </a:lnTo>
                  <a:lnTo>
                    <a:pt x="46965" y="7369"/>
                  </a:lnTo>
                  <a:lnTo>
                    <a:pt x="33405" y="13933"/>
                  </a:lnTo>
                  <a:lnTo>
                    <a:pt x="20355" y="25379"/>
                  </a:lnTo>
                  <a:lnTo>
                    <a:pt x="3442" y="58367"/>
                  </a:lnTo>
                  <a:lnTo>
                    <a:pt x="0" y="77397"/>
                  </a:lnTo>
                  <a:lnTo>
                    <a:pt x="5240" y="111040"/>
                  </a:lnTo>
                  <a:lnTo>
                    <a:pt x="14338" y="144993"/>
                  </a:lnTo>
                  <a:lnTo>
                    <a:pt x="26563" y="177310"/>
                  </a:lnTo>
                  <a:lnTo>
                    <a:pt x="34408" y="205812"/>
                  </a:lnTo>
                  <a:lnTo>
                    <a:pt x="38244" y="226071"/>
                  </a:lnTo>
                  <a:lnTo>
                    <a:pt x="43081" y="248087"/>
                  </a:lnTo>
                  <a:lnTo>
                    <a:pt x="44240" y="283608"/>
                  </a:lnTo>
                  <a:lnTo>
                    <a:pt x="42000" y="288941"/>
                  </a:lnTo>
                  <a:lnTo>
                    <a:pt x="36651" y="2967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31"/>
            <p:cNvSpPr/>
            <p:nvPr/>
          </p:nvSpPr>
          <p:spPr>
            <a:xfrm>
              <a:off x="2008244" y="2019300"/>
              <a:ext cx="132977" cy="114286"/>
            </a:xfrm>
            <a:custGeom>
              <a:avLst/>
              <a:gdLst/>
              <a:ahLst/>
              <a:cxnLst/>
              <a:rect l="0" t="0" r="0" b="0"/>
              <a:pathLst>
                <a:path w="132977" h="114286">
                  <a:moveTo>
                    <a:pt x="72015" y="0"/>
                  </a:moveTo>
                  <a:lnTo>
                    <a:pt x="53137" y="0"/>
                  </a:lnTo>
                  <a:lnTo>
                    <a:pt x="48668" y="2257"/>
                  </a:lnTo>
                  <a:lnTo>
                    <a:pt x="38899" y="10605"/>
                  </a:lnTo>
                  <a:lnTo>
                    <a:pt x="16414" y="45935"/>
                  </a:lnTo>
                  <a:lnTo>
                    <a:pt x="9204" y="55975"/>
                  </a:lnTo>
                  <a:lnTo>
                    <a:pt x="150" y="81292"/>
                  </a:lnTo>
                  <a:lnTo>
                    <a:pt x="0" y="91445"/>
                  </a:lnTo>
                  <a:lnTo>
                    <a:pt x="2757" y="107715"/>
                  </a:lnTo>
                  <a:lnTo>
                    <a:pt x="3830" y="109910"/>
                  </a:lnTo>
                  <a:lnTo>
                    <a:pt x="5392" y="111373"/>
                  </a:lnTo>
                  <a:lnTo>
                    <a:pt x="9385" y="112999"/>
                  </a:lnTo>
                  <a:lnTo>
                    <a:pt x="36466" y="114285"/>
                  </a:lnTo>
                  <a:lnTo>
                    <a:pt x="48124" y="110250"/>
                  </a:lnTo>
                  <a:lnTo>
                    <a:pt x="63925" y="98861"/>
                  </a:lnTo>
                  <a:lnTo>
                    <a:pt x="69266" y="93044"/>
                  </a:lnTo>
                  <a:lnTo>
                    <a:pt x="74463" y="84815"/>
                  </a:lnTo>
                  <a:lnTo>
                    <a:pt x="85465" y="47917"/>
                  </a:lnTo>
                  <a:lnTo>
                    <a:pt x="87186" y="27178"/>
                  </a:lnTo>
                  <a:lnTo>
                    <a:pt x="88102" y="64519"/>
                  </a:lnTo>
                  <a:lnTo>
                    <a:pt x="93339" y="78195"/>
                  </a:lnTo>
                  <a:lnTo>
                    <a:pt x="97861" y="84988"/>
                  </a:lnTo>
                  <a:lnTo>
                    <a:pt x="122136" y="103213"/>
                  </a:lnTo>
                  <a:lnTo>
                    <a:pt x="132976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32"/>
            <p:cNvSpPr/>
            <p:nvPr/>
          </p:nvSpPr>
          <p:spPr>
            <a:xfrm>
              <a:off x="1859593" y="2038135"/>
              <a:ext cx="83508" cy="154908"/>
            </a:xfrm>
            <a:custGeom>
              <a:avLst/>
              <a:gdLst/>
              <a:ahLst/>
              <a:cxnLst/>
              <a:rect l="0" t="0" r="0" b="0"/>
              <a:pathLst>
                <a:path w="83508" h="154908">
                  <a:moveTo>
                    <a:pt x="7307" y="87844"/>
                  </a:moveTo>
                  <a:lnTo>
                    <a:pt x="0" y="95151"/>
                  </a:lnTo>
                  <a:lnTo>
                    <a:pt x="3825" y="95371"/>
                  </a:lnTo>
                  <a:lnTo>
                    <a:pt x="8017" y="93165"/>
                  </a:lnTo>
                  <a:lnTo>
                    <a:pt x="12702" y="90209"/>
                  </a:lnTo>
                  <a:lnTo>
                    <a:pt x="32891" y="81969"/>
                  </a:lnTo>
                  <a:lnTo>
                    <a:pt x="39280" y="77331"/>
                  </a:lnTo>
                  <a:lnTo>
                    <a:pt x="55146" y="58907"/>
                  </a:lnTo>
                  <a:lnTo>
                    <a:pt x="63282" y="52123"/>
                  </a:lnTo>
                  <a:lnTo>
                    <a:pt x="71775" y="39631"/>
                  </a:lnTo>
                  <a:lnTo>
                    <a:pt x="82287" y="10265"/>
                  </a:lnTo>
                  <a:lnTo>
                    <a:pt x="81847" y="8185"/>
                  </a:lnTo>
                  <a:lnTo>
                    <a:pt x="80707" y="6798"/>
                  </a:lnTo>
                  <a:lnTo>
                    <a:pt x="79100" y="5873"/>
                  </a:lnTo>
                  <a:lnTo>
                    <a:pt x="78029" y="4410"/>
                  </a:lnTo>
                  <a:lnTo>
                    <a:pt x="76839" y="527"/>
                  </a:lnTo>
                  <a:lnTo>
                    <a:pt x="75675" y="0"/>
                  </a:lnTo>
                  <a:lnTo>
                    <a:pt x="74052" y="495"/>
                  </a:lnTo>
                  <a:lnTo>
                    <a:pt x="69991" y="2456"/>
                  </a:lnTo>
                  <a:lnTo>
                    <a:pt x="53954" y="7863"/>
                  </a:lnTo>
                  <a:lnTo>
                    <a:pt x="40165" y="17828"/>
                  </a:lnTo>
                  <a:lnTo>
                    <a:pt x="24271" y="35224"/>
                  </a:lnTo>
                  <a:lnTo>
                    <a:pt x="10073" y="66083"/>
                  </a:lnTo>
                  <a:lnTo>
                    <a:pt x="1222" y="99184"/>
                  </a:lnTo>
                  <a:lnTo>
                    <a:pt x="141" y="115382"/>
                  </a:lnTo>
                  <a:lnTo>
                    <a:pt x="2147" y="123508"/>
                  </a:lnTo>
                  <a:lnTo>
                    <a:pt x="3866" y="126860"/>
                  </a:lnTo>
                  <a:lnTo>
                    <a:pt x="10293" y="132842"/>
                  </a:lnTo>
                  <a:lnTo>
                    <a:pt x="36481" y="151302"/>
                  </a:lnTo>
                  <a:lnTo>
                    <a:pt x="50852" y="154907"/>
                  </a:lnTo>
                  <a:lnTo>
                    <a:pt x="83507" y="14880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33"/>
            <p:cNvSpPr/>
            <p:nvPr/>
          </p:nvSpPr>
          <p:spPr>
            <a:xfrm>
              <a:off x="1783265" y="2026920"/>
              <a:ext cx="30295" cy="182881"/>
            </a:xfrm>
            <a:custGeom>
              <a:avLst/>
              <a:gdLst/>
              <a:ahLst/>
              <a:cxnLst/>
              <a:rect l="0" t="0" r="0" b="0"/>
              <a:pathLst>
                <a:path w="30295" h="182881">
                  <a:moveTo>
                    <a:pt x="15055" y="0"/>
                  </a:moveTo>
                  <a:lnTo>
                    <a:pt x="1933" y="6560"/>
                  </a:lnTo>
                  <a:lnTo>
                    <a:pt x="756" y="11664"/>
                  </a:lnTo>
                  <a:lnTo>
                    <a:pt x="0" y="28739"/>
                  </a:lnTo>
                  <a:lnTo>
                    <a:pt x="10437" y="66580"/>
                  </a:lnTo>
                  <a:lnTo>
                    <a:pt x="14142" y="98664"/>
                  </a:lnTo>
                  <a:lnTo>
                    <a:pt x="17132" y="129461"/>
                  </a:lnTo>
                  <a:lnTo>
                    <a:pt x="24446" y="164706"/>
                  </a:lnTo>
                  <a:lnTo>
                    <a:pt x="28562" y="174390"/>
                  </a:lnTo>
                  <a:lnTo>
                    <a:pt x="30294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334"/>
            <p:cNvSpPr/>
            <p:nvPr/>
          </p:nvSpPr>
          <p:spPr>
            <a:xfrm>
              <a:off x="1981200" y="2377440"/>
              <a:ext cx="114301" cy="121881"/>
            </a:xfrm>
            <a:custGeom>
              <a:avLst/>
              <a:gdLst/>
              <a:ahLst/>
              <a:cxnLst/>
              <a:rect l="0" t="0" r="0" b="0"/>
              <a:pathLst>
                <a:path w="114301" h="121881">
                  <a:moveTo>
                    <a:pt x="0" y="30480"/>
                  </a:moveTo>
                  <a:lnTo>
                    <a:pt x="0" y="48678"/>
                  </a:lnTo>
                  <a:lnTo>
                    <a:pt x="4045" y="60049"/>
                  </a:lnTo>
                  <a:lnTo>
                    <a:pt x="13843" y="73824"/>
                  </a:lnTo>
                  <a:lnTo>
                    <a:pt x="50740" y="111692"/>
                  </a:lnTo>
                  <a:lnTo>
                    <a:pt x="59446" y="120405"/>
                  </a:lnTo>
                  <a:lnTo>
                    <a:pt x="62545" y="121247"/>
                  </a:lnTo>
                  <a:lnTo>
                    <a:pt x="68226" y="121880"/>
                  </a:lnTo>
                  <a:lnTo>
                    <a:pt x="72520" y="117863"/>
                  </a:lnTo>
                  <a:lnTo>
                    <a:pt x="74564" y="111367"/>
                  </a:lnTo>
                  <a:lnTo>
                    <a:pt x="77973" y="98191"/>
                  </a:lnTo>
                  <a:lnTo>
                    <a:pt x="82087" y="83562"/>
                  </a:lnTo>
                  <a:lnTo>
                    <a:pt x="85564" y="68503"/>
                  </a:lnTo>
                  <a:lnTo>
                    <a:pt x="99213" y="40351"/>
                  </a:lnTo>
                  <a:lnTo>
                    <a:pt x="101702" y="37060"/>
                  </a:lnTo>
                  <a:lnTo>
                    <a:pt x="104467" y="28889"/>
                  </a:lnTo>
                  <a:lnTo>
                    <a:pt x="106543" y="20459"/>
                  </a:lnTo>
                  <a:lnTo>
                    <a:pt x="112516" y="8149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335"/>
            <p:cNvSpPr/>
            <p:nvPr/>
          </p:nvSpPr>
          <p:spPr>
            <a:xfrm>
              <a:off x="1996440" y="2270759"/>
              <a:ext cx="22861" cy="129542"/>
            </a:xfrm>
            <a:custGeom>
              <a:avLst/>
              <a:gdLst/>
              <a:ahLst/>
              <a:cxnLst/>
              <a:rect l="0" t="0" r="0" b="0"/>
              <a:pathLst>
                <a:path w="22861" h="129542">
                  <a:moveTo>
                    <a:pt x="0" y="0"/>
                  </a:moveTo>
                  <a:lnTo>
                    <a:pt x="0" y="36046"/>
                  </a:lnTo>
                  <a:lnTo>
                    <a:pt x="846" y="61213"/>
                  </a:lnTo>
                  <a:lnTo>
                    <a:pt x="9406" y="98926"/>
                  </a:lnTo>
                  <a:lnTo>
                    <a:pt x="16985" y="121240"/>
                  </a:lnTo>
                  <a:lnTo>
                    <a:pt x="2286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336"/>
            <p:cNvSpPr/>
            <p:nvPr/>
          </p:nvSpPr>
          <p:spPr>
            <a:xfrm>
              <a:off x="2103120" y="2689859"/>
              <a:ext cx="114301" cy="83822"/>
            </a:xfrm>
            <a:custGeom>
              <a:avLst/>
              <a:gdLst/>
              <a:ahLst/>
              <a:cxnLst/>
              <a:rect l="0" t="0" r="0" b="0"/>
              <a:pathLst>
                <a:path w="114301" h="83822">
                  <a:moveTo>
                    <a:pt x="0" y="83821"/>
                  </a:moveTo>
                  <a:lnTo>
                    <a:pt x="6031" y="69500"/>
                  </a:lnTo>
                  <a:lnTo>
                    <a:pt x="6560" y="66654"/>
                  </a:lnTo>
                  <a:lnTo>
                    <a:pt x="11664" y="61233"/>
                  </a:lnTo>
                  <a:lnTo>
                    <a:pt x="49264" y="28501"/>
                  </a:lnTo>
                  <a:lnTo>
                    <a:pt x="81415" y="13595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SMARTInkShape-Group38"/>
          <p:cNvGrpSpPr/>
          <p:nvPr/>
        </p:nvGrpSpPr>
        <p:grpSpPr>
          <a:xfrm>
            <a:off x="1120280" y="3055619"/>
            <a:ext cx="662800" cy="358141"/>
            <a:chOff x="1120280" y="3055619"/>
            <a:chExt cx="662800" cy="358141"/>
          </a:xfrm>
        </p:grpSpPr>
        <p:sp>
          <p:nvSpPr>
            <p:cNvPr id="29" name="SMARTInkShape-337"/>
            <p:cNvSpPr/>
            <p:nvPr/>
          </p:nvSpPr>
          <p:spPr>
            <a:xfrm>
              <a:off x="1706879" y="3215842"/>
              <a:ext cx="76201" cy="144183"/>
            </a:xfrm>
            <a:custGeom>
              <a:avLst/>
              <a:gdLst/>
              <a:ahLst/>
              <a:cxnLst/>
              <a:rect l="0" t="0" r="0" b="0"/>
              <a:pathLst>
                <a:path w="76201" h="144183">
                  <a:moveTo>
                    <a:pt x="0" y="22658"/>
                  </a:moveTo>
                  <a:lnTo>
                    <a:pt x="0" y="56910"/>
                  </a:lnTo>
                  <a:lnTo>
                    <a:pt x="0" y="91734"/>
                  </a:lnTo>
                  <a:lnTo>
                    <a:pt x="0" y="126395"/>
                  </a:lnTo>
                  <a:lnTo>
                    <a:pt x="0" y="144182"/>
                  </a:lnTo>
                  <a:lnTo>
                    <a:pt x="847" y="118079"/>
                  </a:lnTo>
                  <a:lnTo>
                    <a:pt x="6032" y="94125"/>
                  </a:lnTo>
                  <a:lnTo>
                    <a:pt x="8608" y="77281"/>
                  </a:lnTo>
                  <a:lnTo>
                    <a:pt x="24694" y="42111"/>
                  </a:lnTo>
                  <a:lnTo>
                    <a:pt x="42292" y="4992"/>
                  </a:lnTo>
                  <a:lnTo>
                    <a:pt x="44197" y="2106"/>
                  </a:lnTo>
                  <a:lnTo>
                    <a:pt x="45552" y="1337"/>
                  </a:lnTo>
                  <a:lnTo>
                    <a:pt x="53809" y="102"/>
                  </a:lnTo>
                  <a:lnTo>
                    <a:pt x="56193" y="0"/>
                  </a:lnTo>
                  <a:lnTo>
                    <a:pt x="57782" y="779"/>
                  </a:lnTo>
                  <a:lnTo>
                    <a:pt x="58841" y="2145"/>
                  </a:lnTo>
                  <a:lnTo>
                    <a:pt x="74086" y="38157"/>
                  </a:lnTo>
                  <a:lnTo>
                    <a:pt x="76015" y="74431"/>
                  </a:lnTo>
                  <a:lnTo>
                    <a:pt x="76197" y="112119"/>
                  </a:lnTo>
                  <a:lnTo>
                    <a:pt x="76200" y="1140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338"/>
            <p:cNvSpPr/>
            <p:nvPr/>
          </p:nvSpPr>
          <p:spPr>
            <a:xfrm>
              <a:off x="1645920" y="319278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339"/>
            <p:cNvSpPr/>
            <p:nvPr/>
          </p:nvSpPr>
          <p:spPr>
            <a:xfrm>
              <a:off x="1623373" y="3268980"/>
              <a:ext cx="14928" cy="91440"/>
            </a:xfrm>
            <a:custGeom>
              <a:avLst/>
              <a:gdLst/>
              <a:ahLst/>
              <a:cxnLst/>
              <a:rect l="0" t="0" r="0" b="0"/>
              <a:pathLst>
                <a:path w="14928" h="91440">
                  <a:moveTo>
                    <a:pt x="7306" y="0"/>
                  </a:moveTo>
                  <a:lnTo>
                    <a:pt x="7306" y="4045"/>
                  </a:lnTo>
                  <a:lnTo>
                    <a:pt x="6460" y="5236"/>
                  </a:lnTo>
                  <a:lnTo>
                    <a:pt x="5049" y="6030"/>
                  </a:lnTo>
                  <a:lnTo>
                    <a:pt x="3261" y="6560"/>
                  </a:lnTo>
                  <a:lnTo>
                    <a:pt x="2070" y="7760"/>
                  </a:lnTo>
                  <a:lnTo>
                    <a:pt x="746" y="11351"/>
                  </a:lnTo>
                  <a:lnTo>
                    <a:pt x="0" y="22178"/>
                  </a:lnTo>
                  <a:lnTo>
                    <a:pt x="7465" y="55988"/>
                  </a:lnTo>
                  <a:lnTo>
                    <a:pt x="14160" y="80286"/>
                  </a:lnTo>
                  <a:lnTo>
                    <a:pt x="14927" y="914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340"/>
            <p:cNvSpPr/>
            <p:nvPr/>
          </p:nvSpPr>
          <p:spPr>
            <a:xfrm>
              <a:off x="1493520" y="3276600"/>
              <a:ext cx="60960" cy="106681"/>
            </a:xfrm>
            <a:custGeom>
              <a:avLst/>
              <a:gdLst/>
              <a:ahLst/>
              <a:cxnLst/>
              <a:rect l="0" t="0" r="0" b="0"/>
              <a:pathLst>
                <a:path w="60960" h="106681">
                  <a:moveTo>
                    <a:pt x="0" y="0"/>
                  </a:moveTo>
                  <a:lnTo>
                    <a:pt x="0" y="36110"/>
                  </a:lnTo>
                  <a:lnTo>
                    <a:pt x="6083" y="55988"/>
                  </a:lnTo>
                  <a:lnTo>
                    <a:pt x="15438" y="73963"/>
                  </a:lnTo>
                  <a:lnTo>
                    <a:pt x="39592" y="100409"/>
                  </a:lnTo>
                  <a:lnTo>
                    <a:pt x="45254" y="103893"/>
                  </a:lnTo>
                  <a:lnTo>
                    <a:pt x="53202" y="105854"/>
                  </a:lnTo>
                  <a:lnTo>
                    <a:pt x="60959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341"/>
            <p:cNvSpPr/>
            <p:nvPr/>
          </p:nvSpPr>
          <p:spPr>
            <a:xfrm>
              <a:off x="1478279" y="3253740"/>
              <a:ext cx="83822" cy="160020"/>
            </a:xfrm>
            <a:custGeom>
              <a:avLst/>
              <a:gdLst/>
              <a:ahLst/>
              <a:cxnLst/>
              <a:rect l="0" t="0" r="0" b="0"/>
              <a:pathLst>
                <a:path w="83822" h="160020">
                  <a:moveTo>
                    <a:pt x="83821" y="0"/>
                  </a:moveTo>
                  <a:lnTo>
                    <a:pt x="79775" y="0"/>
                  </a:lnTo>
                  <a:lnTo>
                    <a:pt x="78584" y="846"/>
                  </a:lnTo>
                  <a:lnTo>
                    <a:pt x="77789" y="2257"/>
                  </a:lnTo>
                  <a:lnTo>
                    <a:pt x="77260" y="4045"/>
                  </a:lnTo>
                  <a:lnTo>
                    <a:pt x="71173" y="13843"/>
                  </a:lnTo>
                  <a:lnTo>
                    <a:pt x="64877" y="36044"/>
                  </a:lnTo>
                  <a:lnTo>
                    <a:pt x="47156" y="69312"/>
                  </a:lnTo>
                  <a:lnTo>
                    <a:pt x="27973" y="106776"/>
                  </a:lnTo>
                  <a:lnTo>
                    <a:pt x="10386" y="140241"/>
                  </a:lnTo>
                  <a:lnTo>
                    <a:pt x="5181" y="146431"/>
                  </a:lnTo>
                  <a:lnTo>
                    <a:pt x="4301" y="148421"/>
                  </a:lnTo>
                  <a:lnTo>
                    <a:pt x="4561" y="149747"/>
                  </a:lnTo>
                  <a:lnTo>
                    <a:pt x="5581" y="150631"/>
                  </a:lnTo>
                  <a:lnTo>
                    <a:pt x="5414" y="152067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342"/>
            <p:cNvSpPr/>
            <p:nvPr/>
          </p:nvSpPr>
          <p:spPr>
            <a:xfrm>
              <a:off x="1341147" y="3276600"/>
              <a:ext cx="91374" cy="106548"/>
            </a:xfrm>
            <a:custGeom>
              <a:avLst/>
              <a:gdLst/>
              <a:ahLst/>
              <a:cxnLst/>
              <a:rect l="0" t="0" r="0" b="0"/>
              <a:pathLst>
                <a:path w="91374" h="106548">
                  <a:moveTo>
                    <a:pt x="7593" y="30480"/>
                  </a:moveTo>
                  <a:lnTo>
                    <a:pt x="1032" y="30480"/>
                  </a:lnTo>
                  <a:lnTo>
                    <a:pt x="679" y="31326"/>
                  </a:lnTo>
                  <a:lnTo>
                    <a:pt x="0" y="48392"/>
                  </a:lnTo>
                  <a:lnTo>
                    <a:pt x="2243" y="53398"/>
                  </a:lnTo>
                  <a:lnTo>
                    <a:pt x="4026" y="55919"/>
                  </a:lnTo>
                  <a:lnTo>
                    <a:pt x="9381" y="74616"/>
                  </a:lnTo>
                  <a:lnTo>
                    <a:pt x="12620" y="80576"/>
                  </a:lnTo>
                  <a:lnTo>
                    <a:pt x="15291" y="88691"/>
                  </a:lnTo>
                  <a:lnTo>
                    <a:pt x="25718" y="101572"/>
                  </a:lnTo>
                  <a:lnTo>
                    <a:pt x="30606" y="104409"/>
                  </a:lnTo>
                  <a:lnTo>
                    <a:pt x="40643" y="106231"/>
                  </a:lnTo>
                  <a:lnTo>
                    <a:pt x="48241" y="106547"/>
                  </a:lnTo>
                  <a:lnTo>
                    <a:pt x="53316" y="104363"/>
                  </a:lnTo>
                  <a:lnTo>
                    <a:pt x="71093" y="88764"/>
                  </a:lnTo>
                  <a:lnTo>
                    <a:pt x="86333" y="67087"/>
                  </a:lnTo>
                  <a:lnTo>
                    <a:pt x="89155" y="59167"/>
                  </a:lnTo>
                  <a:lnTo>
                    <a:pt x="91354" y="23482"/>
                  </a:lnTo>
                  <a:lnTo>
                    <a:pt x="91373" y="20735"/>
                  </a:lnTo>
                  <a:lnTo>
                    <a:pt x="90540" y="18903"/>
                  </a:lnTo>
                  <a:lnTo>
                    <a:pt x="89137" y="17682"/>
                  </a:lnTo>
                  <a:lnTo>
                    <a:pt x="87356" y="16867"/>
                  </a:lnTo>
                  <a:lnTo>
                    <a:pt x="86168" y="15478"/>
                  </a:lnTo>
                  <a:lnTo>
                    <a:pt x="84848" y="11677"/>
                  </a:lnTo>
                  <a:lnTo>
                    <a:pt x="83650" y="10324"/>
                  </a:lnTo>
                  <a:lnTo>
                    <a:pt x="80060" y="8821"/>
                  </a:lnTo>
                  <a:lnTo>
                    <a:pt x="78764" y="7574"/>
                  </a:lnTo>
                  <a:lnTo>
                    <a:pt x="7617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343"/>
            <p:cNvSpPr/>
            <p:nvPr/>
          </p:nvSpPr>
          <p:spPr>
            <a:xfrm>
              <a:off x="1120280" y="3285306"/>
              <a:ext cx="159880" cy="97975"/>
            </a:xfrm>
            <a:custGeom>
              <a:avLst/>
              <a:gdLst/>
              <a:ahLst/>
              <a:cxnLst/>
              <a:rect l="0" t="0" r="0" b="0"/>
              <a:pathLst>
                <a:path w="159880" h="97975">
                  <a:moveTo>
                    <a:pt x="91299" y="14153"/>
                  </a:moveTo>
                  <a:lnTo>
                    <a:pt x="91299" y="10108"/>
                  </a:lnTo>
                  <a:lnTo>
                    <a:pt x="90453" y="8916"/>
                  </a:lnTo>
                  <a:lnTo>
                    <a:pt x="89042" y="8122"/>
                  </a:lnTo>
                  <a:lnTo>
                    <a:pt x="78302" y="5896"/>
                  </a:lnTo>
                  <a:lnTo>
                    <a:pt x="70891" y="1359"/>
                  </a:lnTo>
                  <a:lnTo>
                    <a:pt x="65860" y="0"/>
                  </a:lnTo>
                  <a:lnTo>
                    <a:pt x="54223" y="3280"/>
                  </a:lnTo>
                  <a:lnTo>
                    <a:pt x="41203" y="11974"/>
                  </a:lnTo>
                  <a:lnTo>
                    <a:pt x="16730" y="31672"/>
                  </a:lnTo>
                  <a:lnTo>
                    <a:pt x="5262" y="50164"/>
                  </a:lnTo>
                  <a:lnTo>
                    <a:pt x="1460" y="65087"/>
                  </a:lnTo>
                  <a:lnTo>
                    <a:pt x="0" y="91400"/>
                  </a:lnTo>
                  <a:lnTo>
                    <a:pt x="800" y="93591"/>
                  </a:lnTo>
                  <a:lnTo>
                    <a:pt x="2180" y="95052"/>
                  </a:lnTo>
                  <a:lnTo>
                    <a:pt x="3946" y="96026"/>
                  </a:lnTo>
                  <a:lnTo>
                    <a:pt x="24336" y="97803"/>
                  </a:lnTo>
                  <a:lnTo>
                    <a:pt x="29929" y="95640"/>
                  </a:lnTo>
                  <a:lnTo>
                    <a:pt x="63641" y="76716"/>
                  </a:lnTo>
                  <a:lnTo>
                    <a:pt x="87781" y="54645"/>
                  </a:lnTo>
                  <a:lnTo>
                    <a:pt x="104996" y="31240"/>
                  </a:lnTo>
                  <a:lnTo>
                    <a:pt x="105853" y="27956"/>
                  </a:lnTo>
                  <a:lnTo>
                    <a:pt x="106528" y="21881"/>
                  </a:lnTo>
                  <a:lnTo>
                    <a:pt x="106539" y="37173"/>
                  </a:lnTo>
                  <a:lnTo>
                    <a:pt x="108797" y="43576"/>
                  </a:lnTo>
                  <a:lnTo>
                    <a:pt x="118690" y="58041"/>
                  </a:lnTo>
                  <a:lnTo>
                    <a:pt x="123427" y="73497"/>
                  </a:lnTo>
                  <a:lnTo>
                    <a:pt x="139656" y="92799"/>
                  </a:lnTo>
                  <a:lnTo>
                    <a:pt x="144682" y="95674"/>
                  </a:lnTo>
                  <a:lnTo>
                    <a:pt x="159879" y="979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344"/>
            <p:cNvSpPr/>
            <p:nvPr/>
          </p:nvSpPr>
          <p:spPr>
            <a:xfrm>
              <a:off x="1295400" y="3055631"/>
              <a:ext cx="121889" cy="68570"/>
            </a:xfrm>
            <a:custGeom>
              <a:avLst/>
              <a:gdLst/>
              <a:ahLst/>
              <a:cxnLst/>
              <a:rect l="0" t="0" r="0" b="0"/>
              <a:pathLst>
                <a:path w="121889" h="68570">
                  <a:moveTo>
                    <a:pt x="30479" y="15228"/>
                  </a:moveTo>
                  <a:lnTo>
                    <a:pt x="30479" y="19274"/>
                  </a:lnTo>
                  <a:lnTo>
                    <a:pt x="29633" y="20465"/>
                  </a:lnTo>
                  <a:lnTo>
                    <a:pt x="28222" y="21260"/>
                  </a:lnTo>
                  <a:lnTo>
                    <a:pt x="26434" y="21789"/>
                  </a:lnTo>
                  <a:lnTo>
                    <a:pt x="25243" y="22989"/>
                  </a:lnTo>
                  <a:lnTo>
                    <a:pt x="21072" y="30998"/>
                  </a:lnTo>
                  <a:lnTo>
                    <a:pt x="10771" y="43238"/>
                  </a:lnTo>
                  <a:lnTo>
                    <a:pt x="8035" y="51833"/>
                  </a:lnTo>
                  <a:lnTo>
                    <a:pt x="7702" y="57423"/>
                  </a:lnTo>
                  <a:lnTo>
                    <a:pt x="7623" y="53538"/>
                  </a:lnTo>
                  <a:lnTo>
                    <a:pt x="38117" y="15683"/>
                  </a:lnTo>
                  <a:lnTo>
                    <a:pt x="52894" y="442"/>
                  </a:lnTo>
                  <a:lnTo>
                    <a:pt x="60634" y="0"/>
                  </a:lnTo>
                  <a:lnTo>
                    <a:pt x="61787" y="12986"/>
                  </a:lnTo>
                  <a:lnTo>
                    <a:pt x="71563" y="25428"/>
                  </a:lnTo>
                  <a:lnTo>
                    <a:pt x="76396" y="28228"/>
                  </a:lnTo>
                  <a:lnTo>
                    <a:pt x="81367" y="30319"/>
                  </a:lnTo>
                  <a:lnTo>
                    <a:pt x="88925" y="35410"/>
                  </a:lnTo>
                  <a:lnTo>
                    <a:pt x="96527" y="38142"/>
                  </a:lnTo>
                  <a:lnTo>
                    <a:pt x="104142" y="43090"/>
                  </a:lnTo>
                  <a:lnTo>
                    <a:pt x="112795" y="45364"/>
                  </a:lnTo>
                  <a:lnTo>
                    <a:pt x="121888" y="53300"/>
                  </a:lnTo>
                  <a:lnTo>
                    <a:pt x="87870" y="53328"/>
                  </a:lnTo>
                  <a:lnTo>
                    <a:pt x="51022" y="55586"/>
                  </a:lnTo>
                  <a:lnTo>
                    <a:pt x="13318" y="63067"/>
                  </a:lnTo>
                  <a:lnTo>
                    <a:pt x="0" y="685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345"/>
            <p:cNvSpPr/>
            <p:nvPr/>
          </p:nvSpPr>
          <p:spPr>
            <a:xfrm>
              <a:off x="1348740" y="3055619"/>
              <a:ext cx="30481" cy="160022"/>
            </a:xfrm>
            <a:custGeom>
              <a:avLst/>
              <a:gdLst/>
              <a:ahLst/>
              <a:cxnLst/>
              <a:rect l="0" t="0" r="0" b="0"/>
              <a:pathLst>
                <a:path w="30481" h="160022">
                  <a:moveTo>
                    <a:pt x="30480" y="0"/>
                  </a:moveTo>
                  <a:lnTo>
                    <a:pt x="30480" y="10607"/>
                  </a:lnTo>
                  <a:lnTo>
                    <a:pt x="28222" y="15439"/>
                  </a:lnTo>
                  <a:lnTo>
                    <a:pt x="26434" y="17913"/>
                  </a:lnTo>
                  <a:lnTo>
                    <a:pt x="16968" y="53544"/>
                  </a:lnTo>
                  <a:lnTo>
                    <a:pt x="9360" y="89870"/>
                  </a:lnTo>
                  <a:lnTo>
                    <a:pt x="5877" y="106215"/>
                  </a:lnTo>
                  <a:lnTo>
                    <a:pt x="1741" y="121782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MARTInkShape-Group39"/>
          <p:cNvGrpSpPr/>
          <p:nvPr/>
        </p:nvGrpSpPr>
        <p:grpSpPr>
          <a:xfrm>
            <a:off x="2369820" y="2606057"/>
            <a:ext cx="556258" cy="556213"/>
            <a:chOff x="2369820" y="2606057"/>
            <a:chExt cx="556258" cy="556213"/>
          </a:xfrm>
        </p:grpSpPr>
        <p:sp>
          <p:nvSpPr>
            <p:cNvPr id="39" name="SMARTInkShape-346"/>
            <p:cNvSpPr/>
            <p:nvPr/>
          </p:nvSpPr>
          <p:spPr>
            <a:xfrm>
              <a:off x="2529840" y="2941319"/>
              <a:ext cx="106680" cy="15241"/>
            </a:xfrm>
            <a:custGeom>
              <a:avLst/>
              <a:gdLst/>
              <a:ahLst/>
              <a:cxnLst/>
              <a:rect l="0" t="0" r="0" b="0"/>
              <a:pathLst>
                <a:path w="106680" h="15241">
                  <a:moveTo>
                    <a:pt x="0" y="15240"/>
                  </a:moveTo>
                  <a:lnTo>
                    <a:pt x="10605" y="15240"/>
                  </a:lnTo>
                  <a:lnTo>
                    <a:pt x="47893" y="8327"/>
                  </a:lnTo>
                  <a:lnTo>
                    <a:pt x="80235" y="5502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347"/>
            <p:cNvSpPr/>
            <p:nvPr/>
          </p:nvSpPr>
          <p:spPr>
            <a:xfrm>
              <a:off x="2369820" y="2606057"/>
              <a:ext cx="556258" cy="556213"/>
            </a:xfrm>
            <a:custGeom>
              <a:avLst/>
              <a:gdLst/>
              <a:ahLst/>
              <a:cxnLst/>
              <a:rect l="0" t="0" r="0" b="0"/>
              <a:pathLst>
                <a:path w="556258" h="556213">
                  <a:moveTo>
                    <a:pt x="30480" y="182862"/>
                  </a:moveTo>
                  <a:lnTo>
                    <a:pt x="9924" y="202571"/>
                  </a:lnTo>
                  <a:lnTo>
                    <a:pt x="4975" y="204322"/>
                  </a:lnTo>
                  <a:lnTo>
                    <a:pt x="3316" y="205635"/>
                  </a:lnTo>
                  <a:lnTo>
                    <a:pt x="1" y="213338"/>
                  </a:lnTo>
                  <a:lnTo>
                    <a:pt x="0" y="213343"/>
                  </a:lnTo>
                  <a:lnTo>
                    <a:pt x="0" y="209297"/>
                  </a:lnTo>
                  <a:lnTo>
                    <a:pt x="846" y="208106"/>
                  </a:lnTo>
                  <a:lnTo>
                    <a:pt x="2257" y="207311"/>
                  </a:lnTo>
                  <a:lnTo>
                    <a:pt x="4045" y="206782"/>
                  </a:lnTo>
                  <a:lnTo>
                    <a:pt x="10606" y="201991"/>
                  </a:lnTo>
                  <a:lnTo>
                    <a:pt x="13180" y="197573"/>
                  </a:lnTo>
                  <a:lnTo>
                    <a:pt x="15171" y="192787"/>
                  </a:lnTo>
                  <a:lnTo>
                    <a:pt x="48268" y="157462"/>
                  </a:lnTo>
                  <a:lnTo>
                    <a:pt x="75729" y="127736"/>
                  </a:lnTo>
                  <a:lnTo>
                    <a:pt x="81917" y="119415"/>
                  </a:lnTo>
                  <a:lnTo>
                    <a:pt x="112228" y="96936"/>
                  </a:lnTo>
                  <a:lnTo>
                    <a:pt x="119305" y="88793"/>
                  </a:lnTo>
                  <a:lnTo>
                    <a:pt x="157387" y="56632"/>
                  </a:lnTo>
                  <a:lnTo>
                    <a:pt x="193809" y="33022"/>
                  </a:lnTo>
                  <a:lnTo>
                    <a:pt x="231194" y="12683"/>
                  </a:lnTo>
                  <a:lnTo>
                    <a:pt x="258752" y="2240"/>
                  </a:lnTo>
                  <a:lnTo>
                    <a:pt x="295562" y="181"/>
                  </a:lnTo>
                  <a:lnTo>
                    <a:pt x="329776" y="0"/>
                  </a:lnTo>
                  <a:lnTo>
                    <a:pt x="359955" y="831"/>
                  </a:lnTo>
                  <a:lnTo>
                    <a:pt x="396197" y="13163"/>
                  </a:lnTo>
                  <a:lnTo>
                    <a:pt x="401291" y="13849"/>
                  </a:lnTo>
                  <a:lnTo>
                    <a:pt x="411467" y="19128"/>
                  </a:lnTo>
                  <a:lnTo>
                    <a:pt x="447039" y="40405"/>
                  </a:lnTo>
                  <a:lnTo>
                    <a:pt x="474839" y="59236"/>
                  </a:lnTo>
                  <a:lnTo>
                    <a:pt x="493371" y="80555"/>
                  </a:lnTo>
                  <a:lnTo>
                    <a:pt x="505547" y="89519"/>
                  </a:lnTo>
                  <a:lnTo>
                    <a:pt x="514046" y="101677"/>
                  </a:lnTo>
                  <a:lnTo>
                    <a:pt x="519605" y="113799"/>
                  </a:lnTo>
                  <a:lnTo>
                    <a:pt x="543585" y="151025"/>
                  </a:lnTo>
                  <a:lnTo>
                    <a:pt x="553581" y="178558"/>
                  </a:lnTo>
                  <a:lnTo>
                    <a:pt x="556155" y="214408"/>
                  </a:lnTo>
                  <a:lnTo>
                    <a:pt x="556257" y="249017"/>
                  </a:lnTo>
                  <a:lnTo>
                    <a:pt x="555413" y="286915"/>
                  </a:lnTo>
                  <a:lnTo>
                    <a:pt x="546852" y="320166"/>
                  </a:lnTo>
                  <a:lnTo>
                    <a:pt x="535163" y="353754"/>
                  </a:lnTo>
                  <a:lnTo>
                    <a:pt x="513906" y="391021"/>
                  </a:lnTo>
                  <a:lnTo>
                    <a:pt x="509844" y="401360"/>
                  </a:lnTo>
                  <a:lnTo>
                    <a:pt x="480157" y="436427"/>
                  </a:lnTo>
                  <a:lnTo>
                    <a:pt x="462285" y="459400"/>
                  </a:lnTo>
                  <a:lnTo>
                    <a:pt x="441291" y="478411"/>
                  </a:lnTo>
                  <a:lnTo>
                    <a:pt x="403371" y="502860"/>
                  </a:lnTo>
                  <a:lnTo>
                    <a:pt x="368271" y="520680"/>
                  </a:lnTo>
                  <a:lnTo>
                    <a:pt x="333772" y="529362"/>
                  </a:lnTo>
                  <a:lnTo>
                    <a:pt x="295988" y="543636"/>
                  </a:lnTo>
                  <a:lnTo>
                    <a:pt x="261961" y="552230"/>
                  </a:lnTo>
                  <a:lnTo>
                    <a:pt x="231170" y="555890"/>
                  </a:lnTo>
                  <a:lnTo>
                    <a:pt x="194101" y="556212"/>
                  </a:lnTo>
                  <a:lnTo>
                    <a:pt x="156695" y="548480"/>
                  </a:lnTo>
                  <a:lnTo>
                    <a:pt x="120091" y="541771"/>
                  </a:lnTo>
                  <a:lnTo>
                    <a:pt x="104350" y="540383"/>
                  </a:lnTo>
                  <a:lnTo>
                    <a:pt x="78767" y="530426"/>
                  </a:lnTo>
                  <a:lnTo>
                    <a:pt x="61632" y="520345"/>
                  </a:lnTo>
                  <a:lnTo>
                    <a:pt x="56179" y="518275"/>
                  </a:lnTo>
                  <a:lnTo>
                    <a:pt x="35429" y="506078"/>
                  </a:lnTo>
                  <a:lnTo>
                    <a:pt x="26113" y="502997"/>
                  </a:lnTo>
                  <a:lnTo>
                    <a:pt x="15239" y="4952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SMARTInkShape-Group40"/>
          <p:cNvGrpSpPr/>
          <p:nvPr/>
        </p:nvGrpSpPr>
        <p:grpSpPr>
          <a:xfrm>
            <a:off x="3390900" y="2766059"/>
            <a:ext cx="925780" cy="236222"/>
            <a:chOff x="3390900" y="2766059"/>
            <a:chExt cx="925780" cy="236222"/>
          </a:xfrm>
        </p:grpSpPr>
        <p:sp>
          <p:nvSpPr>
            <p:cNvPr id="42" name="SMARTInkShape-348"/>
            <p:cNvSpPr/>
            <p:nvPr/>
          </p:nvSpPr>
          <p:spPr>
            <a:xfrm>
              <a:off x="3970019" y="2766059"/>
              <a:ext cx="346661" cy="236222"/>
            </a:xfrm>
            <a:custGeom>
              <a:avLst/>
              <a:gdLst/>
              <a:ahLst/>
              <a:cxnLst/>
              <a:rect l="0" t="0" r="0" b="0"/>
              <a:pathLst>
                <a:path w="346661" h="236222">
                  <a:moveTo>
                    <a:pt x="38100" y="0"/>
                  </a:moveTo>
                  <a:lnTo>
                    <a:pt x="38100" y="4046"/>
                  </a:lnTo>
                  <a:lnTo>
                    <a:pt x="38947" y="5237"/>
                  </a:lnTo>
                  <a:lnTo>
                    <a:pt x="40358" y="6032"/>
                  </a:lnTo>
                  <a:lnTo>
                    <a:pt x="48647" y="7150"/>
                  </a:lnTo>
                  <a:lnTo>
                    <a:pt x="78436" y="8405"/>
                  </a:lnTo>
                  <a:lnTo>
                    <a:pt x="115244" y="13639"/>
                  </a:lnTo>
                  <a:lnTo>
                    <a:pt x="147318" y="14766"/>
                  </a:lnTo>
                  <a:lnTo>
                    <a:pt x="183632" y="17358"/>
                  </a:lnTo>
                  <a:lnTo>
                    <a:pt x="221203" y="21230"/>
                  </a:lnTo>
                  <a:lnTo>
                    <a:pt x="256888" y="22378"/>
                  </a:lnTo>
                  <a:lnTo>
                    <a:pt x="286654" y="22717"/>
                  </a:lnTo>
                  <a:lnTo>
                    <a:pt x="309301" y="25076"/>
                  </a:lnTo>
                  <a:lnTo>
                    <a:pt x="341618" y="31116"/>
                  </a:lnTo>
                  <a:lnTo>
                    <a:pt x="346000" y="34432"/>
                  </a:lnTo>
                  <a:lnTo>
                    <a:pt x="346660" y="36501"/>
                  </a:lnTo>
                  <a:lnTo>
                    <a:pt x="346253" y="38728"/>
                  </a:lnTo>
                  <a:lnTo>
                    <a:pt x="339518" y="52430"/>
                  </a:lnTo>
                  <a:lnTo>
                    <a:pt x="324401" y="66523"/>
                  </a:lnTo>
                  <a:lnTo>
                    <a:pt x="289607" y="86456"/>
                  </a:lnTo>
                  <a:lnTo>
                    <a:pt x="254203" y="102475"/>
                  </a:lnTo>
                  <a:lnTo>
                    <a:pt x="226432" y="115818"/>
                  </a:lnTo>
                  <a:lnTo>
                    <a:pt x="194899" y="130215"/>
                  </a:lnTo>
                  <a:lnTo>
                    <a:pt x="161976" y="145080"/>
                  </a:lnTo>
                  <a:lnTo>
                    <a:pt x="130410" y="160154"/>
                  </a:lnTo>
                  <a:lnTo>
                    <a:pt x="99447" y="177577"/>
                  </a:lnTo>
                  <a:lnTo>
                    <a:pt x="70446" y="194917"/>
                  </a:lnTo>
                  <a:lnTo>
                    <a:pt x="35925" y="214199"/>
                  </a:lnTo>
                  <a:lnTo>
                    <a:pt x="0" y="236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349"/>
            <p:cNvSpPr/>
            <p:nvPr/>
          </p:nvSpPr>
          <p:spPr>
            <a:xfrm>
              <a:off x="3390900" y="2849880"/>
              <a:ext cx="662941" cy="53340"/>
            </a:xfrm>
            <a:custGeom>
              <a:avLst/>
              <a:gdLst/>
              <a:ahLst/>
              <a:cxnLst/>
              <a:rect l="0" t="0" r="0" b="0"/>
              <a:pathLst>
                <a:path w="662941" h="53340">
                  <a:moveTo>
                    <a:pt x="0" y="53339"/>
                  </a:moveTo>
                  <a:lnTo>
                    <a:pt x="0" y="49294"/>
                  </a:lnTo>
                  <a:lnTo>
                    <a:pt x="846" y="48103"/>
                  </a:lnTo>
                  <a:lnTo>
                    <a:pt x="2257" y="47308"/>
                  </a:lnTo>
                  <a:lnTo>
                    <a:pt x="35723" y="39730"/>
                  </a:lnTo>
                  <a:lnTo>
                    <a:pt x="72155" y="34376"/>
                  </a:lnTo>
                  <a:lnTo>
                    <a:pt x="105952" y="31634"/>
                  </a:lnTo>
                  <a:lnTo>
                    <a:pt x="132602" y="28735"/>
                  </a:lnTo>
                  <a:lnTo>
                    <a:pt x="161381" y="25471"/>
                  </a:lnTo>
                  <a:lnTo>
                    <a:pt x="191105" y="24020"/>
                  </a:lnTo>
                  <a:lnTo>
                    <a:pt x="221248" y="23375"/>
                  </a:lnTo>
                  <a:lnTo>
                    <a:pt x="252426" y="23089"/>
                  </a:lnTo>
                  <a:lnTo>
                    <a:pt x="286038" y="22961"/>
                  </a:lnTo>
                  <a:lnTo>
                    <a:pt x="318474" y="20647"/>
                  </a:lnTo>
                  <a:lnTo>
                    <a:pt x="349824" y="17643"/>
                  </a:lnTo>
                  <a:lnTo>
                    <a:pt x="380690" y="16308"/>
                  </a:lnTo>
                  <a:lnTo>
                    <a:pt x="411342" y="15714"/>
                  </a:lnTo>
                  <a:lnTo>
                    <a:pt x="441898" y="14604"/>
                  </a:lnTo>
                  <a:lnTo>
                    <a:pt x="472413" y="11288"/>
                  </a:lnTo>
                  <a:lnTo>
                    <a:pt x="500650" y="9250"/>
                  </a:lnTo>
                  <a:lnTo>
                    <a:pt x="527311" y="8344"/>
                  </a:lnTo>
                  <a:lnTo>
                    <a:pt x="565274" y="7834"/>
                  </a:lnTo>
                  <a:lnTo>
                    <a:pt x="597501" y="7683"/>
                  </a:lnTo>
                  <a:lnTo>
                    <a:pt x="629317" y="5374"/>
                  </a:lnTo>
                  <a:lnTo>
                    <a:pt x="6629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SMARTInkShape-Group41"/>
          <p:cNvGrpSpPr/>
          <p:nvPr/>
        </p:nvGrpSpPr>
        <p:grpSpPr>
          <a:xfrm>
            <a:off x="4861559" y="1851660"/>
            <a:ext cx="1081939" cy="1066800"/>
            <a:chOff x="4861559" y="1851660"/>
            <a:chExt cx="1081939" cy="1066800"/>
          </a:xfrm>
        </p:grpSpPr>
        <p:sp>
          <p:nvSpPr>
            <p:cNvPr id="45" name="SMARTInkShape-350"/>
            <p:cNvSpPr/>
            <p:nvPr/>
          </p:nvSpPr>
          <p:spPr>
            <a:xfrm>
              <a:off x="5577839" y="1973579"/>
              <a:ext cx="1" cy="68581"/>
            </a:xfrm>
            <a:custGeom>
              <a:avLst/>
              <a:gdLst/>
              <a:ahLst/>
              <a:cxnLst/>
              <a:rect l="0" t="0" r="0" b="0"/>
              <a:pathLst>
                <a:path w="1" h="68581">
                  <a:moveTo>
                    <a:pt x="0" y="0"/>
                  </a:moveTo>
                  <a:lnTo>
                    <a:pt x="0" y="36100"/>
                  </a:lnTo>
                  <a:lnTo>
                    <a:pt x="0" y="685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351"/>
            <p:cNvSpPr/>
            <p:nvPr/>
          </p:nvSpPr>
          <p:spPr>
            <a:xfrm>
              <a:off x="5783580" y="2103120"/>
              <a:ext cx="91440" cy="45721"/>
            </a:xfrm>
            <a:custGeom>
              <a:avLst/>
              <a:gdLst/>
              <a:ahLst/>
              <a:cxnLst/>
              <a:rect l="0" t="0" r="0" b="0"/>
              <a:pathLst>
                <a:path w="91440" h="45721">
                  <a:moveTo>
                    <a:pt x="0" y="45720"/>
                  </a:moveTo>
                  <a:lnTo>
                    <a:pt x="0" y="41674"/>
                  </a:lnTo>
                  <a:lnTo>
                    <a:pt x="846" y="40483"/>
                  </a:lnTo>
                  <a:lnTo>
                    <a:pt x="2257" y="39688"/>
                  </a:lnTo>
                  <a:lnTo>
                    <a:pt x="4045" y="39159"/>
                  </a:lnTo>
                  <a:lnTo>
                    <a:pt x="26491" y="26011"/>
                  </a:lnTo>
                  <a:lnTo>
                    <a:pt x="40116" y="22947"/>
                  </a:lnTo>
                  <a:lnTo>
                    <a:pt x="64234" y="10791"/>
                  </a:lnTo>
                  <a:lnTo>
                    <a:pt x="78111" y="7712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352"/>
            <p:cNvSpPr/>
            <p:nvPr/>
          </p:nvSpPr>
          <p:spPr>
            <a:xfrm>
              <a:off x="5349239" y="2232659"/>
              <a:ext cx="30481" cy="7621"/>
            </a:xfrm>
            <a:custGeom>
              <a:avLst/>
              <a:gdLst/>
              <a:ahLst/>
              <a:cxnLst/>
              <a:rect l="0" t="0" r="0" b="0"/>
              <a:pathLst>
                <a:path w="30481" h="7621">
                  <a:moveTo>
                    <a:pt x="0" y="7620"/>
                  </a:moveTo>
                  <a:lnTo>
                    <a:pt x="4045" y="7620"/>
                  </a:lnTo>
                  <a:lnTo>
                    <a:pt x="8289" y="5363"/>
                  </a:lnTo>
                  <a:lnTo>
                    <a:pt x="10607" y="3575"/>
                  </a:lnTo>
                  <a:lnTo>
                    <a:pt x="17697" y="1589"/>
                  </a:lnTo>
                  <a:lnTo>
                    <a:pt x="304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353"/>
            <p:cNvSpPr/>
            <p:nvPr/>
          </p:nvSpPr>
          <p:spPr>
            <a:xfrm>
              <a:off x="5684519" y="2011726"/>
              <a:ext cx="258979" cy="236175"/>
            </a:xfrm>
            <a:custGeom>
              <a:avLst/>
              <a:gdLst/>
              <a:ahLst/>
              <a:cxnLst/>
              <a:rect l="0" t="0" r="0" b="0"/>
              <a:pathLst>
                <a:path w="258979" h="236175">
                  <a:moveTo>
                    <a:pt x="22861" y="60914"/>
                  </a:moveTo>
                  <a:lnTo>
                    <a:pt x="26906" y="60914"/>
                  </a:lnTo>
                  <a:lnTo>
                    <a:pt x="28098" y="60067"/>
                  </a:lnTo>
                  <a:lnTo>
                    <a:pt x="28891" y="58656"/>
                  </a:lnTo>
                  <a:lnTo>
                    <a:pt x="29421" y="56868"/>
                  </a:lnTo>
                  <a:lnTo>
                    <a:pt x="38630" y="45475"/>
                  </a:lnTo>
                  <a:lnTo>
                    <a:pt x="50871" y="33794"/>
                  </a:lnTo>
                  <a:lnTo>
                    <a:pt x="74616" y="22341"/>
                  </a:lnTo>
                  <a:lnTo>
                    <a:pt x="90092" y="12560"/>
                  </a:lnTo>
                  <a:lnTo>
                    <a:pt x="127329" y="1737"/>
                  </a:lnTo>
                  <a:lnTo>
                    <a:pt x="161750" y="0"/>
                  </a:lnTo>
                  <a:lnTo>
                    <a:pt x="184801" y="806"/>
                  </a:lnTo>
                  <a:lnTo>
                    <a:pt x="199755" y="5986"/>
                  </a:lnTo>
                  <a:lnTo>
                    <a:pt x="208160" y="7715"/>
                  </a:lnTo>
                  <a:lnTo>
                    <a:pt x="220455" y="13465"/>
                  </a:lnTo>
                  <a:lnTo>
                    <a:pt x="223170" y="14041"/>
                  </a:lnTo>
                  <a:lnTo>
                    <a:pt x="231037" y="18897"/>
                  </a:lnTo>
                  <a:lnTo>
                    <a:pt x="238729" y="25698"/>
                  </a:lnTo>
                  <a:lnTo>
                    <a:pt x="241569" y="30587"/>
                  </a:lnTo>
                  <a:lnTo>
                    <a:pt x="243678" y="35581"/>
                  </a:lnTo>
                  <a:lnTo>
                    <a:pt x="248778" y="43154"/>
                  </a:lnTo>
                  <a:lnTo>
                    <a:pt x="251512" y="50760"/>
                  </a:lnTo>
                  <a:lnTo>
                    <a:pt x="256462" y="59222"/>
                  </a:lnTo>
                  <a:lnTo>
                    <a:pt x="258978" y="90045"/>
                  </a:lnTo>
                  <a:lnTo>
                    <a:pt x="256777" y="97285"/>
                  </a:lnTo>
                  <a:lnTo>
                    <a:pt x="236160" y="135009"/>
                  </a:lnTo>
                  <a:lnTo>
                    <a:pt x="215051" y="164265"/>
                  </a:lnTo>
                  <a:lnTo>
                    <a:pt x="203043" y="173287"/>
                  </a:lnTo>
                  <a:lnTo>
                    <a:pt x="188713" y="188818"/>
                  </a:lnTo>
                  <a:lnTo>
                    <a:pt x="153832" y="205550"/>
                  </a:lnTo>
                  <a:lnTo>
                    <a:pt x="116015" y="220921"/>
                  </a:lnTo>
                  <a:lnTo>
                    <a:pt x="104056" y="225161"/>
                  </a:lnTo>
                  <a:lnTo>
                    <a:pt x="65967" y="229102"/>
                  </a:lnTo>
                  <a:lnTo>
                    <a:pt x="28714" y="235441"/>
                  </a:lnTo>
                  <a:lnTo>
                    <a:pt x="0" y="2361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354"/>
            <p:cNvSpPr/>
            <p:nvPr/>
          </p:nvSpPr>
          <p:spPr>
            <a:xfrm>
              <a:off x="5449024" y="1851660"/>
              <a:ext cx="273594" cy="274320"/>
            </a:xfrm>
            <a:custGeom>
              <a:avLst/>
              <a:gdLst/>
              <a:ahLst/>
              <a:cxnLst/>
              <a:rect l="0" t="0" r="0" b="0"/>
              <a:pathLst>
                <a:path w="273594" h="274320">
                  <a:moveTo>
                    <a:pt x="37376" y="274319"/>
                  </a:moveTo>
                  <a:lnTo>
                    <a:pt x="30815" y="267759"/>
                  </a:lnTo>
                  <a:lnTo>
                    <a:pt x="30070" y="262968"/>
                  </a:lnTo>
                  <a:lnTo>
                    <a:pt x="29118" y="261672"/>
                  </a:lnTo>
                  <a:lnTo>
                    <a:pt x="25803" y="260232"/>
                  </a:lnTo>
                  <a:lnTo>
                    <a:pt x="24581" y="259001"/>
                  </a:lnTo>
                  <a:lnTo>
                    <a:pt x="23222" y="255376"/>
                  </a:lnTo>
                  <a:lnTo>
                    <a:pt x="22457" y="248575"/>
                  </a:lnTo>
                  <a:lnTo>
                    <a:pt x="21503" y="246996"/>
                  </a:lnTo>
                  <a:lnTo>
                    <a:pt x="20021" y="245944"/>
                  </a:lnTo>
                  <a:lnTo>
                    <a:pt x="18186" y="245243"/>
                  </a:lnTo>
                  <a:lnTo>
                    <a:pt x="16962" y="243082"/>
                  </a:lnTo>
                  <a:lnTo>
                    <a:pt x="7620" y="207973"/>
                  </a:lnTo>
                  <a:lnTo>
                    <a:pt x="6263" y="194736"/>
                  </a:lnTo>
                  <a:lnTo>
                    <a:pt x="0" y="170262"/>
                  </a:lnTo>
                  <a:lnTo>
                    <a:pt x="186" y="142024"/>
                  </a:lnTo>
                  <a:lnTo>
                    <a:pt x="9015" y="104616"/>
                  </a:lnTo>
                  <a:lnTo>
                    <a:pt x="15144" y="93086"/>
                  </a:lnTo>
                  <a:lnTo>
                    <a:pt x="17474" y="89997"/>
                  </a:lnTo>
                  <a:lnTo>
                    <a:pt x="20064" y="82050"/>
                  </a:lnTo>
                  <a:lnTo>
                    <a:pt x="23780" y="68055"/>
                  </a:lnTo>
                  <a:lnTo>
                    <a:pt x="30242" y="55442"/>
                  </a:lnTo>
                  <a:lnTo>
                    <a:pt x="51610" y="31637"/>
                  </a:lnTo>
                  <a:lnTo>
                    <a:pt x="58659" y="26761"/>
                  </a:lnTo>
                  <a:lnTo>
                    <a:pt x="81368" y="14913"/>
                  </a:lnTo>
                  <a:lnTo>
                    <a:pt x="96959" y="5015"/>
                  </a:lnTo>
                  <a:lnTo>
                    <a:pt x="107335" y="1485"/>
                  </a:lnTo>
                  <a:lnTo>
                    <a:pt x="144209" y="57"/>
                  </a:lnTo>
                  <a:lnTo>
                    <a:pt x="180373" y="1"/>
                  </a:lnTo>
                  <a:lnTo>
                    <a:pt x="206392" y="0"/>
                  </a:lnTo>
                  <a:lnTo>
                    <a:pt x="212118" y="2257"/>
                  </a:lnTo>
                  <a:lnTo>
                    <a:pt x="217485" y="5236"/>
                  </a:lnTo>
                  <a:lnTo>
                    <a:pt x="225268" y="7760"/>
                  </a:lnTo>
                  <a:lnTo>
                    <a:pt x="238027" y="18132"/>
                  </a:lnTo>
                  <a:lnTo>
                    <a:pt x="248194" y="32399"/>
                  </a:lnTo>
                  <a:lnTo>
                    <a:pt x="253275" y="35566"/>
                  </a:lnTo>
                  <a:lnTo>
                    <a:pt x="254968" y="38104"/>
                  </a:lnTo>
                  <a:lnTo>
                    <a:pt x="259944" y="52086"/>
                  </a:lnTo>
                  <a:lnTo>
                    <a:pt x="261955" y="55044"/>
                  </a:lnTo>
                  <a:lnTo>
                    <a:pt x="264784" y="67297"/>
                  </a:lnTo>
                  <a:lnTo>
                    <a:pt x="266586" y="85761"/>
                  </a:lnTo>
                  <a:lnTo>
                    <a:pt x="271960" y="100697"/>
                  </a:lnTo>
                  <a:lnTo>
                    <a:pt x="273567" y="138537"/>
                  </a:lnTo>
                  <a:lnTo>
                    <a:pt x="273593" y="158883"/>
                  </a:lnTo>
                  <a:lnTo>
                    <a:pt x="271337" y="166005"/>
                  </a:lnTo>
                  <a:lnTo>
                    <a:pt x="268358" y="172840"/>
                  </a:lnTo>
                  <a:lnTo>
                    <a:pt x="265835" y="185361"/>
                  </a:lnTo>
                  <a:lnTo>
                    <a:pt x="260084" y="197606"/>
                  </a:lnTo>
                  <a:lnTo>
                    <a:pt x="259507" y="200317"/>
                  </a:lnTo>
                  <a:lnTo>
                    <a:pt x="254652" y="208178"/>
                  </a:lnTo>
                  <a:lnTo>
                    <a:pt x="238814" y="226054"/>
                  </a:lnTo>
                  <a:lnTo>
                    <a:pt x="233893" y="236218"/>
                  </a:lnTo>
                  <a:lnTo>
                    <a:pt x="227876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355"/>
            <p:cNvSpPr/>
            <p:nvPr/>
          </p:nvSpPr>
          <p:spPr>
            <a:xfrm>
              <a:off x="5166362" y="2095502"/>
              <a:ext cx="312419" cy="266597"/>
            </a:xfrm>
            <a:custGeom>
              <a:avLst/>
              <a:gdLst/>
              <a:ahLst/>
              <a:cxnLst/>
              <a:rect l="0" t="0" r="0" b="0"/>
              <a:pathLst>
                <a:path w="312419" h="266597">
                  <a:moveTo>
                    <a:pt x="228598" y="236218"/>
                  </a:moveTo>
                  <a:lnTo>
                    <a:pt x="222037" y="236218"/>
                  </a:lnTo>
                  <a:lnTo>
                    <a:pt x="217246" y="240263"/>
                  </a:lnTo>
                  <a:lnTo>
                    <a:pt x="210571" y="242249"/>
                  </a:lnTo>
                  <a:lnTo>
                    <a:pt x="202805" y="243978"/>
                  </a:lnTo>
                  <a:lnTo>
                    <a:pt x="192827" y="248865"/>
                  </a:lnTo>
                  <a:lnTo>
                    <a:pt x="180369" y="251536"/>
                  </a:lnTo>
                  <a:lnTo>
                    <a:pt x="170092" y="256467"/>
                  </a:lnTo>
                  <a:lnTo>
                    <a:pt x="137004" y="264956"/>
                  </a:lnTo>
                  <a:lnTo>
                    <a:pt x="105634" y="266596"/>
                  </a:lnTo>
                  <a:lnTo>
                    <a:pt x="69965" y="255343"/>
                  </a:lnTo>
                  <a:lnTo>
                    <a:pt x="53855" y="249712"/>
                  </a:lnTo>
                  <a:lnTo>
                    <a:pt x="30491" y="230810"/>
                  </a:lnTo>
                  <a:lnTo>
                    <a:pt x="25404" y="228734"/>
                  </a:lnTo>
                  <a:lnTo>
                    <a:pt x="12698" y="218121"/>
                  </a:lnTo>
                  <a:lnTo>
                    <a:pt x="9876" y="210959"/>
                  </a:lnTo>
                  <a:lnTo>
                    <a:pt x="7774" y="202978"/>
                  </a:lnTo>
                  <a:lnTo>
                    <a:pt x="1785" y="190956"/>
                  </a:lnTo>
                  <a:lnTo>
                    <a:pt x="11" y="153990"/>
                  </a:lnTo>
                  <a:lnTo>
                    <a:pt x="0" y="142552"/>
                  </a:lnTo>
                  <a:lnTo>
                    <a:pt x="2256" y="137297"/>
                  </a:lnTo>
                  <a:lnTo>
                    <a:pt x="4044" y="134711"/>
                  </a:lnTo>
                  <a:lnTo>
                    <a:pt x="9405" y="115899"/>
                  </a:lnTo>
                  <a:lnTo>
                    <a:pt x="12645" y="109929"/>
                  </a:lnTo>
                  <a:lnTo>
                    <a:pt x="15316" y="101808"/>
                  </a:lnTo>
                  <a:lnTo>
                    <a:pt x="27320" y="85529"/>
                  </a:lnTo>
                  <a:lnTo>
                    <a:pt x="30389" y="74353"/>
                  </a:lnTo>
                  <a:lnTo>
                    <a:pt x="32112" y="72428"/>
                  </a:lnTo>
                  <a:lnTo>
                    <a:pt x="59283" y="49061"/>
                  </a:lnTo>
                  <a:lnTo>
                    <a:pt x="74612" y="44120"/>
                  </a:lnTo>
                  <a:lnTo>
                    <a:pt x="89535" y="33654"/>
                  </a:lnTo>
                  <a:lnTo>
                    <a:pt x="105047" y="28847"/>
                  </a:lnTo>
                  <a:lnTo>
                    <a:pt x="121774" y="17352"/>
                  </a:lnTo>
                  <a:lnTo>
                    <a:pt x="143176" y="13165"/>
                  </a:lnTo>
                  <a:lnTo>
                    <a:pt x="149146" y="10083"/>
                  </a:lnTo>
                  <a:lnTo>
                    <a:pt x="157267" y="7501"/>
                  </a:lnTo>
                  <a:lnTo>
                    <a:pt x="165035" y="2597"/>
                  </a:lnTo>
                  <a:lnTo>
                    <a:pt x="173546" y="768"/>
                  </a:lnTo>
                  <a:lnTo>
                    <a:pt x="211629" y="11"/>
                  </a:lnTo>
                  <a:lnTo>
                    <a:pt x="223176" y="0"/>
                  </a:lnTo>
                  <a:lnTo>
                    <a:pt x="228446" y="2256"/>
                  </a:lnTo>
                  <a:lnTo>
                    <a:pt x="233610" y="5235"/>
                  </a:lnTo>
                  <a:lnTo>
                    <a:pt x="241277" y="7758"/>
                  </a:lnTo>
                  <a:lnTo>
                    <a:pt x="249758" y="12645"/>
                  </a:lnTo>
                  <a:lnTo>
                    <a:pt x="271071" y="15857"/>
                  </a:lnTo>
                  <a:lnTo>
                    <a:pt x="281798" y="21224"/>
                  </a:lnTo>
                  <a:lnTo>
                    <a:pt x="292070" y="22535"/>
                  </a:lnTo>
                  <a:lnTo>
                    <a:pt x="293772" y="23489"/>
                  </a:lnTo>
                  <a:lnTo>
                    <a:pt x="294908" y="24972"/>
                  </a:lnTo>
                  <a:lnTo>
                    <a:pt x="295664" y="26807"/>
                  </a:lnTo>
                  <a:lnTo>
                    <a:pt x="297015" y="28030"/>
                  </a:lnTo>
                  <a:lnTo>
                    <a:pt x="304849" y="31109"/>
                  </a:lnTo>
                  <a:lnTo>
                    <a:pt x="312418" y="380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356"/>
            <p:cNvSpPr/>
            <p:nvPr/>
          </p:nvSpPr>
          <p:spPr>
            <a:xfrm>
              <a:off x="4899660" y="2255520"/>
              <a:ext cx="784860" cy="662940"/>
            </a:xfrm>
            <a:custGeom>
              <a:avLst/>
              <a:gdLst/>
              <a:ahLst/>
              <a:cxnLst/>
              <a:rect l="0" t="0" r="0" b="0"/>
              <a:pathLst>
                <a:path w="784860" h="662940">
                  <a:moveTo>
                    <a:pt x="0" y="662939"/>
                  </a:moveTo>
                  <a:lnTo>
                    <a:pt x="36044" y="662939"/>
                  </a:lnTo>
                  <a:lnTo>
                    <a:pt x="71994" y="662939"/>
                  </a:lnTo>
                  <a:lnTo>
                    <a:pt x="107129" y="662939"/>
                  </a:lnTo>
                  <a:lnTo>
                    <a:pt x="144839" y="662939"/>
                  </a:lnTo>
                  <a:lnTo>
                    <a:pt x="182887" y="662939"/>
                  </a:lnTo>
                  <a:lnTo>
                    <a:pt x="215619" y="662939"/>
                  </a:lnTo>
                  <a:lnTo>
                    <a:pt x="250401" y="662939"/>
                  </a:lnTo>
                  <a:lnTo>
                    <a:pt x="282577" y="662939"/>
                  </a:lnTo>
                  <a:lnTo>
                    <a:pt x="318409" y="662939"/>
                  </a:lnTo>
                  <a:lnTo>
                    <a:pt x="342416" y="660682"/>
                  </a:lnTo>
                  <a:lnTo>
                    <a:pt x="373284" y="656379"/>
                  </a:lnTo>
                  <a:lnTo>
                    <a:pt x="408231" y="655529"/>
                  </a:lnTo>
                  <a:lnTo>
                    <a:pt x="442703" y="655347"/>
                  </a:lnTo>
                  <a:lnTo>
                    <a:pt x="477823" y="655325"/>
                  </a:lnTo>
                  <a:lnTo>
                    <a:pt x="510098" y="655320"/>
                  </a:lnTo>
                  <a:lnTo>
                    <a:pt x="540932" y="655320"/>
                  </a:lnTo>
                  <a:lnTo>
                    <a:pt x="576851" y="655320"/>
                  </a:lnTo>
                  <a:lnTo>
                    <a:pt x="609457" y="655320"/>
                  </a:lnTo>
                  <a:lnTo>
                    <a:pt x="641232" y="655320"/>
                  </a:lnTo>
                  <a:lnTo>
                    <a:pt x="675295" y="655320"/>
                  </a:lnTo>
                  <a:lnTo>
                    <a:pt x="683388" y="653062"/>
                  </a:lnTo>
                  <a:lnTo>
                    <a:pt x="690655" y="650083"/>
                  </a:lnTo>
                  <a:lnTo>
                    <a:pt x="727467" y="647708"/>
                  </a:lnTo>
                  <a:lnTo>
                    <a:pt x="728818" y="646858"/>
                  </a:lnTo>
                  <a:lnTo>
                    <a:pt x="729718" y="645445"/>
                  </a:lnTo>
                  <a:lnTo>
                    <a:pt x="730319" y="643657"/>
                  </a:lnTo>
                  <a:lnTo>
                    <a:pt x="731566" y="642464"/>
                  </a:lnTo>
                  <a:lnTo>
                    <a:pt x="735209" y="641140"/>
                  </a:lnTo>
                  <a:lnTo>
                    <a:pt x="736520" y="639939"/>
                  </a:lnTo>
                  <a:lnTo>
                    <a:pt x="738794" y="633612"/>
                  </a:lnTo>
                  <a:lnTo>
                    <a:pt x="739138" y="596739"/>
                  </a:lnTo>
                  <a:lnTo>
                    <a:pt x="739986" y="573959"/>
                  </a:lnTo>
                  <a:lnTo>
                    <a:pt x="745171" y="553484"/>
                  </a:lnTo>
                  <a:lnTo>
                    <a:pt x="748547" y="534835"/>
                  </a:lnTo>
                  <a:lnTo>
                    <a:pt x="752651" y="516327"/>
                  </a:lnTo>
                  <a:lnTo>
                    <a:pt x="754228" y="478310"/>
                  </a:lnTo>
                  <a:lnTo>
                    <a:pt x="754360" y="442576"/>
                  </a:lnTo>
                  <a:lnTo>
                    <a:pt x="754377" y="410390"/>
                  </a:lnTo>
                  <a:lnTo>
                    <a:pt x="756637" y="373236"/>
                  </a:lnTo>
                  <a:lnTo>
                    <a:pt x="761293" y="335261"/>
                  </a:lnTo>
                  <a:lnTo>
                    <a:pt x="761907" y="297177"/>
                  </a:lnTo>
                  <a:lnTo>
                    <a:pt x="768018" y="259079"/>
                  </a:lnTo>
                  <a:lnTo>
                    <a:pt x="774645" y="220980"/>
                  </a:lnTo>
                  <a:lnTo>
                    <a:pt x="776898" y="182880"/>
                  </a:lnTo>
                  <a:lnTo>
                    <a:pt x="783226" y="144780"/>
                  </a:lnTo>
                  <a:lnTo>
                    <a:pt x="784644" y="107526"/>
                  </a:lnTo>
                  <a:lnTo>
                    <a:pt x="784831" y="75140"/>
                  </a:lnTo>
                  <a:lnTo>
                    <a:pt x="784857" y="40992"/>
                  </a:lnTo>
                  <a:lnTo>
                    <a:pt x="7848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357"/>
            <p:cNvSpPr/>
            <p:nvPr/>
          </p:nvSpPr>
          <p:spPr>
            <a:xfrm>
              <a:off x="4861559" y="2301240"/>
              <a:ext cx="563881" cy="464820"/>
            </a:xfrm>
            <a:custGeom>
              <a:avLst/>
              <a:gdLst/>
              <a:ahLst/>
              <a:cxnLst/>
              <a:rect l="0" t="0" r="0" b="0"/>
              <a:pathLst>
                <a:path w="563881" h="464820">
                  <a:moveTo>
                    <a:pt x="0" y="464819"/>
                  </a:moveTo>
                  <a:lnTo>
                    <a:pt x="33466" y="464819"/>
                  </a:lnTo>
                  <a:lnTo>
                    <a:pt x="69820" y="463973"/>
                  </a:lnTo>
                  <a:lnTo>
                    <a:pt x="105169" y="458788"/>
                  </a:lnTo>
                  <a:lnTo>
                    <a:pt x="140907" y="457513"/>
                  </a:lnTo>
                  <a:lnTo>
                    <a:pt x="170538" y="457293"/>
                  </a:lnTo>
                  <a:lnTo>
                    <a:pt x="200766" y="457227"/>
                  </a:lnTo>
                  <a:lnTo>
                    <a:pt x="231172" y="457208"/>
                  </a:lnTo>
                  <a:lnTo>
                    <a:pt x="261630" y="457202"/>
                  </a:lnTo>
                  <a:lnTo>
                    <a:pt x="297026" y="457200"/>
                  </a:lnTo>
                  <a:lnTo>
                    <a:pt x="325827" y="456353"/>
                  </a:lnTo>
                  <a:lnTo>
                    <a:pt x="355810" y="451963"/>
                  </a:lnTo>
                  <a:lnTo>
                    <a:pt x="385296" y="450286"/>
                  </a:lnTo>
                  <a:lnTo>
                    <a:pt x="418444" y="447461"/>
                  </a:lnTo>
                  <a:lnTo>
                    <a:pt x="456267" y="437447"/>
                  </a:lnTo>
                  <a:lnTo>
                    <a:pt x="492839" y="428490"/>
                  </a:lnTo>
                  <a:lnTo>
                    <a:pt x="499287" y="426660"/>
                  </a:lnTo>
                  <a:lnTo>
                    <a:pt x="510324" y="420844"/>
                  </a:lnTo>
                  <a:lnTo>
                    <a:pt x="512936" y="420262"/>
                  </a:lnTo>
                  <a:lnTo>
                    <a:pt x="520658" y="415399"/>
                  </a:lnTo>
                  <a:lnTo>
                    <a:pt x="538478" y="397865"/>
                  </a:lnTo>
                  <a:lnTo>
                    <a:pt x="552874" y="375773"/>
                  </a:lnTo>
                  <a:lnTo>
                    <a:pt x="562689" y="337715"/>
                  </a:lnTo>
                  <a:lnTo>
                    <a:pt x="563776" y="300770"/>
                  </a:lnTo>
                  <a:lnTo>
                    <a:pt x="563867" y="266169"/>
                  </a:lnTo>
                  <a:lnTo>
                    <a:pt x="563878" y="228530"/>
                  </a:lnTo>
                  <a:lnTo>
                    <a:pt x="563880" y="190490"/>
                  </a:lnTo>
                  <a:lnTo>
                    <a:pt x="563880" y="154781"/>
                  </a:lnTo>
                  <a:lnTo>
                    <a:pt x="563880" y="120132"/>
                  </a:lnTo>
                  <a:lnTo>
                    <a:pt x="563880" y="84972"/>
                  </a:lnTo>
                  <a:lnTo>
                    <a:pt x="563880" y="53567"/>
                  </a:lnTo>
                  <a:lnTo>
                    <a:pt x="563880" y="19315"/>
                  </a:lnTo>
                  <a:lnTo>
                    <a:pt x="561623" y="10559"/>
                  </a:lnTo>
                  <a:lnTo>
                    <a:pt x="556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SMARTInkShape-358"/>
          <p:cNvSpPr/>
          <p:nvPr/>
        </p:nvSpPr>
        <p:spPr>
          <a:xfrm>
            <a:off x="5775960" y="2720340"/>
            <a:ext cx="3128" cy="18805"/>
          </a:xfrm>
          <a:custGeom>
            <a:avLst/>
            <a:gdLst/>
            <a:ahLst/>
            <a:cxnLst/>
            <a:rect l="0" t="0" r="0" b="0"/>
            <a:pathLst>
              <a:path w="3128" h="18805">
                <a:moveTo>
                  <a:pt x="3127" y="18804"/>
                </a:moveTo>
                <a:lnTo>
                  <a:pt x="985" y="11169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SMARTInkShape-Group43"/>
          <p:cNvGrpSpPr/>
          <p:nvPr/>
        </p:nvGrpSpPr>
        <p:grpSpPr>
          <a:xfrm>
            <a:off x="5295900" y="2712719"/>
            <a:ext cx="2705101" cy="584365"/>
            <a:chOff x="5295900" y="2712719"/>
            <a:chExt cx="2705101" cy="584365"/>
          </a:xfrm>
        </p:grpSpPr>
        <p:sp>
          <p:nvSpPr>
            <p:cNvPr id="55" name="SMARTInkShape-359"/>
            <p:cNvSpPr/>
            <p:nvPr/>
          </p:nvSpPr>
          <p:spPr>
            <a:xfrm>
              <a:off x="7810500" y="2814806"/>
              <a:ext cx="190501" cy="170586"/>
            </a:xfrm>
            <a:custGeom>
              <a:avLst/>
              <a:gdLst/>
              <a:ahLst/>
              <a:cxnLst/>
              <a:rect l="0" t="0" r="0" b="0"/>
              <a:pathLst>
                <a:path w="190501" h="170586">
                  <a:moveTo>
                    <a:pt x="0" y="4594"/>
                  </a:moveTo>
                  <a:lnTo>
                    <a:pt x="6560" y="4594"/>
                  </a:lnTo>
                  <a:lnTo>
                    <a:pt x="11351" y="8639"/>
                  </a:lnTo>
                  <a:lnTo>
                    <a:pt x="13512" y="12883"/>
                  </a:lnTo>
                  <a:lnTo>
                    <a:pt x="21770" y="48231"/>
                  </a:lnTo>
                  <a:lnTo>
                    <a:pt x="22717" y="81523"/>
                  </a:lnTo>
                  <a:lnTo>
                    <a:pt x="22841" y="118143"/>
                  </a:lnTo>
                  <a:lnTo>
                    <a:pt x="22859" y="154543"/>
                  </a:lnTo>
                  <a:lnTo>
                    <a:pt x="22860" y="170585"/>
                  </a:lnTo>
                  <a:lnTo>
                    <a:pt x="22860" y="138749"/>
                  </a:lnTo>
                  <a:lnTo>
                    <a:pt x="26905" y="106635"/>
                  </a:lnTo>
                  <a:lnTo>
                    <a:pt x="33466" y="77632"/>
                  </a:lnTo>
                  <a:lnTo>
                    <a:pt x="40772" y="47589"/>
                  </a:lnTo>
                  <a:lnTo>
                    <a:pt x="52344" y="25329"/>
                  </a:lnTo>
                  <a:lnTo>
                    <a:pt x="66497" y="8009"/>
                  </a:lnTo>
                  <a:lnTo>
                    <a:pt x="78661" y="1878"/>
                  </a:lnTo>
                  <a:lnTo>
                    <a:pt x="91687" y="0"/>
                  </a:lnTo>
                  <a:lnTo>
                    <a:pt x="108540" y="3703"/>
                  </a:lnTo>
                  <a:lnTo>
                    <a:pt x="138575" y="19016"/>
                  </a:lnTo>
                  <a:lnTo>
                    <a:pt x="148514" y="32734"/>
                  </a:lnTo>
                  <a:lnTo>
                    <a:pt x="165837" y="69137"/>
                  </a:lnTo>
                  <a:lnTo>
                    <a:pt x="176513" y="98883"/>
                  </a:lnTo>
                  <a:lnTo>
                    <a:pt x="182469" y="132344"/>
                  </a:lnTo>
                  <a:lnTo>
                    <a:pt x="190500" y="1569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360"/>
            <p:cNvSpPr/>
            <p:nvPr/>
          </p:nvSpPr>
          <p:spPr>
            <a:xfrm>
              <a:off x="7597688" y="2842259"/>
              <a:ext cx="139616" cy="159432"/>
            </a:xfrm>
            <a:custGeom>
              <a:avLst/>
              <a:gdLst/>
              <a:ahLst/>
              <a:cxnLst/>
              <a:rect l="0" t="0" r="0" b="0"/>
              <a:pathLst>
                <a:path w="139616" h="159432">
                  <a:moveTo>
                    <a:pt x="83272" y="0"/>
                  </a:moveTo>
                  <a:lnTo>
                    <a:pt x="71920" y="0"/>
                  </a:lnTo>
                  <a:lnTo>
                    <a:pt x="61094" y="4046"/>
                  </a:lnTo>
                  <a:lnTo>
                    <a:pt x="47501" y="13844"/>
                  </a:lnTo>
                  <a:lnTo>
                    <a:pt x="35043" y="27339"/>
                  </a:lnTo>
                  <a:lnTo>
                    <a:pt x="16065" y="61550"/>
                  </a:lnTo>
                  <a:lnTo>
                    <a:pt x="3612" y="91557"/>
                  </a:lnTo>
                  <a:lnTo>
                    <a:pt x="0" y="125511"/>
                  </a:lnTo>
                  <a:lnTo>
                    <a:pt x="4211" y="136499"/>
                  </a:lnTo>
                  <a:lnTo>
                    <a:pt x="11727" y="146180"/>
                  </a:lnTo>
                  <a:lnTo>
                    <a:pt x="20712" y="153305"/>
                  </a:lnTo>
                  <a:lnTo>
                    <a:pt x="30349" y="157036"/>
                  </a:lnTo>
                  <a:lnTo>
                    <a:pt x="54379" y="159431"/>
                  </a:lnTo>
                  <a:lnTo>
                    <a:pt x="68737" y="155243"/>
                  </a:lnTo>
                  <a:lnTo>
                    <a:pt x="105378" y="139228"/>
                  </a:lnTo>
                  <a:lnTo>
                    <a:pt x="117368" y="130742"/>
                  </a:lnTo>
                  <a:lnTo>
                    <a:pt x="126083" y="119068"/>
                  </a:lnTo>
                  <a:lnTo>
                    <a:pt x="138577" y="98967"/>
                  </a:lnTo>
                  <a:lnTo>
                    <a:pt x="139615" y="94765"/>
                  </a:lnTo>
                  <a:lnTo>
                    <a:pt x="138511" y="85580"/>
                  </a:lnTo>
                  <a:lnTo>
                    <a:pt x="126172" y="55812"/>
                  </a:lnTo>
                  <a:lnTo>
                    <a:pt x="98066" y="29440"/>
                  </a:lnTo>
                  <a:lnTo>
                    <a:pt x="68031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361"/>
            <p:cNvSpPr/>
            <p:nvPr/>
          </p:nvSpPr>
          <p:spPr>
            <a:xfrm>
              <a:off x="7536180" y="2797599"/>
              <a:ext cx="7621" cy="6561"/>
            </a:xfrm>
            <a:custGeom>
              <a:avLst/>
              <a:gdLst/>
              <a:ahLst/>
              <a:cxnLst/>
              <a:rect l="0" t="0" r="0" b="0"/>
              <a:pathLst>
                <a:path w="7621" h="6561">
                  <a:moveTo>
                    <a:pt x="7620" y="6560"/>
                  </a:moveTo>
                  <a:lnTo>
                    <a:pt x="3575" y="6560"/>
                  </a:lnTo>
                  <a:lnTo>
                    <a:pt x="2383" y="5714"/>
                  </a:lnTo>
                  <a:lnTo>
                    <a:pt x="1588" y="4303"/>
                  </a:lnTo>
                  <a:lnTo>
                    <a:pt x="313" y="0"/>
                  </a:lnTo>
                  <a:lnTo>
                    <a:pt x="0" y="6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362"/>
            <p:cNvSpPr/>
            <p:nvPr/>
          </p:nvSpPr>
          <p:spPr>
            <a:xfrm>
              <a:off x="7269480" y="2889141"/>
              <a:ext cx="248160" cy="134021"/>
            </a:xfrm>
            <a:custGeom>
              <a:avLst/>
              <a:gdLst/>
              <a:ahLst/>
              <a:cxnLst/>
              <a:rect l="0" t="0" r="0" b="0"/>
              <a:pathLst>
                <a:path w="248160" h="134021">
                  <a:moveTo>
                    <a:pt x="0" y="52178"/>
                  </a:moveTo>
                  <a:lnTo>
                    <a:pt x="0" y="48133"/>
                  </a:lnTo>
                  <a:lnTo>
                    <a:pt x="846" y="46942"/>
                  </a:lnTo>
                  <a:lnTo>
                    <a:pt x="2258" y="46147"/>
                  </a:lnTo>
                  <a:lnTo>
                    <a:pt x="10605" y="44872"/>
                  </a:lnTo>
                  <a:lnTo>
                    <a:pt x="41754" y="42342"/>
                  </a:lnTo>
                  <a:lnTo>
                    <a:pt x="79462" y="38006"/>
                  </a:lnTo>
                  <a:lnTo>
                    <a:pt x="109433" y="37255"/>
                  </a:lnTo>
                  <a:lnTo>
                    <a:pt x="139763" y="32987"/>
                  </a:lnTo>
                  <a:lnTo>
                    <a:pt x="174268" y="29196"/>
                  </a:lnTo>
                  <a:lnTo>
                    <a:pt x="209184" y="22853"/>
                  </a:lnTo>
                  <a:lnTo>
                    <a:pt x="217994" y="19954"/>
                  </a:lnTo>
                  <a:lnTo>
                    <a:pt x="227715" y="15819"/>
                  </a:lnTo>
                  <a:lnTo>
                    <a:pt x="230549" y="15239"/>
                  </a:lnTo>
                  <a:lnTo>
                    <a:pt x="232440" y="14005"/>
                  </a:lnTo>
                  <a:lnTo>
                    <a:pt x="233699" y="12337"/>
                  </a:lnTo>
                  <a:lnTo>
                    <a:pt x="234539" y="10377"/>
                  </a:lnTo>
                  <a:lnTo>
                    <a:pt x="235947" y="9071"/>
                  </a:lnTo>
                  <a:lnTo>
                    <a:pt x="239767" y="7620"/>
                  </a:lnTo>
                  <a:lnTo>
                    <a:pt x="241125" y="6386"/>
                  </a:lnTo>
                  <a:lnTo>
                    <a:pt x="243482" y="0"/>
                  </a:lnTo>
                  <a:lnTo>
                    <a:pt x="245938" y="1612"/>
                  </a:lnTo>
                  <a:lnTo>
                    <a:pt x="247778" y="3228"/>
                  </a:lnTo>
                  <a:lnTo>
                    <a:pt x="248159" y="4305"/>
                  </a:lnTo>
                  <a:lnTo>
                    <a:pt x="247566" y="5023"/>
                  </a:lnTo>
                  <a:lnTo>
                    <a:pt x="246324" y="5501"/>
                  </a:lnTo>
                  <a:lnTo>
                    <a:pt x="245496" y="6667"/>
                  </a:lnTo>
                  <a:lnTo>
                    <a:pt x="244576" y="10220"/>
                  </a:lnTo>
                  <a:lnTo>
                    <a:pt x="241611" y="44804"/>
                  </a:lnTo>
                  <a:lnTo>
                    <a:pt x="237817" y="59872"/>
                  </a:lnTo>
                  <a:lnTo>
                    <a:pt x="230328" y="96316"/>
                  </a:lnTo>
                  <a:lnTo>
                    <a:pt x="228630" y="134020"/>
                  </a:lnTo>
                  <a:lnTo>
                    <a:pt x="228600" y="113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363"/>
            <p:cNvSpPr/>
            <p:nvPr/>
          </p:nvSpPr>
          <p:spPr>
            <a:xfrm>
              <a:off x="7315200" y="2792377"/>
              <a:ext cx="22858" cy="225143"/>
            </a:xfrm>
            <a:custGeom>
              <a:avLst/>
              <a:gdLst/>
              <a:ahLst/>
              <a:cxnLst/>
              <a:rect l="0" t="0" r="0" b="0"/>
              <a:pathLst>
                <a:path w="22858" h="225143">
                  <a:moveTo>
                    <a:pt x="15239" y="19403"/>
                  </a:moveTo>
                  <a:lnTo>
                    <a:pt x="15239" y="12842"/>
                  </a:lnTo>
                  <a:lnTo>
                    <a:pt x="21800" y="5315"/>
                  </a:lnTo>
                  <a:lnTo>
                    <a:pt x="22651" y="0"/>
                  </a:lnTo>
                  <a:lnTo>
                    <a:pt x="22857" y="30102"/>
                  </a:lnTo>
                  <a:lnTo>
                    <a:pt x="16828" y="67786"/>
                  </a:lnTo>
                  <a:lnTo>
                    <a:pt x="13453" y="96392"/>
                  </a:lnTo>
                  <a:lnTo>
                    <a:pt x="9348" y="126316"/>
                  </a:lnTo>
                  <a:lnTo>
                    <a:pt x="3916" y="162724"/>
                  </a:lnTo>
                  <a:lnTo>
                    <a:pt x="515" y="199832"/>
                  </a:lnTo>
                  <a:lnTo>
                    <a:pt x="0" y="22514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364"/>
            <p:cNvSpPr/>
            <p:nvPr/>
          </p:nvSpPr>
          <p:spPr>
            <a:xfrm>
              <a:off x="7003357" y="2979571"/>
              <a:ext cx="220404" cy="102426"/>
            </a:xfrm>
            <a:custGeom>
              <a:avLst/>
              <a:gdLst/>
              <a:ahLst/>
              <a:cxnLst/>
              <a:rect l="0" t="0" r="0" b="0"/>
              <a:pathLst>
                <a:path w="220404" h="102426">
                  <a:moveTo>
                    <a:pt x="113723" y="15088"/>
                  </a:moveTo>
                  <a:lnTo>
                    <a:pt x="102372" y="3737"/>
                  </a:lnTo>
                  <a:lnTo>
                    <a:pt x="97953" y="1577"/>
                  </a:lnTo>
                  <a:lnTo>
                    <a:pt x="80938" y="0"/>
                  </a:lnTo>
                  <a:lnTo>
                    <a:pt x="72059" y="762"/>
                  </a:lnTo>
                  <a:lnTo>
                    <a:pt x="47548" y="10463"/>
                  </a:lnTo>
                  <a:lnTo>
                    <a:pt x="17190" y="35894"/>
                  </a:lnTo>
                  <a:lnTo>
                    <a:pt x="6004" y="50792"/>
                  </a:lnTo>
                  <a:lnTo>
                    <a:pt x="1372" y="65931"/>
                  </a:lnTo>
                  <a:lnTo>
                    <a:pt x="0" y="81141"/>
                  </a:lnTo>
                  <a:lnTo>
                    <a:pt x="1937" y="89037"/>
                  </a:lnTo>
                  <a:lnTo>
                    <a:pt x="3639" y="92327"/>
                  </a:lnTo>
                  <a:lnTo>
                    <a:pt x="6467" y="94521"/>
                  </a:lnTo>
                  <a:lnTo>
                    <a:pt x="27956" y="102376"/>
                  </a:lnTo>
                  <a:lnTo>
                    <a:pt x="37786" y="102425"/>
                  </a:lnTo>
                  <a:lnTo>
                    <a:pt x="65768" y="96960"/>
                  </a:lnTo>
                  <a:lnTo>
                    <a:pt x="81767" y="84319"/>
                  </a:lnTo>
                  <a:lnTo>
                    <a:pt x="92212" y="74454"/>
                  </a:lnTo>
                  <a:lnTo>
                    <a:pt x="95696" y="66591"/>
                  </a:lnTo>
                  <a:lnTo>
                    <a:pt x="103610" y="28563"/>
                  </a:lnTo>
                  <a:lnTo>
                    <a:pt x="106094" y="7612"/>
                  </a:lnTo>
                  <a:lnTo>
                    <a:pt x="106100" y="11556"/>
                  </a:lnTo>
                  <a:lnTo>
                    <a:pt x="108359" y="15776"/>
                  </a:lnTo>
                  <a:lnTo>
                    <a:pt x="134915" y="51294"/>
                  </a:lnTo>
                  <a:lnTo>
                    <a:pt x="152496" y="66800"/>
                  </a:lnTo>
                  <a:lnTo>
                    <a:pt x="162282" y="71938"/>
                  </a:lnTo>
                  <a:lnTo>
                    <a:pt x="187421" y="75507"/>
                  </a:lnTo>
                  <a:lnTo>
                    <a:pt x="198589" y="75888"/>
                  </a:lnTo>
                  <a:lnTo>
                    <a:pt x="220403" y="684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365"/>
            <p:cNvSpPr/>
            <p:nvPr/>
          </p:nvSpPr>
          <p:spPr>
            <a:xfrm>
              <a:off x="6720839" y="2956966"/>
              <a:ext cx="235776" cy="340118"/>
            </a:xfrm>
            <a:custGeom>
              <a:avLst/>
              <a:gdLst/>
              <a:ahLst/>
              <a:cxnLst/>
              <a:rect l="0" t="0" r="0" b="0"/>
              <a:pathLst>
                <a:path w="235776" h="340118">
                  <a:moveTo>
                    <a:pt x="182880" y="14834"/>
                  </a:moveTo>
                  <a:lnTo>
                    <a:pt x="169883" y="2683"/>
                  </a:lnTo>
                  <a:lnTo>
                    <a:pt x="164968" y="967"/>
                  </a:lnTo>
                  <a:lnTo>
                    <a:pt x="153396" y="0"/>
                  </a:lnTo>
                  <a:lnTo>
                    <a:pt x="139243" y="3759"/>
                  </a:lnTo>
                  <a:lnTo>
                    <a:pt x="131595" y="10194"/>
                  </a:lnTo>
                  <a:lnTo>
                    <a:pt x="97151" y="47970"/>
                  </a:lnTo>
                  <a:lnTo>
                    <a:pt x="81697" y="73269"/>
                  </a:lnTo>
                  <a:lnTo>
                    <a:pt x="77829" y="88498"/>
                  </a:lnTo>
                  <a:lnTo>
                    <a:pt x="79182" y="96398"/>
                  </a:lnTo>
                  <a:lnTo>
                    <a:pt x="84704" y="105605"/>
                  </a:lnTo>
                  <a:lnTo>
                    <a:pt x="90139" y="111056"/>
                  </a:lnTo>
                  <a:lnTo>
                    <a:pt x="98200" y="116301"/>
                  </a:lnTo>
                  <a:lnTo>
                    <a:pt x="112258" y="119969"/>
                  </a:lnTo>
                  <a:lnTo>
                    <a:pt x="123102" y="121056"/>
                  </a:lnTo>
                  <a:lnTo>
                    <a:pt x="140436" y="115340"/>
                  </a:lnTo>
                  <a:lnTo>
                    <a:pt x="157908" y="106058"/>
                  </a:lnTo>
                  <a:lnTo>
                    <a:pt x="169763" y="96071"/>
                  </a:lnTo>
                  <a:lnTo>
                    <a:pt x="194727" y="63302"/>
                  </a:lnTo>
                  <a:lnTo>
                    <a:pt x="197674" y="54466"/>
                  </a:lnTo>
                  <a:lnTo>
                    <a:pt x="198669" y="53955"/>
                  </a:lnTo>
                  <a:lnTo>
                    <a:pt x="202422" y="53236"/>
                  </a:lnTo>
                  <a:lnTo>
                    <a:pt x="200597" y="53068"/>
                  </a:lnTo>
                  <a:lnTo>
                    <a:pt x="199771" y="53870"/>
                  </a:lnTo>
                  <a:lnTo>
                    <a:pt x="198854" y="57019"/>
                  </a:lnTo>
                  <a:lnTo>
                    <a:pt x="198337" y="67597"/>
                  </a:lnTo>
                  <a:lnTo>
                    <a:pt x="208745" y="100331"/>
                  </a:lnTo>
                  <a:lnTo>
                    <a:pt x="218532" y="130312"/>
                  </a:lnTo>
                  <a:lnTo>
                    <a:pt x="228618" y="165710"/>
                  </a:lnTo>
                  <a:lnTo>
                    <a:pt x="234719" y="201458"/>
                  </a:lnTo>
                  <a:lnTo>
                    <a:pt x="235775" y="231090"/>
                  </a:lnTo>
                  <a:lnTo>
                    <a:pt x="235286" y="265360"/>
                  </a:lnTo>
                  <a:lnTo>
                    <a:pt x="227915" y="296589"/>
                  </a:lnTo>
                  <a:lnTo>
                    <a:pt x="222368" y="310238"/>
                  </a:lnTo>
                  <a:lnTo>
                    <a:pt x="214260" y="319127"/>
                  </a:lnTo>
                  <a:lnTo>
                    <a:pt x="181995" y="334473"/>
                  </a:lnTo>
                  <a:lnTo>
                    <a:pt x="157500" y="340117"/>
                  </a:lnTo>
                  <a:lnTo>
                    <a:pt x="128794" y="339532"/>
                  </a:lnTo>
                  <a:lnTo>
                    <a:pt x="98839" y="333996"/>
                  </a:lnTo>
                  <a:lnTo>
                    <a:pt x="62422" y="324540"/>
                  </a:lnTo>
                  <a:lnTo>
                    <a:pt x="25310" y="311991"/>
                  </a:lnTo>
                  <a:lnTo>
                    <a:pt x="7069" y="301849"/>
                  </a:lnTo>
                  <a:lnTo>
                    <a:pt x="3142" y="296771"/>
                  </a:lnTo>
                  <a:lnTo>
                    <a:pt x="0" y="2891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366"/>
            <p:cNvSpPr/>
            <p:nvPr/>
          </p:nvSpPr>
          <p:spPr>
            <a:xfrm>
              <a:off x="6583688" y="2943090"/>
              <a:ext cx="137152" cy="165382"/>
            </a:xfrm>
            <a:custGeom>
              <a:avLst/>
              <a:gdLst/>
              <a:ahLst/>
              <a:cxnLst/>
              <a:rect l="0" t="0" r="0" b="0"/>
              <a:pathLst>
                <a:path w="137152" h="165382">
                  <a:moveTo>
                    <a:pt x="7612" y="21090"/>
                  </a:moveTo>
                  <a:lnTo>
                    <a:pt x="7612" y="54642"/>
                  </a:lnTo>
                  <a:lnTo>
                    <a:pt x="7612" y="90720"/>
                  </a:lnTo>
                  <a:lnTo>
                    <a:pt x="6765" y="111994"/>
                  </a:lnTo>
                  <a:lnTo>
                    <a:pt x="462" y="148192"/>
                  </a:lnTo>
                  <a:lnTo>
                    <a:pt x="0" y="165381"/>
                  </a:lnTo>
                  <a:lnTo>
                    <a:pt x="838" y="146760"/>
                  </a:lnTo>
                  <a:lnTo>
                    <a:pt x="12989" y="115800"/>
                  </a:lnTo>
                  <a:lnTo>
                    <a:pt x="22910" y="82946"/>
                  </a:lnTo>
                  <a:lnTo>
                    <a:pt x="37069" y="51746"/>
                  </a:lnTo>
                  <a:lnTo>
                    <a:pt x="50934" y="22818"/>
                  </a:lnTo>
                  <a:lnTo>
                    <a:pt x="64286" y="10407"/>
                  </a:lnTo>
                  <a:lnTo>
                    <a:pt x="78967" y="2214"/>
                  </a:lnTo>
                  <a:lnTo>
                    <a:pt x="88996" y="0"/>
                  </a:lnTo>
                  <a:lnTo>
                    <a:pt x="96840" y="1274"/>
                  </a:lnTo>
                  <a:lnTo>
                    <a:pt x="106016" y="6752"/>
                  </a:lnTo>
                  <a:lnTo>
                    <a:pt x="108775" y="8991"/>
                  </a:lnTo>
                  <a:lnTo>
                    <a:pt x="111840" y="15995"/>
                  </a:lnTo>
                  <a:lnTo>
                    <a:pt x="120708" y="53223"/>
                  </a:lnTo>
                  <a:lnTo>
                    <a:pt x="115722" y="89887"/>
                  </a:lnTo>
                  <a:lnTo>
                    <a:pt x="115327" y="121715"/>
                  </a:lnTo>
                  <a:lnTo>
                    <a:pt x="120877" y="143916"/>
                  </a:lnTo>
                  <a:lnTo>
                    <a:pt x="122069" y="146154"/>
                  </a:lnTo>
                  <a:lnTo>
                    <a:pt x="123710" y="147646"/>
                  </a:lnTo>
                  <a:lnTo>
                    <a:pt x="130064" y="152003"/>
                  </a:lnTo>
                  <a:lnTo>
                    <a:pt x="137151" y="1582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367"/>
            <p:cNvSpPr/>
            <p:nvPr/>
          </p:nvSpPr>
          <p:spPr>
            <a:xfrm>
              <a:off x="6387195" y="2979419"/>
              <a:ext cx="150184" cy="143142"/>
            </a:xfrm>
            <a:custGeom>
              <a:avLst/>
              <a:gdLst/>
              <a:ahLst/>
              <a:cxnLst/>
              <a:rect l="0" t="0" r="0" b="0"/>
              <a:pathLst>
                <a:path w="150184" h="143142">
                  <a:moveTo>
                    <a:pt x="105044" y="0"/>
                  </a:moveTo>
                  <a:lnTo>
                    <a:pt x="100999" y="0"/>
                  </a:lnTo>
                  <a:lnTo>
                    <a:pt x="68945" y="9407"/>
                  </a:lnTo>
                  <a:lnTo>
                    <a:pt x="43591" y="31306"/>
                  </a:lnTo>
                  <a:lnTo>
                    <a:pt x="19466" y="56836"/>
                  </a:lnTo>
                  <a:lnTo>
                    <a:pt x="2042" y="93284"/>
                  </a:lnTo>
                  <a:lnTo>
                    <a:pt x="0" y="103831"/>
                  </a:lnTo>
                  <a:lnTo>
                    <a:pt x="1348" y="114163"/>
                  </a:lnTo>
                  <a:lnTo>
                    <a:pt x="4771" y="123553"/>
                  </a:lnTo>
                  <a:lnTo>
                    <a:pt x="9113" y="130548"/>
                  </a:lnTo>
                  <a:lnTo>
                    <a:pt x="20364" y="139247"/>
                  </a:lnTo>
                  <a:lnTo>
                    <a:pt x="38467" y="143141"/>
                  </a:lnTo>
                  <a:lnTo>
                    <a:pt x="67340" y="138373"/>
                  </a:lnTo>
                  <a:lnTo>
                    <a:pt x="101051" y="126826"/>
                  </a:lnTo>
                  <a:lnTo>
                    <a:pt x="132857" y="101139"/>
                  </a:lnTo>
                  <a:lnTo>
                    <a:pt x="144142" y="86224"/>
                  </a:lnTo>
                  <a:lnTo>
                    <a:pt x="148802" y="67035"/>
                  </a:lnTo>
                  <a:lnTo>
                    <a:pt x="150183" y="49308"/>
                  </a:lnTo>
                  <a:lnTo>
                    <a:pt x="148249" y="40824"/>
                  </a:lnTo>
                  <a:lnTo>
                    <a:pt x="143720" y="33384"/>
                  </a:lnTo>
                  <a:lnTo>
                    <a:pt x="131650" y="20522"/>
                  </a:lnTo>
                  <a:lnTo>
                    <a:pt x="122232" y="13919"/>
                  </a:lnTo>
                  <a:lnTo>
                    <a:pt x="7456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368"/>
            <p:cNvSpPr/>
            <p:nvPr/>
          </p:nvSpPr>
          <p:spPr>
            <a:xfrm>
              <a:off x="6317323" y="2895600"/>
              <a:ext cx="30138" cy="236220"/>
            </a:xfrm>
            <a:custGeom>
              <a:avLst/>
              <a:gdLst/>
              <a:ahLst/>
              <a:cxnLst/>
              <a:rect l="0" t="0" r="0" b="0"/>
              <a:pathLst>
                <a:path w="30138" h="236220">
                  <a:moveTo>
                    <a:pt x="30137" y="0"/>
                  </a:moveTo>
                  <a:lnTo>
                    <a:pt x="26091" y="4045"/>
                  </a:lnTo>
                  <a:lnTo>
                    <a:pt x="24105" y="8289"/>
                  </a:lnTo>
                  <a:lnTo>
                    <a:pt x="22656" y="39496"/>
                  </a:lnTo>
                  <a:lnTo>
                    <a:pt x="20300" y="61373"/>
                  </a:lnTo>
                  <a:lnTo>
                    <a:pt x="15964" y="95566"/>
                  </a:lnTo>
                  <a:lnTo>
                    <a:pt x="11168" y="124930"/>
                  </a:lnTo>
                  <a:lnTo>
                    <a:pt x="7199" y="159109"/>
                  </a:lnTo>
                  <a:lnTo>
                    <a:pt x="817" y="193955"/>
                  </a:lnTo>
                  <a:lnTo>
                    <a:pt x="0" y="206293"/>
                  </a:lnTo>
                  <a:lnTo>
                    <a:pt x="2068" y="212476"/>
                  </a:lnTo>
                  <a:lnTo>
                    <a:pt x="4962" y="218047"/>
                  </a:lnTo>
                  <a:lnTo>
                    <a:pt x="7437" y="225943"/>
                  </a:lnTo>
                  <a:lnTo>
                    <a:pt x="14896" y="2362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369"/>
            <p:cNvSpPr/>
            <p:nvPr/>
          </p:nvSpPr>
          <p:spPr>
            <a:xfrm>
              <a:off x="6096170" y="2982946"/>
              <a:ext cx="121750" cy="148492"/>
            </a:xfrm>
            <a:custGeom>
              <a:avLst/>
              <a:gdLst/>
              <a:ahLst/>
              <a:cxnLst/>
              <a:rect l="0" t="0" r="0" b="0"/>
              <a:pathLst>
                <a:path w="121750" h="148492">
                  <a:moveTo>
                    <a:pt x="7449" y="65054"/>
                  </a:moveTo>
                  <a:lnTo>
                    <a:pt x="7449" y="71614"/>
                  </a:lnTo>
                  <a:lnTo>
                    <a:pt x="8296" y="71967"/>
                  </a:lnTo>
                  <a:lnTo>
                    <a:pt x="18056" y="72580"/>
                  </a:lnTo>
                  <a:lnTo>
                    <a:pt x="54348" y="58804"/>
                  </a:lnTo>
                  <a:lnTo>
                    <a:pt x="70838" y="51621"/>
                  </a:lnTo>
                  <a:lnTo>
                    <a:pt x="93706" y="32005"/>
                  </a:lnTo>
                  <a:lnTo>
                    <a:pt x="96586" y="26941"/>
                  </a:lnTo>
                  <a:lnTo>
                    <a:pt x="98434" y="16791"/>
                  </a:lnTo>
                  <a:lnTo>
                    <a:pt x="96429" y="11713"/>
                  </a:lnTo>
                  <a:lnTo>
                    <a:pt x="94710" y="9173"/>
                  </a:lnTo>
                  <a:lnTo>
                    <a:pt x="92716" y="7480"/>
                  </a:lnTo>
                  <a:lnTo>
                    <a:pt x="80966" y="494"/>
                  </a:lnTo>
                  <a:lnTo>
                    <a:pt x="77627" y="0"/>
                  </a:lnTo>
                  <a:lnTo>
                    <a:pt x="69401" y="1710"/>
                  </a:lnTo>
                  <a:lnTo>
                    <a:pt x="42213" y="17798"/>
                  </a:lnTo>
                  <a:lnTo>
                    <a:pt x="17504" y="40120"/>
                  </a:lnTo>
                  <a:lnTo>
                    <a:pt x="6383" y="59077"/>
                  </a:lnTo>
                  <a:lnTo>
                    <a:pt x="1771" y="76735"/>
                  </a:lnTo>
                  <a:lnTo>
                    <a:pt x="0" y="110660"/>
                  </a:lnTo>
                  <a:lnTo>
                    <a:pt x="2163" y="117214"/>
                  </a:lnTo>
                  <a:lnTo>
                    <a:pt x="14495" y="132366"/>
                  </a:lnTo>
                  <a:lnTo>
                    <a:pt x="21306" y="137303"/>
                  </a:lnTo>
                  <a:lnTo>
                    <a:pt x="46097" y="146938"/>
                  </a:lnTo>
                  <a:lnTo>
                    <a:pt x="70023" y="148491"/>
                  </a:lnTo>
                  <a:lnTo>
                    <a:pt x="87702" y="144715"/>
                  </a:lnTo>
                  <a:lnTo>
                    <a:pt x="111737" y="133420"/>
                  </a:lnTo>
                  <a:lnTo>
                    <a:pt x="121749" y="12601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370"/>
            <p:cNvSpPr/>
            <p:nvPr/>
          </p:nvSpPr>
          <p:spPr>
            <a:xfrm>
              <a:off x="5775960" y="2712719"/>
              <a:ext cx="251460" cy="358141"/>
            </a:xfrm>
            <a:custGeom>
              <a:avLst/>
              <a:gdLst/>
              <a:ahLst/>
              <a:cxnLst/>
              <a:rect l="0" t="0" r="0" b="0"/>
              <a:pathLst>
                <a:path w="251460" h="358141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7" y="6032"/>
                  </a:lnTo>
                  <a:lnTo>
                    <a:pt x="14650" y="11352"/>
                  </a:lnTo>
                  <a:lnTo>
                    <a:pt x="32326" y="25275"/>
                  </a:lnTo>
                  <a:lnTo>
                    <a:pt x="65325" y="55463"/>
                  </a:lnTo>
                  <a:lnTo>
                    <a:pt x="103026" y="87150"/>
                  </a:lnTo>
                  <a:lnTo>
                    <a:pt x="125807" y="106836"/>
                  </a:lnTo>
                  <a:lnTo>
                    <a:pt x="147831" y="131254"/>
                  </a:lnTo>
                  <a:lnTo>
                    <a:pt x="161864" y="142090"/>
                  </a:lnTo>
                  <a:lnTo>
                    <a:pt x="185293" y="175627"/>
                  </a:lnTo>
                  <a:lnTo>
                    <a:pt x="193943" y="192397"/>
                  </a:lnTo>
                  <a:lnTo>
                    <a:pt x="203906" y="228563"/>
                  </a:lnTo>
                  <a:lnTo>
                    <a:pt x="207454" y="243829"/>
                  </a:lnTo>
                  <a:lnTo>
                    <a:pt x="211610" y="259077"/>
                  </a:lnTo>
                  <a:lnTo>
                    <a:pt x="213257" y="294640"/>
                  </a:lnTo>
                  <a:lnTo>
                    <a:pt x="214186" y="314114"/>
                  </a:lnTo>
                  <a:lnTo>
                    <a:pt x="219386" y="329249"/>
                  </a:lnTo>
                  <a:lnTo>
                    <a:pt x="221118" y="337680"/>
                  </a:lnTo>
                  <a:lnTo>
                    <a:pt x="224710" y="344249"/>
                  </a:lnTo>
                  <a:lnTo>
                    <a:pt x="229129" y="347733"/>
                  </a:lnTo>
                  <a:lnTo>
                    <a:pt x="233915" y="350128"/>
                  </a:lnTo>
                  <a:lnTo>
                    <a:pt x="241369" y="355390"/>
                  </a:lnTo>
                  <a:lnTo>
                    <a:pt x="251459" y="358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371"/>
            <p:cNvSpPr/>
            <p:nvPr/>
          </p:nvSpPr>
          <p:spPr>
            <a:xfrm>
              <a:off x="5295900" y="2987040"/>
              <a:ext cx="670561" cy="106676"/>
            </a:xfrm>
            <a:custGeom>
              <a:avLst/>
              <a:gdLst/>
              <a:ahLst/>
              <a:cxnLst/>
              <a:rect l="0" t="0" r="0" b="0"/>
              <a:pathLst>
                <a:path w="670561" h="106676">
                  <a:moveTo>
                    <a:pt x="0" y="0"/>
                  </a:moveTo>
                  <a:lnTo>
                    <a:pt x="11351" y="0"/>
                  </a:lnTo>
                  <a:lnTo>
                    <a:pt x="15769" y="2257"/>
                  </a:lnTo>
                  <a:lnTo>
                    <a:pt x="18133" y="4045"/>
                  </a:lnTo>
                  <a:lnTo>
                    <a:pt x="25274" y="6031"/>
                  </a:lnTo>
                  <a:lnTo>
                    <a:pt x="38815" y="9406"/>
                  </a:lnTo>
                  <a:lnTo>
                    <a:pt x="73701" y="25504"/>
                  </a:lnTo>
                  <a:lnTo>
                    <a:pt x="108188" y="34088"/>
                  </a:lnTo>
                  <a:lnTo>
                    <a:pt x="141205" y="45860"/>
                  </a:lnTo>
                  <a:lnTo>
                    <a:pt x="174553" y="55907"/>
                  </a:lnTo>
                  <a:lnTo>
                    <a:pt x="205600" y="60808"/>
                  </a:lnTo>
                  <a:lnTo>
                    <a:pt x="238450" y="69051"/>
                  </a:lnTo>
                  <a:lnTo>
                    <a:pt x="273255" y="78832"/>
                  </a:lnTo>
                  <a:lnTo>
                    <a:pt x="304589" y="88071"/>
                  </a:lnTo>
                  <a:lnTo>
                    <a:pt x="337496" y="93032"/>
                  </a:lnTo>
                  <a:lnTo>
                    <a:pt x="372312" y="101914"/>
                  </a:lnTo>
                  <a:lnTo>
                    <a:pt x="403649" y="105738"/>
                  </a:lnTo>
                  <a:lnTo>
                    <a:pt x="436556" y="106493"/>
                  </a:lnTo>
                  <a:lnTo>
                    <a:pt x="471372" y="106643"/>
                  </a:lnTo>
                  <a:lnTo>
                    <a:pt x="508141" y="106675"/>
                  </a:lnTo>
                  <a:lnTo>
                    <a:pt x="519634" y="105831"/>
                  </a:lnTo>
                  <a:lnTo>
                    <a:pt x="556197" y="93499"/>
                  </a:lnTo>
                  <a:lnTo>
                    <a:pt x="571481" y="89792"/>
                  </a:lnTo>
                  <a:lnTo>
                    <a:pt x="607059" y="73563"/>
                  </a:lnTo>
                  <a:lnTo>
                    <a:pt x="644862" y="53494"/>
                  </a:lnTo>
                  <a:lnTo>
                    <a:pt x="657821" y="42866"/>
                  </a:lnTo>
                  <a:lnTo>
                    <a:pt x="660665" y="35702"/>
                  </a:lnTo>
                  <a:lnTo>
                    <a:pt x="661423" y="31421"/>
                  </a:lnTo>
                  <a:lnTo>
                    <a:pt x="662775" y="28567"/>
                  </a:lnTo>
                  <a:lnTo>
                    <a:pt x="664523" y="26665"/>
                  </a:lnTo>
                  <a:lnTo>
                    <a:pt x="666536" y="25396"/>
                  </a:lnTo>
                  <a:lnTo>
                    <a:pt x="667877" y="23704"/>
                  </a:lnTo>
                  <a:lnTo>
                    <a:pt x="669367" y="19566"/>
                  </a:lnTo>
                  <a:lnTo>
                    <a:pt x="6705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6" descr="geotrop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342313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5" descr="grav_ro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4582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capone.mtsu.edu/mtsuvtt/Web%20Pages/Winged%20Elm%20Leavesrscrbrrs302f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9006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http://web.ccsu.edu/faculty/mione/calliantha%20images/758Lea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685800"/>
            <a:ext cx="460057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6" descr="220px-Brunnichia_ovata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35275"/>
            <a:ext cx="38100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8" descr="wally-eberhart-twining-stem-of-a-morning-glory-plant-an-example-of-thigmotropism-ipomoea-purpu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057400"/>
            <a:ext cx="33337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87788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MARTInkShape-Group44"/>
          <p:cNvGrpSpPr/>
          <p:nvPr/>
        </p:nvGrpSpPr>
        <p:grpSpPr>
          <a:xfrm>
            <a:off x="4625340" y="312419"/>
            <a:ext cx="1424941" cy="401902"/>
            <a:chOff x="4625340" y="312419"/>
            <a:chExt cx="1424941" cy="401902"/>
          </a:xfrm>
        </p:grpSpPr>
        <p:sp>
          <p:nvSpPr>
            <p:cNvPr id="5" name="SMARTInkShape-372"/>
            <p:cNvSpPr/>
            <p:nvPr/>
          </p:nvSpPr>
          <p:spPr>
            <a:xfrm>
              <a:off x="4747259" y="312419"/>
              <a:ext cx="22861" cy="388621"/>
            </a:xfrm>
            <a:custGeom>
              <a:avLst/>
              <a:gdLst/>
              <a:ahLst/>
              <a:cxnLst/>
              <a:rect l="0" t="0" r="0" b="0"/>
              <a:pathLst>
                <a:path w="22861" h="388621">
                  <a:moveTo>
                    <a:pt x="22860" y="0"/>
                  </a:moveTo>
                  <a:lnTo>
                    <a:pt x="22860" y="32576"/>
                  </a:lnTo>
                  <a:lnTo>
                    <a:pt x="22860" y="65890"/>
                  </a:lnTo>
                  <a:lnTo>
                    <a:pt x="22860" y="100521"/>
                  </a:lnTo>
                  <a:lnTo>
                    <a:pt x="22860" y="126803"/>
                  </a:lnTo>
                  <a:lnTo>
                    <a:pt x="22860" y="158239"/>
                  </a:lnTo>
                  <a:lnTo>
                    <a:pt x="20603" y="189709"/>
                  </a:lnTo>
                  <a:lnTo>
                    <a:pt x="16777" y="220629"/>
                  </a:lnTo>
                  <a:lnTo>
                    <a:pt x="12255" y="251304"/>
                  </a:lnTo>
                  <a:lnTo>
                    <a:pt x="9680" y="279613"/>
                  </a:lnTo>
                  <a:lnTo>
                    <a:pt x="5973" y="317093"/>
                  </a:lnTo>
                  <a:lnTo>
                    <a:pt x="1180" y="352008"/>
                  </a:lnTo>
                  <a:lnTo>
                    <a:pt x="0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73"/>
            <p:cNvSpPr/>
            <p:nvPr/>
          </p:nvSpPr>
          <p:spPr>
            <a:xfrm>
              <a:off x="4625340" y="472439"/>
              <a:ext cx="297180" cy="91442"/>
            </a:xfrm>
            <a:custGeom>
              <a:avLst/>
              <a:gdLst/>
              <a:ahLst/>
              <a:cxnLst/>
              <a:rect l="0" t="0" r="0" b="0"/>
              <a:pathLst>
                <a:path w="297180" h="91442">
                  <a:moveTo>
                    <a:pt x="0" y="91441"/>
                  </a:moveTo>
                  <a:lnTo>
                    <a:pt x="35391" y="73745"/>
                  </a:lnTo>
                  <a:lnTo>
                    <a:pt x="68044" y="59441"/>
                  </a:lnTo>
                  <a:lnTo>
                    <a:pt x="99371" y="47058"/>
                  </a:lnTo>
                  <a:lnTo>
                    <a:pt x="125445" y="39824"/>
                  </a:lnTo>
                  <a:lnTo>
                    <a:pt x="152273" y="33786"/>
                  </a:lnTo>
                  <a:lnTo>
                    <a:pt x="187263" y="24781"/>
                  </a:lnTo>
                  <a:lnTo>
                    <a:pt x="223219" y="13458"/>
                  </a:lnTo>
                  <a:lnTo>
                    <a:pt x="254851" y="8503"/>
                  </a:lnTo>
                  <a:lnTo>
                    <a:pt x="291414" y="858"/>
                  </a:lnTo>
                  <a:lnTo>
                    <a:pt x="2971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74"/>
            <p:cNvSpPr/>
            <p:nvPr/>
          </p:nvSpPr>
          <p:spPr>
            <a:xfrm>
              <a:off x="4976783" y="495300"/>
              <a:ext cx="165606" cy="212836"/>
            </a:xfrm>
            <a:custGeom>
              <a:avLst/>
              <a:gdLst/>
              <a:ahLst/>
              <a:cxnLst/>
              <a:rect l="0" t="0" r="0" b="0"/>
              <a:pathLst>
                <a:path w="165606" h="212836">
                  <a:moveTo>
                    <a:pt x="128617" y="0"/>
                  </a:moveTo>
                  <a:lnTo>
                    <a:pt x="93720" y="34049"/>
                  </a:lnTo>
                  <a:lnTo>
                    <a:pt x="59455" y="62600"/>
                  </a:lnTo>
                  <a:lnTo>
                    <a:pt x="30288" y="97000"/>
                  </a:lnTo>
                  <a:lnTo>
                    <a:pt x="9601" y="129133"/>
                  </a:lnTo>
                  <a:lnTo>
                    <a:pt x="3754" y="144599"/>
                  </a:lnTo>
                  <a:lnTo>
                    <a:pt x="0" y="175224"/>
                  </a:lnTo>
                  <a:lnTo>
                    <a:pt x="334" y="188790"/>
                  </a:lnTo>
                  <a:lnTo>
                    <a:pt x="3304" y="197642"/>
                  </a:lnTo>
                  <a:lnTo>
                    <a:pt x="9704" y="204398"/>
                  </a:lnTo>
                  <a:lnTo>
                    <a:pt x="13782" y="207385"/>
                  </a:lnTo>
                  <a:lnTo>
                    <a:pt x="25086" y="210704"/>
                  </a:lnTo>
                  <a:lnTo>
                    <a:pt x="48993" y="212835"/>
                  </a:lnTo>
                  <a:lnTo>
                    <a:pt x="64855" y="209159"/>
                  </a:lnTo>
                  <a:lnTo>
                    <a:pt x="90622" y="194248"/>
                  </a:lnTo>
                  <a:lnTo>
                    <a:pt x="128560" y="158899"/>
                  </a:lnTo>
                  <a:lnTo>
                    <a:pt x="148706" y="129318"/>
                  </a:lnTo>
                  <a:lnTo>
                    <a:pt x="161089" y="94971"/>
                  </a:lnTo>
                  <a:lnTo>
                    <a:pt x="165605" y="62504"/>
                  </a:lnTo>
                  <a:lnTo>
                    <a:pt x="165541" y="44390"/>
                  </a:lnTo>
                  <a:lnTo>
                    <a:pt x="160535" y="29145"/>
                  </a:lnTo>
                  <a:lnTo>
                    <a:pt x="148791" y="13193"/>
                  </a:lnTo>
                  <a:lnTo>
                    <a:pt x="143792" y="10096"/>
                  </a:lnTo>
                  <a:lnTo>
                    <a:pt x="136385" y="7946"/>
                  </a:lnTo>
                  <a:lnTo>
                    <a:pt x="128617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75"/>
            <p:cNvSpPr/>
            <p:nvPr/>
          </p:nvSpPr>
          <p:spPr>
            <a:xfrm>
              <a:off x="5234939" y="495300"/>
              <a:ext cx="167154" cy="216344"/>
            </a:xfrm>
            <a:custGeom>
              <a:avLst/>
              <a:gdLst/>
              <a:ahLst/>
              <a:cxnLst/>
              <a:rect l="0" t="0" r="0" b="0"/>
              <a:pathLst>
                <a:path w="167154" h="216344">
                  <a:moveTo>
                    <a:pt x="0" y="38100"/>
                  </a:moveTo>
                  <a:lnTo>
                    <a:pt x="0" y="48705"/>
                  </a:lnTo>
                  <a:lnTo>
                    <a:pt x="2258" y="53538"/>
                  </a:lnTo>
                  <a:lnTo>
                    <a:pt x="4045" y="56012"/>
                  </a:lnTo>
                  <a:lnTo>
                    <a:pt x="6561" y="67584"/>
                  </a:lnTo>
                  <a:lnTo>
                    <a:pt x="7528" y="100700"/>
                  </a:lnTo>
                  <a:lnTo>
                    <a:pt x="8449" y="130710"/>
                  </a:lnTo>
                  <a:lnTo>
                    <a:pt x="15906" y="166115"/>
                  </a:lnTo>
                  <a:lnTo>
                    <a:pt x="24508" y="202679"/>
                  </a:lnTo>
                  <a:lnTo>
                    <a:pt x="26499" y="206239"/>
                  </a:lnTo>
                  <a:lnTo>
                    <a:pt x="37391" y="215295"/>
                  </a:lnTo>
                  <a:lnTo>
                    <a:pt x="41014" y="216343"/>
                  </a:lnTo>
                  <a:lnTo>
                    <a:pt x="44277" y="216195"/>
                  </a:lnTo>
                  <a:lnTo>
                    <a:pt x="74022" y="202919"/>
                  </a:lnTo>
                  <a:lnTo>
                    <a:pt x="108217" y="173284"/>
                  </a:lnTo>
                  <a:lnTo>
                    <a:pt x="131381" y="138306"/>
                  </a:lnTo>
                  <a:lnTo>
                    <a:pt x="150005" y="101042"/>
                  </a:lnTo>
                  <a:lnTo>
                    <a:pt x="162088" y="68971"/>
                  </a:lnTo>
                  <a:lnTo>
                    <a:pt x="167153" y="30984"/>
                  </a:lnTo>
                  <a:lnTo>
                    <a:pt x="165167" y="24213"/>
                  </a:lnTo>
                  <a:lnTo>
                    <a:pt x="162307" y="18381"/>
                  </a:lnTo>
                  <a:lnTo>
                    <a:pt x="159851" y="10338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76"/>
            <p:cNvSpPr/>
            <p:nvPr/>
          </p:nvSpPr>
          <p:spPr>
            <a:xfrm>
              <a:off x="5452912" y="464819"/>
              <a:ext cx="201128" cy="249502"/>
            </a:xfrm>
            <a:custGeom>
              <a:avLst/>
              <a:gdLst/>
              <a:ahLst/>
              <a:cxnLst/>
              <a:rect l="0" t="0" r="0" b="0"/>
              <a:pathLst>
                <a:path w="201128" h="249502">
                  <a:moveTo>
                    <a:pt x="185888" y="0"/>
                  </a:moveTo>
                  <a:lnTo>
                    <a:pt x="181842" y="0"/>
                  </a:lnTo>
                  <a:lnTo>
                    <a:pt x="180651" y="847"/>
                  </a:lnTo>
                  <a:lnTo>
                    <a:pt x="179856" y="2258"/>
                  </a:lnTo>
                  <a:lnTo>
                    <a:pt x="179327" y="4046"/>
                  </a:lnTo>
                  <a:lnTo>
                    <a:pt x="177280" y="5237"/>
                  </a:lnTo>
                  <a:lnTo>
                    <a:pt x="142471" y="14088"/>
                  </a:lnTo>
                  <a:lnTo>
                    <a:pt x="108987" y="31667"/>
                  </a:lnTo>
                  <a:lnTo>
                    <a:pt x="76732" y="56883"/>
                  </a:lnTo>
                  <a:lnTo>
                    <a:pt x="40781" y="91907"/>
                  </a:lnTo>
                  <a:lnTo>
                    <a:pt x="17493" y="122859"/>
                  </a:lnTo>
                  <a:lnTo>
                    <a:pt x="3862" y="158450"/>
                  </a:lnTo>
                  <a:lnTo>
                    <a:pt x="0" y="173716"/>
                  </a:lnTo>
                  <a:lnTo>
                    <a:pt x="2587" y="192677"/>
                  </a:lnTo>
                  <a:lnTo>
                    <a:pt x="9562" y="213159"/>
                  </a:lnTo>
                  <a:lnTo>
                    <a:pt x="21977" y="229481"/>
                  </a:lnTo>
                  <a:lnTo>
                    <a:pt x="37227" y="240056"/>
                  </a:lnTo>
                  <a:lnTo>
                    <a:pt x="57455" y="247705"/>
                  </a:lnTo>
                  <a:lnTo>
                    <a:pt x="80382" y="249501"/>
                  </a:lnTo>
                  <a:lnTo>
                    <a:pt x="118041" y="242952"/>
                  </a:lnTo>
                  <a:lnTo>
                    <a:pt x="154048" y="233505"/>
                  </a:lnTo>
                  <a:lnTo>
                    <a:pt x="190402" y="211864"/>
                  </a:lnTo>
                  <a:lnTo>
                    <a:pt x="201127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77"/>
            <p:cNvSpPr/>
            <p:nvPr/>
          </p:nvSpPr>
          <p:spPr>
            <a:xfrm>
              <a:off x="5791513" y="327753"/>
              <a:ext cx="258768" cy="373287"/>
            </a:xfrm>
            <a:custGeom>
              <a:avLst/>
              <a:gdLst/>
              <a:ahLst/>
              <a:cxnLst/>
              <a:rect l="0" t="0" r="0" b="0"/>
              <a:pathLst>
                <a:path w="258768" h="373287">
                  <a:moveTo>
                    <a:pt x="7306" y="7527"/>
                  </a:moveTo>
                  <a:lnTo>
                    <a:pt x="7306" y="966"/>
                  </a:lnTo>
                  <a:lnTo>
                    <a:pt x="6460" y="613"/>
                  </a:lnTo>
                  <a:lnTo>
                    <a:pt x="746" y="0"/>
                  </a:lnTo>
                  <a:lnTo>
                    <a:pt x="393" y="815"/>
                  </a:lnTo>
                  <a:lnTo>
                    <a:pt x="0" y="3979"/>
                  </a:lnTo>
                  <a:lnTo>
                    <a:pt x="2084" y="8208"/>
                  </a:lnTo>
                  <a:lnTo>
                    <a:pt x="3825" y="10521"/>
                  </a:lnTo>
                  <a:lnTo>
                    <a:pt x="11045" y="46558"/>
                  </a:lnTo>
                  <a:lnTo>
                    <a:pt x="15006" y="83221"/>
                  </a:lnTo>
                  <a:lnTo>
                    <a:pt x="19936" y="118102"/>
                  </a:lnTo>
                  <a:lnTo>
                    <a:pt x="21773" y="156095"/>
                  </a:lnTo>
                  <a:lnTo>
                    <a:pt x="22203" y="184470"/>
                  </a:lnTo>
                  <a:lnTo>
                    <a:pt x="22394" y="211757"/>
                  </a:lnTo>
                  <a:lnTo>
                    <a:pt x="22479" y="237996"/>
                  </a:lnTo>
                  <a:lnTo>
                    <a:pt x="21680" y="275721"/>
                  </a:lnTo>
                  <a:lnTo>
                    <a:pt x="17303" y="307877"/>
                  </a:lnTo>
                  <a:lnTo>
                    <a:pt x="15240" y="345795"/>
                  </a:lnTo>
                  <a:lnTo>
                    <a:pt x="14289" y="349879"/>
                  </a:lnTo>
                  <a:lnTo>
                    <a:pt x="12808" y="352602"/>
                  </a:lnTo>
                  <a:lnTo>
                    <a:pt x="10974" y="354417"/>
                  </a:lnTo>
                  <a:lnTo>
                    <a:pt x="8936" y="358691"/>
                  </a:lnTo>
                  <a:lnTo>
                    <a:pt x="8393" y="361016"/>
                  </a:lnTo>
                  <a:lnTo>
                    <a:pt x="8031" y="361720"/>
                  </a:lnTo>
                  <a:lnTo>
                    <a:pt x="7789" y="361342"/>
                  </a:lnTo>
                  <a:lnTo>
                    <a:pt x="7402" y="358697"/>
                  </a:lnTo>
                  <a:lnTo>
                    <a:pt x="12562" y="344315"/>
                  </a:lnTo>
                  <a:lnTo>
                    <a:pt x="16717" y="308360"/>
                  </a:lnTo>
                  <a:lnTo>
                    <a:pt x="19956" y="283470"/>
                  </a:lnTo>
                  <a:lnTo>
                    <a:pt x="21395" y="252653"/>
                  </a:lnTo>
                  <a:lnTo>
                    <a:pt x="24293" y="223716"/>
                  </a:lnTo>
                  <a:lnTo>
                    <a:pt x="28402" y="196744"/>
                  </a:lnTo>
                  <a:lnTo>
                    <a:pt x="33051" y="170645"/>
                  </a:lnTo>
                  <a:lnTo>
                    <a:pt x="40429" y="136197"/>
                  </a:lnTo>
                  <a:lnTo>
                    <a:pt x="52022" y="112632"/>
                  </a:lnTo>
                  <a:lnTo>
                    <a:pt x="66181" y="98970"/>
                  </a:lnTo>
                  <a:lnTo>
                    <a:pt x="76089" y="94735"/>
                  </a:lnTo>
                  <a:lnTo>
                    <a:pt x="81101" y="93605"/>
                  </a:lnTo>
                  <a:lnTo>
                    <a:pt x="91187" y="94608"/>
                  </a:lnTo>
                  <a:lnTo>
                    <a:pt x="101313" y="98723"/>
                  </a:lnTo>
                  <a:lnTo>
                    <a:pt x="115688" y="110559"/>
                  </a:lnTo>
                  <a:lnTo>
                    <a:pt x="122645" y="119923"/>
                  </a:lnTo>
                  <a:lnTo>
                    <a:pt x="134856" y="157983"/>
                  </a:lnTo>
                  <a:lnTo>
                    <a:pt x="146229" y="194722"/>
                  </a:lnTo>
                  <a:lnTo>
                    <a:pt x="149483" y="222805"/>
                  </a:lnTo>
                  <a:lnTo>
                    <a:pt x="153188" y="249961"/>
                  </a:lnTo>
                  <a:lnTo>
                    <a:pt x="158502" y="276142"/>
                  </a:lnTo>
                  <a:lnTo>
                    <a:pt x="166509" y="301889"/>
                  </a:lnTo>
                  <a:lnTo>
                    <a:pt x="180228" y="320670"/>
                  </a:lnTo>
                  <a:lnTo>
                    <a:pt x="216630" y="346524"/>
                  </a:lnTo>
                  <a:lnTo>
                    <a:pt x="258767" y="37328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 descr="day-n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55663"/>
            <a:ext cx="6019800" cy="516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u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ANd9GcSuAWZGAUs67Q64gUmU_7yih40RedKIHEYOqEZDrRcy0d--wcZH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03214"/>
            <a:ext cx="7391400" cy="55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5" descr="Mu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ANd9GcSuAWZGAUs67Q64gUmU_7yih40RedKIHEYOqEZDrRcy0d--wcZH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97225"/>
            <a:ext cx="48768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9265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741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SMARTInkShape-Group45"/>
          <p:cNvGrpSpPr/>
          <p:nvPr/>
        </p:nvGrpSpPr>
        <p:grpSpPr>
          <a:xfrm>
            <a:off x="1463048" y="2468882"/>
            <a:ext cx="2156208" cy="677682"/>
            <a:chOff x="1463048" y="2468882"/>
            <a:chExt cx="2156208" cy="677682"/>
          </a:xfrm>
        </p:grpSpPr>
        <p:sp>
          <p:nvSpPr>
            <p:cNvPr id="4" name="SMARTInkShape-378"/>
            <p:cNvSpPr/>
            <p:nvPr/>
          </p:nvSpPr>
          <p:spPr>
            <a:xfrm>
              <a:off x="1516379" y="2834943"/>
              <a:ext cx="226927" cy="213058"/>
            </a:xfrm>
            <a:custGeom>
              <a:avLst/>
              <a:gdLst/>
              <a:ahLst/>
              <a:cxnLst/>
              <a:rect l="0" t="0" r="0" b="0"/>
              <a:pathLst>
                <a:path w="226927" h="213058">
                  <a:moveTo>
                    <a:pt x="0" y="75897"/>
                  </a:moveTo>
                  <a:lnTo>
                    <a:pt x="0" y="64545"/>
                  </a:lnTo>
                  <a:lnTo>
                    <a:pt x="4046" y="53718"/>
                  </a:lnTo>
                  <a:lnTo>
                    <a:pt x="10547" y="46848"/>
                  </a:lnTo>
                  <a:lnTo>
                    <a:pt x="47397" y="21159"/>
                  </a:lnTo>
                  <a:lnTo>
                    <a:pt x="84041" y="7467"/>
                  </a:lnTo>
                  <a:lnTo>
                    <a:pt x="109004" y="1999"/>
                  </a:lnTo>
                  <a:lnTo>
                    <a:pt x="146466" y="0"/>
                  </a:lnTo>
                  <a:lnTo>
                    <a:pt x="175594" y="2014"/>
                  </a:lnTo>
                  <a:lnTo>
                    <a:pt x="201761" y="10314"/>
                  </a:lnTo>
                  <a:lnTo>
                    <a:pt x="210463" y="17398"/>
                  </a:lnTo>
                  <a:lnTo>
                    <a:pt x="222948" y="35743"/>
                  </a:lnTo>
                  <a:lnTo>
                    <a:pt x="226926" y="54686"/>
                  </a:lnTo>
                  <a:lnTo>
                    <a:pt x="223341" y="69009"/>
                  </a:lnTo>
                  <a:lnTo>
                    <a:pt x="202508" y="106473"/>
                  </a:lnTo>
                  <a:lnTo>
                    <a:pt x="186909" y="128418"/>
                  </a:lnTo>
                  <a:lnTo>
                    <a:pt x="151927" y="156734"/>
                  </a:lnTo>
                  <a:lnTo>
                    <a:pt x="116590" y="177409"/>
                  </a:lnTo>
                  <a:lnTo>
                    <a:pt x="80547" y="198840"/>
                  </a:lnTo>
                  <a:lnTo>
                    <a:pt x="55836" y="210599"/>
                  </a:lnTo>
                  <a:lnTo>
                    <a:pt x="45721" y="2130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379"/>
            <p:cNvSpPr/>
            <p:nvPr/>
          </p:nvSpPr>
          <p:spPr>
            <a:xfrm>
              <a:off x="1485900" y="2941319"/>
              <a:ext cx="60960" cy="205245"/>
            </a:xfrm>
            <a:custGeom>
              <a:avLst/>
              <a:gdLst/>
              <a:ahLst/>
              <a:cxnLst/>
              <a:rect l="0" t="0" r="0" b="0"/>
              <a:pathLst>
                <a:path w="60960" h="205245">
                  <a:moveTo>
                    <a:pt x="60959" y="0"/>
                  </a:moveTo>
                  <a:lnTo>
                    <a:pt x="60959" y="8091"/>
                  </a:lnTo>
                  <a:lnTo>
                    <a:pt x="58702" y="14321"/>
                  </a:lnTo>
                  <a:lnTo>
                    <a:pt x="56914" y="17167"/>
                  </a:lnTo>
                  <a:lnTo>
                    <a:pt x="47465" y="53759"/>
                  </a:lnTo>
                  <a:lnTo>
                    <a:pt x="35455" y="89091"/>
                  </a:lnTo>
                  <a:lnTo>
                    <a:pt x="25379" y="121456"/>
                  </a:lnTo>
                  <a:lnTo>
                    <a:pt x="17493" y="152309"/>
                  </a:lnTo>
                  <a:lnTo>
                    <a:pt x="13650" y="172976"/>
                  </a:lnTo>
                  <a:lnTo>
                    <a:pt x="5891" y="197251"/>
                  </a:lnTo>
                  <a:lnTo>
                    <a:pt x="344" y="205244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380"/>
            <p:cNvSpPr/>
            <p:nvPr/>
          </p:nvSpPr>
          <p:spPr>
            <a:xfrm>
              <a:off x="2354579" y="2468882"/>
              <a:ext cx="159121" cy="182878"/>
            </a:xfrm>
            <a:custGeom>
              <a:avLst/>
              <a:gdLst/>
              <a:ahLst/>
              <a:cxnLst/>
              <a:rect l="0" t="0" r="0" b="0"/>
              <a:pathLst>
                <a:path w="159121" h="182878">
                  <a:moveTo>
                    <a:pt x="129540" y="7618"/>
                  </a:moveTo>
                  <a:lnTo>
                    <a:pt x="129540" y="311"/>
                  </a:lnTo>
                  <a:lnTo>
                    <a:pt x="93495" y="0"/>
                  </a:lnTo>
                  <a:lnTo>
                    <a:pt x="62485" y="8287"/>
                  </a:lnTo>
                  <a:lnTo>
                    <a:pt x="32872" y="22916"/>
                  </a:lnTo>
                  <a:lnTo>
                    <a:pt x="29535" y="25437"/>
                  </a:lnTo>
                  <a:lnTo>
                    <a:pt x="25827" y="32753"/>
                  </a:lnTo>
                  <a:lnTo>
                    <a:pt x="24838" y="37074"/>
                  </a:lnTo>
                  <a:lnTo>
                    <a:pt x="25026" y="39955"/>
                  </a:lnTo>
                  <a:lnTo>
                    <a:pt x="25997" y="41876"/>
                  </a:lnTo>
                  <a:lnTo>
                    <a:pt x="44869" y="56099"/>
                  </a:lnTo>
                  <a:lnTo>
                    <a:pt x="80370" y="64576"/>
                  </a:lnTo>
                  <a:lnTo>
                    <a:pt x="118241" y="78832"/>
                  </a:lnTo>
                  <a:lnTo>
                    <a:pt x="149760" y="100547"/>
                  </a:lnTo>
                  <a:lnTo>
                    <a:pt x="153181" y="104284"/>
                  </a:lnTo>
                  <a:lnTo>
                    <a:pt x="156981" y="112951"/>
                  </a:lnTo>
                  <a:lnTo>
                    <a:pt x="159120" y="123306"/>
                  </a:lnTo>
                  <a:lnTo>
                    <a:pt x="155709" y="135781"/>
                  </a:lnTo>
                  <a:lnTo>
                    <a:pt x="147097" y="143037"/>
                  </a:lnTo>
                  <a:lnTo>
                    <a:pt x="112756" y="157248"/>
                  </a:lnTo>
                  <a:lnTo>
                    <a:pt x="75393" y="167592"/>
                  </a:lnTo>
                  <a:lnTo>
                    <a:pt x="40966" y="175244"/>
                  </a:lnTo>
                  <a:lnTo>
                    <a:pt x="0" y="18287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381"/>
            <p:cNvSpPr/>
            <p:nvPr/>
          </p:nvSpPr>
          <p:spPr>
            <a:xfrm>
              <a:off x="2026920" y="2478184"/>
              <a:ext cx="243840" cy="177557"/>
            </a:xfrm>
            <a:custGeom>
              <a:avLst/>
              <a:gdLst/>
              <a:ahLst/>
              <a:cxnLst/>
              <a:rect l="0" t="0" r="0" b="0"/>
              <a:pathLst>
                <a:path w="243840" h="177557">
                  <a:moveTo>
                    <a:pt x="0" y="36416"/>
                  </a:moveTo>
                  <a:lnTo>
                    <a:pt x="0" y="42976"/>
                  </a:lnTo>
                  <a:lnTo>
                    <a:pt x="4045" y="47767"/>
                  </a:lnTo>
                  <a:lnTo>
                    <a:pt x="6031" y="54443"/>
                  </a:lnTo>
                  <a:lnTo>
                    <a:pt x="7480" y="88411"/>
                  </a:lnTo>
                  <a:lnTo>
                    <a:pt x="5320" y="106855"/>
                  </a:lnTo>
                  <a:lnTo>
                    <a:pt x="700" y="142494"/>
                  </a:lnTo>
                  <a:lnTo>
                    <a:pt x="5" y="177556"/>
                  </a:lnTo>
                  <a:lnTo>
                    <a:pt x="0" y="174267"/>
                  </a:lnTo>
                  <a:lnTo>
                    <a:pt x="12150" y="146775"/>
                  </a:lnTo>
                  <a:lnTo>
                    <a:pt x="16017" y="126688"/>
                  </a:lnTo>
                  <a:lnTo>
                    <a:pt x="32286" y="89602"/>
                  </a:lnTo>
                  <a:lnTo>
                    <a:pt x="51654" y="53893"/>
                  </a:lnTo>
                  <a:lnTo>
                    <a:pt x="58517" y="43337"/>
                  </a:lnTo>
                  <a:lnTo>
                    <a:pt x="77582" y="26832"/>
                  </a:lnTo>
                  <a:lnTo>
                    <a:pt x="85563" y="23690"/>
                  </a:lnTo>
                  <a:lnTo>
                    <a:pt x="90062" y="22852"/>
                  </a:lnTo>
                  <a:lnTo>
                    <a:pt x="97318" y="24178"/>
                  </a:lnTo>
                  <a:lnTo>
                    <a:pt x="112921" y="31929"/>
                  </a:lnTo>
                  <a:lnTo>
                    <a:pt x="120178" y="38937"/>
                  </a:lnTo>
                  <a:lnTo>
                    <a:pt x="123298" y="43176"/>
                  </a:lnTo>
                  <a:lnTo>
                    <a:pt x="126766" y="54660"/>
                  </a:lnTo>
                  <a:lnTo>
                    <a:pt x="133564" y="85761"/>
                  </a:lnTo>
                  <a:lnTo>
                    <a:pt x="130237" y="123117"/>
                  </a:lnTo>
                  <a:lnTo>
                    <a:pt x="123040" y="151557"/>
                  </a:lnTo>
                  <a:lnTo>
                    <a:pt x="121820" y="153817"/>
                  </a:lnTo>
                  <a:lnTo>
                    <a:pt x="120160" y="155323"/>
                  </a:lnTo>
                  <a:lnTo>
                    <a:pt x="114401" y="158283"/>
                  </a:lnTo>
                  <a:lnTo>
                    <a:pt x="114329" y="154275"/>
                  </a:lnTo>
                  <a:lnTo>
                    <a:pt x="124908" y="119210"/>
                  </a:lnTo>
                  <a:lnTo>
                    <a:pt x="134708" y="88706"/>
                  </a:lnTo>
                  <a:lnTo>
                    <a:pt x="147055" y="53204"/>
                  </a:lnTo>
                  <a:lnTo>
                    <a:pt x="169632" y="20690"/>
                  </a:lnTo>
                  <a:lnTo>
                    <a:pt x="180272" y="9837"/>
                  </a:lnTo>
                  <a:lnTo>
                    <a:pt x="192925" y="2105"/>
                  </a:lnTo>
                  <a:lnTo>
                    <a:pt x="199480" y="0"/>
                  </a:lnTo>
                  <a:lnTo>
                    <a:pt x="202413" y="285"/>
                  </a:lnTo>
                  <a:lnTo>
                    <a:pt x="207930" y="2860"/>
                  </a:lnTo>
                  <a:lnTo>
                    <a:pt x="215796" y="9069"/>
                  </a:lnTo>
                  <a:lnTo>
                    <a:pt x="223489" y="20316"/>
                  </a:lnTo>
                  <a:lnTo>
                    <a:pt x="227085" y="38419"/>
                  </a:lnTo>
                  <a:lnTo>
                    <a:pt x="228400" y="74779"/>
                  </a:lnTo>
                  <a:lnTo>
                    <a:pt x="226282" y="97454"/>
                  </a:lnTo>
                  <a:lnTo>
                    <a:pt x="219187" y="134814"/>
                  </a:lnTo>
                  <a:lnTo>
                    <a:pt x="217244" y="140114"/>
                  </a:lnTo>
                  <a:lnTo>
                    <a:pt x="216796" y="144495"/>
                  </a:lnTo>
                  <a:lnTo>
                    <a:pt x="220261" y="160391"/>
                  </a:lnTo>
                  <a:lnTo>
                    <a:pt x="221348" y="161399"/>
                  </a:lnTo>
                  <a:lnTo>
                    <a:pt x="222918" y="161225"/>
                  </a:lnTo>
                  <a:lnTo>
                    <a:pt x="224812" y="160261"/>
                  </a:lnTo>
                  <a:lnTo>
                    <a:pt x="243839" y="1583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382"/>
            <p:cNvSpPr/>
            <p:nvPr/>
          </p:nvSpPr>
          <p:spPr>
            <a:xfrm>
              <a:off x="1798504" y="2506980"/>
              <a:ext cx="143060" cy="155776"/>
            </a:xfrm>
            <a:custGeom>
              <a:avLst/>
              <a:gdLst/>
              <a:ahLst/>
              <a:cxnLst/>
              <a:rect l="0" t="0" r="0" b="0"/>
              <a:pathLst>
                <a:path w="143060" h="155776">
                  <a:moveTo>
                    <a:pt x="22675" y="7620"/>
                  </a:moveTo>
                  <a:lnTo>
                    <a:pt x="22675" y="14180"/>
                  </a:lnTo>
                  <a:lnTo>
                    <a:pt x="18630" y="18971"/>
                  </a:lnTo>
                  <a:lnTo>
                    <a:pt x="16644" y="25647"/>
                  </a:lnTo>
                  <a:lnTo>
                    <a:pt x="13268" y="38925"/>
                  </a:lnTo>
                  <a:lnTo>
                    <a:pt x="1916" y="70910"/>
                  </a:lnTo>
                  <a:lnTo>
                    <a:pt x="0" y="106215"/>
                  </a:lnTo>
                  <a:lnTo>
                    <a:pt x="686" y="132018"/>
                  </a:lnTo>
                  <a:lnTo>
                    <a:pt x="3872" y="142212"/>
                  </a:lnTo>
                  <a:lnTo>
                    <a:pt x="6753" y="145608"/>
                  </a:lnTo>
                  <a:lnTo>
                    <a:pt x="24289" y="155550"/>
                  </a:lnTo>
                  <a:lnTo>
                    <a:pt x="34400" y="155775"/>
                  </a:lnTo>
                  <a:lnTo>
                    <a:pt x="57541" y="149021"/>
                  </a:lnTo>
                  <a:lnTo>
                    <a:pt x="78418" y="138687"/>
                  </a:lnTo>
                  <a:lnTo>
                    <a:pt x="92908" y="125947"/>
                  </a:lnTo>
                  <a:lnTo>
                    <a:pt x="116511" y="90344"/>
                  </a:lnTo>
                  <a:lnTo>
                    <a:pt x="131542" y="57240"/>
                  </a:lnTo>
                  <a:lnTo>
                    <a:pt x="141139" y="35828"/>
                  </a:lnTo>
                  <a:lnTo>
                    <a:pt x="143059" y="25519"/>
                  </a:lnTo>
                  <a:lnTo>
                    <a:pt x="141655" y="17551"/>
                  </a:lnTo>
                  <a:lnTo>
                    <a:pt x="136104" y="8304"/>
                  </a:lnTo>
                  <a:lnTo>
                    <a:pt x="12935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383"/>
            <p:cNvSpPr/>
            <p:nvPr/>
          </p:nvSpPr>
          <p:spPr>
            <a:xfrm>
              <a:off x="1463048" y="2481143"/>
              <a:ext cx="243832" cy="216188"/>
            </a:xfrm>
            <a:custGeom>
              <a:avLst/>
              <a:gdLst/>
              <a:ahLst/>
              <a:cxnLst/>
              <a:rect l="0" t="0" r="0" b="0"/>
              <a:pathLst>
                <a:path w="243832" h="216188">
                  <a:moveTo>
                    <a:pt x="15231" y="48697"/>
                  </a:moveTo>
                  <a:lnTo>
                    <a:pt x="12974" y="81831"/>
                  </a:lnTo>
                  <a:lnTo>
                    <a:pt x="8671" y="114226"/>
                  </a:lnTo>
                  <a:lnTo>
                    <a:pt x="7821" y="148001"/>
                  </a:lnTo>
                  <a:lnTo>
                    <a:pt x="5395" y="181891"/>
                  </a:lnTo>
                  <a:lnTo>
                    <a:pt x="0" y="216187"/>
                  </a:lnTo>
                  <a:lnTo>
                    <a:pt x="2250" y="182057"/>
                  </a:lnTo>
                  <a:lnTo>
                    <a:pt x="10598" y="144466"/>
                  </a:lnTo>
                  <a:lnTo>
                    <a:pt x="17904" y="110469"/>
                  </a:lnTo>
                  <a:lnTo>
                    <a:pt x="29476" y="77630"/>
                  </a:lnTo>
                  <a:lnTo>
                    <a:pt x="43320" y="43123"/>
                  </a:lnTo>
                  <a:lnTo>
                    <a:pt x="66385" y="13741"/>
                  </a:lnTo>
                  <a:lnTo>
                    <a:pt x="76349" y="7760"/>
                  </a:lnTo>
                  <a:lnTo>
                    <a:pt x="95529" y="3607"/>
                  </a:lnTo>
                  <a:lnTo>
                    <a:pt x="101155" y="3257"/>
                  </a:lnTo>
                  <a:lnTo>
                    <a:pt x="108735" y="7617"/>
                  </a:lnTo>
                  <a:lnTo>
                    <a:pt x="116902" y="15199"/>
                  </a:lnTo>
                  <a:lnTo>
                    <a:pt x="126260" y="29834"/>
                  </a:lnTo>
                  <a:lnTo>
                    <a:pt x="133548" y="50728"/>
                  </a:lnTo>
                  <a:lnTo>
                    <a:pt x="136440" y="87699"/>
                  </a:lnTo>
                  <a:lnTo>
                    <a:pt x="136941" y="117544"/>
                  </a:lnTo>
                  <a:lnTo>
                    <a:pt x="137110" y="149879"/>
                  </a:lnTo>
                  <a:lnTo>
                    <a:pt x="129844" y="187873"/>
                  </a:lnTo>
                  <a:lnTo>
                    <a:pt x="129559" y="192985"/>
                  </a:lnTo>
                  <a:lnTo>
                    <a:pt x="130380" y="166607"/>
                  </a:lnTo>
                  <a:lnTo>
                    <a:pt x="135563" y="137087"/>
                  </a:lnTo>
                  <a:lnTo>
                    <a:pt x="138939" y="108753"/>
                  </a:lnTo>
                  <a:lnTo>
                    <a:pt x="145301" y="78909"/>
                  </a:lnTo>
                  <a:lnTo>
                    <a:pt x="155036" y="42529"/>
                  </a:lnTo>
                  <a:lnTo>
                    <a:pt x="160722" y="17814"/>
                  </a:lnTo>
                  <a:lnTo>
                    <a:pt x="177049" y="1052"/>
                  </a:lnTo>
                  <a:lnTo>
                    <a:pt x="179836" y="0"/>
                  </a:lnTo>
                  <a:lnTo>
                    <a:pt x="182541" y="146"/>
                  </a:lnTo>
                  <a:lnTo>
                    <a:pt x="211238" y="13417"/>
                  </a:lnTo>
                  <a:lnTo>
                    <a:pt x="214482" y="16710"/>
                  </a:lnTo>
                  <a:lnTo>
                    <a:pt x="224162" y="43052"/>
                  </a:lnTo>
                  <a:lnTo>
                    <a:pt x="227717" y="78030"/>
                  </a:lnTo>
                  <a:lnTo>
                    <a:pt x="228419" y="115294"/>
                  </a:lnTo>
                  <a:lnTo>
                    <a:pt x="228569" y="149032"/>
                  </a:lnTo>
                  <a:lnTo>
                    <a:pt x="228589" y="171485"/>
                  </a:lnTo>
                  <a:lnTo>
                    <a:pt x="230848" y="177494"/>
                  </a:lnTo>
                  <a:lnTo>
                    <a:pt x="232636" y="180281"/>
                  </a:lnTo>
                  <a:lnTo>
                    <a:pt x="234674" y="182140"/>
                  </a:lnTo>
                  <a:lnTo>
                    <a:pt x="243831" y="18585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384"/>
            <p:cNvSpPr/>
            <p:nvPr/>
          </p:nvSpPr>
          <p:spPr>
            <a:xfrm>
              <a:off x="1741888" y="3002280"/>
              <a:ext cx="134856" cy="142837"/>
            </a:xfrm>
            <a:custGeom>
              <a:avLst/>
              <a:gdLst/>
              <a:ahLst/>
              <a:cxnLst/>
              <a:rect l="0" t="0" r="0" b="0"/>
              <a:pathLst>
                <a:path w="134856" h="142837">
                  <a:moveTo>
                    <a:pt x="86912" y="0"/>
                  </a:moveTo>
                  <a:lnTo>
                    <a:pt x="86912" y="4045"/>
                  </a:lnTo>
                  <a:lnTo>
                    <a:pt x="86065" y="5236"/>
                  </a:lnTo>
                  <a:lnTo>
                    <a:pt x="84654" y="6031"/>
                  </a:lnTo>
                  <a:lnTo>
                    <a:pt x="73914" y="8257"/>
                  </a:lnTo>
                  <a:lnTo>
                    <a:pt x="53708" y="21445"/>
                  </a:lnTo>
                  <a:lnTo>
                    <a:pt x="39399" y="36566"/>
                  </a:lnTo>
                  <a:lnTo>
                    <a:pt x="31082" y="43344"/>
                  </a:lnTo>
                  <a:lnTo>
                    <a:pt x="16132" y="66396"/>
                  </a:lnTo>
                  <a:lnTo>
                    <a:pt x="581" y="103112"/>
                  </a:lnTo>
                  <a:lnTo>
                    <a:pt x="0" y="113843"/>
                  </a:lnTo>
                  <a:lnTo>
                    <a:pt x="2564" y="123410"/>
                  </a:lnTo>
                  <a:lnTo>
                    <a:pt x="11109" y="136451"/>
                  </a:lnTo>
                  <a:lnTo>
                    <a:pt x="13517" y="139227"/>
                  </a:lnTo>
                  <a:lnTo>
                    <a:pt x="22965" y="142312"/>
                  </a:lnTo>
                  <a:lnTo>
                    <a:pt x="34784" y="142836"/>
                  </a:lnTo>
                  <a:lnTo>
                    <a:pt x="67322" y="131686"/>
                  </a:lnTo>
                  <a:lnTo>
                    <a:pt x="87034" y="123496"/>
                  </a:lnTo>
                  <a:lnTo>
                    <a:pt x="114533" y="101138"/>
                  </a:lnTo>
                  <a:lnTo>
                    <a:pt x="134698" y="71079"/>
                  </a:lnTo>
                  <a:lnTo>
                    <a:pt x="134855" y="66012"/>
                  </a:lnTo>
                  <a:lnTo>
                    <a:pt x="123479" y="32736"/>
                  </a:lnTo>
                  <a:lnTo>
                    <a:pt x="108143" y="13709"/>
                  </a:lnTo>
                  <a:lnTo>
                    <a:pt x="102152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385"/>
            <p:cNvSpPr/>
            <p:nvPr/>
          </p:nvSpPr>
          <p:spPr>
            <a:xfrm>
              <a:off x="1965959" y="2987040"/>
              <a:ext cx="30482" cy="114301"/>
            </a:xfrm>
            <a:custGeom>
              <a:avLst/>
              <a:gdLst/>
              <a:ahLst/>
              <a:cxnLst/>
              <a:rect l="0" t="0" r="0" b="0"/>
              <a:pathLst>
                <a:path w="30482" h="114301">
                  <a:moveTo>
                    <a:pt x="30481" y="0"/>
                  </a:moveTo>
                  <a:lnTo>
                    <a:pt x="30481" y="4045"/>
                  </a:lnTo>
                  <a:lnTo>
                    <a:pt x="21073" y="38357"/>
                  </a:lnTo>
                  <a:lnTo>
                    <a:pt x="17833" y="49220"/>
                  </a:lnTo>
                  <a:lnTo>
                    <a:pt x="11537" y="80235"/>
                  </a:lnTo>
                  <a:lnTo>
                    <a:pt x="1403" y="101062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386"/>
            <p:cNvSpPr/>
            <p:nvPr/>
          </p:nvSpPr>
          <p:spPr>
            <a:xfrm>
              <a:off x="2004059" y="288798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387"/>
            <p:cNvSpPr/>
            <p:nvPr/>
          </p:nvSpPr>
          <p:spPr>
            <a:xfrm>
              <a:off x="2087890" y="2942250"/>
              <a:ext cx="151240" cy="174147"/>
            </a:xfrm>
            <a:custGeom>
              <a:avLst/>
              <a:gdLst/>
              <a:ahLst/>
              <a:cxnLst/>
              <a:rect l="0" t="0" r="0" b="0"/>
              <a:pathLst>
                <a:path w="151240" h="174147">
                  <a:moveTo>
                    <a:pt x="22850" y="44790"/>
                  </a:moveTo>
                  <a:lnTo>
                    <a:pt x="22850" y="78839"/>
                  </a:lnTo>
                  <a:lnTo>
                    <a:pt x="22003" y="108380"/>
                  </a:lnTo>
                  <a:lnTo>
                    <a:pt x="11498" y="142372"/>
                  </a:lnTo>
                  <a:lnTo>
                    <a:pt x="26" y="159041"/>
                  </a:lnTo>
                  <a:lnTo>
                    <a:pt x="0" y="155030"/>
                  </a:lnTo>
                  <a:lnTo>
                    <a:pt x="15428" y="118474"/>
                  </a:lnTo>
                  <a:lnTo>
                    <a:pt x="34039" y="82558"/>
                  </a:lnTo>
                  <a:lnTo>
                    <a:pt x="58545" y="44746"/>
                  </a:lnTo>
                  <a:lnTo>
                    <a:pt x="95462" y="9672"/>
                  </a:lnTo>
                  <a:lnTo>
                    <a:pt x="103946" y="3782"/>
                  </a:lnTo>
                  <a:lnTo>
                    <a:pt x="111386" y="1164"/>
                  </a:lnTo>
                  <a:lnTo>
                    <a:pt x="120337" y="0"/>
                  </a:lnTo>
                  <a:lnTo>
                    <a:pt x="127702" y="1741"/>
                  </a:lnTo>
                  <a:lnTo>
                    <a:pt x="139329" y="9757"/>
                  </a:lnTo>
                  <a:lnTo>
                    <a:pt x="147203" y="21051"/>
                  </a:lnTo>
                  <a:lnTo>
                    <a:pt x="150853" y="39167"/>
                  </a:lnTo>
                  <a:lnTo>
                    <a:pt x="151239" y="68891"/>
                  </a:lnTo>
                  <a:lnTo>
                    <a:pt x="146298" y="104239"/>
                  </a:lnTo>
                  <a:lnTo>
                    <a:pt x="141026" y="135931"/>
                  </a:lnTo>
                  <a:lnTo>
                    <a:pt x="129612" y="173917"/>
                  </a:lnTo>
                  <a:lnTo>
                    <a:pt x="129566" y="174146"/>
                  </a:lnTo>
                  <a:lnTo>
                    <a:pt x="129530" y="1667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388"/>
            <p:cNvSpPr/>
            <p:nvPr/>
          </p:nvSpPr>
          <p:spPr>
            <a:xfrm>
              <a:off x="2346959" y="2788919"/>
              <a:ext cx="60962" cy="304801"/>
            </a:xfrm>
            <a:custGeom>
              <a:avLst/>
              <a:gdLst/>
              <a:ahLst/>
              <a:cxnLst/>
              <a:rect l="0" t="0" r="0" b="0"/>
              <a:pathLst>
                <a:path w="60962" h="304801">
                  <a:moveTo>
                    <a:pt x="60961" y="0"/>
                  </a:moveTo>
                  <a:lnTo>
                    <a:pt x="60961" y="4046"/>
                  </a:lnTo>
                  <a:lnTo>
                    <a:pt x="58703" y="8289"/>
                  </a:lnTo>
                  <a:lnTo>
                    <a:pt x="56915" y="10607"/>
                  </a:lnTo>
                  <a:lnTo>
                    <a:pt x="54929" y="17696"/>
                  </a:lnTo>
                  <a:lnTo>
                    <a:pt x="51222" y="50452"/>
                  </a:lnTo>
                  <a:lnTo>
                    <a:pt x="42762" y="87295"/>
                  </a:lnTo>
                  <a:lnTo>
                    <a:pt x="35437" y="121163"/>
                  </a:lnTo>
                  <a:lnTo>
                    <a:pt x="27904" y="158008"/>
                  </a:lnTo>
                  <a:lnTo>
                    <a:pt x="20310" y="195737"/>
                  </a:lnTo>
                  <a:lnTo>
                    <a:pt x="12697" y="229682"/>
                  </a:lnTo>
                  <a:lnTo>
                    <a:pt x="2258" y="267428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389"/>
            <p:cNvSpPr/>
            <p:nvPr/>
          </p:nvSpPr>
          <p:spPr>
            <a:xfrm>
              <a:off x="2301240" y="2956559"/>
              <a:ext cx="167641" cy="15242"/>
            </a:xfrm>
            <a:custGeom>
              <a:avLst/>
              <a:gdLst/>
              <a:ahLst/>
              <a:cxnLst/>
              <a:rect l="0" t="0" r="0" b="0"/>
              <a:pathLst>
                <a:path w="167641" h="15242">
                  <a:moveTo>
                    <a:pt x="0" y="15241"/>
                  </a:moveTo>
                  <a:lnTo>
                    <a:pt x="33529" y="15241"/>
                  </a:lnTo>
                  <a:lnTo>
                    <a:pt x="68981" y="12983"/>
                  </a:lnTo>
                  <a:lnTo>
                    <a:pt x="101496" y="7480"/>
                  </a:lnTo>
                  <a:lnTo>
                    <a:pt x="138910" y="769"/>
                  </a:lnTo>
                  <a:lnTo>
                    <a:pt x="1676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390"/>
            <p:cNvSpPr/>
            <p:nvPr/>
          </p:nvSpPr>
          <p:spPr>
            <a:xfrm>
              <a:off x="2674619" y="2874284"/>
              <a:ext cx="106547" cy="188957"/>
            </a:xfrm>
            <a:custGeom>
              <a:avLst/>
              <a:gdLst/>
              <a:ahLst/>
              <a:cxnLst/>
              <a:rect l="0" t="0" r="0" b="0"/>
              <a:pathLst>
                <a:path w="106547" h="188957">
                  <a:moveTo>
                    <a:pt x="0" y="105135"/>
                  </a:moveTo>
                  <a:lnTo>
                    <a:pt x="4045" y="109181"/>
                  </a:lnTo>
                  <a:lnTo>
                    <a:pt x="6032" y="113424"/>
                  </a:lnTo>
                  <a:lnTo>
                    <a:pt x="6561" y="115742"/>
                  </a:lnTo>
                  <a:lnTo>
                    <a:pt x="8608" y="117286"/>
                  </a:lnTo>
                  <a:lnTo>
                    <a:pt x="15397" y="119003"/>
                  </a:lnTo>
                  <a:lnTo>
                    <a:pt x="18732" y="118613"/>
                  </a:lnTo>
                  <a:lnTo>
                    <a:pt x="32424" y="114164"/>
                  </a:lnTo>
                  <a:lnTo>
                    <a:pt x="46296" y="110915"/>
                  </a:lnTo>
                  <a:lnTo>
                    <a:pt x="58873" y="104590"/>
                  </a:lnTo>
                  <a:lnTo>
                    <a:pt x="74753" y="90822"/>
                  </a:lnTo>
                  <a:lnTo>
                    <a:pt x="96287" y="56781"/>
                  </a:lnTo>
                  <a:lnTo>
                    <a:pt x="103225" y="41608"/>
                  </a:lnTo>
                  <a:lnTo>
                    <a:pt x="106546" y="11600"/>
                  </a:lnTo>
                  <a:lnTo>
                    <a:pt x="104363" y="6273"/>
                  </a:lnTo>
                  <a:lnTo>
                    <a:pt x="102595" y="3667"/>
                  </a:lnTo>
                  <a:lnTo>
                    <a:pt x="98374" y="772"/>
                  </a:lnTo>
                  <a:lnTo>
                    <a:pt x="96063" y="0"/>
                  </a:lnTo>
                  <a:lnTo>
                    <a:pt x="93675" y="332"/>
                  </a:lnTo>
                  <a:lnTo>
                    <a:pt x="70151" y="13954"/>
                  </a:lnTo>
                  <a:lnTo>
                    <a:pt x="64199" y="19737"/>
                  </a:lnTo>
                  <a:lnTo>
                    <a:pt x="53479" y="39505"/>
                  </a:lnTo>
                  <a:lnTo>
                    <a:pt x="40659" y="74197"/>
                  </a:lnTo>
                  <a:lnTo>
                    <a:pt x="33873" y="92394"/>
                  </a:lnTo>
                  <a:lnTo>
                    <a:pt x="30927" y="128324"/>
                  </a:lnTo>
                  <a:lnTo>
                    <a:pt x="37080" y="163138"/>
                  </a:lnTo>
                  <a:lnTo>
                    <a:pt x="42163" y="173530"/>
                  </a:lnTo>
                  <a:lnTo>
                    <a:pt x="49219" y="182100"/>
                  </a:lnTo>
                  <a:lnTo>
                    <a:pt x="55178" y="185909"/>
                  </a:lnTo>
                  <a:lnTo>
                    <a:pt x="71985" y="188354"/>
                  </a:lnTo>
                  <a:lnTo>
                    <a:pt x="99061" y="18895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391"/>
            <p:cNvSpPr/>
            <p:nvPr/>
          </p:nvSpPr>
          <p:spPr>
            <a:xfrm>
              <a:off x="2491740" y="2933700"/>
              <a:ext cx="144780" cy="158392"/>
            </a:xfrm>
            <a:custGeom>
              <a:avLst/>
              <a:gdLst/>
              <a:ahLst/>
              <a:cxnLst/>
              <a:rect l="0" t="0" r="0" b="0"/>
              <a:pathLst>
                <a:path w="144780" h="158392">
                  <a:moveTo>
                    <a:pt x="144779" y="0"/>
                  </a:moveTo>
                  <a:lnTo>
                    <a:pt x="140734" y="0"/>
                  </a:lnTo>
                  <a:lnTo>
                    <a:pt x="110527" y="6913"/>
                  </a:lnTo>
                  <a:lnTo>
                    <a:pt x="75703" y="11572"/>
                  </a:lnTo>
                  <a:lnTo>
                    <a:pt x="52551" y="20599"/>
                  </a:lnTo>
                  <a:lnTo>
                    <a:pt x="30626" y="37969"/>
                  </a:lnTo>
                  <a:lnTo>
                    <a:pt x="34568" y="42106"/>
                  </a:lnTo>
                  <a:lnTo>
                    <a:pt x="38788" y="44113"/>
                  </a:lnTo>
                  <a:lnTo>
                    <a:pt x="61689" y="53868"/>
                  </a:lnTo>
                  <a:lnTo>
                    <a:pt x="76416" y="63374"/>
                  </a:lnTo>
                  <a:lnTo>
                    <a:pt x="95545" y="81441"/>
                  </a:lnTo>
                  <a:lnTo>
                    <a:pt x="116801" y="112924"/>
                  </a:lnTo>
                  <a:lnTo>
                    <a:pt x="117661" y="116769"/>
                  </a:lnTo>
                  <a:lnTo>
                    <a:pt x="117387" y="120179"/>
                  </a:lnTo>
                  <a:lnTo>
                    <a:pt x="110864" y="135781"/>
                  </a:lnTo>
                  <a:lnTo>
                    <a:pt x="106282" y="140780"/>
                  </a:lnTo>
                  <a:lnTo>
                    <a:pt x="87844" y="149490"/>
                  </a:lnTo>
                  <a:lnTo>
                    <a:pt x="53278" y="158260"/>
                  </a:lnTo>
                  <a:lnTo>
                    <a:pt x="43152" y="158391"/>
                  </a:lnTo>
                  <a:lnTo>
                    <a:pt x="6066" y="147352"/>
                  </a:lnTo>
                  <a:lnTo>
                    <a:pt x="0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392"/>
            <p:cNvSpPr/>
            <p:nvPr/>
          </p:nvSpPr>
          <p:spPr>
            <a:xfrm>
              <a:off x="2918459" y="2758440"/>
              <a:ext cx="76201" cy="266701"/>
            </a:xfrm>
            <a:custGeom>
              <a:avLst/>
              <a:gdLst/>
              <a:ahLst/>
              <a:cxnLst/>
              <a:rect l="0" t="0" r="0" b="0"/>
              <a:pathLst>
                <a:path w="76201" h="266701">
                  <a:moveTo>
                    <a:pt x="76200" y="0"/>
                  </a:moveTo>
                  <a:lnTo>
                    <a:pt x="76200" y="4045"/>
                  </a:lnTo>
                  <a:lnTo>
                    <a:pt x="73943" y="8288"/>
                  </a:lnTo>
                  <a:lnTo>
                    <a:pt x="70117" y="14690"/>
                  </a:lnTo>
                  <a:lnTo>
                    <a:pt x="58288" y="46651"/>
                  </a:lnTo>
                  <a:lnTo>
                    <a:pt x="53471" y="83314"/>
                  </a:lnTo>
                  <a:lnTo>
                    <a:pt x="48394" y="117348"/>
                  </a:lnTo>
                  <a:lnTo>
                    <a:pt x="45666" y="149258"/>
                  </a:lnTo>
                  <a:lnTo>
                    <a:pt x="39872" y="180161"/>
                  </a:lnTo>
                  <a:lnTo>
                    <a:pt x="31946" y="209073"/>
                  </a:lnTo>
                  <a:lnTo>
                    <a:pt x="19042" y="234871"/>
                  </a:lnTo>
                  <a:lnTo>
                    <a:pt x="16083" y="244934"/>
                  </a:lnTo>
                  <a:lnTo>
                    <a:pt x="7285" y="258292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393"/>
            <p:cNvSpPr/>
            <p:nvPr/>
          </p:nvSpPr>
          <p:spPr>
            <a:xfrm>
              <a:off x="3009900" y="2689859"/>
              <a:ext cx="83820" cy="342901"/>
            </a:xfrm>
            <a:custGeom>
              <a:avLst/>
              <a:gdLst/>
              <a:ahLst/>
              <a:cxnLst/>
              <a:rect l="0" t="0" r="0" b="0"/>
              <a:pathLst>
                <a:path w="83820" h="342901">
                  <a:moveTo>
                    <a:pt x="83819" y="0"/>
                  </a:moveTo>
                  <a:lnTo>
                    <a:pt x="82973" y="14691"/>
                  </a:lnTo>
                  <a:lnTo>
                    <a:pt x="73214" y="46652"/>
                  </a:lnTo>
                  <a:lnTo>
                    <a:pt x="63412" y="83315"/>
                  </a:lnTo>
                  <a:lnTo>
                    <a:pt x="55853" y="118196"/>
                  </a:lnTo>
                  <a:lnTo>
                    <a:pt x="47405" y="155342"/>
                  </a:lnTo>
                  <a:lnTo>
                    <a:pt x="35400" y="192313"/>
                  </a:lnTo>
                  <a:lnTo>
                    <a:pt x="26952" y="225092"/>
                  </a:lnTo>
                  <a:lnTo>
                    <a:pt x="23225" y="256254"/>
                  </a:lnTo>
                  <a:lnTo>
                    <a:pt x="14810" y="292608"/>
                  </a:lnTo>
                  <a:lnTo>
                    <a:pt x="9040" y="316597"/>
                  </a:lnTo>
                  <a:lnTo>
                    <a:pt x="7053" y="331559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394"/>
            <p:cNvSpPr/>
            <p:nvPr/>
          </p:nvSpPr>
          <p:spPr>
            <a:xfrm>
              <a:off x="2903219" y="2910840"/>
              <a:ext cx="137162" cy="15241"/>
            </a:xfrm>
            <a:custGeom>
              <a:avLst/>
              <a:gdLst/>
              <a:ahLst/>
              <a:cxnLst/>
              <a:rect l="0" t="0" r="0" b="0"/>
              <a:pathLst>
                <a:path w="137162" h="15241">
                  <a:moveTo>
                    <a:pt x="0" y="15240"/>
                  </a:moveTo>
                  <a:lnTo>
                    <a:pt x="4045" y="15240"/>
                  </a:lnTo>
                  <a:lnTo>
                    <a:pt x="39489" y="3089"/>
                  </a:lnTo>
                  <a:lnTo>
                    <a:pt x="71113" y="610"/>
                  </a:lnTo>
                  <a:lnTo>
                    <a:pt x="102069" y="180"/>
                  </a:lnTo>
                  <a:lnTo>
                    <a:pt x="1371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395"/>
            <p:cNvSpPr/>
            <p:nvPr/>
          </p:nvSpPr>
          <p:spPr>
            <a:xfrm>
              <a:off x="3139440" y="2910840"/>
              <a:ext cx="30480" cy="137161"/>
            </a:xfrm>
            <a:custGeom>
              <a:avLst/>
              <a:gdLst/>
              <a:ahLst/>
              <a:cxnLst/>
              <a:rect l="0" t="0" r="0" b="0"/>
              <a:pathLst>
                <a:path w="30480" h="137161">
                  <a:moveTo>
                    <a:pt x="30479" y="0"/>
                  </a:moveTo>
                  <a:lnTo>
                    <a:pt x="30479" y="4045"/>
                  </a:lnTo>
                  <a:lnTo>
                    <a:pt x="17299" y="40614"/>
                  </a:lnTo>
                  <a:lnTo>
                    <a:pt x="9427" y="76531"/>
                  </a:lnTo>
                  <a:lnTo>
                    <a:pt x="1408" y="110298"/>
                  </a:lnTo>
                  <a:lnTo>
                    <a:pt x="0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396"/>
            <p:cNvSpPr/>
            <p:nvPr/>
          </p:nvSpPr>
          <p:spPr>
            <a:xfrm>
              <a:off x="3177540" y="280415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0"/>
                  </a:moveTo>
                  <a:lnTo>
                    <a:pt x="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397"/>
            <p:cNvSpPr/>
            <p:nvPr/>
          </p:nvSpPr>
          <p:spPr>
            <a:xfrm>
              <a:off x="3216155" y="2910840"/>
              <a:ext cx="220465" cy="121920"/>
            </a:xfrm>
            <a:custGeom>
              <a:avLst/>
              <a:gdLst/>
              <a:ahLst/>
              <a:cxnLst/>
              <a:rect l="0" t="0" r="0" b="0"/>
              <a:pathLst>
                <a:path w="220465" h="121920">
                  <a:moveTo>
                    <a:pt x="136645" y="0"/>
                  </a:moveTo>
                  <a:lnTo>
                    <a:pt x="100599" y="0"/>
                  </a:lnTo>
                  <a:lnTo>
                    <a:pt x="85701" y="4045"/>
                  </a:lnTo>
                  <a:lnTo>
                    <a:pt x="48791" y="24473"/>
                  </a:lnTo>
                  <a:lnTo>
                    <a:pt x="23241" y="41460"/>
                  </a:lnTo>
                  <a:lnTo>
                    <a:pt x="8285" y="61122"/>
                  </a:lnTo>
                  <a:lnTo>
                    <a:pt x="3396" y="71191"/>
                  </a:lnTo>
                  <a:lnTo>
                    <a:pt x="0" y="92484"/>
                  </a:lnTo>
                  <a:lnTo>
                    <a:pt x="1971" y="98395"/>
                  </a:lnTo>
                  <a:lnTo>
                    <a:pt x="3682" y="101156"/>
                  </a:lnTo>
                  <a:lnTo>
                    <a:pt x="5670" y="102997"/>
                  </a:lnTo>
                  <a:lnTo>
                    <a:pt x="10136" y="105043"/>
                  </a:lnTo>
                  <a:lnTo>
                    <a:pt x="17410" y="106195"/>
                  </a:lnTo>
                  <a:lnTo>
                    <a:pt x="44304" y="98327"/>
                  </a:lnTo>
                  <a:lnTo>
                    <a:pt x="70486" y="85417"/>
                  </a:lnTo>
                  <a:lnTo>
                    <a:pt x="103900" y="59167"/>
                  </a:lnTo>
                  <a:lnTo>
                    <a:pt x="109391" y="50003"/>
                  </a:lnTo>
                  <a:lnTo>
                    <a:pt x="115174" y="32580"/>
                  </a:lnTo>
                  <a:lnTo>
                    <a:pt x="118636" y="26333"/>
                  </a:lnTo>
                  <a:lnTo>
                    <a:pt x="121297" y="15722"/>
                  </a:lnTo>
                  <a:lnTo>
                    <a:pt x="121404" y="52034"/>
                  </a:lnTo>
                  <a:lnTo>
                    <a:pt x="121404" y="66405"/>
                  </a:lnTo>
                  <a:lnTo>
                    <a:pt x="125920" y="76362"/>
                  </a:lnTo>
                  <a:lnTo>
                    <a:pt x="150668" y="105208"/>
                  </a:lnTo>
                  <a:lnTo>
                    <a:pt x="169022" y="115651"/>
                  </a:lnTo>
                  <a:lnTo>
                    <a:pt x="186501" y="120062"/>
                  </a:lnTo>
                  <a:lnTo>
                    <a:pt x="220464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98"/>
            <p:cNvSpPr/>
            <p:nvPr/>
          </p:nvSpPr>
          <p:spPr>
            <a:xfrm>
              <a:off x="3512987" y="2903219"/>
              <a:ext cx="106269" cy="129541"/>
            </a:xfrm>
            <a:custGeom>
              <a:avLst/>
              <a:gdLst/>
              <a:ahLst/>
              <a:cxnLst/>
              <a:rect l="0" t="0" r="0" b="0"/>
              <a:pathLst>
                <a:path w="106269" h="129541">
                  <a:moveTo>
                    <a:pt x="83653" y="0"/>
                  </a:moveTo>
                  <a:lnTo>
                    <a:pt x="50621" y="0"/>
                  </a:lnTo>
                  <a:lnTo>
                    <a:pt x="45548" y="2258"/>
                  </a:lnTo>
                  <a:lnTo>
                    <a:pt x="31347" y="10607"/>
                  </a:lnTo>
                  <a:lnTo>
                    <a:pt x="9512" y="16888"/>
                  </a:lnTo>
                  <a:lnTo>
                    <a:pt x="6285" y="18879"/>
                  </a:lnTo>
                  <a:lnTo>
                    <a:pt x="2700" y="23349"/>
                  </a:lnTo>
                  <a:lnTo>
                    <a:pt x="399" y="29072"/>
                  </a:lnTo>
                  <a:lnTo>
                    <a:pt x="0" y="34108"/>
                  </a:lnTo>
                  <a:lnTo>
                    <a:pt x="791" y="35439"/>
                  </a:lnTo>
                  <a:lnTo>
                    <a:pt x="2165" y="36326"/>
                  </a:lnTo>
                  <a:lnTo>
                    <a:pt x="3927" y="36918"/>
                  </a:lnTo>
                  <a:lnTo>
                    <a:pt x="13686" y="43104"/>
                  </a:lnTo>
                  <a:lnTo>
                    <a:pt x="50777" y="52179"/>
                  </a:lnTo>
                  <a:lnTo>
                    <a:pt x="75371" y="59194"/>
                  </a:lnTo>
                  <a:lnTo>
                    <a:pt x="97102" y="71223"/>
                  </a:lnTo>
                  <a:lnTo>
                    <a:pt x="100238" y="74575"/>
                  </a:lnTo>
                  <a:lnTo>
                    <a:pt x="105686" y="88885"/>
                  </a:lnTo>
                  <a:lnTo>
                    <a:pt x="106268" y="94729"/>
                  </a:lnTo>
                  <a:lnTo>
                    <a:pt x="104146" y="99393"/>
                  </a:lnTo>
                  <a:lnTo>
                    <a:pt x="102395" y="101822"/>
                  </a:lnTo>
                  <a:lnTo>
                    <a:pt x="82776" y="114330"/>
                  </a:lnTo>
                  <a:lnTo>
                    <a:pt x="73103" y="118547"/>
                  </a:lnTo>
                  <a:lnTo>
                    <a:pt x="37742" y="121624"/>
                  </a:lnTo>
                  <a:lnTo>
                    <a:pt x="21695" y="122680"/>
                  </a:lnTo>
                  <a:lnTo>
                    <a:pt x="7453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SMARTInkShape-Group46"/>
          <p:cNvGrpSpPr/>
          <p:nvPr/>
        </p:nvGrpSpPr>
        <p:grpSpPr>
          <a:xfrm>
            <a:off x="4207428" y="2392679"/>
            <a:ext cx="2239092" cy="838202"/>
            <a:chOff x="4207428" y="2392679"/>
            <a:chExt cx="2239092" cy="838202"/>
          </a:xfrm>
        </p:grpSpPr>
        <p:sp>
          <p:nvSpPr>
            <p:cNvPr id="26" name="SMARTInkShape-399"/>
            <p:cNvSpPr/>
            <p:nvPr/>
          </p:nvSpPr>
          <p:spPr>
            <a:xfrm>
              <a:off x="4207428" y="2461259"/>
              <a:ext cx="151213" cy="259042"/>
            </a:xfrm>
            <a:custGeom>
              <a:avLst/>
              <a:gdLst/>
              <a:ahLst/>
              <a:cxnLst/>
              <a:rect l="0" t="0" r="0" b="0"/>
              <a:pathLst>
                <a:path w="151213" h="259042">
                  <a:moveTo>
                    <a:pt x="44531" y="0"/>
                  </a:moveTo>
                  <a:lnTo>
                    <a:pt x="44531" y="4046"/>
                  </a:lnTo>
                  <a:lnTo>
                    <a:pt x="37971" y="32564"/>
                  </a:lnTo>
                  <a:lnTo>
                    <a:pt x="36274" y="62219"/>
                  </a:lnTo>
                  <a:lnTo>
                    <a:pt x="30921" y="99811"/>
                  </a:lnTo>
                  <a:lnTo>
                    <a:pt x="27517" y="129763"/>
                  </a:lnTo>
                  <a:lnTo>
                    <a:pt x="21146" y="160086"/>
                  </a:lnTo>
                  <a:lnTo>
                    <a:pt x="11408" y="196628"/>
                  </a:lnTo>
                  <a:lnTo>
                    <a:pt x="4829" y="225477"/>
                  </a:lnTo>
                  <a:lnTo>
                    <a:pt x="594" y="235295"/>
                  </a:lnTo>
                  <a:lnTo>
                    <a:pt x="0" y="238144"/>
                  </a:lnTo>
                  <a:lnTo>
                    <a:pt x="451" y="240889"/>
                  </a:lnTo>
                  <a:lnTo>
                    <a:pt x="6641" y="255658"/>
                  </a:lnTo>
                  <a:lnTo>
                    <a:pt x="8265" y="256799"/>
                  </a:lnTo>
                  <a:lnTo>
                    <a:pt x="13173" y="258066"/>
                  </a:lnTo>
                  <a:lnTo>
                    <a:pt x="47260" y="259041"/>
                  </a:lnTo>
                  <a:lnTo>
                    <a:pt x="76960" y="256818"/>
                  </a:lnTo>
                  <a:lnTo>
                    <a:pt x="114871" y="249673"/>
                  </a:lnTo>
                  <a:lnTo>
                    <a:pt x="142408" y="242095"/>
                  </a:lnTo>
                  <a:lnTo>
                    <a:pt x="151212" y="236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400"/>
            <p:cNvSpPr/>
            <p:nvPr/>
          </p:nvSpPr>
          <p:spPr>
            <a:xfrm>
              <a:off x="4374430" y="2575559"/>
              <a:ext cx="121199" cy="113193"/>
            </a:xfrm>
            <a:custGeom>
              <a:avLst/>
              <a:gdLst/>
              <a:ahLst/>
              <a:cxnLst/>
              <a:rect l="0" t="0" r="0" b="0"/>
              <a:pathLst>
                <a:path w="121199" h="113193">
                  <a:moveTo>
                    <a:pt x="113750" y="0"/>
                  </a:moveTo>
                  <a:lnTo>
                    <a:pt x="79700" y="847"/>
                  </a:lnTo>
                  <a:lnTo>
                    <a:pt x="55194" y="10606"/>
                  </a:lnTo>
                  <a:lnTo>
                    <a:pt x="40049" y="21958"/>
                  </a:lnTo>
                  <a:lnTo>
                    <a:pt x="12288" y="55976"/>
                  </a:lnTo>
                  <a:lnTo>
                    <a:pt x="3629" y="71149"/>
                  </a:lnTo>
                  <a:lnTo>
                    <a:pt x="0" y="96524"/>
                  </a:lnTo>
                  <a:lnTo>
                    <a:pt x="663" y="99910"/>
                  </a:lnTo>
                  <a:lnTo>
                    <a:pt x="1952" y="102167"/>
                  </a:lnTo>
                  <a:lnTo>
                    <a:pt x="14149" y="109834"/>
                  </a:lnTo>
                  <a:lnTo>
                    <a:pt x="23937" y="112977"/>
                  </a:lnTo>
                  <a:lnTo>
                    <a:pt x="46149" y="113192"/>
                  </a:lnTo>
                  <a:lnTo>
                    <a:pt x="83178" y="98847"/>
                  </a:lnTo>
                  <a:lnTo>
                    <a:pt x="98483" y="89119"/>
                  </a:lnTo>
                  <a:lnTo>
                    <a:pt x="114779" y="74707"/>
                  </a:lnTo>
                  <a:lnTo>
                    <a:pt x="118441" y="66788"/>
                  </a:lnTo>
                  <a:lnTo>
                    <a:pt x="121198" y="36961"/>
                  </a:lnTo>
                  <a:lnTo>
                    <a:pt x="119036" y="31103"/>
                  </a:lnTo>
                  <a:lnTo>
                    <a:pt x="117274" y="28355"/>
                  </a:lnTo>
                  <a:lnTo>
                    <a:pt x="94045" y="11031"/>
                  </a:lnTo>
                  <a:lnTo>
                    <a:pt x="85992" y="8631"/>
                  </a:lnTo>
                  <a:lnTo>
                    <a:pt x="7565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401"/>
            <p:cNvSpPr/>
            <p:nvPr/>
          </p:nvSpPr>
          <p:spPr>
            <a:xfrm>
              <a:off x="4549140" y="2530014"/>
              <a:ext cx="99061" cy="136493"/>
            </a:xfrm>
            <a:custGeom>
              <a:avLst/>
              <a:gdLst/>
              <a:ahLst/>
              <a:cxnLst/>
              <a:rect l="0" t="0" r="0" b="0"/>
              <a:pathLst>
                <a:path w="99061" h="136493">
                  <a:moveTo>
                    <a:pt x="0" y="30305"/>
                  </a:moveTo>
                  <a:lnTo>
                    <a:pt x="11351" y="30305"/>
                  </a:lnTo>
                  <a:lnTo>
                    <a:pt x="12647" y="31152"/>
                  </a:lnTo>
                  <a:lnTo>
                    <a:pt x="13512" y="32563"/>
                  </a:lnTo>
                  <a:lnTo>
                    <a:pt x="14471" y="37236"/>
                  </a:lnTo>
                  <a:lnTo>
                    <a:pt x="15138" y="58824"/>
                  </a:lnTo>
                  <a:lnTo>
                    <a:pt x="8670" y="92821"/>
                  </a:lnTo>
                  <a:lnTo>
                    <a:pt x="6980" y="115123"/>
                  </a:lnTo>
                  <a:lnTo>
                    <a:pt x="95" y="136492"/>
                  </a:lnTo>
                  <a:lnTo>
                    <a:pt x="8" y="126336"/>
                  </a:lnTo>
                  <a:lnTo>
                    <a:pt x="2262" y="121528"/>
                  </a:lnTo>
                  <a:lnTo>
                    <a:pt x="4047" y="119060"/>
                  </a:lnTo>
                  <a:lnTo>
                    <a:pt x="6561" y="107497"/>
                  </a:lnTo>
                  <a:lnTo>
                    <a:pt x="11572" y="74384"/>
                  </a:lnTo>
                  <a:lnTo>
                    <a:pt x="23046" y="39967"/>
                  </a:lnTo>
                  <a:lnTo>
                    <a:pt x="38116" y="9882"/>
                  </a:lnTo>
                  <a:lnTo>
                    <a:pt x="43187" y="4295"/>
                  </a:lnTo>
                  <a:lnTo>
                    <a:pt x="48263" y="1812"/>
                  </a:lnTo>
                  <a:lnTo>
                    <a:pt x="59455" y="0"/>
                  </a:lnTo>
                  <a:lnTo>
                    <a:pt x="68604" y="3922"/>
                  </a:lnTo>
                  <a:lnTo>
                    <a:pt x="71136" y="5943"/>
                  </a:lnTo>
                  <a:lnTo>
                    <a:pt x="79578" y="21787"/>
                  </a:lnTo>
                  <a:lnTo>
                    <a:pt x="82982" y="40790"/>
                  </a:lnTo>
                  <a:lnTo>
                    <a:pt x="84418" y="55802"/>
                  </a:lnTo>
                  <a:lnTo>
                    <a:pt x="90954" y="89013"/>
                  </a:lnTo>
                  <a:lnTo>
                    <a:pt x="91411" y="104868"/>
                  </a:lnTo>
                  <a:lnTo>
                    <a:pt x="99060" y="1141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402"/>
            <p:cNvSpPr/>
            <p:nvPr/>
          </p:nvSpPr>
          <p:spPr>
            <a:xfrm>
              <a:off x="4709159" y="2514608"/>
              <a:ext cx="185929" cy="297029"/>
            </a:xfrm>
            <a:custGeom>
              <a:avLst/>
              <a:gdLst/>
              <a:ahLst/>
              <a:cxnLst/>
              <a:rect l="0" t="0" r="0" b="0"/>
              <a:pathLst>
                <a:path w="185929" h="297029">
                  <a:moveTo>
                    <a:pt x="76200" y="7611"/>
                  </a:moveTo>
                  <a:lnTo>
                    <a:pt x="76200" y="85"/>
                  </a:lnTo>
                  <a:lnTo>
                    <a:pt x="65595" y="0"/>
                  </a:lnTo>
                  <a:lnTo>
                    <a:pt x="54243" y="8084"/>
                  </a:lnTo>
                  <a:lnTo>
                    <a:pt x="31817" y="29255"/>
                  </a:lnTo>
                  <a:lnTo>
                    <a:pt x="13041" y="65088"/>
                  </a:lnTo>
                  <a:lnTo>
                    <a:pt x="5181" y="80992"/>
                  </a:lnTo>
                  <a:lnTo>
                    <a:pt x="4301" y="85318"/>
                  </a:lnTo>
                  <a:lnTo>
                    <a:pt x="4561" y="89049"/>
                  </a:lnTo>
                  <a:lnTo>
                    <a:pt x="7107" y="95453"/>
                  </a:lnTo>
                  <a:lnTo>
                    <a:pt x="18047" y="109072"/>
                  </a:lnTo>
                  <a:lnTo>
                    <a:pt x="22979" y="111971"/>
                  </a:lnTo>
                  <a:lnTo>
                    <a:pt x="25480" y="112745"/>
                  </a:lnTo>
                  <a:lnTo>
                    <a:pt x="32773" y="111346"/>
                  </a:lnTo>
                  <a:lnTo>
                    <a:pt x="44142" y="105799"/>
                  </a:lnTo>
                  <a:lnTo>
                    <a:pt x="78399" y="81256"/>
                  </a:lnTo>
                  <a:lnTo>
                    <a:pt x="86259" y="69602"/>
                  </a:lnTo>
                  <a:lnTo>
                    <a:pt x="97866" y="43264"/>
                  </a:lnTo>
                  <a:lnTo>
                    <a:pt x="99029" y="30920"/>
                  </a:lnTo>
                  <a:lnTo>
                    <a:pt x="99060" y="55914"/>
                  </a:lnTo>
                  <a:lnTo>
                    <a:pt x="114498" y="91631"/>
                  </a:lnTo>
                  <a:lnTo>
                    <a:pt x="124237" y="106731"/>
                  </a:lnTo>
                  <a:lnTo>
                    <a:pt x="152604" y="139414"/>
                  </a:lnTo>
                  <a:lnTo>
                    <a:pt x="171744" y="170313"/>
                  </a:lnTo>
                  <a:lnTo>
                    <a:pt x="185292" y="206084"/>
                  </a:lnTo>
                  <a:lnTo>
                    <a:pt x="185928" y="218871"/>
                  </a:lnTo>
                  <a:lnTo>
                    <a:pt x="179437" y="240876"/>
                  </a:lnTo>
                  <a:lnTo>
                    <a:pt x="172453" y="256409"/>
                  </a:lnTo>
                  <a:lnTo>
                    <a:pt x="156931" y="271735"/>
                  </a:lnTo>
                  <a:lnTo>
                    <a:pt x="134167" y="286001"/>
                  </a:lnTo>
                  <a:lnTo>
                    <a:pt x="112567" y="293485"/>
                  </a:lnTo>
                  <a:lnTo>
                    <a:pt x="77614" y="296443"/>
                  </a:lnTo>
                  <a:lnTo>
                    <a:pt x="46000" y="297028"/>
                  </a:lnTo>
                  <a:lnTo>
                    <a:pt x="26988" y="293084"/>
                  </a:lnTo>
                  <a:lnTo>
                    <a:pt x="10631" y="286553"/>
                  </a:lnTo>
                  <a:lnTo>
                    <a:pt x="4725" y="281728"/>
                  </a:lnTo>
                  <a:lnTo>
                    <a:pt x="0" y="2743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403"/>
            <p:cNvSpPr/>
            <p:nvPr/>
          </p:nvSpPr>
          <p:spPr>
            <a:xfrm>
              <a:off x="5078470" y="2453640"/>
              <a:ext cx="277875" cy="204801"/>
            </a:xfrm>
            <a:custGeom>
              <a:avLst/>
              <a:gdLst/>
              <a:ahLst/>
              <a:cxnLst/>
              <a:rect l="0" t="0" r="0" b="0"/>
              <a:pathLst>
                <a:path w="277875" h="204801">
                  <a:moveTo>
                    <a:pt x="80269" y="45719"/>
                  </a:moveTo>
                  <a:lnTo>
                    <a:pt x="76224" y="45719"/>
                  </a:lnTo>
                  <a:lnTo>
                    <a:pt x="75033" y="47413"/>
                  </a:lnTo>
                  <a:lnTo>
                    <a:pt x="64500" y="78854"/>
                  </a:lnTo>
                  <a:lnTo>
                    <a:pt x="51413" y="115496"/>
                  </a:lnTo>
                  <a:lnTo>
                    <a:pt x="33866" y="150880"/>
                  </a:lnTo>
                  <a:lnTo>
                    <a:pt x="15143" y="184216"/>
                  </a:lnTo>
                  <a:lnTo>
                    <a:pt x="5695" y="202571"/>
                  </a:lnTo>
                  <a:lnTo>
                    <a:pt x="4306" y="203627"/>
                  </a:lnTo>
                  <a:lnTo>
                    <a:pt x="506" y="204800"/>
                  </a:lnTo>
                  <a:lnTo>
                    <a:pt x="0" y="204267"/>
                  </a:lnTo>
                  <a:lnTo>
                    <a:pt x="3015" y="197327"/>
                  </a:lnTo>
                  <a:lnTo>
                    <a:pt x="4448" y="191840"/>
                  </a:lnTo>
                  <a:lnTo>
                    <a:pt x="22262" y="157841"/>
                  </a:lnTo>
                  <a:lnTo>
                    <a:pt x="34130" y="120988"/>
                  </a:lnTo>
                  <a:lnTo>
                    <a:pt x="48672" y="85141"/>
                  </a:lnTo>
                  <a:lnTo>
                    <a:pt x="64548" y="48151"/>
                  </a:lnTo>
                  <a:lnTo>
                    <a:pt x="71583" y="31960"/>
                  </a:lnTo>
                  <a:lnTo>
                    <a:pt x="72333" y="26779"/>
                  </a:lnTo>
                  <a:lnTo>
                    <a:pt x="72509" y="28270"/>
                  </a:lnTo>
                  <a:lnTo>
                    <a:pt x="78662" y="38478"/>
                  </a:lnTo>
                  <a:lnTo>
                    <a:pt x="86160" y="72208"/>
                  </a:lnTo>
                  <a:lnTo>
                    <a:pt x="87548" y="105891"/>
                  </a:lnTo>
                  <a:lnTo>
                    <a:pt x="93906" y="137004"/>
                  </a:lnTo>
                  <a:lnTo>
                    <a:pt x="105793" y="171194"/>
                  </a:lnTo>
                  <a:lnTo>
                    <a:pt x="115320" y="179944"/>
                  </a:lnTo>
                  <a:lnTo>
                    <a:pt x="143368" y="194346"/>
                  </a:lnTo>
                  <a:lnTo>
                    <a:pt x="153751" y="196443"/>
                  </a:lnTo>
                  <a:lnTo>
                    <a:pt x="173162" y="193578"/>
                  </a:lnTo>
                  <a:lnTo>
                    <a:pt x="190954" y="187366"/>
                  </a:lnTo>
                  <a:lnTo>
                    <a:pt x="228976" y="155501"/>
                  </a:lnTo>
                  <a:lnTo>
                    <a:pt x="254612" y="123410"/>
                  </a:lnTo>
                  <a:lnTo>
                    <a:pt x="269584" y="91734"/>
                  </a:lnTo>
                  <a:lnTo>
                    <a:pt x="275781" y="68667"/>
                  </a:lnTo>
                  <a:lnTo>
                    <a:pt x="277874" y="42162"/>
                  </a:lnTo>
                  <a:lnTo>
                    <a:pt x="274192" y="25851"/>
                  </a:lnTo>
                  <a:lnTo>
                    <a:pt x="267739" y="14338"/>
                  </a:lnTo>
                  <a:lnTo>
                    <a:pt x="256991" y="1649"/>
                  </a:lnTo>
                  <a:lnTo>
                    <a:pt x="253921" y="732"/>
                  </a:lnTo>
                  <a:lnTo>
                    <a:pt x="2479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404"/>
            <p:cNvSpPr/>
            <p:nvPr/>
          </p:nvSpPr>
          <p:spPr>
            <a:xfrm>
              <a:off x="5638800" y="2438400"/>
              <a:ext cx="68578" cy="158473"/>
            </a:xfrm>
            <a:custGeom>
              <a:avLst/>
              <a:gdLst/>
              <a:ahLst/>
              <a:cxnLst/>
              <a:rect l="0" t="0" r="0" b="0"/>
              <a:pathLst>
                <a:path w="68578" h="158473">
                  <a:moveTo>
                    <a:pt x="0" y="0"/>
                  </a:moveTo>
                  <a:lnTo>
                    <a:pt x="0" y="36045"/>
                  </a:lnTo>
                  <a:lnTo>
                    <a:pt x="0" y="70127"/>
                  </a:lnTo>
                  <a:lnTo>
                    <a:pt x="0" y="104625"/>
                  </a:lnTo>
                  <a:lnTo>
                    <a:pt x="0" y="141156"/>
                  </a:lnTo>
                  <a:lnTo>
                    <a:pt x="0" y="158472"/>
                  </a:lnTo>
                  <a:lnTo>
                    <a:pt x="0" y="149278"/>
                  </a:lnTo>
                  <a:lnTo>
                    <a:pt x="2257" y="144521"/>
                  </a:lnTo>
                  <a:lnTo>
                    <a:pt x="4045" y="142067"/>
                  </a:lnTo>
                  <a:lnTo>
                    <a:pt x="13494" y="106215"/>
                  </a:lnTo>
                  <a:lnTo>
                    <a:pt x="20759" y="81972"/>
                  </a:lnTo>
                  <a:lnTo>
                    <a:pt x="21459" y="74968"/>
                  </a:lnTo>
                  <a:lnTo>
                    <a:pt x="26753" y="62670"/>
                  </a:lnTo>
                  <a:lnTo>
                    <a:pt x="33056" y="51560"/>
                  </a:lnTo>
                  <a:lnTo>
                    <a:pt x="37452" y="37478"/>
                  </a:lnTo>
                  <a:lnTo>
                    <a:pt x="39361" y="35145"/>
                  </a:lnTo>
                  <a:lnTo>
                    <a:pt x="51909" y="24192"/>
                  </a:lnTo>
                  <a:lnTo>
                    <a:pt x="53232" y="24594"/>
                  </a:lnTo>
                  <a:lnTo>
                    <a:pt x="63820" y="33582"/>
                  </a:lnTo>
                  <a:lnTo>
                    <a:pt x="66464" y="38349"/>
                  </a:lnTo>
                  <a:lnTo>
                    <a:pt x="67953" y="48051"/>
                  </a:lnTo>
                  <a:lnTo>
                    <a:pt x="68543" y="81416"/>
                  </a:lnTo>
                  <a:lnTo>
                    <a:pt x="68577" y="116001"/>
                  </a:lnTo>
                  <a:lnTo>
                    <a:pt x="67732" y="126845"/>
                  </a:lnTo>
                  <a:lnTo>
                    <a:pt x="61431" y="145839"/>
                  </a:lnTo>
                  <a:lnTo>
                    <a:pt x="6096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405"/>
            <p:cNvSpPr/>
            <p:nvPr/>
          </p:nvSpPr>
          <p:spPr>
            <a:xfrm>
              <a:off x="5798819" y="2392679"/>
              <a:ext cx="22862" cy="175262"/>
            </a:xfrm>
            <a:custGeom>
              <a:avLst/>
              <a:gdLst/>
              <a:ahLst/>
              <a:cxnLst/>
              <a:rect l="0" t="0" r="0" b="0"/>
              <a:pathLst>
                <a:path w="22862" h="175262">
                  <a:moveTo>
                    <a:pt x="22861" y="0"/>
                  </a:moveTo>
                  <a:lnTo>
                    <a:pt x="22014" y="19578"/>
                  </a:lnTo>
                  <a:lnTo>
                    <a:pt x="16829" y="40713"/>
                  </a:lnTo>
                  <a:lnTo>
                    <a:pt x="11509" y="73142"/>
                  </a:lnTo>
                  <a:lnTo>
                    <a:pt x="8773" y="102199"/>
                  </a:lnTo>
                  <a:lnTo>
                    <a:pt x="2611" y="135429"/>
                  </a:lnTo>
                  <a:lnTo>
                    <a:pt x="46" y="172731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406"/>
            <p:cNvSpPr/>
            <p:nvPr/>
          </p:nvSpPr>
          <p:spPr>
            <a:xfrm>
              <a:off x="5760719" y="2507007"/>
              <a:ext cx="144782" cy="7594"/>
            </a:xfrm>
            <a:custGeom>
              <a:avLst/>
              <a:gdLst/>
              <a:ahLst/>
              <a:cxnLst/>
              <a:rect l="0" t="0" r="0" b="0"/>
              <a:pathLst>
                <a:path w="144782" h="7594">
                  <a:moveTo>
                    <a:pt x="0" y="7593"/>
                  </a:moveTo>
                  <a:lnTo>
                    <a:pt x="0" y="3547"/>
                  </a:lnTo>
                  <a:lnTo>
                    <a:pt x="847" y="2356"/>
                  </a:lnTo>
                  <a:lnTo>
                    <a:pt x="2258" y="1561"/>
                  </a:lnTo>
                  <a:lnTo>
                    <a:pt x="10607" y="286"/>
                  </a:lnTo>
                  <a:lnTo>
                    <a:pt x="46652" y="0"/>
                  </a:lnTo>
                  <a:lnTo>
                    <a:pt x="81621" y="825"/>
                  </a:lnTo>
                  <a:lnTo>
                    <a:pt x="117586" y="6534"/>
                  </a:lnTo>
                  <a:lnTo>
                    <a:pt x="144781" y="75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407"/>
            <p:cNvSpPr/>
            <p:nvPr/>
          </p:nvSpPr>
          <p:spPr>
            <a:xfrm>
              <a:off x="4236719" y="3025140"/>
              <a:ext cx="7621" cy="205741"/>
            </a:xfrm>
            <a:custGeom>
              <a:avLst/>
              <a:gdLst/>
              <a:ahLst/>
              <a:cxnLst/>
              <a:rect l="0" t="0" r="0" b="0"/>
              <a:pathLst>
                <a:path w="7621" h="205741">
                  <a:moveTo>
                    <a:pt x="0" y="0"/>
                  </a:moveTo>
                  <a:lnTo>
                    <a:pt x="4046" y="0"/>
                  </a:lnTo>
                  <a:lnTo>
                    <a:pt x="4391" y="846"/>
                  </a:lnTo>
                  <a:lnTo>
                    <a:pt x="2516" y="4045"/>
                  </a:lnTo>
                  <a:lnTo>
                    <a:pt x="2524" y="6083"/>
                  </a:lnTo>
                  <a:lnTo>
                    <a:pt x="6363" y="17695"/>
                  </a:lnTo>
                  <a:lnTo>
                    <a:pt x="7510" y="54224"/>
                  </a:lnTo>
                  <a:lnTo>
                    <a:pt x="7599" y="83994"/>
                  </a:lnTo>
                  <a:lnTo>
                    <a:pt x="7616" y="120417"/>
                  </a:lnTo>
                  <a:lnTo>
                    <a:pt x="7620" y="155709"/>
                  </a:lnTo>
                  <a:lnTo>
                    <a:pt x="2384" y="193632"/>
                  </a:lnTo>
                  <a:lnTo>
                    <a:pt x="0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408"/>
            <p:cNvSpPr/>
            <p:nvPr/>
          </p:nvSpPr>
          <p:spPr>
            <a:xfrm>
              <a:off x="4297680" y="2987578"/>
              <a:ext cx="213361" cy="227906"/>
            </a:xfrm>
            <a:custGeom>
              <a:avLst/>
              <a:gdLst/>
              <a:ahLst/>
              <a:cxnLst/>
              <a:rect l="0" t="0" r="0" b="0"/>
              <a:pathLst>
                <a:path w="213361" h="227906">
                  <a:moveTo>
                    <a:pt x="0" y="68041"/>
                  </a:moveTo>
                  <a:lnTo>
                    <a:pt x="0" y="63996"/>
                  </a:lnTo>
                  <a:lnTo>
                    <a:pt x="2257" y="59753"/>
                  </a:lnTo>
                  <a:lnTo>
                    <a:pt x="17912" y="42602"/>
                  </a:lnTo>
                  <a:lnTo>
                    <a:pt x="53543" y="20062"/>
                  </a:lnTo>
                  <a:lnTo>
                    <a:pt x="73700" y="5600"/>
                  </a:lnTo>
                  <a:lnTo>
                    <a:pt x="88911" y="1280"/>
                  </a:lnTo>
                  <a:lnTo>
                    <a:pt x="104143" y="0"/>
                  </a:lnTo>
                  <a:lnTo>
                    <a:pt x="112044" y="1959"/>
                  </a:lnTo>
                  <a:lnTo>
                    <a:pt x="124014" y="10115"/>
                  </a:lnTo>
                  <a:lnTo>
                    <a:pt x="131948" y="21433"/>
                  </a:lnTo>
                  <a:lnTo>
                    <a:pt x="135615" y="39556"/>
                  </a:lnTo>
                  <a:lnTo>
                    <a:pt x="136008" y="69282"/>
                  </a:lnTo>
                  <a:lnTo>
                    <a:pt x="128811" y="106888"/>
                  </a:lnTo>
                  <a:lnTo>
                    <a:pt x="119446" y="136843"/>
                  </a:lnTo>
                  <a:lnTo>
                    <a:pt x="101111" y="173260"/>
                  </a:lnTo>
                  <a:lnTo>
                    <a:pt x="81183" y="203219"/>
                  </a:lnTo>
                  <a:lnTo>
                    <a:pt x="56874" y="224055"/>
                  </a:lnTo>
                  <a:lnTo>
                    <a:pt x="48554" y="226875"/>
                  </a:lnTo>
                  <a:lnTo>
                    <a:pt x="39644" y="227905"/>
                  </a:lnTo>
                  <a:lnTo>
                    <a:pt x="39129" y="227111"/>
                  </a:lnTo>
                  <a:lnTo>
                    <a:pt x="38303" y="217494"/>
                  </a:lnTo>
                  <a:lnTo>
                    <a:pt x="38235" y="213396"/>
                  </a:lnTo>
                  <a:lnTo>
                    <a:pt x="40417" y="206586"/>
                  </a:lnTo>
                  <a:lnTo>
                    <a:pt x="56015" y="176897"/>
                  </a:lnTo>
                  <a:lnTo>
                    <a:pt x="65535" y="169197"/>
                  </a:lnTo>
                  <a:lnTo>
                    <a:pt x="80660" y="162360"/>
                  </a:lnTo>
                  <a:lnTo>
                    <a:pt x="102187" y="159861"/>
                  </a:lnTo>
                  <a:lnTo>
                    <a:pt x="117014" y="160440"/>
                  </a:lnTo>
                  <a:lnTo>
                    <a:pt x="142262" y="170102"/>
                  </a:lnTo>
                  <a:lnTo>
                    <a:pt x="175731" y="189979"/>
                  </a:lnTo>
                  <a:lnTo>
                    <a:pt x="191628" y="200125"/>
                  </a:lnTo>
                  <a:lnTo>
                    <a:pt x="202921" y="209436"/>
                  </a:lnTo>
                  <a:lnTo>
                    <a:pt x="213360" y="2128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409"/>
            <p:cNvSpPr/>
            <p:nvPr/>
          </p:nvSpPr>
          <p:spPr>
            <a:xfrm>
              <a:off x="4663440" y="3070859"/>
              <a:ext cx="7620" cy="114301"/>
            </a:xfrm>
            <a:custGeom>
              <a:avLst/>
              <a:gdLst/>
              <a:ahLst/>
              <a:cxnLst/>
              <a:rect l="0" t="0" r="0" b="0"/>
              <a:pathLst>
                <a:path w="7620" h="114301">
                  <a:moveTo>
                    <a:pt x="7619" y="0"/>
                  </a:moveTo>
                  <a:lnTo>
                    <a:pt x="3574" y="4046"/>
                  </a:lnTo>
                  <a:lnTo>
                    <a:pt x="1588" y="8289"/>
                  </a:lnTo>
                  <a:lnTo>
                    <a:pt x="314" y="17913"/>
                  </a:lnTo>
                  <a:lnTo>
                    <a:pt x="7161" y="53544"/>
                  </a:lnTo>
                  <a:lnTo>
                    <a:pt x="7593" y="88912"/>
                  </a:lnTo>
                  <a:lnTo>
                    <a:pt x="7612" y="100099"/>
                  </a:lnTo>
                  <a:lnTo>
                    <a:pt x="5358" y="106013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410"/>
            <p:cNvSpPr/>
            <p:nvPr/>
          </p:nvSpPr>
          <p:spPr>
            <a:xfrm>
              <a:off x="4620949" y="3124200"/>
              <a:ext cx="72971" cy="7620"/>
            </a:xfrm>
            <a:custGeom>
              <a:avLst/>
              <a:gdLst/>
              <a:ahLst/>
              <a:cxnLst/>
              <a:rect l="0" t="0" r="0" b="0"/>
              <a:pathLst>
                <a:path w="72971" h="7620">
                  <a:moveTo>
                    <a:pt x="4391" y="7619"/>
                  </a:moveTo>
                  <a:lnTo>
                    <a:pt x="0" y="7619"/>
                  </a:lnTo>
                  <a:lnTo>
                    <a:pt x="32889" y="7619"/>
                  </a:lnTo>
                  <a:lnTo>
                    <a:pt x="7297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411"/>
            <p:cNvSpPr/>
            <p:nvPr/>
          </p:nvSpPr>
          <p:spPr>
            <a:xfrm>
              <a:off x="4855002" y="2979419"/>
              <a:ext cx="75138" cy="186926"/>
            </a:xfrm>
            <a:custGeom>
              <a:avLst/>
              <a:gdLst/>
              <a:ahLst/>
              <a:cxnLst/>
              <a:rect l="0" t="0" r="0" b="0"/>
              <a:pathLst>
                <a:path w="75138" h="186926">
                  <a:moveTo>
                    <a:pt x="14178" y="0"/>
                  </a:moveTo>
                  <a:lnTo>
                    <a:pt x="15024" y="14691"/>
                  </a:lnTo>
                  <a:lnTo>
                    <a:pt x="21091" y="48724"/>
                  </a:lnTo>
                  <a:lnTo>
                    <a:pt x="21704" y="84216"/>
                  </a:lnTo>
                  <a:lnTo>
                    <a:pt x="20932" y="118769"/>
                  </a:lnTo>
                  <a:lnTo>
                    <a:pt x="11189" y="153156"/>
                  </a:lnTo>
                  <a:lnTo>
                    <a:pt x="6678" y="181131"/>
                  </a:lnTo>
                  <a:lnTo>
                    <a:pt x="6593" y="186407"/>
                  </a:lnTo>
                  <a:lnTo>
                    <a:pt x="5735" y="186925"/>
                  </a:lnTo>
                  <a:lnTo>
                    <a:pt x="4316" y="186423"/>
                  </a:lnTo>
                  <a:lnTo>
                    <a:pt x="0" y="183580"/>
                  </a:lnTo>
                  <a:lnTo>
                    <a:pt x="8386" y="149774"/>
                  </a:lnTo>
                  <a:lnTo>
                    <a:pt x="14262" y="113954"/>
                  </a:lnTo>
                  <a:lnTo>
                    <a:pt x="20638" y="80200"/>
                  </a:lnTo>
                  <a:lnTo>
                    <a:pt x="27652" y="54319"/>
                  </a:lnTo>
                  <a:lnTo>
                    <a:pt x="37191" y="39297"/>
                  </a:lnTo>
                  <a:lnTo>
                    <a:pt x="42185" y="34399"/>
                  </a:lnTo>
                  <a:lnTo>
                    <a:pt x="47228" y="32222"/>
                  </a:lnTo>
                  <a:lnTo>
                    <a:pt x="49757" y="32488"/>
                  </a:lnTo>
                  <a:lnTo>
                    <a:pt x="54827" y="35041"/>
                  </a:lnTo>
                  <a:lnTo>
                    <a:pt x="56517" y="36908"/>
                  </a:lnTo>
                  <a:lnTo>
                    <a:pt x="64838" y="57002"/>
                  </a:lnTo>
                  <a:lnTo>
                    <a:pt x="67282" y="92542"/>
                  </a:lnTo>
                  <a:lnTo>
                    <a:pt x="67487" y="129685"/>
                  </a:lnTo>
                  <a:lnTo>
                    <a:pt x="68358" y="153119"/>
                  </a:lnTo>
                  <a:lnTo>
                    <a:pt x="74431" y="172338"/>
                  </a:lnTo>
                  <a:lnTo>
                    <a:pt x="75137" y="182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412"/>
            <p:cNvSpPr/>
            <p:nvPr/>
          </p:nvSpPr>
          <p:spPr>
            <a:xfrm>
              <a:off x="4984029" y="3048000"/>
              <a:ext cx="120812" cy="114156"/>
            </a:xfrm>
            <a:custGeom>
              <a:avLst/>
              <a:gdLst/>
              <a:ahLst/>
              <a:cxnLst/>
              <a:rect l="0" t="0" r="0" b="0"/>
              <a:pathLst>
                <a:path w="120812" h="114156">
                  <a:moveTo>
                    <a:pt x="106131" y="15240"/>
                  </a:moveTo>
                  <a:lnTo>
                    <a:pt x="102086" y="15240"/>
                  </a:lnTo>
                  <a:lnTo>
                    <a:pt x="100894" y="14393"/>
                  </a:lnTo>
                  <a:lnTo>
                    <a:pt x="100099" y="12982"/>
                  </a:lnTo>
                  <a:lnTo>
                    <a:pt x="99570" y="11194"/>
                  </a:lnTo>
                  <a:lnTo>
                    <a:pt x="98370" y="10003"/>
                  </a:lnTo>
                  <a:lnTo>
                    <a:pt x="94779" y="8679"/>
                  </a:lnTo>
                  <a:lnTo>
                    <a:pt x="80626" y="7712"/>
                  </a:lnTo>
                  <a:lnTo>
                    <a:pt x="44968" y="23061"/>
                  </a:lnTo>
                  <a:lnTo>
                    <a:pt x="35768" y="28876"/>
                  </a:lnTo>
                  <a:lnTo>
                    <a:pt x="12283" y="61422"/>
                  </a:lnTo>
                  <a:lnTo>
                    <a:pt x="3629" y="78124"/>
                  </a:lnTo>
                  <a:lnTo>
                    <a:pt x="0" y="100013"/>
                  </a:lnTo>
                  <a:lnTo>
                    <a:pt x="1953" y="105974"/>
                  </a:lnTo>
                  <a:lnTo>
                    <a:pt x="3658" y="108749"/>
                  </a:lnTo>
                  <a:lnTo>
                    <a:pt x="5643" y="110599"/>
                  </a:lnTo>
                  <a:lnTo>
                    <a:pt x="10104" y="112655"/>
                  </a:lnTo>
                  <a:lnTo>
                    <a:pt x="39545" y="114155"/>
                  </a:lnTo>
                  <a:lnTo>
                    <a:pt x="76885" y="103681"/>
                  </a:lnTo>
                  <a:lnTo>
                    <a:pt x="86923" y="96598"/>
                  </a:lnTo>
                  <a:lnTo>
                    <a:pt x="114999" y="63355"/>
                  </a:lnTo>
                  <a:lnTo>
                    <a:pt x="119483" y="48217"/>
                  </a:lnTo>
                  <a:lnTo>
                    <a:pt x="120811" y="33007"/>
                  </a:lnTo>
                  <a:lnTo>
                    <a:pt x="117160" y="17776"/>
                  </a:lnTo>
                  <a:lnTo>
                    <a:pt x="107489" y="1950"/>
                  </a:lnTo>
                  <a:lnTo>
                    <a:pt x="104476" y="867"/>
                  </a:lnTo>
                  <a:lnTo>
                    <a:pt x="985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413"/>
            <p:cNvSpPr/>
            <p:nvPr/>
          </p:nvSpPr>
          <p:spPr>
            <a:xfrm>
              <a:off x="5166676" y="3055619"/>
              <a:ext cx="90983" cy="118306"/>
            </a:xfrm>
            <a:custGeom>
              <a:avLst/>
              <a:gdLst/>
              <a:ahLst/>
              <a:cxnLst/>
              <a:rect l="0" t="0" r="0" b="0"/>
              <a:pathLst>
                <a:path w="90983" h="118306">
                  <a:moveTo>
                    <a:pt x="14924" y="0"/>
                  </a:moveTo>
                  <a:lnTo>
                    <a:pt x="14924" y="10607"/>
                  </a:lnTo>
                  <a:lnTo>
                    <a:pt x="7774" y="45936"/>
                  </a:lnTo>
                  <a:lnTo>
                    <a:pt x="6519" y="71149"/>
                  </a:lnTo>
                  <a:lnTo>
                    <a:pt x="158" y="104424"/>
                  </a:lnTo>
                  <a:lnTo>
                    <a:pt x="0" y="107716"/>
                  </a:lnTo>
                  <a:lnTo>
                    <a:pt x="741" y="109911"/>
                  </a:lnTo>
                  <a:lnTo>
                    <a:pt x="2082" y="111374"/>
                  </a:lnTo>
                  <a:lnTo>
                    <a:pt x="10318" y="117768"/>
                  </a:lnTo>
                  <a:lnTo>
                    <a:pt x="12699" y="118305"/>
                  </a:lnTo>
                  <a:lnTo>
                    <a:pt x="15134" y="117817"/>
                  </a:lnTo>
                  <a:lnTo>
                    <a:pt x="20943" y="115863"/>
                  </a:lnTo>
                  <a:lnTo>
                    <a:pt x="38471" y="112351"/>
                  </a:lnTo>
                  <a:lnTo>
                    <a:pt x="43322" y="110461"/>
                  </a:lnTo>
                  <a:lnTo>
                    <a:pt x="50969" y="103845"/>
                  </a:lnTo>
                  <a:lnTo>
                    <a:pt x="80177" y="66777"/>
                  </a:lnTo>
                  <a:lnTo>
                    <a:pt x="87504" y="56005"/>
                  </a:lnTo>
                  <a:lnTo>
                    <a:pt x="90408" y="37623"/>
                  </a:lnTo>
                  <a:lnTo>
                    <a:pt x="90982" y="21732"/>
                  </a:lnTo>
                  <a:lnTo>
                    <a:pt x="88803" y="15868"/>
                  </a:lnTo>
                  <a:lnTo>
                    <a:pt x="83504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414"/>
            <p:cNvSpPr/>
            <p:nvPr/>
          </p:nvSpPr>
          <p:spPr>
            <a:xfrm>
              <a:off x="5295900" y="3025140"/>
              <a:ext cx="99061" cy="151170"/>
            </a:xfrm>
            <a:custGeom>
              <a:avLst/>
              <a:gdLst/>
              <a:ahLst/>
              <a:cxnLst/>
              <a:rect l="0" t="0" r="0" b="0"/>
              <a:pathLst>
                <a:path w="99061" h="151170">
                  <a:moveTo>
                    <a:pt x="0" y="53340"/>
                  </a:moveTo>
                  <a:lnTo>
                    <a:pt x="0" y="70506"/>
                  </a:lnTo>
                  <a:lnTo>
                    <a:pt x="9407" y="106854"/>
                  </a:lnTo>
                  <a:lnTo>
                    <a:pt x="13511" y="121971"/>
                  </a:lnTo>
                  <a:lnTo>
                    <a:pt x="14898" y="138204"/>
                  </a:lnTo>
                  <a:lnTo>
                    <a:pt x="15858" y="140396"/>
                  </a:lnTo>
                  <a:lnTo>
                    <a:pt x="17346" y="141857"/>
                  </a:lnTo>
                  <a:lnTo>
                    <a:pt x="19183" y="142831"/>
                  </a:lnTo>
                  <a:lnTo>
                    <a:pt x="20409" y="144327"/>
                  </a:lnTo>
                  <a:lnTo>
                    <a:pt x="22536" y="151169"/>
                  </a:lnTo>
                  <a:lnTo>
                    <a:pt x="22764" y="147990"/>
                  </a:lnTo>
                  <a:lnTo>
                    <a:pt x="22858" y="113609"/>
                  </a:lnTo>
                  <a:lnTo>
                    <a:pt x="23706" y="103832"/>
                  </a:lnTo>
                  <a:lnTo>
                    <a:pt x="36040" y="66304"/>
                  </a:lnTo>
                  <a:lnTo>
                    <a:pt x="39747" y="47303"/>
                  </a:lnTo>
                  <a:lnTo>
                    <a:pt x="41738" y="41695"/>
                  </a:lnTo>
                  <a:lnTo>
                    <a:pt x="48465" y="33207"/>
                  </a:lnTo>
                  <a:lnTo>
                    <a:pt x="70834" y="12859"/>
                  </a:lnTo>
                  <a:lnTo>
                    <a:pt x="78331" y="9948"/>
                  </a:lnTo>
                  <a:lnTo>
                    <a:pt x="86460" y="7808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415"/>
            <p:cNvSpPr/>
            <p:nvPr/>
          </p:nvSpPr>
          <p:spPr>
            <a:xfrm>
              <a:off x="5410200" y="3032759"/>
              <a:ext cx="144228" cy="136779"/>
            </a:xfrm>
            <a:custGeom>
              <a:avLst/>
              <a:gdLst/>
              <a:ahLst/>
              <a:cxnLst/>
              <a:rect l="0" t="0" r="0" b="0"/>
              <a:pathLst>
                <a:path w="144228" h="136779">
                  <a:moveTo>
                    <a:pt x="114300" y="0"/>
                  </a:moveTo>
                  <a:lnTo>
                    <a:pt x="103694" y="0"/>
                  </a:lnTo>
                  <a:lnTo>
                    <a:pt x="98862" y="2258"/>
                  </a:lnTo>
                  <a:lnTo>
                    <a:pt x="96387" y="4046"/>
                  </a:lnTo>
                  <a:lnTo>
                    <a:pt x="84815" y="6561"/>
                  </a:lnTo>
                  <a:lnTo>
                    <a:pt x="66581" y="8258"/>
                  </a:lnTo>
                  <a:lnTo>
                    <a:pt x="51691" y="13610"/>
                  </a:lnTo>
                  <a:lnTo>
                    <a:pt x="43293" y="15363"/>
                  </a:lnTo>
                  <a:lnTo>
                    <a:pt x="31003" y="21129"/>
                  </a:lnTo>
                  <a:lnTo>
                    <a:pt x="28289" y="21706"/>
                  </a:lnTo>
                  <a:lnTo>
                    <a:pt x="26479" y="22937"/>
                  </a:lnTo>
                  <a:lnTo>
                    <a:pt x="25272" y="24605"/>
                  </a:lnTo>
                  <a:lnTo>
                    <a:pt x="23336" y="29320"/>
                  </a:lnTo>
                  <a:lnTo>
                    <a:pt x="27046" y="34182"/>
                  </a:lnTo>
                  <a:lnTo>
                    <a:pt x="37552" y="40985"/>
                  </a:lnTo>
                  <a:lnTo>
                    <a:pt x="72083" y="50680"/>
                  </a:lnTo>
                  <a:lnTo>
                    <a:pt x="103096" y="57035"/>
                  </a:lnTo>
                  <a:lnTo>
                    <a:pt x="135332" y="76245"/>
                  </a:lnTo>
                  <a:lnTo>
                    <a:pt x="140580" y="81300"/>
                  </a:lnTo>
                  <a:lnTo>
                    <a:pt x="142913" y="86369"/>
                  </a:lnTo>
                  <a:lnTo>
                    <a:pt x="144227" y="98028"/>
                  </a:lnTo>
                  <a:lnTo>
                    <a:pt x="142718" y="101759"/>
                  </a:lnTo>
                  <a:lnTo>
                    <a:pt x="123989" y="123561"/>
                  </a:lnTo>
                  <a:lnTo>
                    <a:pt x="91018" y="134252"/>
                  </a:lnTo>
                  <a:lnTo>
                    <a:pt x="59733" y="136778"/>
                  </a:lnTo>
                  <a:lnTo>
                    <a:pt x="25738" y="130566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416"/>
            <p:cNvSpPr/>
            <p:nvPr/>
          </p:nvSpPr>
          <p:spPr>
            <a:xfrm>
              <a:off x="5709045" y="2897694"/>
              <a:ext cx="188836" cy="248196"/>
            </a:xfrm>
            <a:custGeom>
              <a:avLst/>
              <a:gdLst/>
              <a:ahLst/>
              <a:cxnLst/>
              <a:rect l="0" t="0" r="0" b="0"/>
              <a:pathLst>
                <a:path w="188836" h="248196">
                  <a:moveTo>
                    <a:pt x="127874" y="203646"/>
                  </a:moveTo>
                  <a:lnTo>
                    <a:pt x="131920" y="199600"/>
                  </a:lnTo>
                  <a:lnTo>
                    <a:pt x="133906" y="195357"/>
                  </a:lnTo>
                  <a:lnTo>
                    <a:pt x="139675" y="178001"/>
                  </a:lnTo>
                  <a:lnTo>
                    <a:pt x="137917" y="171645"/>
                  </a:lnTo>
                  <a:lnTo>
                    <a:pt x="127525" y="158060"/>
                  </a:lnTo>
                  <a:lnTo>
                    <a:pt x="121792" y="152905"/>
                  </a:lnTo>
                  <a:lnTo>
                    <a:pt x="113600" y="147792"/>
                  </a:lnTo>
                  <a:lnTo>
                    <a:pt x="89307" y="143694"/>
                  </a:lnTo>
                  <a:lnTo>
                    <a:pt x="77995" y="143134"/>
                  </a:lnTo>
                  <a:lnTo>
                    <a:pt x="67324" y="147400"/>
                  </a:lnTo>
                  <a:lnTo>
                    <a:pt x="30439" y="169806"/>
                  </a:lnTo>
                  <a:lnTo>
                    <a:pt x="6766" y="203351"/>
                  </a:lnTo>
                  <a:lnTo>
                    <a:pt x="2082" y="213674"/>
                  </a:lnTo>
                  <a:lnTo>
                    <a:pt x="0" y="223907"/>
                  </a:lnTo>
                  <a:lnTo>
                    <a:pt x="1333" y="231842"/>
                  </a:lnTo>
                  <a:lnTo>
                    <a:pt x="2873" y="235143"/>
                  </a:lnTo>
                  <a:lnTo>
                    <a:pt x="9101" y="241069"/>
                  </a:lnTo>
                  <a:lnTo>
                    <a:pt x="13132" y="243834"/>
                  </a:lnTo>
                  <a:lnTo>
                    <a:pt x="30941" y="247727"/>
                  </a:lnTo>
                  <a:lnTo>
                    <a:pt x="59715" y="248195"/>
                  </a:lnTo>
                  <a:lnTo>
                    <a:pt x="93404" y="238717"/>
                  </a:lnTo>
                  <a:lnTo>
                    <a:pt x="126095" y="218152"/>
                  </a:lnTo>
                  <a:lnTo>
                    <a:pt x="147843" y="194375"/>
                  </a:lnTo>
                  <a:lnTo>
                    <a:pt x="162362" y="159983"/>
                  </a:lnTo>
                  <a:lnTo>
                    <a:pt x="173383" y="125594"/>
                  </a:lnTo>
                  <a:lnTo>
                    <a:pt x="178894" y="96417"/>
                  </a:lnTo>
                  <a:lnTo>
                    <a:pt x="178270" y="68581"/>
                  </a:lnTo>
                  <a:lnTo>
                    <a:pt x="174518" y="36419"/>
                  </a:lnTo>
                  <a:lnTo>
                    <a:pt x="166312" y="0"/>
                  </a:lnTo>
                  <a:lnTo>
                    <a:pt x="165353" y="148"/>
                  </a:lnTo>
                  <a:lnTo>
                    <a:pt x="162029" y="2571"/>
                  </a:lnTo>
                  <a:lnTo>
                    <a:pt x="159988" y="6470"/>
                  </a:lnTo>
                  <a:lnTo>
                    <a:pt x="158570" y="20043"/>
                  </a:lnTo>
                  <a:lnTo>
                    <a:pt x="158383" y="52154"/>
                  </a:lnTo>
                  <a:lnTo>
                    <a:pt x="158360" y="87142"/>
                  </a:lnTo>
                  <a:lnTo>
                    <a:pt x="158356" y="121648"/>
                  </a:lnTo>
                  <a:lnTo>
                    <a:pt x="162400" y="156780"/>
                  </a:lnTo>
                  <a:lnTo>
                    <a:pt x="167762" y="193617"/>
                  </a:lnTo>
                  <a:lnTo>
                    <a:pt x="183859" y="231444"/>
                  </a:lnTo>
                  <a:lnTo>
                    <a:pt x="188835" y="2417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417"/>
            <p:cNvSpPr/>
            <p:nvPr/>
          </p:nvSpPr>
          <p:spPr>
            <a:xfrm>
              <a:off x="5960374" y="3025140"/>
              <a:ext cx="280407" cy="114157"/>
            </a:xfrm>
            <a:custGeom>
              <a:avLst/>
              <a:gdLst/>
              <a:ahLst/>
              <a:cxnLst/>
              <a:rect l="0" t="0" r="0" b="0"/>
              <a:pathLst>
                <a:path w="280407" h="114157">
                  <a:moveTo>
                    <a:pt x="97526" y="15240"/>
                  </a:moveTo>
                  <a:lnTo>
                    <a:pt x="61799" y="16086"/>
                  </a:lnTo>
                  <a:lnTo>
                    <a:pt x="49311" y="21323"/>
                  </a:lnTo>
                  <a:lnTo>
                    <a:pt x="26476" y="36494"/>
                  </a:lnTo>
                  <a:lnTo>
                    <a:pt x="1920" y="72746"/>
                  </a:lnTo>
                  <a:lnTo>
                    <a:pt x="0" y="78334"/>
                  </a:lnTo>
                  <a:lnTo>
                    <a:pt x="335" y="81009"/>
                  </a:lnTo>
                  <a:lnTo>
                    <a:pt x="2965" y="86239"/>
                  </a:lnTo>
                  <a:lnTo>
                    <a:pt x="9206" y="93944"/>
                  </a:lnTo>
                  <a:lnTo>
                    <a:pt x="13964" y="96786"/>
                  </a:lnTo>
                  <a:lnTo>
                    <a:pt x="23659" y="98386"/>
                  </a:lnTo>
                  <a:lnTo>
                    <a:pt x="27962" y="98610"/>
                  </a:lnTo>
                  <a:lnTo>
                    <a:pt x="35000" y="96602"/>
                  </a:lnTo>
                  <a:lnTo>
                    <a:pt x="68792" y="76136"/>
                  </a:lnTo>
                  <a:lnTo>
                    <a:pt x="83665" y="66027"/>
                  </a:lnTo>
                  <a:lnTo>
                    <a:pt x="87132" y="60954"/>
                  </a:lnTo>
                  <a:lnTo>
                    <a:pt x="89520" y="55877"/>
                  </a:lnTo>
                  <a:lnTo>
                    <a:pt x="94778" y="48259"/>
                  </a:lnTo>
                  <a:lnTo>
                    <a:pt x="96711" y="42333"/>
                  </a:lnTo>
                  <a:lnTo>
                    <a:pt x="96983" y="42615"/>
                  </a:lnTo>
                  <a:lnTo>
                    <a:pt x="97525" y="78460"/>
                  </a:lnTo>
                  <a:lnTo>
                    <a:pt x="101571" y="90322"/>
                  </a:lnTo>
                  <a:lnTo>
                    <a:pt x="108131" y="100516"/>
                  </a:lnTo>
                  <a:lnTo>
                    <a:pt x="112964" y="103940"/>
                  </a:lnTo>
                  <a:lnTo>
                    <a:pt x="137118" y="113080"/>
                  </a:lnTo>
                  <a:lnTo>
                    <a:pt x="145038" y="111500"/>
                  </a:lnTo>
                  <a:lnTo>
                    <a:pt x="156759" y="105850"/>
                  </a:lnTo>
                  <a:lnTo>
                    <a:pt x="159874" y="103587"/>
                  </a:lnTo>
                  <a:lnTo>
                    <a:pt x="167852" y="101072"/>
                  </a:lnTo>
                  <a:lnTo>
                    <a:pt x="172350" y="100401"/>
                  </a:lnTo>
                  <a:lnTo>
                    <a:pt x="176195" y="98260"/>
                  </a:lnTo>
                  <a:lnTo>
                    <a:pt x="191162" y="82011"/>
                  </a:lnTo>
                  <a:lnTo>
                    <a:pt x="194174" y="74266"/>
                  </a:lnTo>
                  <a:lnTo>
                    <a:pt x="204252" y="41568"/>
                  </a:lnTo>
                  <a:lnTo>
                    <a:pt x="211724" y="30622"/>
                  </a:lnTo>
                  <a:lnTo>
                    <a:pt x="211824" y="64384"/>
                  </a:lnTo>
                  <a:lnTo>
                    <a:pt x="211826" y="100129"/>
                  </a:lnTo>
                  <a:lnTo>
                    <a:pt x="211826" y="114156"/>
                  </a:lnTo>
                  <a:lnTo>
                    <a:pt x="211826" y="77443"/>
                  </a:lnTo>
                  <a:lnTo>
                    <a:pt x="219586" y="43950"/>
                  </a:lnTo>
                  <a:lnTo>
                    <a:pt x="223177" y="37031"/>
                  </a:lnTo>
                  <a:lnTo>
                    <a:pt x="255664" y="10185"/>
                  </a:lnTo>
                  <a:lnTo>
                    <a:pt x="267807" y="3394"/>
                  </a:lnTo>
                  <a:lnTo>
                    <a:pt x="2804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418"/>
            <p:cNvSpPr/>
            <p:nvPr/>
          </p:nvSpPr>
          <p:spPr>
            <a:xfrm>
              <a:off x="6295283" y="2926080"/>
              <a:ext cx="128378" cy="219397"/>
            </a:xfrm>
            <a:custGeom>
              <a:avLst/>
              <a:gdLst/>
              <a:ahLst/>
              <a:cxnLst/>
              <a:rect l="0" t="0" r="0" b="0"/>
              <a:pathLst>
                <a:path w="128378" h="219397">
                  <a:moveTo>
                    <a:pt x="67417" y="0"/>
                  </a:moveTo>
                  <a:lnTo>
                    <a:pt x="63371" y="0"/>
                  </a:lnTo>
                  <a:lnTo>
                    <a:pt x="62180" y="846"/>
                  </a:lnTo>
                  <a:lnTo>
                    <a:pt x="61385" y="2257"/>
                  </a:lnTo>
                  <a:lnTo>
                    <a:pt x="60855" y="4045"/>
                  </a:lnTo>
                  <a:lnTo>
                    <a:pt x="56065" y="10605"/>
                  </a:lnTo>
                  <a:lnTo>
                    <a:pt x="48473" y="42605"/>
                  </a:lnTo>
                  <a:lnTo>
                    <a:pt x="45073" y="79051"/>
                  </a:lnTo>
                  <a:lnTo>
                    <a:pt x="40613" y="113358"/>
                  </a:lnTo>
                  <a:lnTo>
                    <a:pt x="31579" y="144593"/>
                  </a:lnTo>
                  <a:lnTo>
                    <a:pt x="21642" y="175223"/>
                  </a:lnTo>
                  <a:lnTo>
                    <a:pt x="12483" y="204399"/>
                  </a:lnTo>
                  <a:lnTo>
                    <a:pt x="9135" y="210223"/>
                  </a:lnTo>
                  <a:lnTo>
                    <a:pt x="7647" y="215635"/>
                  </a:lnTo>
                  <a:lnTo>
                    <a:pt x="6403" y="217416"/>
                  </a:lnTo>
                  <a:lnTo>
                    <a:pt x="4728" y="218604"/>
                  </a:lnTo>
                  <a:lnTo>
                    <a:pt x="2764" y="219396"/>
                  </a:lnTo>
                  <a:lnTo>
                    <a:pt x="1455" y="219077"/>
                  </a:lnTo>
                  <a:lnTo>
                    <a:pt x="582" y="218018"/>
                  </a:lnTo>
                  <a:lnTo>
                    <a:pt x="0" y="216465"/>
                  </a:lnTo>
                  <a:lnTo>
                    <a:pt x="459" y="214583"/>
                  </a:lnTo>
                  <a:lnTo>
                    <a:pt x="5021" y="205480"/>
                  </a:lnTo>
                  <a:lnTo>
                    <a:pt x="8289" y="195785"/>
                  </a:lnTo>
                  <a:lnTo>
                    <a:pt x="24344" y="158378"/>
                  </a:lnTo>
                  <a:lnTo>
                    <a:pt x="50092" y="120716"/>
                  </a:lnTo>
                  <a:lnTo>
                    <a:pt x="85224" y="89267"/>
                  </a:lnTo>
                  <a:lnTo>
                    <a:pt x="112469" y="71007"/>
                  </a:lnTo>
                  <a:lnTo>
                    <a:pt x="117920" y="68812"/>
                  </a:lnTo>
                  <a:lnTo>
                    <a:pt x="126833" y="62161"/>
                  </a:lnTo>
                  <a:lnTo>
                    <a:pt x="127690" y="59236"/>
                  </a:lnTo>
                  <a:lnTo>
                    <a:pt x="128377" y="533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419"/>
            <p:cNvSpPr/>
            <p:nvPr/>
          </p:nvSpPr>
          <p:spPr>
            <a:xfrm>
              <a:off x="6370319" y="3040380"/>
              <a:ext cx="76201" cy="99061"/>
            </a:xfrm>
            <a:custGeom>
              <a:avLst/>
              <a:gdLst/>
              <a:ahLst/>
              <a:cxnLst/>
              <a:rect l="0" t="0" r="0" b="0"/>
              <a:pathLst>
                <a:path w="76201" h="99061">
                  <a:moveTo>
                    <a:pt x="0" y="0"/>
                  </a:moveTo>
                  <a:lnTo>
                    <a:pt x="0" y="14651"/>
                  </a:lnTo>
                  <a:lnTo>
                    <a:pt x="4516" y="23727"/>
                  </a:lnTo>
                  <a:lnTo>
                    <a:pt x="28666" y="58297"/>
                  </a:lnTo>
                  <a:lnTo>
                    <a:pt x="46366" y="74419"/>
                  </a:lnTo>
                  <a:lnTo>
                    <a:pt x="76200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420"/>
            <p:cNvSpPr/>
            <p:nvPr/>
          </p:nvSpPr>
          <p:spPr>
            <a:xfrm>
              <a:off x="4869494" y="2933700"/>
              <a:ext cx="7307" cy="137160"/>
            </a:xfrm>
            <a:custGeom>
              <a:avLst/>
              <a:gdLst/>
              <a:ahLst/>
              <a:cxnLst/>
              <a:rect l="0" t="0" r="0" b="0"/>
              <a:pathLst>
                <a:path w="7307" h="137160">
                  <a:moveTo>
                    <a:pt x="7306" y="0"/>
                  </a:moveTo>
                  <a:lnTo>
                    <a:pt x="3260" y="0"/>
                  </a:lnTo>
                  <a:lnTo>
                    <a:pt x="2069" y="846"/>
                  </a:lnTo>
                  <a:lnTo>
                    <a:pt x="1274" y="2257"/>
                  </a:lnTo>
                  <a:lnTo>
                    <a:pt x="0" y="10605"/>
                  </a:lnTo>
                  <a:lnTo>
                    <a:pt x="594" y="26491"/>
                  </a:lnTo>
                  <a:lnTo>
                    <a:pt x="6254" y="50943"/>
                  </a:lnTo>
                  <a:lnTo>
                    <a:pt x="7167" y="84508"/>
                  </a:lnTo>
                  <a:lnTo>
                    <a:pt x="7298" y="122549"/>
                  </a:lnTo>
                  <a:lnTo>
                    <a:pt x="7306" y="1371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421"/>
            <p:cNvSpPr/>
            <p:nvPr/>
          </p:nvSpPr>
          <p:spPr>
            <a:xfrm>
              <a:off x="5394960" y="2552700"/>
              <a:ext cx="22860" cy="98583"/>
            </a:xfrm>
            <a:custGeom>
              <a:avLst/>
              <a:gdLst/>
              <a:ahLst/>
              <a:cxnLst/>
              <a:rect l="0" t="0" r="0" b="0"/>
              <a:pathLst>
                <a:path w="22860" h="98583">
                  <a:moveTo>
                    <a:pt x="22859" y="0"/>
                  </a:moveTo>
                  <a:lnTo>
                    <a:pt x="22859" y="33308"/>
                  </a:lnTo>
                  <a:lnTo>
                    <a:pt x="18814" y="50132"/>
                  </a:lnTo>
                  <a:lnTo>
                    <a:pt x="9679" y="70080"/>
                  </a:lnTo>
                  <a:lnTo>
                    <a:pt x="7688" y="78560"/>
                  </a:lnTo>
                  <a:lnTo>
                    <a:pt x="1769" y="90902"/>
                  </a:lnTo>
                  <a:lnTo>
                    <a:pt x="103" y="98582"/>
                  </a:lnTo>
                  <a:lnTo>
                    <a:pt x="0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422"/>
            <p:cNvSpPr/>
            <p:nvPr/>
          </p:nvSpPr>
          <p:spPr>
            <a:xfrm>
              <a:off x="5433060" y="2453640"/>
              <a:ext cx="15241" cy="1"/>
            </a:xfrm>
            <a:custGeom>
              <a:avLst/>
              <a:gdLst/>
              <a:ahLst/>
              <a:cxnLst/>
              <a:rect l="0" t="0" r="0" b="0"/>
              <a:pathLst>
                <a:path w="15241" h="1">
                  <a:moveTo>
                    <a:pt x="1524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423"/>
            <p:cNvSpPr/>
            <p:nvPr/>
          </p:nvSpPr>
          <p:spPr>
            <a:xfrm>
              <a:off x="5417819" y="2514600"/>
              <a:ext cx="174136" cy="311861"/>
            </a:xfrm>
            <a:custGeom>
              <a:avLst/>
              <a:gdLst/>
              <a:ahLst/>
              <a:cxnLst/>
              <a:rect l="0" t="0" r="0" b="0"/>
              <a:pathLst>
                <a:path w="174136" h="311861">
                  <a:moveTo>
                    <a:pt x="152400" y="0"/>
                  </a:moveTo>
                  <a:lnTo>
                    <a:pt x="145840" y="0"/>
                  </a:lnTo>
                  <a:lnTo>
                    <a:pt x="111393" y="20408"/>
                  </a:lnTo>
                  <a:lnTo>
                    <a:pt x="82267" y="37076"/>
                  </a:lnTo>
                  <a:lnTo>
                    <a:pt x="68591" y="51249"/>
                  </a:lnTo>
                  <a:lnTo>
                    <a:pt x="59176" y="66173"/>
                  </a:lnTo>
                  <a:lnTo>
                    <a:pt x="55069" y="81319"/>
                  </a:lnTo>
                  <a:lnTo>
                    <a:pt x="53492" y="107718"/>
                  </a:lnTo>
                  <a:lnTo>
                    <a:pt x="55666" y="113632"/>
                  </a:lnTo>
                  <a:lnTo>
                    <a:pt x="57431" y="116394"/>
                  </a:lnTo>
                  <a:lnTo>
                    <a:pt x="59454" y="118236"/>
                  </a:lnTo>
                  <a:lnTo>
                    <a:pt x="63960" y="120282"/>
                  </a:lnTo>
                  <a:lnTo>
                    <a:pt x="71256" y="121435"/>
                  </a:lnTo>
                  <a:lnTo>
                    <a:pt x="82826" y="117730"/>
                  </a:lnTo>
                  <a:lnTo>
                    <a:pt x="115689" y="96477"/>
                  </a:lnTo>
                  <a:lnTo>
                    <a:pt x="119151" y="89163"/>
                  </a:lnTo>
                  <a:lnTo>
                    <a:pt x="121537" y="81114"/>
                  </a:lnTo>
                  <a:lnTo>
                    <a:pt x="133963" y="57624"/>
                  </a:lnTo>
                  <a:lnTo>
                    <a:pt x="137150" y="30869"/>
                  </a:lnTo>
                  <a:lnTo>
                    <a:pt x="137161" y="66528"/>
                  </a:lnTo>
                  <a:lnTo>
                    <a:pt x="147766" y="100607"/>
                  </a:lnTo>
                  <a:lnTo>
                    <a:pt x="157822" y="135106"/>
                  </a:lnTo>
                  <a:lnTo>
                    <a:pt x="165814" y="168372"/>
                  </a:lnTo>
                  <a:lnTo>
                    <a:pt x="173850" y="205836"/>
                  </a:lnTo>
                  <a:lnTo>
                    <a:pt x="174135" y="235392"/>
                  </a:lnTo>
                  <a:lnTo>
                    <a:pt x="162239" y="273334"/>
                  </a:lnTo>
                  <a:lnTo>
                    <a:pt x="150079" y="290619"/>
                  </a:lnTo>
                  <a:lnTo>
                    <a:pt x="140362" y="299344"/>
                  </a:lnTo>
                  <a:lnTo>
                    <a:pt x="120611" y="308169"/>
                  </a:lnTo>
                  <a:lnTo>
                    <a:pt x="83648" y="311860"/>
                  </a:lnTo>
                  <a:lnTo>
                    <a:pt x="59390" y="311462"/>
                  </a:lnTo>
                  <a:lnTo>
                    <a:pt x="23636" y="299412"/>
                  </a:lnTo>
                  <a:lnTo>
                    <a:pt x="15303" y="294503"/>
                  </a:lnTo>
                  <a:lnTo>
                    <a:pt x="5852" y="282934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SMARTInkShape-Group47"/>
          <p:cNvGrpSpPr/>
          <p:nvPr/>
        </p:nvGrpSpPr>
        <p:grpSpPr>
          <a:xfrm>
            <a:off x="6720944" y="2568880"/>
            <a:ext cx="2171596" cy="585475"/>
            <a:chOff x="6720944" y="2568880"/>
            <a:chExt cx="2171596" cy="585475"/>
          </a:xfrm>
        </p:grpSpPr>
        <p:sp>
          <p:nvSpPr>
            <p:cNvPr id="52" name="SMARTInkShape-424"/>
            <p:cNvSpPr/>
            <p:nvPr/>
          </p:nvSpPr>
          <p:spPr>
            <a:xfrm>
              <a:off x="8763000" y="2652912"/>
              <a:ext cx="129540" cy="341748"/>
            </a:xfrm>
            <a:custGeom>
              <a:avLst/>
              <a:gdLst/>
              <a:ahLst/>
              <a:cxnLst/>
              <a:rect l="0" t="0" r="0" b="0"/>
              <a:pathLst>
                <a:path w="129540" h="341748">
                  <a:moveTo>
                    <a:pt x="129539" y="14088"/>
                  </a:moveTo>
                  <a:lnTo>
                    <a:pt x="122979" y="7527"/>
                  </a:lnTo>
                  <a:lnTo>
                    <a:pt x="122012" y="0"/>
                  </a:lnTo>
                  <a:lnTo>
                    <a:pt x="119702" y="1617"/>
                  </a:lnTo>
                  <a:lnTo>
                    <a:pt x="117902" y="3234"/>
                  </a:lnTo>
                  <a:lnTo>
                    <a:pt x="115900" y="7288"/>
                  </a:lnTo>
                  <a:lnTo>
                    <a:pt x="103787" y="38947"/>
                  </a:lnTo>
                  <a:lnTo>
                    <a:pt x="93064" y="73906"/>
                  </a:lnTo>
                  <a:lnTo>
                    <a:pt x="80255" y="104249"/>
                  </a:lnTo>
                  <a:lnTo>
                    <a:pt x="65737" y="139674"/>
                  </a:lnTo>
                  <a:lnTo>
                    <a:pt x="55744" y="164448"/>
                  </a:lnTo>
                  <a:lnTo>
                    <a:pt x="45659" y="191828"/>
                  </a:lnTo>
                  <a:lnTo>
                    <a:pt x="36379" y="219237"/>
                  </a:lnTo>
                  <a:lnTo>
                    <a:pt x="25548" y="254554"/>
                  </a:lnTo>
                  <a:lnTo>
                    <a:pt x="12837" y="289760"/>
                  </a:lnTo>
                  <a:lnTo>
                    <a:pt x="2786" y="323012"/>
                  </a:lnTo>
                  <a:lnTo>
                    <a:pt x="0" y="341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425"/>
            <p:cNvSpPr/>
            <p:nvPr/>
          </p:nvSpPr>
          <p:spPr>
            <a:xfrm>
              <a:off x="6720944" y="2674619"/>
              <a:ext cx="303964" cy="348500"/>
            </a:xfrm>
            <a:custGeom>
              <a:avLst/>
              <a:gdLst/>
              <a:ahLst/>
              <a:cxnLst/>
              <a:rect l="0" t="0" r="0" b="0"/>
              <a:pathLst>
                <a:path w="303964" h="348500">
                  <a:moveTo>
                    <a:pt x="45616" y="114300"/>
                  </a:moveTo>
                  <a:lnTo>
                    <a:pt x="45616" y="106994"/>
                  </a:lnTo>
                  <a:lnTo>
                    <a:pt x="43357" y="138709"/>
                  </a:lnTo>
                  <a:lnTo>
                    <a:pt x="39055" y="171992"/>
                  </a:lnTo>
                  <a:lnTo>
                    <a:pt x="34264" y="205242"/>
                  </a:lnTo>
                  <a:lnTo>
                    <a:pt x="27482" y="237860"/>
                  </a:lnTo>
                  <a:lnTo>
                    <a:pt x="17605" y="273986"/>
                  </a:lnTo>
                  <a:lnTo>
                    <a:pt x="9759" y="308341"/>
                  </a:lnTo>
                  <a:lnTo>
                    <a:pt x="5922" y="326452"/>
                  </a:lnTo>
                  <a:lnTo>
                    <a:pt x="248" y="348499"/>
                  </a:lnTo>
                  <a:lnTo>
                    <a:pt x="131" y="348326"/>
                  </a:lnTo>
                  <a:lnTo>
                    <a:pt x="0" y="345876"/>
                  </a:lnTo>
                  <a:lnTo>
                    <a:pt x="2200" y="341965"/>
                  </a:lnTo>
                  <a:lnTo>
                    <a:pt x="3972" y="339737"/>
                  </a:lnTo>
                  <a:lnTo>
                    <a:pt x="5940" y="332746"/>
                  </a:lnTo>
                  <a:lnTo>
                    <a:pt x="13392" y="302617"/>
                  </a:lnTo>
                  <a:lnTo>
                    <a:pt x="20452" y="274614"/>
                  </a:lnTo>
                  <a:lnTo>
                    <a:pt x="27059" y="240729"/>
                  </a:lnTo>
                  <a:lnTo>
                    <a:pt x="30240" y="208017"/>
                  </a:lnTo>
                  <a:lnTo>
                    <a:pt x="36167" y="172737"/>
                  </a:lnTo>
                  <a:lnTo>
                    <a:pt x="43286" y="141305"/>
                  </a:lnTo>
                  <a:lnTo>
                    <a:pt x="51758" y="103651"/>
                  </a:lnTo>
                  <a:lnTo>
                    <a:pt x="54837" y="94610"/>
                  </a:lnTo>
                  <a:lnTo>
                    <a:pt x="59072" y="84759"/>
                  </a:lnTo>
                  <a:lnTo>
                    <a:pt x="60504" y="77891"/>
                  </a:lnTo>
                  <a:lnTo>
                    <a:pt x="60621" y="78174"/>
                  </a:lnTo>
                  <a:lnTo>
                    <a:pt x="60752" y="80747"/>
                  </a:lnTo>
                  <a:lnTo>
                    <a:pt x="58551" y="84712"/>
                  </a:lnTo>
                  <a:lnTo>
                    <a:pt x="56779" y="86955"/>
                  </a:lnTo>
                  <a:lnTo>
                    <a:pt x="54285" y="102247"/>
                  </a:lnTo>
                  <a:lnTo>
                    <a:pt x="54290" y="130170"/>
                  </a:lnTo>
                  <a:lnTo>
                    <a:pt x="59308" y="162403"/>
                  </a:lnTo>
                  <a:lnTo>
                    <a:pt x="62655" y="191206"/>
                  </a:lnTo>
                  <a:lnTo>
                    <a:pt x="71266" y="218932"/>
                  </a:lnTo>
                  <a:lnTo>
                    <a:pt x="86800" y="243233"/>
                  </a:lnTo>
                  <a:lnTo>
                    <a:pt x="116985" y="274930"/>
                  </a:lnTo>
                  <a:lnTo>
                    <a:pt x="152662" y="291512"/>
                  </a:lnTo>
                  <a:lnTo>
                    <a:pt x="190444" y="296434"/>
                  </a:lnTo>
                  <a:lnTo>
                    <a:pt x="198048" y="296683"/>
                  </a:lnTo>
                  <a:lnTo>
                    <a:pt x="213269" y="292444"/>
                  </a:lnTo>
                  <a:lnTo>
                    <a:pt x="250511" y="275547"/>
                  </a:lnTo>
                  <a:lnTo>
                    <a:pt x="278850" y="247044"/>
                  </a:lnTo>
                  <a:lnTo>
                    <a:pt x="290359" y="227292"/>
                  </a:lnTo>
                  <a:lnTo>
                    <a:pt x="300986" y="192625"/>
                  </a:lnTo>
                  <a:lnTo>
                    <a:pt x="303963" y="158183"/>
                  </a:lnTo>
                  <a:lnTo>
                    <a:pt x="302221" y="128996"/>
                  </a:lnTo>
                  <a:lnTo>
                    <a:pt x="294047" y="92838"/>
                  </a:lnTo>
                  <a:lnTo>
                    <a:pt x="281771" y="55782"/>
                  </a:lnTo>
                  <a:lnTo>
                    <a:pt x="271939" y="38824"/>
                  </a:lnTo>
                  <a:lnTo>
                    <a:pt x="249129" y="13189"/>
                  </a:lnTo>
                  <a:lnTo>
                    <a:pt x="243875" y="10095"/>
                  </a:lnTo>
                  <a:lnTo>
                    <a:pt x="241288" y="9271"/>
                  </a:lnTo>
                  <a:lnTo>
                    <a:pt x="239564" y="7874"/>
                  </a:lnTo>
                  <a:lnTo>
                    <a:pt x="23611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426"/>
            <p:cNvSpPr/>
            <p:nvPr/>
          </p:nvSpPr>
          <p:spPr>
            <a:xfrm>
              <a:off x="7132319" y="2827019"/>
              <a:ext cx="7621" cy="99062"/>
            </a:xfrm>
            <a:custGeom>
              <a:avLst/>
              <a:gdLst/>
              <a:ahLst/>
              <a:cxnLst/>
              <a:rect l="0" t="0" r="0" b="0"/>
              <a:pathLst>
                <a:path w="7621" h="99062">
                  <a:moveTo>
                    <a:pt x="7620" y="0"/>
                  </a:moveTo>
                  <a:lnTo>
                    <a:pt x="7620" y="35825"/>
                  </a:lnTo>
                  <a:lnTo>
                    <a:pt x="706" y="71136"/>
                  </a:lnTo>
                  <a:lnTo>
                    <a:pt x="0" y="990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427"/>
            <p:cNvSpPr/>
            <p:nvPr/>
          </p:nvSpPr>
          <p:spPr>
            <a:xfrm>
              <a:off x="7139939" y="2720340"/>
              <a:ext cx="7622" cy="1"/>
            </a:xfrm>
            <a:custGeom>
              <a:avLst/>
              <a:gdLst/>
              <a:ahLst/>
              <a:cxnLst/>
              <a:rect l="0" t="0" r="0" b="0"/>
              <a:pathLst>
                <a:path w="7622" h="1">
                  <a:moveTo>
                    <a:pt x="762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428"/>
            <p:cNvSpPr/>
            <p:nvPr/>
          </p:nvSpPr>
          <p:spPr>
            <a:xfrm>
              <a:off x="7139939" y="2819400"/>
              <a:ext cx="281364" cy="334955"/>
            </a:xfrm>
            <a:custGeom>
              <a:avLst/>
              <a:gdLst/>
              <a:ahLst/>
              <a:cxnLst/>
              <a:rect l="0" t="0" r="0" b="0"/>
              <a:pathLst>
                <a:path w="281364" h="334955">
                  <a:moveTo>
                    <a:pt x="198121" y="0"/>
                  </a:moveTo>
                  <a:lnTo>
                    <a:pt x="171630" y="846"/>
                  </a:lnTo>
                  <a:lnTo>
                    <a:pt x="137097" y="15438"/>
                  </a:lnTo>
                  <a:lnTo>
                    <a:pt x="121902" y="25176"/>
                  </a:lnTo>
                  <a:lnTo>
                    <a:pt x="98211" y="47718"/>
                  </a:lnTo>
                  <a:lnTo>
                    <a:pt x="90520" y="64866"/>
                  </a:lnTo>
                  <a:lnTo>
                    <a:pt x="85144" y="84121"/>
                  </a:lnTo>
                  <a:lnTo>
                    <a:pt x="86667" y="92702"/>
                  </a:lnTo>
                  <a:lnTo>
                    <a:pt x="92283" y="104796"/>
                  </a:lnTo>
                  <a:lnTo>
                    <a:pt x="94543" y="107963"/>
                  </a:lnTo>
                  <a:lnTo>
                    <a:pt x="97742" y="110076"/>
                  </a:lnTo>
                  <a:lnTo>
                    <a:pt x="105812" y="112422"/>
                  </a:lnTo>
                  <a:lnTo>
                    <a:pt x="115044" y="111207"/>
                  </a:lnTo>
                  <a:lnTo>
                    <a:pt x="134562" y="105582"/>
                  </a:lnTo>
                  <a:lnTo>
                    <a:pt x="161932" y="85974"/>
                  </a:lnTo>
                  <a:lnTo>
                    <a:pt x="185297" y="54706"/>
                  </a:lnTo>
                  <a:lnTo>
                    <a:pt x="188959" y="44337"/>
                  </a:lnTo>
                  <a:lnTo>
                    <a:pt x="190460" y="24395"/>
                  </a:lnTo>
                  <a:lnTo>
                    <a:pt x="189627" y="23883"/>
                  </a:lnTo>
                  <a:lnTo>
                    <a:pt x="186444" y="23314"/>
                  </a:lnTo>
                  <a:lnTo>
                    <a:pt x="185256" y="24009"/>
                  </a:lnTo>
                  <a:lnTo>
                    <a:pt x="184464" y="25319"/>
                  </a:lnTo>
                  <a:lnTo>
                    <a:pt x="183936" y="27039"/>
                  </a:lnTo>
                  <a:lnTo>
                    <a:pt x="184430" y="29033"/>
                  </a:lnTo>
                  <a:lnTo>
                    <a:pt x="188326" y="36730"/>
                  </a:lnTo>
                  <a:lnTo>
                    <a:pt x="194259" y="62953"/>
                  </a:lnTo>
                  <a:lnTo>
                    <a:pt x="214190" y="95549"/>
                  </a:lnTo>
                  <a:lnTo>
                    <a:pt x="233845" y="128846"/>
                  </a:lnTo>
                  <a:lnTo>
                    <a:pt x="254033" y="159882"/>
                  </a:lnTo>
                  <a:lnTo>
                    <a:pt x="272069" y="192730"/>
                  </a:lnTo>
                  <a:lnTo>
                    <a:pt x="279991" y="227535"/>
                  </a:lnTo>
                  <a:lnTo>
                    <a:pt x="281363" y="251144"/>
                  </a:lnTo>
                  <a:lnTo>
                    <a:pt x="277168" y="266559"/>
                  </a:lnTo>
                  <a:lnTo>
                    <a:pt x="268813" y="281031"/>
                  </a:lnTo>
                  <a:lnTo>
                    <a:pt x="235496" y="309425"/>
                  </a:lnTo>
                  <a:lnTo>
                    <a:pt x="199513" y="324026"/>
                  </a:lnTo>
                  <a:lnTo>
                    <a:pt x="169841" y="331569"/>
                  </a:lnTo>
                  <a:lnTo>
                    <a:pt x="138753" y="334180"/>
                  </a:lnTo>
                  <a:lnTo>
                    <a:pt x="103954" y="334954"/>
                  </a:lnTo>
                  <a:lnTo>
                    <a:pt x="72664" y="334336"/>
                  </a:lnTo>
                  <a:lnTo>
                    <a:pt x="46930" y="328321"/>
                  </a:lnTo>
                  <a:lnTo>
                    <a:pt x="24913" y="316190"/>
                  </a:lnTo>
                  <a:lnTo>
                    <a:pt x="0" y="2895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429"/>
            <p:cNvSpPr/>
            <p:nvPr/>
          </p:nvSpPr>
          <p:spPr>
            <a:xfrm>
              <a:off x="7437119" y="2674619"/>
              <a:ext cx="144782" cy="243841"/>
            </a:xfrm>
            <a:custGeom>
              <a:avLst/>
              <a:gdLst/>
              <a:ahLst/>
              <a:cxnLst/>
              <a:rect l="0" t="0" r="0" b="0"/>
              <a:pathLst>
                <a:path w="144782" h="243841">
                  <a:moveTo>
                    <a:pt x="0" y="0"/>
                  </a:moveTo>
                  <a:lnTo>
                    <a:pt x="11351" y="0"/>
                  </a:lnTo>
                  <a:lnTo>
                    <a:pt x="15770" y="2258"/>
                  </a:lnTo>
                  <a:lnTo>
                    <a:pt x="18133" y="4046"/>
                  </a:lnTo>
                  <a:lnTo>
                    <a:pt x="25506" y="14652"/>
                  </a:lnTo>
                  <a:lnTo>
                    <a:pt x="32083" y="48904"/>
                  </a:lnTo>
                  <a:lnTo>
                    <a:pt x="36318" y="79402"/>
                  </a:lnTo>
                  <a:lnTo>
                    <a:pt x="37572" y="112991"/>
                  </a:lnTo>
                  <a:lnTo>
                    <a:pt x="37944" y="146651"/>
                  </a:lnTo>
                  <a:lnTo>
                    <a:pt x="38054" y="178919"/>
                  </a:lnTo>
                  <a:lnTo>
                    <a:pt x="34046" y="212578"/>
                  </a:lnTo>
                  <a:lnTo>
                    <a:pt x="30573" y="239535"/>
                  </a:lnTo>
                  <a:lnTo>
                    <a:pt x="31389" y="240970"/>
                  </a:lnTo>
                  <a:lnTo>
                    <a:pt x="32780" y="241927"/>
                  </a:lnTo>
                  <a:lnTo>
                    <a:pt x="34553" y="242565"/>
                  </a:lnTo>
                  <a:lnTo>
                    <a:pt x="35735" y="242144"/>
                  </a:lnTo>
                  <a:lnTo>
                    <a:pt x="36524" y="241016"/>
                  </a:lnTo>
                  <a:lnTo>
                    <a:pt x="37634" y="235384"/>
                  </a:lnTo>
                  <a:lnTo>
                    <a:pt x="38074" y="203740"/>
                  </a:lnTo>
                  <a:lnTo>
                    <a:pt x="38942" y="174019"/>
                  </a:lnTo>
                  <a:lnTo>
                    <a:pt x="44130" y="136414"/>
                  </a:lnTo>
                  <a:lnTo>
                    <a:pt x="46707" y="117355"/>
                  </a:lnTo>
                  <a:lnTo>
                    <a:pt x="62794" y="80648"/>
                  </a:lnTo>
                  <a:lnTo>
                    <a:pt x="70525" y="71686"/>
                  </a:lnTo>
                  <a:lnTo>
                    <a:pt x="78758" y="65728"/>
                  </a:lnTo>
                  <a:lnTo>
                    <a:pt x="85239" y="63079"/>
                  </a:lnTo>
                  <a:lnTo>
                    <a:pt x="97693" y="61588"/>
                  </a:lnTo>
                  <a:lnTo>
                    <a:pt x="101536" y="63072"/>
                  </a:lnTo>
                  <a:lnTo>
                    <a:pt x="108063" y="69237"/>
                  </a:lnTo>
                  <a:lnTo>
                    <a:pt x="126933" y="102634"/>
                  </a:lnTo>
                  <a:lnTo>
                    <a:pt x="133754" y="123826"/>
                  </a:lnTo>
                  <a:lnTo>
                    <a:pt x="136487" y="158641"/>
                  </a:lnTo>
                  <a:lnTo>
                    <a:pt x="137027" y="190228"/>
                  </a:lnTo>
                  <a:lnTo>
                    <a:pt x="143709" y="225591"/>
                  </a:lnTo>
                  <a:lnTo>
                    <a:pt x="144781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430"/>
            <p:cNvSpPr/>
            <p:nvPr/>
          </p:nvSpPr>
          <p:spPr>
            <a:xfrm>
              <a:off x="7711439" y="2636519"/>
              <a:ext cx="7622" cy="251462"/>
            </a:xfrm>
            <a:custGeom>
              <a:avLst/>
              <a:gdLst/>
              <a:ahLst/>
              <a:cxnLst/>
              <a:rect l="0" t="0" r="0" b="0"/>
              <a:pathLst>
                <a:path w="7622" h="251462">
                  <a:moveTo>
                    <a:pt x="7621" y="0"/>
                  </a:moveTo>
                  <a:lnTo>
                    <a:pt x="7621" y="8091"/>
                  </a:lnTo>
                  <a:lnTo>
                    <a:pt x="5362" y="14321"/>
                  </a:lnTo>
                  <a:lnTo>
                    <a:pt x="3575" y="17167"/>
                  </a:lnTo>
                  <a:lnTo>
                    <a:pt x="707" y="39986"/>
                  </a:lnTo>
                  <a:lnTo>
                    <a:pt x="94" y="76449"/>
                  </a:lnTo>
                  <a:lnTo>
                    <a:pt x="28" y="107224"/>
                  </a:lnTo>
                  <a:lnTo>
                    <a:pt x="9" y="139109"/>
                  </a:lnTo>
                  <a:lnTo>
                    <a:pt x="3" y="170005"/>
                  </a:lnTo>
                  <a:lnTo>
                    <a:pt x="1" y="200608"/>
                  </a:lnTo>
                  <a:lnTo>
                    <a:pt x="0" y="234876"/>
                  </a:lnTo>
                  <a:lnTo>
                    <a:pt x="0" y="248184"/>
                  </a:lnTo>
                  <a:lnTo>
                    <a:pt x="847" y="249276"/>
                  </a:lnTo>
                  <a:lnTo>
                    <a:pt x="7621" y="2514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431"/>
            <p:cNvSpPr/>
            <p:nvPr/>
          </p:nvSpPr>
          <p:spPr>
            <a:xfrm>
              <a:off x="7635239" y="2781300"/>
              <a:ext cx="182881" cy="22860"/>
            </a:xfrm>
            <a:custGeom>
              <a:avLst/>
              <a:gdLst/>
              <a:ahLst/>
              <a:cxnLst/>
              <a:rect l="0" t="0" r="0" b="0"/>
              <a:pathLst>
                <a:path w="182881" h="22860">
                  <a:moveTo>
                    <a:pt x="0" y="22859"/>
                  </a:moveTo>
                  <a:lnTo>
                    <a:pt x="19928" y="22013"/>
                  </a:lnTo>
                  <a:lnTo>
                    <a:pt x="58003" y="12254"/>
                  </a:lnTo>
                  <a:lnTo>
                    <a:pt x="91035" y="8993"/>
                  </a:lnTo>
                  <a:lnTo>
                    <a:pt x="123588" y="8026"/>
                  </a:lnTo>
                  <a:lnTo>
                    <a:pt x="157998" y="2463"/>
                  </a:lnTo>
                  <a:lnTo>
                    <a:pt x="1828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432"/>
            <p:cNvSpPr/>
            <p:nvPr/>
          </p:nvSpPr>
          <p:spPr>
            <a:xfrm>
              <a:off x="8025517" y="2644140"/>
              <a:ext cx="210035" cy="228601"/>
            </a:xfrm>
            <a:custGeom>
              <a:avLst/>
              <a:gdLst/>
              <a:ahLst/>
              <a:cxnLst/>
              <a:rect l="0" t="0" r="0" b="0"/>
              <a:pathLst>
                <a:path w="210035" h="228601">
                  <a:moveTo>
                    <a:pt x="28822" y="0"/>
                  </a:moveTo>
                  <a:lnTo>
                    <a:pt x="28822" y="4045"/>
                  </a:lnTo>
                  <a:lnTo>
                    <a:pt x="31081" y="8288"/>
                  </a:lnTo>
                  <a:lnTo>
                    <a:pt x="32868" y="10605"/>
                  </a:lnTo>
                  <a:lnTo>
                    <a:pt x="37111" y="13180"/>
                  </a:lnTo>
                  <a:lnTo>
                    <a:pt x="70633" y="22920"/>
                  </a:lnTo>
                  <a:lnTo>
                    <a:pt x="105510" y="33362"/>
                  </a:lnTo>
                  <a:lnTo>
                    <a:pt x="140929" y="37476"/>
                  </a:lnTo>
                  <a:lnTo>
                    <a:pt x="173470" y="38017"/>
                  </a:lnTo>
                  <a:lnTo>
                    <a:pt x="210034" y="38098"/>
                  </a:lnTo>
                  <a:lnTo>
                    <a:pt x="207163" y="38099"/>
                  </a:lnTo>
                  <a:lnTo>
                    <a:pt x="203193" y="40357"/>
                  </a:lnTo>
                  <a:lnTo>
                    <a:pt x="179099" y="56334"/>
                  </a:lnTo>
                  <a:lnTo>
                    <a:pt x="150322" y="72683"/>
                  </a:lnTo>
                  <a:lnTo>
                    <a:pt x="116134" y="99870"/>
                  </a:lnTo>
                  <a:lnTo>
                    <a:pt x="82005" y="129699"/>
                  </a:lnTo>
                  <a:lnTo>
                    <a:pt x="48046" y="160051"/>
                  </a:lnTo>
                  <a:lnTo>
                    <a:pt x="16189" y="197453"/>
                  </a:lnTo>
                  <a:lnTo>
                    <a:pt x="0" y="218989"/>
                  </a:lnTo>
                  <a:lnTo>
                    <a:pt x="294" y="220499"/>
                  </a:lnTo>
                  <a:lnTo>
                    <a:pt x="5963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433"/>
            <p:cNvSpPr/>
            <p:nvPr/>
          </p:nvSpPr>
          <p:spPr>
            <a:xfrm>
              <a:off x="8298180" y="2674619"/>
              <a:ext cx="83821" cy="198122"/>
            </a:xfrm>
            <a:custGeom>
              <a:avLst/>
              <a:gdLst/>
              <a:ahLst/>
              <a:cxnLst/>
              <a:rect l="0" t="0" r="0" b="0"/>
              <a:pathLst>
                <a:path w="83821" h="198122">
                  <a:moveTo>
                    <a:pt x="83820" y="0"/>
                  </a:moveTo>
                  <a:lnTo>
                    <a:pt x="83820" y="4046"/>
                  </a:lnTo>
                  <a:lnTo>
                    <a:pt x="74412" y="40615"/>
                  </a:lnTo>
                  <a:lnTo>
                    <a:pt x="65792" y="61706"/>
                  </a:lnTo>
                  <a:lnTo>
                    <a:pt x="47709" y="91588"/>
                  </a:lnTo>
                  <a:lnTo>
                    <a:pt x="28677" y="127186"/>
                  </a:lnTo>
                  <a:lnTo>
                    <a:pt x="13132" y="163286"/>
                  </a:lnTo>
                  <a:lnTo>
                    <a:pt x="2314" y="181972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434"/>
            <p:cNvSpPr/>
            <p:nvPr/>
          </p:nvSpPr>
          <p:spPr>
            <a:xfrm>
              <a:off x="8282939" y="2568880"/>
              <a:ext cx="235299" cy="303820"/>
            </a:xfrm>
            <a:custGeom>
              <a:avLst/>
              <a:gdLst/>
              <a:ahLst/>
              <a:cxnLst/>
              <a:rect l="0" t="0" r="0" b="0"/>
              <a:pathLst>
                <a:path w="235299" h="303820">
                  <a:moveTo>
                    <a:pt x="68580" y="82879"/>
                  </a:moveTo>
                  <a:lnTo>
                    <a:pt x="68580" y="78834"/>
                  </a:lnTo>
                  <a:lnTo>
                    <a:pt x="66322" y="74591"/>
                  </a:lnTo>
                  <a:lnTo>
                    <a:pt x="63343" y="69882"/>
                  </a:lnTo>
                  <a:lnTo>
                    <a:pt x="61666" y="61625"/>
                  </a:lnTo>
                  <a:lnTo>
                    <a:pt x="61054" y="43287"/>
                  </a:lnTo>
                  <a:lnTo>
                    <a:pt x="63260" y="37625"/>
                  </a:lnTo>
                  <a:lnTo>
                    <a:pt x="74810" y="19284"/>
                  </a:lnTo>
                  <a:lnTo>
                    <a:pt x="97006" y="4462"/>
                  </a:lnTo>
                  <a:lnTo>
                    <a:pt x="122173" y="127"/>
                  </a:lnTo>
                  <a:lnTo>
                    <a:pt x="159976" y="0"/>
                  </a:lnTo>
                  <a:lnTo>
                    <a:pt x="191666" y="9678"/>
                  </a:lnTo>
                  <a:lnTo>
                    <a:pt x="204000" y="19019"/>
                  </a:lnTo>
                  <a:lnTo>
                    <a:pt x="225716" y="49757"/>
                  </a:lnTo>
                  <a:lnTo>
                    <a:pt x="233108" y="78522"/>
                  </a:lnTo>
                  <a:lnTo>
                    <a:pt x="235298" y="108494"/>
                  </a:lnTo>
                  <a:lnTo>
                    <a:pt x="231902" y="142868"/>
                  </a:lnTo>
                  <a:lnTo>
                    <a:pt x="221488" y="175819"/>
                  </a:lnTo>
                  <a:lnTo>
                    <a:pt x="196716" y="211211"/>
                  </a:lnTo>
                  <a:lnTo>
                    <a:pt x="165105" y="242661"/>
                  </a:lnTo>
                  <a:lnTo>
                    <a:pt x="130545" y="269287"/>
                  </a:lnTo>
                  <a:lnTo>
                    <a:pt x="94022" y="284769"/>
                  </a:lnTo>
                  <a:lnTo>
                    <a:pt x="61471" y="295981"/>
                  </a:lnTo>
                  <a:lnTo>
                    <a:pt x="30582" y="302303"/>
                  </a:lnTo>
                  <a:lnTo>
                    <a:pt x="1773" y="303819"/>
                  </a:lnTo>
                  <a:lnTo>
                    <a:pt x="1182" y="302986"/>
                  </a:lnTo>
                  <a:lnTo>
                    <a:pt x="0" y="296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435"/>
            <p:cNvSpPr/>
            <p:nvPr/>
          </p:nvSpPr>
          <p:spPr>
            <a:xfrm>
              <a:off x="8474119" y="2743513"/>
              <a:ext cx="212682" cy="136847"/>
            </a:xfrm>
            <a:custGeom>
              <a:avLst/>
              <a:gdLst/>
              <a:ahLst/>
              <a:cxnLst/>
              <a:rect l="0" t="0" r="0" b="0"/>
              <a:pathLst>
                <a:path w="212682" h="136847">
                  <a:moveTo>
                    <a:pt x="136481" y="7306"/>
                  </a:moveTo>
                  <a:lnTo>
                    <a:pt x="136481" y="3261"/>
                  </a:lnTo>
                  <a:lnTo>
                    <a:pt x="135634" y="2070"/>
                  </a:lnTo>
                  <a:lnTo>
                    <a:pt x="134222" y="1275"/>
                  </a:lnTo>
                  <a:lnTo>
                    <a:pt x="125875" y="0"/>
                  </a:lnTo>
                  <a:lnTo>
                    <a:pt x="99242" y="8017"/>
                  </a:lnTo>
                  <a:lnTo>
                    <a:pt x="65719" y="24867"/>
                  </a:lnTo>
                  <a:lnTo>
                    <a:pt x="52538" y="34584"/>
                  </a:lnTo>
                  <a:lnTo>
                    <a:pt x="15463" y="70191"/>
                  </a:lnTo>
                  <a:lnTo>
                    <a:pt x="7059" y="80693"/>
                  </a:lnTo>
                  <a:lnTo>
                    <a:pt x="2760" y="91005"/>
                  </a:lnTo>
                  <a:lnTo>
                    <a:pt x="0" y="107377"/>
                  </a:lnTo>
                  <a:lnTo>
                    <a:pt x="621" y="109580"/>
                  </a:lnTo>
                  <a:lnTo>
                    <a:pt x="1881" y="111049"/>
                  </a:lnTo>
                  <a:lnTo>
                    <a:pt x="13204" y="118837"/>
                  </a:lnTo>
                  <a:lnTo>
                    <a:pt x="21295" y="120375"/>
                  </a:lnTo>
                  <a:lnTo>
                    <a:pt x="30536" y="118802"/>
                  </a:lnTo>
                  <a:lnTo>
                    <a:pt x="65403" y="103662"/>
                  </a:lnTo>
                  <a:lnTo>
                    <a:pt x="100923" y="85190"/>
                  </a:lnTo>
                  <a:lnTo>
                    <a:pt x="122275" y="66784"/>
                  </a:lnTo>
                  <a:lnTo>
                    <a:pt x="125934" y="61117"/>
                  </a:lnTo>
                  <a:lnTo>
                    <a:pt x="126909" y="58420"/>
                  </a:lnTo>
                  <a:lnTo>
                    <a:pt x="128407" y="56622"/>
                  </a:lnTo>
                  <a:lnTo>
                    <a:pt x="135250" y="53500"/>
                  </a:lnTo>
                  <a:lnTo>
                    <a:pt x="135660" y="54189"/>
                  </a:lnTo>
                  <a:lnTo>
                    <a:pt x="137255" y="66052"/>
                  </a:lnTo>
                  <a:lnTo>
                    <a:pt x="141696" y="74290"/>
                  </a:lnTo>
                  <a:lnTo>
                    <a:pt x="144235" y="86232"/>
                  </a:lnTo>
                  <a:lnTo>
                    <a:pt x="154613" y="105022"/>
                  </a:lnTo>
                  <a:lnTo>
                    <a:pt x="161755" y="112260"/>
                  </a:lnTo>
                  <a:lnTo>
                    <a:pt x="189685" y="134544"/>
                  </a:lnTo>
                  <a:lnTo>
                    <a:pt x="199658" y="136164"/>
                  </a:lnTo>
                  <a:lnTo>
                    <a:pt x="212681" y="1368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436"/>
            <p:cNvSpPr/>
            <p:nvPr/>
          </p:nvSpPr>
          <p:spPr>
            <a:xfrm>
              <a:off x="8697649" y="2750819"/>
              <a:ext cx="156791" cy="53209"/>
            </a:xfrm>
            <a:custGeom>
              <a:avLst/>
              <a:gdLst/>
              <a:ahLst/>
              <a:cxnLst/>
              <a:rect l="0" t="0" r="0" b="0"/>
              <a:pathLst>
                <a:path w="156791" h="53209">
                  <a:moveTo>
                    <a:pt x="4390" y="0"/>
                  </a:moveTo>
                  <a:lnTo>
                    <a:pt x="0" y="0"/>
                  </a:lnTo>
                  <a:lnTo>
                    <a:pt x="1875" y="0"/>
                  </a:lnTo>
                  <a:lnTo>
                    <a:pt x="5529" y="2258"/>
                  </a:lnTo>
                  <a:lnTo>
                    <a:pt x="9977" y="5237"/>
                  </a:lnTo>
                  <a:lnTo>
                    <a:pt x="14775" y="6561"/>
                  </a:lnTo>
                  <a:lnTo>
                    <a:pt x="50578" y="27470"/>
                  </a:lnTo>
                  <a:lnTo>
                    <a:pt x="88186" y="43139"/>
                  </a:lnTo>
                  <a:lnTo>
                    <a:pt x="110563" y="51075"/>
                  </a:lnTo>
                  <a:lnTo>
                    <a:pt x="142555" y="53208"/>
                  </a:lnTo>
                  <a:lnTo>
                    <a:pt x="148488" y="51024"/>
                  </a:lnTo>
                  <a:lnTo>
                    <a:pt x="151255" y="49256"/>
                  </a:lnTo>
                  <a:lnTo>
                    <a:pt x="153100" y="47231"/>
                  </a:lnTo>
                  <a:lnTo>
                    <a:pt x="156790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SMARTInkShape-Group48"/>
          <p:cNvGrpSpPr/>
          <p:nvPr/>
        </p:nvGrpSpPr>
        <p:grpSpPr>
          <a:xfrm>
            <a:off x="1554995" y="3451859"/>
            <a:ext cx="1538725" cy="647701"/>
            <a:chOff x="1554995" y="3451859"/>
            <a:chExt cx="1538725" cy="647701"/>
          </a:xfrm>
        </p:grpSpPr>
        <p:sp>
          <p:nvSpPr>
            <p:cNvPr id="66" name="SMARTInkShape-437"/>
            <p:cNvSpPr/>
            <p:nvPr/>
          </p:nvSpPr>
          <p:spPr>
            <a:xfrm>
              <a:off x="2286000" y="3947159"/>
              <a:ext cx="22860" cy="147780"/>
            </a:xfrm>
            <a:custGeom>
              <a:avLst/>
              <a:gdLst/>
              <a:ahLst/>
              <a:cxnLst/>
              <a:rect l="0" t="0" r="0" b="0"/>
              <a:pathLst>
                <a:path w="22860" h="147780">
                  <a:moveTo>
                    <a:pt x="22859" y="0"/>
                  </a:moveTo>
                  <a:lnTo>
                    <a:pt x="22859" y="10607"/>
                  </a:lnTo>
                  <a:lnTo>
                    <a:pt x="15099" y="42657"/>
                  </a:lnTo>
                  <a:lnTo>
                    <a:pt x="9348" y="75345"/>
                  </a:lnTo>
                  <a:lnTo>
                    <a:pt x="7000" y="113341"/>
                  </a:lnTo>
                  <a:lnTo>
                    <a:pt x="215" y="147779"/>
                  </a:lnTo>
                  <a:lnTo>
                    <a:pt x="143" y="147626"/>
                  </a:lnTo>
                  <a:lnTo>
                    <a:pt x="0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438"/>
            <p:cNvSpPr/>
            <p:nvPr/>
          </p:nvSpPr>
          <p:spPr>
            <a:xfrm>
              <a:off x="2042303" y="3803964"/>
              <a:ext cx="175118" cy="287977"/>
            </a:xfrm>
            <a:custGeom>
              <a:avLst/>
              <a:gdLst/>
              <a:ahLst/>
              <a:cxnLst/>
              <a:rect l="0" t="0" r="0" b="0"/>
              <a:pathLst>
                <a:path w="175118" h="287977">
                  <a:moveTo>
                    <a:pt x="114156" y="196536"/>
                  </a:moveTo>
                  <a:lnTo>
                    <a:pt x="99816" y="183041"/>
                  </a:lnTo>
                  <a:lnTo>
                    <a:pt x="87518" y="176827"/>
                  </a:lnTo>
                  <a:lnTo>
                    <a:pt x="54629" y="173799"/>
                  </a:lnTo>
                  <a:lnTo>
                    <a:pt x="40168" y="177757"/>
                  </a:lnTo>
                  <a:lnTo>
                    <a:pt x="14033" y="198152"/>
                  </a:lnTo>
                  <a:lnTo>
                    <a:pt x="5374" y="210467"/>
                  </a:lnTo>
                  <a:lnTo>
                    <a:pt x="1491" y="224840"/>
                  </a:lnTo>
                  <a:lnTo>
                    <a:pt x="0" y="250942"/>
                  </a:lnTo>
                  <a:lnTo>
                    <a:pt x="2178" y="256840"/>
                  </a:lnTo>
                  <a:lnTo>
                    <a:pt x="3944" y="259599"/>
                  </a:lnTo>
                  <a:lnTo>
                    <a:pt x="6815" y="261438"/>
                  </a:lnTo>
                  <a:lnTo>
                    <a:pt x="18946" y="264026"/>
                  </a:lnTo>
                  <a:lnTo>
                    <a:pt x="33264" y="263946"/>
                  </a:lnTo>
                  <a:lnTo>
                    <a:pt x="43209" y="260927"/>
                  </a:lnTo>
                  <a:lnTo>
                    <a:pt x="63391" y="246006"/>
                  </a:lnTo>
                  <a:lnTo>
                    <a:pt x="98919" y="209440"/>
                  </a:lnTo>
                  <a:lnTo>
                    <a:pt x="123470" y="173368"/>
                  </a:lnTo>
                  <a:lnTo>
                    <a:pt x="132626" y="150724"/>
                  </a:lnTo>
                  <a:lnTo>
                    <a:pt x="136149" y="118060"/>
                  </a:lnTo>
                  <a:lnTo>
                    <a:pt x="136845" y="83291"/>
                  </a:lnTo>
                  <a:lnTo>
                    <a:pt x="136983" y="51964"/>
                  </a:lnTo>
                  <a:lnTo>
                    <a:pt x="137012" y="21773"/>
                  </a:lnTo>
                  <a:lnTo>
                    <a:pt x="134757" y="15005"/>
                  </a:lnTo>
                  <a:lnTo>
                    <a:pt x="131779" y="9176"/>
                  </a:lnTo>
                  <a:lnTo>
                    <a:pt x="129710" y="0"/>
                  </a:lnTo>
                  <a:lnTo>
                    <a:pt x="129606" y="318"/>
                  </a:lnTo>
                  <a:lnTo>
                    <a:pt x="129399" y="36002"/>
                  </a:lnTo>
                  <a:lnTo>
                    <a:pt x="130244" y="67741"/>
                  </a:lnTo>
                  <a:lnTo>
                    <a:pt x="135428" y="105745"/>
                  </a:lnTo>
                  <a:lnTo>
                    <a:pt x="136546" y="138026"/>
                  </a:lnTo>
                  <a:lnTo>
                    <a:pt x="139135" y="172144"/>
                  </a:lnTo>
                  <a:lnTo>
                    <a:pt x="143550" y="209968"/>
                  </a:lnTo>
                  <a:lnTo>
                    <a:pt x="146751" y="247380"/>
                  </a:lnTo>
                  <a:lnTo>
                    <a:pt x="155214" y="269702"/>
                  </a:lnTo>
                  <a:lnTo>
                    <a:pt x="160062" y="275621"/>
                  </a:lnTo>
                  <a:lnTo>
                    <a:pt x="162540" y="277199"/>
                  </a:lnTo>
                  <a:lnTo>
                    <a:pt x="164192" y="279098"/>
                  </a:lnTo>
                  <a:lnTo>
                    <a:pt x="166028" y="283465"/>
                  </a:lnTo>
                  <a:lnTo>
                    <a:pt x="167364" y="284969"/>
                  </a:lnTo>
                  <a:lnTo>
                    <a:pt x="175117" y="2879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439"/>
            <p:cNvSpPr/>
            <p:nvPr/>
          </p:nvSpPr>
          <p:spPr>
            <a:xfrm>
              <a:off x="1852136" y="3954872"/>
              <a:ext cx="136685" cy="128860"/>
            </a:xfrm>
            <a:custGeom>
              <a:avLst/>
              <a:gdLst/>
              <a:ahLst/>
              <a:cxnLst/>
              <a:rect l="0" t="0" r="0" b="0"/>
              <a:pathLst>
                <a:path w="136685" h="128860">
                  <a:moveTo>
                    <a:pt x="106204" y="7528"/>
                  </a:moveTo>
                  <a:lnTo>
                    <a:pt x="102158" y="3482"/>
                  </a:lnTo>
                  <a:lnTo>
                    <a:pt x="97915" y="1496"/>
                  </a:lnTo>
                  <a:lnTo>
                    <a:pt x="76719" y="0"/>
                  </a:lnTo>
                  <a:lnTo>
                    <a:pt x="57638" y="6009"/>
                  </a:lnTo>
                  <a:lnTo>
                    <a:pt x="47648" y="10522"/>
                  </a:lnTo>
                  <a:lnTo>
                    <a:pt x="39821" y="17608"/>
                  </a:lnTo>
                  <a:lnTo>
                    <a:pt x="13411" y="54897"/>
                  </a:lnTo>
                  <a:lnTo>
                    <a:pt x="1938" y="89307"/>
                  </a:lnTo>
                  <a:lnTo>
                    <a:pt x="0" y="111264"/>
                  </a:lnTo>
                  <a:lnTo>
                    <a:pt x="1993" y="119390"/>
                  </a:lnTo>
                  <a:lnTo>
                    <a:pt x="3710" y="122743"/>
                  </a:lnTo>
                  <a:lnTo>
                    <a:pt x="5701" y="124978"/>
                  </a:lnTo>
                  <a:lnTo>
                    <a:pt x="10171" y="127461"/>
                  </a:lnTo>
                  <a:lnTo>
                    <a:pt x="17448" y="128859"/>
                  </a:lnTo>
                  <a:lnTo>
                    <a:pt x="29011" y="125228"/>
                  </a:lnTo>
                  <a:lnTo>
                    <a:pt x="36054" y="118823"/>
                  </a:lnTo>
                  <a:lnTo>
                    <a:pt x="66474" y="83178"/>
                  </a:lnTo>
                  <a:lnTo>
                    <a:pt x="88304" y="52181"/>
                  </a:lnTo>
                  <a:lnTo>
                    <a:pt x="90613" y="38202"/>
                  </a:lnTo>
                  <a:lnTo>
                    <a:pt x="90943" y="30845"/>
                  </a:lnTo>
                  <a:lnTo>
                    <a:pt x="90963" y="48312"/>
                  </a:lnTo>
                  <a:lnTo>
                    <a:pt x="100370" y="83931"/>
                  </a:lnTo>
                  <a:lnTo>
                    <a:pt x="102315" y="88943"/>
                  </a:lnTo>
                  <a:lnTo>
                    <a:pt x="108991" y="96770"/>
                  </a:lnTo>
                  <a:lnTo>
                    <a:pt x="116756" y="103918"/>
                  </a:lnTo>
                  <a:lnTo>
                    <a:pt x="125887" y="115768"/>
                  </a:lnTo>
                  <a:lnTo>
                    <a:pt x="136684" y="1218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440"/>
            <p:cNvSpPr/>
            <p:nvPr/>
          </p:nvSpPr>
          <p:spPr>
            <a:xfrm>
              <a:off x="2324100" y="3855719"/>
              <a:ext cx="7621" cy="7622"/>
            </a:xfrm>
            <a:custGeom>
              <a:avLst/>
              <a:gdLst/>
              <a:ahLst/>
              <a:cxnLst/>
              <a:rect l="0" t="0" r="0" b="0"/>
              <a:pathLst>
                <a:path w="7621" h="7622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7" y="6032"/>
                  </a:lnTo>
                  <a:lnTo>
                    <a:pt x="762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441"/>
            <p:cNvSpPr/>
            <p:nvPr/>
          </p:nvSpPr>
          <p:spPr>
            <a:xfrm>
              <a:off x="2377440" y="3916680"/>
              <a:ext cx="158374" cy="174806"/>
            </a:xfrm>
            <a:custGeom>
              <a:avLst/>
              <a:gdLst/>
              <a:ahLst/>
              <a:cxnLst/>
              <a:rect l="0" t="0" r="0" b="0"/>
              <a:pathLst>
                <a:path w="158374" h="174806">
                  <a:moveTo>
                    <a:pt x="121919" y="0"/>
                  </a:moveTo>
                  <a:lnTo>
                    <a:pt x="117874" y="0"/>
                  </a:lnTo>
                  <a:lnTo>
                    <a:pt x="116682" y="846"/>
                  </a:lnTo>
                  <a:lnTo>
                    <a:pt x="115888" y="2257"/>
                  </a:lnTo>
                  <a:lnTo>
                    <a:pt x="115359" y="4045"/>
                  </a:lnTo>
                  <a:lnTo>
                    <a:pt x="113313" y="5236"/>
                  </a:lnTo>
                  <a:lnTo>
                    <a:pt x="78503" y="14087"/>
                  </a:lnTo>
                  <a:lnTo>
                    <a:pt x="63430" y="18944"/>
                  </a:lnTo>
                  <a:lnTo>
                    <a:pt x="48403" y="27323"/>
                  </a:lnTo>
                  <a:lnTo>
                    <a:pt x="35696" y="30391"/>
                  </a:lnTo>
                  <a:lnTo>
                    <a:pt x="23388" y="38584"/>
                  </a:lnTo>
                  <a:lnTo>
                    <a:pt x="16849" y="44310"/>
                  </a:lnTo>
                  <a:lnTo>
                    <a:pt x="17159" y="45626"/>
                  </a:lnTo>
                  <a:lnTo>
                    <a:pt x="20794" y="51525"/>
                  </a:lnTo>
                  <a:lnTo>
                    <a:pt x="21942" y="56202"/>
                  </a:lnTo>
                  <a:lnTo>
                    <a:pt x="24788" y="57788"/>
                  </a:lnTo>
                  <a:lnTo>
                    <a:pt x="43090" y="62591"/>
                  </a:lnTo>
                  <a:lnTo>
                    <a:pt x="46507" y="64587"/>
                  </a:lnTo>
                  <a:lnTo>
                    <a:pt x="80512" y="72274"/>
                  </a:lnTo>
                  <a:lnTo>
                    <a:pt x="118253" y="79900"/>
                  </a:lnTo>
                  <a:lnTo>
                    <a:pt x="142374" y="97624"/>
                  </a:lnTo>
                  <a:lnTo>
                    <a:pt x="154464" y="108936"/>
                  </a:lnTo>
                  <a:lnTo>
                    <a:pt x="157551" y="116431"/>
                  </a:lnTo>
                  <a:lnTo>
                    <a:pt x="158373" y="120801"/>
                  </a:lnTo>
                  <a:lnTo>
                    <a:pt x="157030" y="127913"/>
                  </a:lnTo>
                  <a:lnTo>
                    <a:pt x="149269" y="143424"/>
                  </a:lnTo>
                  <a:lnTo>
                    <a:pt x="142260" y="150668"/>
                  </a:lnTo>
                  <a:lnTo>
                    <a:pt x="118201" y="164872"/>
                  </a:lnTo>
                  <a:lnTo>
                    <a:pt x="97958" y="171805"/>
                  </a:lnTo>
                  <a:lnTo>
                    <a:pt x="60815" y="174805"/>
                  </a:lnTo>
                  <a:lnTo>
                    <a:pt x="25833" y="168659"/>
                  </a:lnTo>
                  <a:lnTo>
                    <a:pt x="17690" y="165835"/>
                  </a:lnTo>
                  <a:lnTo>
                    <a:pt x="5563" y="157123"/>
                  </a:lnTo>
                  <a:lnTo>
                    <a:pt x="2472" y="152241"/>
                  </a:lnTo>
                  <a:lnTo>
                    <a:pt x="0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442"/>
            <p:cNvSpPr/>
            <p:nvPr/>
          </p:nvSpPr>
          <p:spPr>
            <a:xfrm>
              <a:off x="2552700" y="3802380"/>
              <a:ext cx="144781" cy="297180"/>
            </a:xfrm>
            <a:custGeom>
              <a:avLst/>
              <a:gdLst/>
              <a:ahLst/>
              <a:cxnLst/>
              <a:rect l="0" t="0" r="0" b="0"/>
              <a:pathLst>
                <a:path w="144781" h="297180">
                  <a:moveTo>
                    <a:pt x="0" y="0"/>
                  </a:moveTo>
                  <a:lnTo>
                    <a:pt x="846" y="27338"/>
                  </a:lnTo>
                  <a:lnTo>
                    <a:pt x="6560" y="61550"/>
                  </a:lnTo>
                  <a:lnTo>
                    <a:pt x="13494" y="97639"/>
                  </a:lnTo>
                  <a:lnTo>
                    <a:pt x="19708" y="128178"/>
                  </a:lnTo>
                  <a:lnTo>
                    <a:pt x="21926" y="161968"/>
                  </a:lnTo>
                  <a:lnTo>
                    <a:pt x="22675" y="196999"/>
                  </a:lnTo>
                  <a:lnTo>
                    <a:pt x="22823" y="228378"/>
                  </a:lnTo>
                  <a:lnTo>
                    <a:pt x="22859" y="266425"/>
                  </a:lnTo>
                  <a:lnTo>
                    <a:pt x="22859" y="266645"/>
                  </a:lnTo>
                  <a:lnTo>
                    <a:pt x="23706" y="247616"/>
                  </a:lnTo>
                  <a:lnTo>
                    <a:pt x="30620" y="211395"/>
                  </a:lnTo>
                  <a:lnTo>
                    <a:pt x="38629" y="176627"/>
                  </a:lnTo>
                  <a:lnTo>
                    <a:pt x="44262" y="161474"/>
                  </a:lnTo>
                  <a:lnTo>
                    <a:pt x="65354" y="129043"/>
                  </a:lnTo>
                  <a:lnTo>
                    <a:pt x="70815" y="125086"/>
                  </a:lnTo>
                  <a:lnTo>
                    <a:pt x="78649" y="122857"/>
                  </a:lnTo>
                  <a:lnTo>
                    <a:pt x="86333" y="122198"/>
                  </a:lnTo>
                  <a:lnTo>
                    <a:pt x="91428" y="124301"/>
                  </a:lnTo>
                  <a:lnTo>
                    <a:pt x="93971" y="126047"/>
                  </a:lnTo>
                  <a:lnTo>
                    <a:pt x="104138" y="141017"/>
                  </a:lnTo>
                  <a:lnTo>
                    <a:pt x="119379" y="176379"/>
                  </a:lnTo>
                  <a:lnTo>
                    <a:pt x="132079" y="213507"/>
                  </a:lnTo>
                  <a:lnTo>
                    <a:pt x="137003" y="248259"/>
                  </a:lnTo>
                  <a:lnTo>
                    <a:pt x="143985" y="283129"/>
                  </a:lnTo>
                  <a:lnTo>
                    <a:pt x="144780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443"/>
            <p:cNvSpPr/>
            <p:nvPr/>
          </p:nvSpPr>
          <p:spPr>
            <a:xfrm>
              <a:off x="1653540" y="3841629"/>
              <a:ext cx="182881" cy="250312"/>
            </a:xfrm>
            <a:custGeom>
              <a:avLst/>
              <a:gdLst/>
              <a:ahLst/>
              <a:cxnLst/>
              <a:rect l="0" t="0" r="0" b="0"/>
              <a:pathLst>
                <a:path w="182881" h="250312">
                  <a:moveTo>
                    <a:pt x="0" y="59811"/>
                  </a:moveTo>
                  <a:lnTo>
                    <a:pt x="0" y="49204"/>
                  </a:lnTo>
                  <a:lnTo>
                    <a:pt x="2257" y="44372"/>
                  </a:lnTo>
                  <a:lnTo>
                    <a:pt x="17912" y="20218"/>
                  </a:lnTo>
                  <a:lnTo>
                    <a:pt x="43637" y="4023"/>
                  </a:lnTo>
                  <a:lnTo>
                    <a:pt x="58555" y="383"/>
                  </a:lnTo>
                  <a:lnTo>
                    <a:pt x="84003" y="0"/>
                  </a:lnTo>
                  <a:lnTo>
                    <a:pt x="111449" y="9497"/>
                  </a:lnTo>
                  <a:lnTo>
                    <a:pt x="138167" y="30854"/>
                  </a:lnTo>
                  <a:lnTo>
                    <a:pt x="141841" y="38757"/>
                  </a:lnTo>
                  <a:lnTo>
                    <a:pt x="142820" y="43235"/>
                  </a:lnTo>
                  <a:lnTo>
                    <a:pt x="142627" y="47066"/>
                  </a:lnTo>
                  <a:lnTo>
                    <a:pt x="134002" y="66056"/>
                  </a:lnTo>
                  <a:lnTo>
                    <a:pt x="124749" y="73310"/>
                  </a:lnTo>
                  <a:lnTo>
                    <a:pt x="91688" y="90138"/>
                  </a:lnTo>
                  <a:lnTo>
                    <a:pt x="80543" y="94456"/>
                  </a:lnTo>
                  <a:lnTo>
                    <a:pt x="44742" y="102844"/>
                  </a:lnTo>
                  <a:lnTo>
                    <a:pt x="17964" y="105426"/>
                  </a:lnTo>
                  <a:lnTo>
                    <a:pt x="17056" y="106307"/>
                  </a:lnTo>
                  <a:lnTo>
                    <a:pt x="16047" y="109545"/>
                  </a:lnTo>
                  <a:lnTo>
                    <a:pt x="16624" y="110747"/>
                  </a:lnTo>
                  <a:lnTo>
                    <a:pt x="17856" y="111548"/>
                  </a:lnTo>
                  <a:lnTo>
                    <a:pt x="19524" y="112082"/>
                  </a:lnTo>
                  <a:lnTo>
                    <a:pt x="30709" y="119041"/>
                  </a:lnTo>
                  <a:lnTo>
                    <a:pt x="44730" y="124474"/>
                  </a:lnTo>
                  <a:lnTo>
                    <a:pt x="78830" y="149766"/>
                  </a:lnTo>
                  <a:lnTo>
                    <a:pt x="109227" y="183805"/>
                  </a:lnTo>
                  <a:lnTo>
                    <a:pt x="144780" y="219803"/>
                  </a:lnTo>
                  <a:lnTo>
                    <a:pt x="169228" y="242019"/>
                  </a:lnTo>
                  <a:lnTo>
                    <a:pt x="182880" y="2503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444"/>
            <p:cNvSpPr/>
            <p:nvPr/>
          </p:nvSpPr>
          <p:spPr>
            <a:xfrm>
              <a:off x="1638300" y="3901440"/>
              <a:ext cx="44972" cy="198120"/>
            </a:xfrm>
            <a:custGeom>
              <a:avLst/>
              <a:gdLst/>
              <a:ahLst/>
              <a:cxnLst/>
              <a:rect l="0" t="0" r="0" b="0"/>
              <a:pathLst>
                <a:path w="44972" h="198120">
                  <a:moveTo>
                    <a:pt x="15240" y="0"/>
                  </a:moveTo>
                  <a:lnTo>
                    <a:pt x="19285" y="0"/>
                  </a:lnTo>
                  <a:lnTo>
                    <a:pt x="23528" y="2257"/>
                  </a:lnTo>
                  <a:lnTo>
                    <a:pt x="37197" y="14650"/>
                  </a:lnTo>
                  <a:lnTo>
                    <a:pt x="41932" y="23726"/>
                  </a:lnTo>
                  <a:lnTo>
                    <a:pt x="44971" y="43350"/>
                  </a:lnTo>
                  <a:lnTo>
                    <a:pt x="39488" y="68770"/>
                  </a:lnTo>
                  <a:lnTo>
                    <a:pt x="32510" y="93233"/>
                  </a:lnTo>
                  <a:lnTo>
                    <a:pt x="24663" y="128929"/>
                  </a:lnTo>
                  <a:lnTo>
                    <a:pt x="17352" y="151777"/>
                  </a:lnTo>
                  <a:lnTo>
                    <a:pt x="13608" y="167455"/>
                  </a:lnTo>
                  <a:lnTo>
                    <a:pt x="7136" y="180567"/>
                  </a:lnTo>
                  <a:lnTo>
                    <a:pt x="3171" y="186932"/>
                  </a:lnTo>
                  <a:lnTo>
                    <a:pt x="0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445"/>
            <p:cNvSpPr/>
            <p:nvPr/>
          </p:nvSpPr>
          <p:spPr>
            <a:xfrm>
              <a:off x="2835046" y="3451859"/>
              <a:ext cx="258674" cy="213214"/>
            </a:xfrm>
            <a:custGeom>
              <a:avLst/>
              <a:gdLst/>
              <a:ahLst/>
              <a:cxnLst/>
              <a:rect l="0" t="0" r="0" b="0"/>
              <a:pathLst>
                <a:path w="258674" h="213214">
                  <a:moveTo>
                    <a:pt x="14834" y="0"/>
                  </a:moveTo>
                  <a:lnTo>
                    <a:pt x="10789" y="0"/>
                  </a:lnTo>
                  <a:lnTo>
                    <a:pt x="6545" y="2258"/>
                  </a:lnTo>
                  <a:lnTo>
                    <a:pt x="4227" y="4046"/>
                  </a:lnTo>
                  <a:lnTo>
                    <a:pt x="1653" y="8289"/>
                  </a:lnTo>
                  <a:lnTo>
                    <a:pt x="0" y="17913"/>
                  </a:lnTo>
                  <a:lnTo>
                    <a:pt x="4290" y="25177"/>
                  </a:lnTo>
                  <a:lnTo>
                    <a:pt x="10994" y="34897"/>
                  </a:lnTo>
                  <a:lnTo>
                    <a:pt x="18682" y="54649"/>
                  </a:lnTo>
                  <a:lnTo>
                    <a:pt x="21709" y="86337"/>
                  </a:lnTo>
                  <a:lnTo>
                    <a:pt x="22306" y="120912"/>
                  </a:lnTo>
                  <a:lnTo>
                    <a:pt x="22424" y="152201"/>
                  </a:lnTo>
                  <a:lnTo>
                    <a:pt x="22450" y="186429"/>
                  </a:lnTo>
                  <a:lnTo>
                    <a:pt x="22454" y="213213"/>
                  </a:lnTo>
                  <a:lnTo>
                    <a:pt x="22454" y="209272"/>
                  </a:lnTo>
                  <a:lnTo>
                    <a:pt x="35451" y="174716"/>
                  </a:lnTo>
                  <a:lnTo>
                    <a:pt x="55657" y="137179"/>
                  </a:lnTo>
                  <a:lnTo>
                    <a:pt x="73047" y="106059"/>
                  </a:lnTo>
                  <a:lnTo>
                    <a:pt x="78241" y="102171"/>
                  </a:lnTo>
                  <a:lnTo>
                    <a:pt x="85926" y="99982"/>
                  </a:lnTo>
                  <a:lnTo>
                    <a:pt x="87629" y="100522"/>
                  </a:lnTo>
                  <a:lnTo>
                    <a:pt x="88763" y="101728"/>
                  </a:lnTo>
                  <a:lnTo>
                    <a:pt x="96866" y="120566"/>
                  </a:lnTo>
                  <a:lnTo>
                    <a:pt x="102346" y="139903"/>
                  </a:lnTo>
                  <a:lnTo>
                    <a:pt x="125955" y="177664"/>
                  </a:lnTo>
                  <a:lnTo>
                    <a:pt x="134871" y="192153"/>
                  </a:lnTo>
                  <a:lnTo>
                    <a:pt x="143255" y="199137"/>
                  </a:lnTo>
                  <a:lnTo>
                    <a:pt x="154883" y="202806"/>
                  </a:lnTo>
                  <a:lnTo>
                    <a:pt x="191936" y="205483"/>
                  </a:lnTo>
                  <a:lnTo>
                    <a:pt x="228436" y="204860"/>
                  </a:lnTo>
                  <a:lnTo>
                    <a:pt x="258673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446"/>
            <p:cNvSpPr/>
            <p:nvPr/>
          </p:nvSpPr>
          <p:spPr>
            <a:xfrm>
              <a:off x="2660140" y="3550919"/>
              <a:ext cx="113541" cy="121718"/>
            </a:xfrm>
            <a:custGeom>
              <a:avLst/>
              <a:gdLst/>
              <a:ahLst/>
              <a:cxnLst/>
              <a:rect l="0" t="0" r="0" b="0"/>
              <a:pathLst>
                <a:path w="113541" h="121718">
                  <a:moveTo>
                    <a:pt x="75440" y="0"/>
                  </a:moveTo>
                  <a:lnTo>
                    <a:pt x="68879" y="0"/>
                  </a:lnTo>
                  <a:lnTo>
                    <a:pt x="64088" y="4046"/>
                  </a:lnTo>
                  <a:lnTo>
                    <a:pt x="57412" y="6032"/>
                  </a:lnTo>
                  <a:lnTo>
                    <a:pt x="49647" y="7761"/>
                  </a:lnTo>
                  <a:lnTo>
                    <a:pt x="37764" y="15770"/>
                  </a:lnTo>
                  <a:lnTo>
                    <a:pt x="32448" y="21403"/>
                  </a:lnTo>
                  <a:lnTo>
                    <a:pt x="7902" y="58562"/>
                  </a:lnTo>
                  <a:lnTo>
                    <a:pt x="3089" y="68643"/>
                  </a:lnTo>
                  <a:lnTo>
                    <a:pt x="0" y="88913"/>
                  </a:lnTo>
                  <a:lnTo>
                    <a:pt x="1835" y="96808"/>
                  </a:lnTo>
                  <a:lnTo>
                    <a:pt x="3510" y="100099"/>
                  </a:lnTo>
                  <a:lnTo>
                    <a:pt x="9887" y="106013"/>
                  </a:lnTo>
                  <a:lnTo>
                    <a:pt x="23732" y="116709"/>
                  </a:lnTo>
                  <a:lnTo>
                    <a:pt x="33832" y="119604"/>
                  </a:lnTo>
                  <a:lnTo>
                    <a:pt x="67512" y="121717"/>
                  </a:lnTo>
                  <a:lnTo>
                    <a:pt x="85226" y="119602"/>
                  </a:lnTo>
                  <a:lnTo>
                    <a:pt x="11354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447"/>
            <p:cNvSpPr/>
            <p:nvPr/>
          </p:nvSpPr>
          <p:spPr>
            <a:xfrm>
              <a:off x="2412220" y="3566159"/>
              <a:ext cx="186200" cy="121922"/>
            </a:xfrm>
            <a:custGeom>
              <a:avLst/>
              <a:gdLst/>
              <a:ahLst/>
              <a:cxnLst/>
              <a:rect l="0" t="0" r="0" b="0"/>
              <a:pathLst>
                <a:path w="186200" h="121922">
                  <a:moveTo>
                    <a:pt x="94760" y="0"/>
                  </a:moveTo>
                  <a:lnTo>
                    <a:pt x="76847" y="0"/>
                  </a:lnTo>
                  <a:lnTo>
                    <a:pt x="71841" y="2258"/>
                  </a:lnTo>
                  <a:lnTo>
                    <a:pt x="50071" y="21958"/>
                  </a:lnTo>
                  <a:lnTo>
                    <a:pt x="27528" y="57505"/>
                  </a:lnTo>
                  <a:lnTo>
                    <a:pt x="6087" y="93080"/>
                  </a:lnTo>
                  <a:lnTo>
                    <a:pt x="881" y="100071"/>
                  </a:lnTo>
                  <a:lnTo>
                    <a:pt x="0" y="102274"/>
                  </a:lnTo>
                  <a:lnTo>
                    <a:pt x="260" y="103743"/>
                  </a:lnTo>
                  <a:lnTo>
                    <a:pt x="1280" y="104722"/>
                  </a:lnTo>
                  <a:lnTo>
                    <a:pt x="4671" y="105810"/>
                  </a:lnTo>
                  <a:lnTo>
                    <a:pt x="13746" y="106509"/>
                  </a:lnTo>
                  <a:lnTo>
                    <a:pt x="25224" y="102584"/>
                  </a:lnTo>
                  <a:lnTo>
                    <a:pt x="62095" y="77195"/>
                  </a:lnTo>
                  <a:lnTo>
                    <a:pt x="76046" y="63352"/>
                  </a:lnTo>
                  <a:lnTo>
                    <a:pt x="85170" y="50851"/>
                  </a:lnTo>
                  <a:lnTo>
                    <a:pt x="96528" y="41408"/>
                  </a:lnTo>
                  <a:lnTo>
                    <a:pt x="108712" y="24396"/>
                  </a:lnTo>
                  <a:lnTo>
                    <a:pt x="109141" y="24731"/>
                  </a:lnTo>
                  <a:lnTo>
                    <a:pt x="109830" y="31352"/>
                  </a:lnTo>
                  <a:lnTo>
                    <a:pt x="109966" y="40813"/>
                  </a:lnTo>
                  <a:lnTo>
                    <a:pt x="112242" y="45797"/>
                  </a:lnTo>
                  <a:lnTo>
                    <a:pt x="114035" y="48311"/>
                  </a:lnTo>
                  <a:lnTo>
                    <a:pt x="116557" y="59941"/>
                  </a:lnTo>
                  <a:lnTo>
                    <a:pt x="118256" y="78194"/>
                  </a:lnTo>
                  <a:lnTo>
                    <a:pt x="128198" y="97620"/>
                  </a:lnTo>
                  <a:lnTo>
                    <a:pt x="135303" y="104911"/>
                  </a:lnTo>
                  <a:lnTo>
                    <a:pt x="144105" y="110127"/>
                  </a:lnTo>
                  <a:lnTo>
                    <a:pt x="181837" y="121106"/>
                  </a:lnTo>
                  <a:lnTo>
                    <a:pt x="186199" y="1219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448"/>
            <p:cNvSpPr/>
            <p:nvPr/>
          </p:nvSpPr>
          <p:spPr>
            <a:xfrm>
              <a:off x="2232680" y="3559033"/>
              <a:ext cx="99041" cy="142845"/>
            </a:xfrm>
            <a:custGeom>
              <a:avLst/>
              <a:gdLst/>
              <a:ahLst/>
              <a:cxnLst/>
              <a:rect l="0" t="0" r="0" b="0"/>
              <a:pathLst>
                <a:path w="99041" h="142845">
                  <a:moveTo>
                    <a:pt x="7599" y="60467"/>
                  </a:moveTo>
                  <a:lnTo>
                    <a:pt x="7599" y="71818"/>
                  </a:lnTo>
                  <a:lnTo>
                    <a:pt x="1039" y="96577"/>
                  </a:lnTo>
                  <a:lnTo>
                    <a:pt x="2708" y="104174"/>
                  </a:lnTo>
                  <a:lnTo>
                    <a:pt x="4338" y="107385"/>
                  </a:lnTo>
                  <a:lnTo>
                    <a:pt x="3892" y="115468"/>
                  </a:lnTo>
                  <a:lnTo>
                    <a:pt x="323" y="130112"/>
                  </a:lnTo>
                  <a:lnTo>
                    <a:pt x="0" y="142844"/>
                  </a:lnTo>
                  <a:lnTo>
                    <a:pt x="826" y="110229"/>
                  </a:lnTo>
                  <a:lnTo>
                    <a:pt x="12130" y="75459"/>
                  </a:lnTo>
                  <a:lnTo>
                    <a:pt x="18858" y="44023"/>
                  </a:lnTo>
                  <a:lnTo>
                    <a:pt x="33373" y="21439"/>
                  </a:lnTo>
                  <a:lnTo>
                    <a:pt x="47954" y="5133"/>
                  </a:lnTo>
                  <a:lnTo>
                    <a:pt x="53193" y="2007"/>
                  </a:lnTo>
                  <a:lnTo>
                    <a:pt x="63455" y="0"/>
                  </a:lnTo>
                  <a:lnTo>
                    <a:pt x="68548" y="1984"/>
                  </a:lnTo>
                  <a:lnTo>
                    <a:pt x="71092" y="3698"/>
                  </a:lnTo>
                  <a:lnTo>
                    <a:pt x="72788" y="5688"/>
                  </a:lnTo>
                  <a:lnTo>
                    <a:pt x="88242" y="33558"/>
                  </a:lnTo>
                  <a:lnTo>
                    <a:pt x="97265" y="70405"/>
                  </a:lnTo>
                  <a:lnTo>
                    <a:pt x="98970" y="107533"/>
                  </a:lnTo>
                  <a:lnTo>
                    <a:pt x="99040" y="1214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449"/>
            <p:cNvSpPr/>
            <p:nvPr/>
          </p:nvSpPr>
          <p:spPr>
            <a:xfrm>
              <a:off x="2095500" y="3573780"/>
              <a:ext cx="15241" cy="144780"/>
            </a:xfrm>
            <a:custGeom>
              <a:avLst/>
              <a:gdLst/>
              <a:ahLst/>
              <a:cxnLst/>
              <a:rect l="0" t="0" r="0" b="0"/>
              <a:pathLst>
                <a:path w="15241" h="144780">
                  <a:moveTo>
                    <a:pt x="15240" y="0"/>
                  </a:moveTo>
                  <a:lnTo>
                    <a:pt x="14393" y="22101"/>
                  </a:lnTo>
                  <a:lnTo>
                    <a:pt x="8326" y="56325"/>
                  </a:lnTo>
                  <a:lnTo>
                    <a:pt x="7713" y="91833"/>
                  </a:lnTo>
                  <a:lnTo>
                    <a:pt x="1067" y="129104"/>
                  </a:lnTo>
                  <a:lnTo>
                    <a:pt x="0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450"/>
            <p:cNvSpPr/>
            <p:nvPr/>
          </p:nvSpPr>
          <p:spPr>
            <a:xfrm>
              <a:off x="1752600" y="3535721"/>
              <a:ext cx="211684" cy="159976"/>
            </a:xfrm>
            <a:custGeom>
              <a:avLst/>
              <a:gdLst/>
              <a:ahLst/>
              <a:cxnLst/>
              <a:rect l="0" t="0" r="0" b="0"/>
              <a:pathLst>
                <a:path w="211684" h="159976">
                  <a:moveTo>
                    <a:pt x="0" y="53298"/>
                  </a:moveTo>
                  <a:lnTo>
                    <a:pt x="13866" y="39432"/>
                  </a:lnTo>
                  <a:lnTo>
                    <a:pt x="14629" y="36411"/>
                  </a:lnTo>
                  <a:lnTo>
                    <a:pt x="14833" y="34420"/>
                  </a:lnTo>
                  <a:lnTo>
                    <a:pt x="32371" y="13621"/>
                  </a:lnTo>
                  <a:lnTo>
                    <a:pt x="44493" y="5324"/>
                  </a:lnTo>
                  <a:lnTo>
                    <a:pt x="58809" y="1548"/>
                  </a:lnTo>
                  <a:lnTo>
                    <a:pt x="92160" y="168"/>
                  </a:lnTo>
                  <a:lnTo>
                    <a:pt x="122062" y="0"/>
                  </a:lnTo>
                  <a:lnTo>
                    <a:pt x="160038" y="14284"/>
                  </a:lnTo>
                  <a:lnTo>
                    <a:pt x="186458" y="25178"/>
                  </a:lnTo>
                  <a:lnTo>
                    <a:pt x="195194" y="32616"/>
                  </a:lnTo>
                  <a:lnTo>
                    <a:pt x="201900" y="42413"/>
                  </a:lnTo>
                  <a:lnTo>
                    <a:pt x="209587" y="61362"/>
                  </a:lnTo>
                  <a:lnTo>
                    <a:pt x="211683" y="72687"/>
                  </a:lnTo>
                  <a:lnTo>
                    <a:pt x="210357" y="83364"/>
                  </a:lnTo>
                  <a:lnTo>
                    <a:pt x="202607" y="104016"/>
                  </a:lnTo>
                  <a:lnTo>
                    <a:pt x="191359" y="119314"/>
                  </a:lnTo>
                  <a:lnTo>
                    <a:pt x="155851" y="139210"/>
                  </a:lnTo>
                  <a:lnTo>
                    <a:pt x="121370" y="152299"/>
                  </a:lnTo>
                  <a:lnTo>
                    <a:pt x="95376" y="158462"/>
                  </a:lnTo>
                  <a:lnTo>
                    <a:pt x="57671" y="159890"/>
                  </a:lnTo>
                  <a:lnTo>
                    <a:pt x="39675" y="159975"/>
                  </a:lnTo>
                  <a:lnTo>
                    <a:pt x="39150" y="159130"/>
                  </a:lnTo>
                  <a:lnTo>
                    <a:pt x="38100" y="1523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451"/>
            <p:cNvSpPr/>
            <p:nvPr/>
          </p:nvSpPr>
          <p:spPr>
            <a:xfrm>
              <a:off x="1790700" y="3611880"/>
              <a:ext cx="11949" cy="220980"/>
            </a:xfrm>
            <a:custGeom>
              <a:avLst/>
              <a:gdLst/>
              <a:ahLst/>
              <a:cxnLst/>
              <a:rect l="0" t="0" r="0" b="0"/>
              <a:pathLst>
                <a:path w="11949" h="220980">
                  <a:moveTo>
                    <a:pt x="0" y="0"/>
                  </a:moveTo>
                  <a:lnTo>
                    <a:pt x="0" y="10605"/>
                  </a:lnTo>
                  <a:lnTo>
                    <a:pt x="6913" y="42656"/>
                  </a:lnTo>
                  <a:lnTo>
                    <a:pt x="9738" y="75343"/>
                  </a:lnTo>
                  <a:lnTo>
                    <a:pt x="11948" y="91906"/>
                  </a:lnTo>
                  <a:lnTo>
                    <a:pt x="9278" y="120270"/>
                  </a:lnTo>
                  <a:lnTo>
                    <a:pt x="7947" y="157937"/>
                  </a:lnTo>
                  <a:lnTo>
                    <a:pt x="6816" y="190915"/>
                  </a:lnTo>
                  <a:lnTo>
                    <a:pt x="0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452"/>
            <p:cNvSpPr/>
            <p:nvPr/>
          </p:nvSpPr>
          <p:spPr>
            <a:xfrm>
              <a:off x="1554995" y="3490052"/>
              <a:ext cx="159506" cy="243709"/>
            </a:xfrm>
            <a:custGeom>
              <a:avLst/>
              <a:gdLst/>
              <a:ahLst/>
              <a:cxnLst/>
              <a:rect l="0" t="0" r="0" b="0"/>
              <a:pathLst>
                <a:path w="159506" h="243709">
                  <a:moveTo>
                    <a:pt x="159505" y="7528"/>
                  </a:moveTo>
                  <a:lnTo>
                    <a:pt x="155459" y="7528"/>
                  </a:lnTo>
                  <a:lnTo>
                    <a:pt x="154268" y="6681"/>
                  </a:lnTo>
                  <a:lnTo>
                    <a:pt x="153473" y="5270"/>
                  </a:lnTo>
                  <a:lnTo>
                    <a:pt x="152944" y="3482"/>
                  </a:lnTo>
                  <a:lnTo>
                    <a:pt x="151744" y="2291"/>
                  </a:lnTo>
                  <a:lnTo>
                    <a:pt x="148153" y="967"/>
                  </a:lnTo>
                  <a:lnTo>
                    <a:pt x="123394" y="0"/>
                  </a:lnTo>
                  <a:lnTo>
                    <a:pt x="89371" y="10521"/>
                  </a:lnTo>
                  <a:lnTo>
                    <a:pt x="60984" y="26401"/>
                  </a:lnTo>
                  <a:lnTo>
                    <a:pt x="35935" y="43586"/>
                  </a:lnTo>
                  <a:lnTo>
                    <a:pt x="23305" y="50647"/>
                  </a:lnTo>
                  <a:lnTo>
                    <a:pt x="5360" y="69849"/>
                  </a:lnTo>
                  <a:lnTo>
                    <a:pt x="2096" y="75584"/>
                  </a:lnTo>
                  <a:lnTo>
                    <a:pt x="258" y="85830"/>
                  </a:lnTo>
                  <a:lnTo>
                    <a:pt x="0" y="90209"/>
                  </a:lnTo>
                  <a:lnTo>
                    <a:pt x="1971" y="97333"/>
                  </a:lnTo>
                  <a:lnTo>
                    <a:pt x="3683" y="100418"/>
                  </a:lnTo>
                  <a:lnTo>
                    <a:pt x="14181" y="108805"/>
                  </a:lnTo>
                  <a:lnTo>
                    <a:pt x="46136" y="115754"/>
                  </a:lnTo>
                  <a:lnTo>
                    <a:pt x="83427" y="127111"/>
                  </a:lnTo>
                  <a:lnTo>
                    <a:pt x="121421" y="139634"/>
                  </a:lnTo>
                  <a:lnTo>
                    <a:pt x="144958" y="155010"/>
                  </a:lnTo>
                  <a:lnTo>
                    <a:pt x="152475" y="161411"/>
                  </a:lnTo>
                  <a:lnTo>
                    <a:pt x="156380" y="169335"/>
                  </a:lnTo>
                  <a:lnTo>
                    <a:pt x="158887" y="188221"/>
                  </a:lnTo>
                  <a:lnTo>
                    <a:pt x="154715" y="198184"/>
                  </a:lnTo>
                  <a:lnTo>
                    <a:pt x="147216" y="207411"/>
                  </a:lnTo>
                  <a:lnTo>
                    <a:pt x="123664" y="222991"/>
                  </a:lnTo>
                  <a:lnTo>
                    <a:pt x="90219" y="236070"/>
                  </a:lnTo>
                  <a:lnTo>
                    <a:pt x="67855" y="241472"/>
                  </a:lnTo>
                  <a:lnTo>
                    <a:pt x="30615" y="243548"/>
                  </a:lnTo>
                  <a:lnTo>
                    <a:pt x="13818" y="243708"/>
                  </a:lnTo>
                  <a:lnTo>
                    <a:pt x="11580" y="242875"/>
                  </a:lnTo>
                  <a:lnTo>
                    <a:pt x="10088" y="241472"/>
                  </a:lnTo>
                  <a:lnTo>
                    <a:pt x="7105" y="2361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SMARTInkShape-Group49"/>
          <p:cNvGrpSpPr/>
          <p:nvPr/>
        </p:nvGrpSpPr>
        <p:grpSpPr>
          <a:xfrm>
            <a:off x="4015740" y="3406140"/>
            <a:ext cx="975361" cy="274268"/>
            <a:chOff x="4015740" y="3406140"/>
            <a:chExt cx="975361" cy="274268"/>
          </a:xfrm>
        </p:grpSpPr>
        <p:sp>
          <p:nvSpPr>
            <p:cNvPr id="83" name="SMARTInkShape-453"/>
            <p:cNvSpPr/>
            <p:nvPr/>
          </p:nvSpPr>
          <p:spPr>
            <a:xfrm>
              <a:off x="4015740" y="3429093"/>
              <a:ext cx="205741" cy="211687"/>
            </a:xfrm>
            <a:custGeom>
              <a:avLst/>
              <a:gdLst/>
              <a:ahLst/>
              <a:cxnLst/>
              <a:rect l="0" t="0" r="0" b="0"/>
              <a:pathLst>
                <a:path w="205741" h="211687">
                  <a:moveTo>
                    <a:pt x="205740" y="7526"/>
                  </a:moveTo>
                  <a:lnTo>
                    <a:pt x="205740" y="3481"/>
                  </a:lnTo>
                  <a:lnTo>
                    <a:pt x="204893" y="2290"/>
                  </a:lnTo>
                  <a:lnTo>
                    <a:pt x="203482" y="1496"/>
                  </a:lnTo>
                  <a:lnTo>
                    <a:pt x="191872" y="0"/>
                  </a:lnTo>
                  <a:lnTo>
                    <a:pt x="163738" y="758"/>
                  </a:lnTo>
                  <a:lnTo>
                    <a:pt x="134131" y="8196"/>
                  </a:lnTo>
                  <a:lnTo>
                    <a:pt x="99966" y="17819"/>
                  </a:lnTo>
                  <a:lnTo>
                    <a:pt x="63337" y="30404"/>
                  </a:lnTo>
                  <a:lnTo>
                    <a:pt x="30740" y="47216"/>
                  </a:lnTo>
                  <a:lnTo>
                    <a:pt x="28113" y="49226"/>
                  </a:lnTo>
                  <a:lnTo>
                    <a:pt x="27208" y="51413"/>
                  </a:lnTo>
                  <a:lnTo>
                    <a:pt x="27452" y="53718"/>
                  </a:lnTo>
                  <a:lnTo>
                    <a:pt x="29582" y="61006"/>
                  </a:lnTo>
                  <a:lnTo>
                    <a:pt x="29882" y="63500"/>
                  </a:lnTo>
                  <a:lnTo>
                    <a:pt x="31774" y="65162"/>
                  </a:lnTo>
                  <a:lnTo>
                    <a:pt x="63590" y="76581"/>
                  </a:lnTo>
                  <a:lnTo>
                    <a:pt x="99406" y="88869"/>
                  </a:lnTo>
                  <a:lnTo>
                    <a:pt x="137205" y="101515"/>
                  </a:lnTo>
                  <a:lnTo>
                    <a:pt x="170750" y="120239"/>
                  </a:lnTo>
                  <a:lnTo>
                    <a:pt x="191755" y="135164"/>
                  </a:lnTo>
                  <a:lnTo>
                    <a:pt x="195291" y="143559"/>
                  </a:lnTo>
                  <a:lnTo>
                    <a:pt x="197281" y="157805"/>
                  </a:lnTo>
                  <a:lnTo>
                    <a:pt x="195489" y="165475"/>
                  </a:lnTo>
                  <a:lnTo>
                    <a:pt x="187440" y="181342"/>
                  </a:lnTo>
                  <a:lnTo>
                    <a:pt x="178133" y="188636"/>
                  </a:lnTo>
                  <a:lnTo>
                    <a:pt x="151462" y="200217"/>
                  </a:lnTo>
                  <a:lnTo>
                    <a:pt x="114176" y="204932"/>
                  </a:lnTo>
                  <a:lnTo>
                    <a:pt x="83795" y="209550"/>
                  </a:lnTo>
                  <a:lnTo>
                    <a:pt x="48945" y="211686"/>
                  </a:lnTo>
                  <a:lnTo>
                    <a:pt x="14052" y="206288"/>
                  </a:lnTo>
                  <a:lnTo>
                    <a:pt x="0" y="2056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454"/>
            <p:cNvSpPr/>
            <p:nvPr/>
          </p:nvSpPr>
          <p:spPr>
            <a:xfrm>
              <a:off x="4290069" y="3406140"/>
              <a:ext cx="137151" cy="274268"/>
            </a:xfrm>
            <a:custGeom>
              <a:avLst/>
              <a:gdLst/>
              <a:ahLst/>
              <a:cxnLst/>
              <a:rect l="0" t="0" r="0" b="0"/>
              <a:pathLst>
                <a:path w="137151" h="274268">
                  <a:moveTo>
                    <a:pt x="38090" y="0"/>
                  </a:moveTo>
                  <a:lnTo>
                    <a:pt x="38090" y="36110"/>
                  </a:lnTo>
                  <a:lnTo>
                    <a:pt x="38090" y="74178"/>
                  </a:lnTo>
                  <a:lnTo>
                    <a:pt x="38090" y="102506"/>
                  </a:lnTo>
                  <a:lnTo>
                    <a:pt x="38090" y="132348"/>
                  </a:lnTo>
                  <a:lnTo>
                    <a:pt x="30000" y="162639"/>
                  </a:lnTo>
                  <a:lnTo>
                    <a:pt x="20924" y="193063"/>
                  </a:lnTo>
                  <a:lnTo>
                    <a:pt x="11118" y="226754"/>
                  </a:lnTo>
                  <a:lnTo>
                    <a:pt x="1785" y="264185"/>
                  </a:lnTo>
                  <a:lnTo>
                    <a:pt x="0" y="274267"/>
                  </a:lnTo>
                  <a:lnTo>
                    <a:pt x="4039" y="270259"/>
                  </a:lnTo>
                  <a:lnTo>
                    <a:pt x="6023" y="263766"/>
                  </a:lnTo>
                  <a:lnTo>
                    <a:pt x="9398" y="250590"/>
                  </a:lnTo>
                  <a:lnTo>
                    <a:pt x="25266" y="212614"/>
                  </a:lnTo>
                  <a:lnTo>
                    <a:pt x="42485" y="176008"/>
                  </a:lnTo>
                  <a:lnTo>
                    <a:pt x="55780" y="151798"/>
                  </a:lnTo>
                  <a:lnTo>
                    <a:pt x="67509" y="142814"/>
                  </a:lnTo>
                  <a:lnTo>
                    <a:pt x="77663" y="138835"/>
                  </a:lnTo>
                  <a:lnTo>
                    <a:pt x="86034" y="137656"/>
                  </a:lnTo>
                  <a:lnTo>
                    <a:pt x="87833" y="138337"/>
                  </a:lnTo>
                  <a:lnTo>
                    <a:pt x="89032" y="139638"/>
                  </a:lnTo>
                  <a:lnTo>
                    <a:pt x="89832" y="141351"/>
                  </a:lnTo>
                  <a:lnTo>
                    <a:pt x="91211" y="142494"/>
                  </a:lnTo>
                  <a:lnTo>
                    <a:pt x="95002" y="143764"/>
                  </a:lnTo>
                  <a:lnTo>
                    <a:pt x="96352" y="145796"/>
                  </a:lnTo>
                  <a:lnTo>
                    <a:pt x="100775" y="158966"/>
                  </a:lnTo>
                  <a:lnTo>
                    <a:pt x="102740" y="161857"/>
                  </a:lnTo>
                  <a:lnTo>
                    <a:pt x="105506" y="174017"/>
                  </a:lnTo>
                  <a:lnTo>
                    <a:pt x="106602" y="208356"/>
                  </a:lnTo>
                  <a:lnTo>
                    <a:pt x="106661" y="229644"/>
                  </a:lnTo>
                  <a:lnTo>
                    <a:pt x="108924" y="235555"/>
                  </a:lnTo>
                  <a:lnTo>
                    <a:pt x="110713" y="238317"/>
                  </a:lnTo>
                  <a:lnTo>
                    <a:pt x="112752" y="240157"/>
                  </a:lnTo>
                  <a:lnTo>
                    <a:pt x="117276" y="242203"/>
                  </a:lnTo>
                  <a:lnTo>
                    <a:pt x="118821" y="243596"/>
                  </a:lnTo>
                  <a:lnTo>
                    <a:pt x="120537" y="247400"/>
                  </a:lnTo>
                  <a:lnTo>
                    <a:pt x="122688" y="248753"/>
                  </a:lnTo>
                  <a:lnTo>
                    <a:pt x="137150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455"/>
            <p:cNvSpPr/>
            <p:nvPr/>
          </p:nvSpPr>
          <p:spPr>
            <a:xfrm>
              <a:off x="4481016" y="3544359"/>
              <a:ext cx="98490" cy="105478"/>
            </a:xfrm>
            <a:custGeom>
              <a:avLst/>
              <a:gdLst/>
              <a:ahLst/>
              <a:cxnLst/>
              <a:rect l="0" t="0" r="0" b="0"/>
              <a:pathLst>
                <a:path w="98490" h="105478">
                  <a:moveTo>
                    <a:pt x="90984" y="6560"/>
                  </a:moveTo>
                  <a:lnTo>
                    <a:pt x="86938" y="6560"/>
                  </a:lnTo>
                  <a:lnTo>
                    <a:pt x="85747" y="5714"/>
                  </a:lnTo>
                  <a:lnTo>
                    <a:pt x="84952" y="4303"/>
                  </a:lnTo>
                  <a:lnTo>
                    <a:pt x="84423" y="2515"/>
                  </a:lnTo>
                  <a:lnTo>
                    <a:pt x="83223" y="1324"/>
                  </a:lnTo>
                  <a:lnTo>
                    <a:pt x="79632" y="0"/>
                  </a:lnTo>
                  <a:lnTo>
                    <a:pt x="58918" y="5594"/>
                  </a:lnTo>
                  <a:lnTo>
                    <a:pt x="28089" y="27262"/>
                  </a:lnTo>
                  <a:lnTo>
                    <a:pt x="9980" y="55077"/>
                  </a:lnTo>
                  <a:lnTo>
                    <a:pt x="3012" y="70137"/>
                  </a:lnTo>
                  <a:lnTo>
                    <a:pt x="0" y="91425"/>
                  </a:lnTo>
                  <a:lnTo>
                    <a:pt x="2004" y="97336"/>
                  </a:lnTo>
                  <a:lnTo>
                    <a:pt x="3724" y="100098"/>
                  </a:lnTo>
                  <a:lnTo>
                    <a:pt x="5717" y="101938"/>
                  </a:lnTo>
                  <a:lnTo>
                    <a:pt x="10190" y="103984"/>
                  </a:lnTo>
                  <a:lnTo>
                    <a:pt x="35592" y="105477"/>
                  </a:lnTo>
                  <a:lnTo>
                    <a:pt x="55520" y="99508"/>
                  </a:lnTo>
                  <a:lnTo>
                    <a:pt x="88731" y="82700"/>
                  </a:lnTo>
                  <a:lnTo>
                    <a:pt x="92022" y="80181"/>
                  </a:lnTo>
                  <a:lnTo>
                    <a:pt x="95678" y="72865"/>
                  </a:lnTo>
                  <a:lnTo>
                    <a:pt x="98489" y="35258"/>
                  </a:lnTo>
                  <a:lnTo>
                    <a:pt x="97723" y="24471"/>
                  </a:lnTo>
                  <a:lnTo>
                    <a:pt x="94543" y="15650"/>
                  </a:lnTo>
                  <a:lnTo>
                    <a:pt x="92510" y="12620"/>
                  </a:lnTo>
                  <a:lnTo>
                    <a:pt x="87993" y="9253"/>
                  </a:lnTo>
                  <a:lnTo>
                    <a:pt x="80690" y="7358"/>
                  </a:lnTo>
                  <a:lnTo>
                    <a:pt x="68124" y="6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456"/>
            <p:cNvSpPr/>
            <p:nvPr/>
          </p:nvSpPr>
          <p:spPr>
            <a:xfrm>
              <a:off x="4663440" y="3505200"/>
              <a:ext cx="99061" cy="144418"/>
            </a:xfrm>
            <a:custGeom>
              <a:avLst/>
              <a:gdLst/>
              <a:ahLst/>
              <a:cxnLst/>
              <a:rect l="0" t="0" r="0" b="0"/>
              <a:pathLst>
                <a:path w="99061" h="144418">
                  <a:moveTo>
                    <a:pt x="0" y="60959"/>
                  </a:moveTo>
                  <a:lnTo>
                    <a:pt x="0" y="65004"/>
                  </a:lnTo>
                  <a:lnTo>
                    <a:pt x="2257" y="69248"/>
                  </a:lnTo>
                  <a:lnTo>
                    <a:pt x="4045" y="71566"/>
                  </a:lnTo>
                  <a:lnTo>
                    <a:pt x="6031" y="78656"/>
                  </a:lnTo>
                  <a:lnTo>
                    <a:pt x="7578" y="115952"/>
                  </a:lnTo>
                  <a:lnTo>
                    <a:pt x="6754" y="124347"/>
                  </a:lnTo>
                  <a:lnTo>
                    <a:pt x="704" y="136770"/>
                  </a:lnTo>
                  <a:lnTo>
                    <a:pt x="27" y="144417"/>
                  </a:lnTo>
                  <a:lnTo>
                    <a:pt x="0" y="126858"/>
                  </a:lnTo>
                  <a:lnTo>
                    <a:pt x="7760" y="90977"/>
                  </a:lnTo>
                  <a:lnTo>
                    <a:pt x="11351" y="79663"/>
                  </a:lnTo>
                  <a:lnTo>
                    <a:pt x="35770" y="43233"/>
                  </a:lnTo>
                  <a:lnTo>
                    <a:pt x="49075" y="28802"/>
                  </a:lnTo>
                  <a:lnTo>
                    <a:pt x="84886" y="5212"/>
                  </a:lnTo>
                  <a:lnTo>
                    <a:pt x="90785" y="2316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457"/>
            <p:cNvSpPr/>
            <p:nvPr/>
          </p:nvSpPr>
          <p:spPr>
            <a:xfrm>
              <a:off x="4838700" y="3406140"/>
              <a:ext cx="12011" cy="251461"/>
            </a:xfrm>
            <a:custGeom>
              <a:avLst/>
              <a:gdLst/>
              <a:ahLst/>
              <a:cxnLst/>
              <a:rect l="0" t="0" r="0" b="0"/>
              <a:pathLst>
                <a:path w="12011" h="251461">
                  <a:moveTo>
                    <a:pt x="7619" y="0"/>
                  </a:moveTo>
                  <a:lnTo>
                    <a:pt x="7619" y="34399"/>
                  </a:lnTo>
                  <a:lnTo>
                    <a:pt x="9877" y="63991"/>
                  </a:lnTo>
                  <a:lnTo>
                    <a:pt x="12010" y="82627"/>
                  </a:lnTo>
                  <a:lnTo>
                    <a:pt x="9297" y="112159"/>
                  </a:lnTo>
                  <a:lnTo>
                    <a:pt x="8116" y="142358"/>
                  </a:lnTo>
                  <a:lnTo>
                    <a:pt x="6920" y="171908"/>
                  </a:lnTo>
                  <a:lnTo>
                    <a:pt x="1617" y="205078"/>
                  </a:lnTo>
                  <a:lnTo>
                    <a:pt x="63" y="242356"/>
                  </a:lnTo>
                  <a:lnTo>
                    <a:pt x="0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458"/>
            <p:cNvSpPr/>
            <p:nvPr/>
          </p:nvSpPr>
          <p:spPr>
            <a:xfrm>
              <a:off x="4778799" y="3535680"/>
              <a:ext cx="212302" cy="15240"/>
            </a:xfrm>
            <a:custGeom>
              <a:avLst/>
              <a:gdLst/>
              <a:ahLst/>
              <a:cxnLst/>
              <a:rect l="0" t="0" r="0" b="0"/>
              <a:pathLst>
                <a:path w="212302" h="15240">
                  <a:moveTo>
                    <a:pt x="6560" y="15239"/>
                  </a:moveTo>
                  <a:lnTo>
                    <a:pt x="0" y="15239"/>
                  </a:lnTo>
                  <a:lnTo>
                    <a:pt x="18930" y="14393"/>
                  </a:lnTo>
                  <a:lnTo>
                    <a:pt x="56951" y="8679"/>
                  </a:lnTo>
                  <a:lnTo>
                    <a:pt x="89977" y="7933"/>
                  </a:lnTo>
                  <a:lnTo>
                    <a:pt x="126574" y="7713"/>
                  </a:lnTo>
                  <a:lnTo>
                    <a:pt x="156138" y="7647"/>
                  </a:lnTo>
                  <a:lnTo>
                    <a:pt x="189075" y="3583"/>
                  </a:lnTo>
                  <a:lnTo>
                    <a:pt x="21230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SMARTInkShape-Group50"/>
          <p:cNvGrpSpPr/>
          <p:nvPr/>
        </p:nvGrpSpPr>
        <p:grpSpPr>
          <a:xfrm>
            <a:off x="5197193" y="3444240"/>
            <a:ext cx="1013108" cy="449409"/>
            <a:chOff x="5197193" y="3444240"/>
            <a:chExt cx="1013108" cy="449409"/>
          </a:xfrm>
        </p:grpSpPr>
        <p:sp>
          <p:nvSpPr>
            <p:cNvPr id="90" name="SMARTInkShape-459"/>
            <p:cNvSpPr/>
            <p:nvPr/>
          </p:nvSpPr>
          <p:spPr>
            <a:xfrm>
              <a:off x="5197193" y="3444240"/>
              <a:ext cx="250015" cy="235734"/>
            </a:xfrm>
            <a:custGeom>
              <a:avLst/>
              <a:gdLst/>
              <a:ahLst/>
              <a:cxnLst/>
              <a:rect l="0" t="0" r="0" b="0"/>
              <a:pathLst>
                <a:path w="250015" h="235734">
                  <a:moveTo>
                    <a:pt x="83467" y="60960"/>
                  </a:moveTo>
                  <a:lnTo>
                    <a:pt x="79422" y="60960"/>
                  </a:lnTo>
                  <a:lnTo>
                    <a:pt x="78230" y="61806"/>
                  </a:lnTo>
                  <a:lnTo>
                    <a:pt x="77435" y="63217"/>
                  </a:lnTo>
                  <a:lnTo>
                    <a:pt x="76906" y="65005"/>
                  </a:lnTo>
                  <a:lnTo>
                    <a:pt x="70819" y="74804"/>
                  </a:lnTo>
                  <a:lnTo>
                    <a:pt x="64523" y="97005"/>
                  </a:lnTo>
                  <a:lnTo>
                    <a:pt x="43783" y="133603"/>
                  </a:lnTo>
                  <a:lnTo>
                    <a:pt x="32855" y="165212"/>
                  </a:lnTo>
                  <a:lnTo>
                    <a:pt x="17443" y="200223"/>
                  </a:lnTo>
                  <a:lnTo>
                    <a:pt x="9527" y="218635"/>
                  </a:lnTo>
                  <a:lnTo>
                    <a:pt x="7425" y="225018"/>
                  </a:lnTo>
                  <a:lnTo>
                    <a:pt x="0" y="235733"/>
                  </a:lnTo>
                  <a:lnTo>
                    <a:pt x="5800" y="229193"/>
                  </a:lnTo>
                  <a:lnTo>
                    <a:pt x="11818" y="217957"/>
                  </a:lnTo>
                  <a:lnTo>
                    <a:pt x="22996" y="181662"/>
                  </a:lnTo>
                  <a:lnTo>
                    <a:pt x="35271" y="149009"/>
                  </a:lnTo>
                  <a:lnTo>
                    <a:pt x="45380" y="115386"/>
                  </a:lnTo>
                  <a:lnTo>
                    <a:pt x="58350" y="79222"/>
                  </a:lnTo>
                  <a:lnTo>
                    <a:pt x="60568" y="61458"/>
                  </a:lnTo>
                  <a:lnTo>
                    <a:pt x="61451" y="80069"/>
                  </a:lnTo>
                  <a:lnTo>
                    <a:pt x="67167" y="108360"/>
                  </a:lnTo>
                  <a:lnTo>
                    <a:pt x="68087" y="145000"/>
                  </a:lnTo>
                  <a:lnTo>
                    <a:pt x="70442" y="167705"/>
                  </a:lnTo>
                  <a:lnTo>
                    <a:pt x="78824" y="194087"/>
                  </a:lnTo>
                  <a:lnTo>
                    <a:pt x="90181" y="210378"/>
                  </a:lnTo>
                  <a:lnTo>
                    <a:pt x="109190" y="224969"/>
                  </a:lnTo>
                  <a:lnTo>
                    <a:pt x="125049" y="232509"/>
                  </a:lnTo>
                  <a:lnTo>
                    <a:pt x="138354" y="234571"/>
                  </a:lnTo>
                  <a:lnTo>
                    <a:pt x="160125" y="231686"/>
                  </a:lnTo>
                  <a:lnTo>
                    <a:pt x="194821" y="218265"/>
                  </a:lnTo>
                  <a:lnTo>
                    <a:pt x="210346" y="206723"/>
                  </a:lnTo>
                  <a:lnTo>
                    <a:pt x="236890" y="171102"/>
                  </a:lnTo>
                  <a:lnTo>
                    <a:pt x="245577" y="151168"/>
                  </a:lnTo>
                  <a:lnTo>
                    <a:pt x="250014" y="116439"/>
                  </a:lnTo>
                  <a:lnTo>
                    <a:pt x="248633" y="84243"/>
                  </a:lnTo>
                  <a:lnTo>
                    <a:pt x="238081" y="47468"/>
                  </a:lnTo>
                  <a:lnTo>
                    <a:pt x="229843" y="34196"/>
                  </a:lnTo>
                  <a:lnTo>
                    <a:pt x="217054" y="20762"/>
                  </a:lnTo>
                  <a:lnTo>
                    <a:pt x="203387" y="11890"/>
                  </a:lnTo>
                  <a:lnTo>
                    <a:pt x="190755" y="6205"/>
                  </a:lnTo>
                  <a:lnTo>
                    <a:pt x="18252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460"/>
            <p:cNvSpPr/>
            <p:nvPr/>
          </p:nvSpPr>
          <p:spPr>
            <a:xfrm>
              <a:off x="5516880" y="3566159"/>
              <a:ext cx="1" cy="136693"/>
            </a:xfrm>
            <a:custGeom>
              <a:avLst/>
              <a:gdLst/>
              <a:ahLst/>
              <a:cxnLst/>
              <a:rect l="0" t="0" r="0" b="0"/>
              <a:pathLst>
                <a:path w="1" h="136693">
                  <a:moveTo>
                    <a:pt x="0" y="0"/>
                  </a:moveTo>
                  <a:lnTo>
                    <a:pt x="0" y="32564"/>
                  </a:lnTo>
                  <a:lnTo>
                    <a:pt x="0" y="68855"/>
                  </a:lnTo>
                  <a:lnTo>
                    <a:pt x="0" y="105023"/>
                  </a:lnTo>
                  <a:lnTo>
                    <a:pt x="0" y="136692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461"/>
            <p:cNvSpPr/>
            <p:nvPr/>
          </p:nvSpPr>
          <p:spPr>
            <a:xfrm>
              <a:off x="5585460" y="3467100"/>
              <a:ext cx="15241" cy="15241"/>
            </a:xfrm>
            <a:custGeom>
              <a:avLst/>
              <a:gdLst/>
              <a:ahLst/>
              <a:cxnLst/>
              <a:rect l="0" t="0" r="0" b="0"/>
              <a:pathLst>
                <a:path w="15241" h="15241">
                  <a:moveTo>
                    <a:pt x="15240" y="0"/>
                  </a:moveTo>
                  <a:lnTo>
                    <a:pt x="11194" y="0"/>
                  </a:lnTo>
                  <a:lnTo>
                    <a:pt x="10003" y="846"/>
                  </a:lnTo>
                  <a:lnTo>
                    <a:pt x="9208" y="2257"/>
                  </a:lnTo>
                  <a:lnTo>
                    <a:pt x="8679" y="4045"/>
                  </a:lnTo>
                  <a:lnTo>
                    <a:pt x="7479" y="5236"/>
                  </a:lnTo>
                  <a:lnTo>
                    <a:pt x="3888" y="6560"/>
                  </a:lnTo>
                  <a:lnTo>
                    <a:pt x="2592" y="7760"/>
                  </a:lnTo>
                  <a:lnTo>
                    <a:pt x="0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462"/>
            <p:cNvSpPr/>
            <p:nvPr/>
          </p:nvSpPr>
          <p:spPr>
            <a:xfrm>
              <a:off x="5570219" y="3581400"/>
              <a:ext cx="235740" cy="312249"/>
            </a:xfrm>
            <a:custGeom>
              <a:avLst/>
              <a:gdLst/>
              <a:ahLst/>
              <a:cxnLst/>
              <a:rect l="0" t="0" r="0" b="0"/>
              <a:pathLst>
                <a:path w="235740" h="312249">
                  <a:moveTo>
                    <a:pt x="167641" y="0"/>
                  </a:moveTo>
                  <a:lnTo>
                    <a:pt x="133591" y="846"/>
                  </a:lnTo>
                  <a:lnTo>
                    <a:pt x="99000" y="15437"/>
                  </a:lnTo>
                  <a:lnTo>
                    <a:pt x="89720" y="21254"/>
                  </a:lnTo>
                  <a:lnTo>
                    <a:pt x="67026" y="48565"/>
                  </a:lnTo>
                  <a:lnTo>
                    <a:pt x="62159" y="66382"/>
                  </a:lnTo>
                  <a:lnTo>
                    <a:pt x="61197" y="82351"/>
                  </a:lnTo>
                  <a:lnTo>
                    <a:pt x="65076" y="96837"/>
                  </a:lnTo>
                  <a:lnTo>
                    <a:pt x="67938" y="100117"/>
                  </a:lnTo>
                  <a:lnTo>
                    <a:pt x="89485" y="109861"/>
                  </a:lnTo>
                  <a:lnTo>
                    <a:pt x="104314" y="112984"/>
                  </a:lnTo>
                  <a:lnTo>
                    <a:pt x="114377" y="111457"/>
                  </a:lnTo>
                  <a:lnTo>
                    <a:pt x="142529" y="104841"/>
                  </a:lnTo>
                  <a:lnTo>
                    <a:pt x="159823" y="91278"/>
                  </a:lnTo>
                  <a:lnTo>
                    <a:pt x="164166" y="86288"/>
                  </a:lnTo>
                  <a:lnTo>
                    <a:pt x="166096" y="81247"/>
                  </a:lnTo>
                  <a:lnTo>
                    <a:pt x="167600" y="62464"/>
                  </a:lnTo>
                  <a:lnTo>
                    <a:pt x="160113" y="53444"/>
                  </a:lnTo>
                  <a:lnTo>
                    <a:pt x="160048" y="57416"/>
                  </a:lnTo>
                  <a:lnTo>
                    <a:pt x="168629" y="86747"/>
                  </a:lnTo>
                  <a:lnTo>
                    <a:pt x="192445" y="124200"/>
                  </a:lnTo>
                  <a:lnTo>
                    <a:pt x="218893" y="161808"/>
                  </a:lnTo>
                  <a:lnTo>
                    <a:pt x="232559" y="197508"/>
                  </a:lnTo>
                  <a:lnTo>
                    <a:pt x="235739" y="229690"/>
                  </a:lnTo>
                  <a:lnTo>
                    <a:pt x="232032" y="247737"/>
                  </a:lnTo>
                  <a:lnTo>
                    <a:pt x="222349" y="269006"/>
                  </a:lnTo>
                  <a:lnTo>
                    <a:pt x="208874" y="284410"/>
                  </a:lnTo>
                  <a:lnTo>
                    <a:pt x="188324" y="298852"/>
                  </a:lnTo>
                  <a:lnTo>
                    <a:pt x="162010" y="308023"/>
                  </a:lnTo>
                  <a:lnTo>
                    <a:pt x="127676" y="311551"/>
                  </a:lnTo>
                  <a:lnTo>
                    <a:pt x="92577" y="312248"/>
                  </a:lnTo>
                  <a:lnTo>
                    <a:pt x="61185" y="306302"/>
                  </a:lnTo>
                  <a:lnTo>
                    <a:pt x="26935" y="294503"/>
                  </a:lnTo>
                  <a:lnTo>
                    <a:pt x="18180" y="284983"/>
                  </a:lnTo>
                  <a:lnTo>
                    <a:pt x="3774" y="262177"/>
                  </a:lnTo>
                  <a:lnTo>
                    <a:pt x="0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463"/>
            <p:cNvSpPr/>
            <p:nvPr/>
          </p:nvSpPr>
          <p:spPr>
            <a:xfrm>
              <a:off x="5806439" y="3459480"/>
              <a:ext cx="152401" cy="243694"/>
            </a:xfrm>
            <a:custGeom>
              <a:avLst/>
              <a:gdLst/>
              <a:ahLst/>
              <a:cxnLst/>
              <a:rect l="0" t="0" r="0" b="0"/>
              <a:pathLst>
                <a:path w="152401" h="243694">
                  <a:moveTo>
                    <a:pt x="0" y="0"/>
                  </a:moveTo>
                  <a:lnTo>
                    <a:pt x="847" y="19080"/>
                  </a:lnTo>
                  <a:lnTo>
                    <a:pt x="7761" y="55304"/>
                  </a:lnTo>
                  <a:lnTo>
                    <a:pt x="13512" y="92329"/>
                  </a:lnTo>
                  <a:lnTo>
                    <a:pt x="14728" y="122183"/>
                  </a:lnTo>
                  <a:lnTo>
                    <a:pt x="17346" y="152477"/>
                  </a:lnTo>
                  <a:lnTo>
                    <a:pt x="21771" y="189010"/>
                  </a:lnTo>
                  <a:lnTo>
                    <a:pt x="22764" y="225483"/>
                  </a:lnTo>
                  <a:lnTo>
                    <a:pt x="22860" y="243443"/>
                  </a:lnTo>
                  <a:lnTo>
                    <a:pt x="22861" y="233198"/>
                  </a:lnTo>
                  <a:lnTo>
                    <a:pt x="32268" y="195645"/>
                  </a:lnTo>
                  <a:lnTo>
                    <a:pt x="43416" y="159694"/>
                  </a:lnTo>
                  <a:lnTo>
                    <a:pt x="55911" y="121876"/>
                  </a:lnTo>
                  <a:lnTo>
                    <a:pt x="66893" y="97514"/>
                  </a:lnTo>
                  <a:lnTo>
                    <a:pt x="78899" y="83268"/>
                  </a:lnTo>
                  <a:lnTo>
                    <a:pt x="93667" y="73085"/>
                  </a:lnTo>
                  <a:lnTo>
                    <a:pt x="96311" y="72430"/>
                  </a:lnTo>
                  <a:lnTo>
                    <a:pt x="98921" y="72840"/>
                  </a:lnTo>
                  <a:lnTo>
                    <a:pt x="106639" y="75204"/>
                  </a:lnTo>
                  <a:lnTo>
                    <a:pt x="109193" y="75536"/>
                  </a:lnTo>
                  <a:lnTo>
                    <a:pt x="114288" y="80420"/>
                  </a:lnTo>
                  <a:lnTo>
                    <a:pt x="129539" y="109308"/>
                  </a:lnTo>
                  <a:lnTo>
                    <a:pt x="141394" y="140735"/>
                  </a:lnTo>
                  <a:lnTo>
                    <a:pt x="144334" y="178135"/>
                  </a:lnTo>
                  <a:lnTo>
                    <a:pt x="144722" y="211481"/>
                  </a:lnTo>
                  <a:lnTo>
                    <a:pt x="144780" y="243345"/>
                  </a:lnTo>
                  <a:lnTo>
                    <a:pt x="148826" y="243693"/>
                  </a:lnTo>
                  <a:lnTo>
                    <a:pt x="150017" y="242895"/>
                  </a:lnTo>
                  <a:lnTo>
                    <a:pt x="150812" y="241516"/>
                  </a:lnTo>
                  <a:lnTo>
                    <a:pt x="152400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464"/>
            <p:cNvSpPr/>
            <p:nvPr/>
          </p:nvSpPr>
          <p:spPr>
            <a:xfrm>
              <a:off x="6065833" y="3451859"/>
              <a:ext cx="14928" cy="205742"/>
            </a:xfrm>
            <a:custGeom>
              <a:avLst/>
              <a:gdLst/>
              <a:ahLst/>
              <a:cxnLst/>
              <a:rect l="0" t="0" r="0" b="0"/>
              <a:pathLst>
                <a:path w="14928" h="205742">
                  <a:moveTo>
                    <a:pt x="7306" y="0"/>
                  </a:moveTo>
                  <a:lnTo>
                    <a:pt x="3261" y="4046"/>
                  </a:lnTo>
                  <a:lnTo>
                    <a:pt x="1274" y="8289"/>
                  </a:lnTo>
                  <a:lnTo>
                    <a:pt x="0" y="21958"/>
                  </a:lnTo>
                  <a:lnTo>
                    <a:pt x="5759" y="54225"/>
                  </a:lnTo>
                  <a:lnTo>
                    <a:pt x="7949" y="91557"/>
                  </a:lnTo>
                  <a:lnTo>
                    <a:pt x="13841" y="125511"/>
                  </a:lnTo>
                  <a:lnTo>
                    <a:pt x="14784" y="158235"/>
                  </a:lnTo>
                  <a:lnTo>
                    <a:pt x="14921" y="194507"/>
                  </a:lnTo>
                  <a:lnTo>
                    <a:pt x="14927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465"/>
            <p:cNvSpPr/>
            <p:nvPr/>
          </p:nvSpPr>
          <p:spPr>
            <a:xfrm>
              <a:off x="6038332" y="3573872"/>
              <a:ext cx="171969" cy="7529"/>
            </a:xfrm>
            <a:custGeom>
              <a:avLst/>
              <a:gdLst/>
              <a:ahLst/>
              <a:cxnLst/>
              <a:rect l="0" t="0" r="0" b="0"/>
              <a:pathLst>
                <a:path w="171969" h="7529">
                  <a:moveTo>
                    <a:pt x="11948" y="7528"/>
                  </a:moveTo>
                  <a:lnTo>
                    <a:pt x="7902" y="7528"/>
                  </a:lnTo>
                  <a:lnTo>
                    <a:pt x="6711" y="6681"/>
                  </a:lnTo>
                  <a:lnTo>
                    <a:pt x="5916" y="5270"/>
                  </a:lnTo>
                  <a:lnTo>
                    <a:pt x="4641" y="967"/>
                  </a:lnTo>
                  <a:lnTo>
                    <a:pt x="2209" y="378"/>
                  </a:lnTo>
                  <a:lnTo>
                    <a:pt x="0" y="117"/>
                  </a:lnTo>
                  <a:lnTo>
                    <a:pt x="1840" y="0"/>
                  </a:lnTo>
                  <a:lnTo>
                    <a:pt x="2669" y="816"/>
                  </a:lnTo>
                  <a:lnTo>
                    <a:pt x="3591" y="3980"/>
                  </a:lnTo>
                  <a:lnTo>
                    <a:pt x="5530" y="5163"/>
                  </a:lnTo>
                  <a:lnTo>
                    <a:pt x="20809" y="7060"/>
                  </a:lnTo>
                  <a:lnTo>
                    <a:pt x="58445" y="7486"/>
                  </a:lnTo>
                  <a:lnTo>
                    <a:pt x="92346" y="7520"/>
                  </a:lnTo>
                  <a:lnTo>
                    <a:pt x="125128" y="7526"/>
                  </a:lnTo>
                  <a:lnTo>
                    <a:pt x="160760" y="7528"/>
                  </a:lnTo>
                  <a:lnTo>
                    <a:pt x="171968" y="75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SMARTInkShape-Group51"/>
          <p:cNvGrpSpPr/>
          <p:nvPr/>
        </p:nvGrpSpPr>
        <p:grpSpPr>
          <a:xfrm>
            <a:off x="4168726" y="3832992"/>
            <a:ext cx="2270175" cy="577834"/>
            <a:chOff x="4168726" y="3832992"/>
            <a:chExt cx="2270175" cy="577834"/>
          </a:xfrm>
        </p:grpSpPr>
        <p:sp>
          <p:nvSpPr>
            <p:cNvPr id="98" name="SMARTInkShape-466"/>
            <p:cNvSpPr/>
            <p:nvPr/>
          </p:nvSpPr>
          <p:spPr>
            <a:xfrm>
              <a:off x="6355080" y="4122419"/>
              <a:ext cx="83821" cy="22862"/>
            </a:xfrm>
            <a:custGeom>
              <a:avLst/>
              <a:gdLst/>
              <a:ahLst/>
              <a:cxnLst/>
              <a:rect l="0" t="0" r="0" b="0"/>
              <a:pathLst>
                <a:path w="83821" h="22862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8" y="6032"/>
                  </a:lnTo>
                  <a:lnTo>
                    <a:pt x="7776" y="6914"/>
                  </a:lnTo>
                  <a:lnTo>
                    <a:pt x="39123" y="11573"/>
                  </a:lnTo>
                  <a:lnTo>
                    <a:pt x="76809" y="21940"/>
                  </a:lnTo>
                  <a:lnTo>
                    <a:pt x="83820" y="22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467"/>
            <p:cNvSpPr/>
            <p:nvPr/>
          </p:nvSpPr>
          <p:spPr>
            <a:xfrm>
              <a:off x="6393198" y="4015740"/>
              <a:ext cx="7603" cy="198120"/>
            </a:xfrm>
            <a:custGeom>
              <a:avLst/>
              <a:gdLst/>
              <a:ahLst/>
              <a:cxnLst/>
              <a:rect l="0" t="0" r="0" b="0"/>
              <a:pathLst>
                <a:path w="7603" h="198120">
                  <a:moveTo>
                    <a:pt x="7602" y="0"/>
                  </a:moveTo>
                  <a:lnTo>
                    <a:pt x="1040" y="6560"/>
                  </a:lnTo>
                  <a:lnTo>
                    <a:pt x="295" y="11351"/>
                  </a:lnTo>
                  <a:lnTo>
                    <a:pt x="0" y="47090"/>
                  </a:lnTo>
                  <a:lnTo>
                    <a:pt x="2243" y="76470"/>
                  </a:lnTo>
                  <a:lnTo>
                    <a:pt x="6543" y="110778"/>
                  </a:lnTo>
                  <a:lnTo>
                    <a:pt x="7392" y="143237"/>
                  </a:lnTo>
                  <a:lnTo>
                    <a:pt x="7589" y="180383"/>
                  </a:lnTo>
                  <a:lnTo>
                    <a:pt x="7602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468"/>
            <p:cNvSpPr/>
            <p:nvPr/>
          </p:nvSpPr>
          <p:spPr>
            <a:xfrm>
              <a:off x="6195060" y="4061459"/>
              <a:ext cx="106680" cy="190501"/>
            </a:xfrm>
            <a:custGeom>
              <a:avLst/>
              <a:gdLst/>
              <a:ahLst/>
              <a:cxnLst/>
              <a:rect l="0" t="0" r="0" b="0"/>
              <a:pathLst>
                <a:path w="106680" h="190501">
                  <a:moveTo>
                    <a:pt x="0" y="0"/>
                  </a:moveTo>
                  <a:lnTo>
                    <a:pt x="0" y="4045"/>
                  </a:lnTo>
                  <a:lnTo>
                    <a:pt x="2258" y="8289"/>
                  </a:lnTo>
                  <a:lnTo>
                    <a:pt x="4045" y="10607"/>
                  </a:lnTo>
                  <a:lnTo>
                    <a:pt x="6032" y="17697"/>
                  </a:lnTo>
                  <a:lnTo>
                    <a:pt x="13512" y="51968"/>
                  </a:lnTo>
                  <a:lnTo>
                    <a:pt x="15859" y="89880"/>
                  </a:lnTo>
                  <a:lnTo>
                    <a:pt x="21226" y="121612"/>
                  </a:lnTo>
                  <a:lnTo>
                    <a:pt x="22717" y="159324"/>
                  </a:lnTo>
                  <a:lnTo>
                    <a:pt x="22858" y="186877"/>
                  </a:lnTo>
                  <a:lnTo>
                    <a:pt x="22859" y="185221"/>
                  </a:lnTo>
                  <a:lnTo>
                    <a:pt x="23706" y="184441"/>
                  </a:lnTo>
                  <a:lnTo>
                    <a:pt x="26905" y="183574"/>
                  </a:lnTo>
                  <a:lnTo>
                    <a:pt x="28096" y="182496"/>
                  </a:lnTo>
                  <a:lnTo>
                    <a:pt x="29420" y="179041"/>
                  </a:lnTo>
                  <a:lnTo>
                    <a:pt x="30438" y="144532"/>
                  </a:lnTo>
                  <a:lnTo>
                    <a:pt x="31321" y="114111"/>
                  </a:lnTo>
                  <a:lnTo>
                    <a:pt x="43660" y="76338"/>
                  </a:lnTo>
                  <a:lnTo>
                    <a:pt x="45651" y="66948"/>
                  </a:lnTo>
                  <a:lnTo>
                    <a:pt x="49358" y="59953"/>
                  </a:lnTo>
                  <a:lnTo>
                    <a:pt x="53829" y="56279"/>
                  </a:lnTo>
                  <a:lnTo>
                    <a:pt x="59551" y="53921"/>
                  </a:lnTo>
                  <a:lnTo>
                    <a:pt x="64587" y="53513"/>
                  </a:lnTo>
                  <a:lnTo>
                    <a:pt x="65918" y="54302"/>
                  </a:lnTo>
                  <a:lnTo>
                    <a:pt x="66805" y="55674"/>
                  </a:lnTo>
                  <a:lnTo>
                    <a:pt x="67397" y="57436"/>
                  </a:lnTo>
                  <a:lnTo>
                    <a:pt x="73582" y="67195"/>
                  </a:lnTo>
                  <a:lnTo>
                    <a:pt x="82053" y="99542"/>
                  </a:lnTo>
                  <a:lnTo>
                    <a:pt x="89334" y="121514"/>
                  </a:lnTo>
                  <a:lnTo>
                    <a:pt x="93073" y="137040"/>
                  </a:lnTo>
                  <a:lnTo>
                    <a:pt x="97286" y="152364"/>
                  </a:lnTo>
                  <a:lnTo>
                    <a:pt x="99673" y="171712"/>
                  </a:lnTo>
                  <a:lnTo>
                    <a:pt x="105045" y="182681"/>
                  </a:lnTo>
                  <a:lnTo>
                    <a:pt x="106679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469"/>
            <p:cNvSpPr/>
            <p:nvPr/>
          </p:nvSpPr>
          <p:spPr>
            <a:xfrm>
              <a:off x="5996939" y="4145280"/>
              <a:ext cx="181758" cy="265546"/>
            </a:xfrm>
            <a:custGeom>
              <a:avLst/>
              <a:gdLst/>
              <a:ahLst/>
              <a:cxnLst/>
              <a:rect l="0" t="0" r="0" b="0"/>
              <a:pathLst>
                <a:path w="181758" h="265546">
                  <a:moveTo>
                    <a:pt x="167641" y="0"/>
                  </a:moveTo>
                  <a:lnTo>
                    <a:pt x="131111" y="0"/>
                  </a:lnTo>
                  <a:lnTo>
                    <a:pt x="110964" y="846"/>
                  </a:lnTo>
                  <a:lnTo>
                    <a:pt x="97131" y="6083"/>
                  </a:lnTo>
                  <a:lnTo>
                    <a:pt x="81695" y="17912"/>
                  </a:lnTo>
                  <a:lnTo>
                    <a:pt x="73784" y="29484"/>
                  </a:lnTo>
                  <a:lnTo>
                    <a:pt x="70122" y="39592"/>
                  </a:lnTo>
                  <a:lnTo>
                    <a:pt x="69038" y="47949"/>
                  </a:lnTo>
                  <a:lnTo>
                    <a:pt x="72761" y="59833"/>
                  </a:lnTo>
                  <a:lnTo>
                    <a:pt x="74754" y="62748"/>
                  </a:lnTo>
                  <a:lnTo>
                    <a:pt x="79227" y="65988"/>
                  </a:lnTo>
                  <a:lnTo>
                    <a:pt x="86504" y="67812"/>
                  </a:lnTo>
                  <a:lnTo>
                    <a:pt x="108174" y="68512"/>
                  </a:lnTo>
                  <a:lnTo>
                    <a:pt x="120575" y="64514"/>
                  </a:lnTo>
                  <a:lnTo>
                    <a:pt x="143405" y="50665"/>
                  </a:lnTo>
                  <a:lnTo>
                    <a:pt x="146403" y="47323"/>
                  </a:lnTo>
                  <a:lnTo>
                    <a:pt x="149735" y="39095"/>
                  </a:lnTo>
                  <a:lnTo>
                    <a:pt x="152394" y="15600"/>
                  </a:lnTo>
                  <a:lnTo>
                    <a:pt x="153247" y="46974"/>
                  </a:lnTo>
                  <a:lnTo>
                    <a:pt x="160161" y="79473"/>
                  </a:lnTo>
                  <a:lnTo>
                    <a:pt x="166488" y="114731"/>
                  </a:lnTo>
                  <a:lnTo>
                    <a:pt x="173496" y="150102"/>
                  </a:lnTo>
                  <a:lnTo>
                    <a:pt x="180776" y="182426"/>
                  </a:lnTo>
                  <a:lnTo>
                    <a:pt x="181757" y="220073"/>
                  </a:lnTo>
                  <a:lnTo>
                    <a:pt x="176715" y="236892"/>
                  </a:lnTo>
                  <a:lnTo>
                    <a:pt x="164958" y="253419"/>
                  </a:lnTo>
                  <a:lnTo>
                    <a:pt x="153393" y="261447"/>
                  </a:lnTo>
                  <a:lnTo>
                    <a:pt x="139242" y="265143"/>
                  </a:lnTo>
                  <a:lnTo>
                    <a:pt x="118443" y="265545"/>
                  </a:lnTo>
                  <a:lnTo>
                    <a:pt x="83363" y="256053"/>
                  </a:lnTo>
                  <a:lnTo>
                    <a:pt x="54097" y="245437"/>
                  </a:lnTo>
                  <a:lnTo>
                    <a:pt x="21457" y="223371"/>
                  </a:lnTo>
                  <a:lnTo>
                    <a:pt x="11250" y="209176"/>
                  </a:lnTo>
                  <a:lnTo>
                    <a:pt x="1649" y="182799"/>
                  </a:lnTo>
                  <a:lnTo>
                    <a:pt x="0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470"/>
            <p:cNvSpPr/>
            <p:nvPr/>
          </p:nvSpPr>
          <p:spPr>
            <a:xfrm>
              <a:off x="6004560" y="4053840"/>
              <a:ext cx="1" cy="22861"/>
            </a:xfrm>
            <a:custGeom>
              <a:avLst/>
              <a:gdLst/>
              <a:ahLst/>
              <a:cxnLst/>
              <a:rect l="0" t="0" r="0" b="0"/>
              <a:pathLst>
                <a:path w="1" h="22861">
                  <a:moveTo>
                    <a:pt x="0" y="0"/>
                  </a:moveTo>
                  <a:lnTo>
                    <a:pt x="0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471"/>
            <p:cNvSpPr/>
            <p:nvPr/>
          </p:nvSpPr>
          <p:spPr>
            <a:xfrm>
              <a:off x="4168726" y="3886200"/>
              <a:ext cx="220394" cy="152401"/>
            </a:xfrm>
            <a:custGeom>
              <a:avLst/>
              <a:gdLst/>
              <a:ahLst/>
              <a:cxnLst/>
              <a:rect l="0" t="0" r="0" b="0"/>
              <a:pathLst>
                <a:path w="220394" h="152401">
                  <a:moveTo>
                    <a:pt x="113714" y="0"/>
                  </a:moveTo>
                  <a:lnTo>
                    <a:pt x="120274" y="0"/>
                  </a:lnTo>
                  <a:lnTo>
                    <a:pt x="120627" y="846"/>
                  </a:lnTo>
                  <a:lnTo>
                    <a:pt x="121019" y="4045"/>
                  </a:lnTo>
                  <a:lnTo>
                    <a:pt x="118936" y="8289"/>
                  </a:lnTo>
                  <a:lnTo>
                    <a:pt x="117195" y="10605"/>
                  </a:lnTo>
                  <a:lnTo>
                    <a:pt x="99852" y="25176"/>
                  </a:lnTo>
                  <a:lnTo>
                    <a:pt x="84541" y="43637"/>
                  </a:lnTo>
                  <a:lnTo>
                    <a:pt x="51140" y="67139"/>
                  </a:lnTo>
                  <a:lnTo>
                    <a:pt x="28038" y="79647"/>
                  </a:lnTo>
                  <a:lnTo>
                    <a:pt x="9426" y="85253"/>
                  </a:lnTo>
                  <a:lnTo>
                    <a:pt x="1391" y="90218"/>
                  </a:lnTo>
                  <a:lnTo>
                    <a:pt x="732" y="91471"/>
                  </a:lnTo>
                  <a:lnTo>
                    <a:pt x="0" y="95123"/>
                  </a:lnTo>
                  <a:lnTo>
                    <a:pt x="1932" y="99567"/>
                  </a:lnTo>
                  <a:lnTo>
                    <a:pt x="3632" y="101938"/>
                  </a:lnTo>
                  <a:lnTo>
                    <a:pt x="10037" y="104573"/>
                  </a:lnTo>
                  <a:lnTo>
                    <a:pt x="42769" y="110601"/>
                  </a:lnTo>
                  <a:lnTo>
                    <a:pt x="78563" y="119844"/>
                  </a:lnTo>
                  <a:lnTo>
                    <a:pt x="112791" y="125555"/>
                  </a:lnTo>
                  <a:lnTo>
                    <a:pt x="144011" y="133989"/>
                  </a:lnTo>
                  <a:lnTo>
                    <a:pt x="178224" y="140787"/>
                  </a:lnTo>
                  <a:lnTo>
                    <a:pt x="202694" y="146512"/>
                  </a:lnTo>
                  <a:lnTo>
                    <a:pt x="209140" y="149783"/>
                  </a:lnTo>
                  <a:lnTo>
                    <a:pt x="220393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472"/>
            <p:cNvSpPr/>
            <p:nvPr/>
          </p:nvSpPr>
          <p:spPr>
            <a:xfrm>
              <a:off x="4457700" y="3840480"/>
              <a:ext cx="38101" cy="220980"/>
            </a:xfrm>
            <a:custGeom>
              <a:avLst/>
              <a:gdLst/>
              <a:ahLst/>
              <a:cxnLst/>
              <a:rect l="0" t="0" r="0" b="0"/>
              <a:pathLst>
                <a:path w="38101" h="220980">
                  <a:moveTo>
                    <a:pt x="38100" y="0"/>
                  </a:moveTo>
                  <a:lnTo>
                    <a:pt x="30794" y="0"/>
                  </a:lnTo>
                  <a:lnTo>
                    <a:pt x="30485" y="34252"/>
                  </a:lnTo>
                  <a:lnTo>
                    <a:pt x="28223" y="63963"/>
                  </a:lnTo>
                  <a:lnTo>
                    <a:pt x="19874" y="98147"/>
                  </a:lnTo>
                  <a:lnTo>
                    <a:pt x="10918" y="134596"/>
                  </a:lnTo>
                  <a:lnTo>
                    <a:pt x="6013" y="167133"/>
                  </a:lnTo>
                  <a:lnTo>
                    <a:pt x="527" y="202768"/>
                  </a:lnTo>
                  <a:lnTo>
                    <a:pt x="0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473"/>
            <p:cNvSpPr/>
            <p:nvPr/>
          </p:nvSpPr>
          <p:spPr>
            <a:xfrm>
              <a:off x="4610100" y="3832992"/>
              <a:ext cx="220981" cy="236089"/>
            </a:xfrm>
            <a:custGeom>
              <a:avLst/>
              <a:gdLst/>
              <a:ahLst/>
              <a:cxnLst/>
              <a:rect l="0" t="0" r="0" b="0"/>
              <a:pathLst>
                <a:path w="220981" h="236089">
                  <a:moveTo>
                    <a:pt x="0" y="53208"/>
                  </a:moveTo>
                  <a:lnTo>
                    <a:pt x="4045" y="53208"/>
                  </a:lnTo>
                  <a:lnTo>
                    <a:pt x="8289" y="50950"/>
                  </a:lnTo>
                  <a:lnTo>
                    <a:pt x="10605" y="49162"/>
                  </a:lnTo>
                  <a:lnTo>
                    <a:pt x="17695" y="47176"/>
                  </a:lnTo>
                  <a:lnTo>
                    <a:pt x="25644" y="45447"/>
                  </a:lnTo>
                  <a:lnTo>
                    <a:pt x="62890" y="25198"/>
                  </a:lnTo>
                  <a:lnTo>
                    <a:pt x="96842" y="4945"/>
                  </a:lnTo>
                  <a:lnTo>
                    <a:pt x="116057" y="870"/>
                  </a:lnTo>
                  <a:lnTo>
                    <a:pt x="135687" y="0"/>
                  </a:lnTo>
                  <a:lnTo>
                    <a:pt x="138718" y="802"/>
                  </a:lnTo>
                  <a:lnTo>
                    <a:pt x="140738" y="2184"/>
                  </a:lnTo>
                  <a:lnTo>
                    <a:pt x="148027" y="14530"/>
                  </a:lnTo>
                  <a:lnTo>
                    <a:pt x="151824" y="44257"/>
                  </a:lnTo>
                  <a:lnTo>
                    <a:pt x="149971" y="64949"/>
                  </a:lnTo>
                  <a:lnTo>
                    <a:pt x="141802" y="90271"/>
                  </a:lnTo>
                  <a:lnTo>
                    <a:pt x="123871" y="125628"/>
                  </a:lnTo>
                  <a:lnTo>
                    <a:pt x="104023" y="158294"/>
                  </a:lnTo>
                  <a:lnTo>
                    <a:pt x="78724" y="187283"/>
                  </a:lnTo>
                  <a:lnTo>
                    <a:pt x="59450" y="198861"/>
                  </a:lnTo>
                  <a:lnTo>
                    <a:pt x="42348" y="204275"/>
                  </a:lnTo>
                  <a:lnTo>
                    <a:pt x="28164" y="205432"/>
                  </a:lnTo>
                  <a:lnTo>
                    <a:pt x="22959" y="203272"/>
                  </a:lnTo>
                  <a:lnTo>
                    <a:pt x="20386" y="201510"/>
                  </a:lnTo>
                  <a:lnTo>
                    <a:pt x="17527" y="197296"/>
                  </a:lnTo>
                  <a:lnTo>
                    <a:pt x="16256" y="191753"/>
                  </a:lnTo>
                  <a:lnTo>
                    <a:pt x="15691" y="183646"/>
                  </a:lnTo>
                  <a:lnTo>
                    <a:pt x="19418" y="169561"/>
                  </a:lnTo>
                  <a:lnTo>
                    <a:pt x="25885" y="158708"/>
                  </a:lnTo>
                  <a:lnTo>
                    <a:pt x="41739" y="147456"/>
                  </a:lnTo>
                  <a:lnTo>
                    <a:pt x="66184" y="134523"/>
                  </a:lnTo>
                  <a:lnTo>
                    <a:pt x="76264" y="133939"/>
                  </a:lnTo>
                  <a:lnTo>
                    <a:pt x="85542" y="136502"/>
                  </a:lnTo>
                  <a:lnTo>
                    <a:pt x="97218" y="141858"/>
                  </a:lnTo>
                  <a:lnTo>
                    <a:pt x="115165" y="145514"/>
                  </a:lnTo>
                  <a:lnTo>
                    <a:pt x="152301" y="169444"/>
                  </a:lnTo>
                  <a:lnTo>
                    <a:pt x="171703" y="187926"/>
                  </a:lnTo>
                  <a:lnTo>
                    <a:pt x="180885" y="200463"/>
                  </a:lnTo>
                  <a:lnTo>
                    <a:pt x="196471" y="214971"/>
                  </a:lnTo>
                  <a:lnTo>
                    <a:pt x="202467" y="222469"/>
                  </a:lnTo>
                  <a:lnTo>
                    <a:pt x="220980" y="23608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474"/>
            <p:cNvSpPr/>
            <p:nvPr/>
          </p:nvSpPr>
          <p:spPr>
            <a:xfrm>
              <a:off x="5113028" y="3870959"/>
              <a:ext cx="160012" cy="251461"/>
            </a:xfrm>
            <a:custGeom>
              <a:avLst/>
              <a:gdLst/>
              <a:ahLst/>
              <a:cxnLst/>
              <a:rect l="0" t="0" r="0" b="0"/>
              <a:pathLst>
                <a:path w="160012" h="251461">
                  <a:moveTo>
                    <a:pt x="7611" y="0"/>
                  </a:moveTo>
                  <a:lnTo>
                    <a:pt x="11656" y="4045"/>
                  </a:lnTo>
                  <a:lnTo>
                    <a:pt x="13643" y="8289"/>
                  </a:lnTo>
                  <a:lnTo>
                    <a:pt x="21765" y="43638"/>
                  </a:lnTo>
                  <a:lnTo>
                    <a:pt x="22708" y="79187"/>
                  </a:lnTo>
                  <a:lnTo>
                    <a:pt x="18778" y="113385"/>
                  </a:lnTo>
                  <a:lnTo>
                    <a:pt x="15085" y="144600"/>
                  </a:lnTo>
                  <a:lnTo>
                    <a:pt x="8763" y="178811"/>
                  </a:lnTo>
                  <a:lnTo>
                    <a:pt x="0" y="213309"/>
                  </a:lnTo>
                  <a:lnTo>
                    <a:pt x="4039" y="209300"/>
                  </a:lnTo>
                  <a:lnTo>
                    <a:pt x="6024" y="202807"/>
                  </a:lnTo>
                  <a:lnTo>
                    <a:pt x="7753" y="195123"/>
                  </a:lnTo>
                  <a:lnTo>
                    <a:pt x="23008" y="161063"/>
                  </a:lnTo>
                  <a:lnTo>
                    <a:pt x="32776" y="145089"/>
                  </a:lnTo>
                  <a:lnTo>
                    <a:pt x="56175" y="120268"/>
                  </a:lnTo>
                  <a:lnTo>
                    <a:pt x="66166" y="113284"/>
                  </a:lnTo>
                  <a:lnTo>
                    <a:pt x="81311" y="108637"/>
                  </a:lnTo>
                  <a:lnTo>
                    <a:pt x="96523" y="107260"/>
                  </a:lnTo>
                  <a:lnTo>
                    <a:pt x="104419" y="109196"/>
                  </a:lnTo>
                  <a:lnTo>
                    <a:pt x="107710" y="110897"/>
                  </a:lnTo>
                  <a:lnTo>
                    <a:pt x="113624" y="117303"/>
                  </a:lnTo>
                  <a:lnTo>
                    <a:pt x="138975" y="154227"/>
                  </a:lnTo>
                  <a:lnTo>
                    <a:pt x="144008" y="186696"/>
                  </a:lnTo>
                  <a:lnTo>
                    <a:pt x="144705" y="220845"/>
                  </a:lnTo>
                  <a:lnTo>
                    <a:pt x="144766" y="241041"/>
                  </a:lnTo>
                  <a:lnTo>
                    <a:pt x="147026" y="244854"/>
                  </a:lnTo>
                  <a:lnTo>
                    <a:pt x="148815" y="247056"/>
                  </a:lnTo>
                  <a:lnTo>
                    <a:pt x="153059" y="249503"/>
                  </a:lnTo>
                  <a:lnTo>
                    <a:pt x="160011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475"/>
            <p:cNvSpPr/>
            <p:nvPr/>
          </p:nvSpPr>
          <p:spPr>
            <a:xfrm>
              <a:off x="5343220" y="3985259"/>
              <a:ext cx="97461" cy="121438"/>
            </a:xfrm>
            <a:custGeom>
              <a:avLst/>
              <a:gdLst/>
              <a:ahLst/>
              <a:cxnLst/>
              <a:rect l="0" t="0" r="0" b="0"/>
              <a:pathLst>
                <a:path w="97461" h="121438">
                  <a:moveTo>
                    <a:pt x="97460" y="22860"/>
                  </a:moveTo>
                  <a:lnTo>
                    <a:pt x="93414" y="18815"/>
                  </a:lnTo>
                  <a:lnTo>
                    <a:pt x="89170" y="16830"/>
                  </a:lnTo>
                  <a:lnTo>
                    <a:pt x="64428" y="15268"/>
                  </a:lnTo>
                  <a:lnTo>
                    <a:pt x="52771" y="19294"/>
                  </a:lnTo>
                  <a:lnTo>
                    <a:pt x="45706" y="25791"/>
                  </a:lnTo>
                  <a:lnTo>
                    <a:pt x="18625" y="61091"/>
                  </a:lnTo>
                  <a:lnTo>
                    <a:pt x="3801" y="82134"/>
                  </a:lnTo>
                  <a:lnTo>
                    <a:pt x="0" y="96774"/>
                  </a:lnTo>
                  <a:lnTo>
                    <a:pt x="1368" y="104535"/>
                  </a:lnTo>
                  <a:lnTo>
                    <a:pt x="6899" y="113665"/>
                  </a:lnTo>
                  <a:lnTo>
                    <a:pt x="9146" y="116417"/>
                  </a:lnTo>
                  <a:lnTo>
                    <a:pt x="16158" y="119474"/>
                  </a:lnTo>
                  <a:lnTo>
                    <a:pt x="34457" y="121437"/>
                  </a:lnTo>
                  <a:lnTo>
                    <a:pt x="42083" y="119448"/>
                  </a:lnTo>
                  <a:lnTo>
                    <a:pt x="72386" y="99951"/>
                  </a:lnTo>
                  <a:lnTo>
                    <a:pt x="83351" y="85872"/>
                  </a:lnTo>
                  <a:lnTo>
                    <a:pt x="94696" y="57686"/>
                  </a:lnTo>
                  <a:lnTo>
                    <a:pt x="96232" y="47934"/>
                  </a:lnTo>
                  <a:lnTo>
                    <a:pt x="93051" y="32924"/>
                  </a:lnTo>
                  <a:lnTo>
                    <a:pt x="86746" y="21797"/>
                  </a:lnTo>
                  <a:lnTo>
                    <a:pt x="79515" y="13138"/>
                  </a:lnTo>
                  <a:lnTo>
                    <a:pt x="74527" y="10073"/>
                  </a:lnTo>
                  <a:lnTo>
                    <a:pt x="69487" y="7863"/>
                  </a:lnTo>
                  <a:lnTo>
                    <a:pt x="61890" y="2707"/>
                  </a:lnTo>
                  <a:lnTo>
                    <a:pt x="517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476"/>
            <p:cNvSpPr/>
            <p:nvPr/>
          </p:nvSpPr>
          <p:spPr>
            <a:xfrm>
              <a:off x="5494019" y="3954780"/>
              <a:ext cx="83810" cy="120720"/>
            </a:xfrm>
            <a:custGeom>
              <a:avLst/>
              <a:gdLst/>
              <a:ahLst/>
              <a:cxnLst/>
              <a:rect l="0" t="0" r="0" b="0"/>
              <a:pathLst>
                <a:path w="83810" h="120720">
                  <a:moveTo>
                    <a:pt x="0" y="15239"/>
                  </a:moveTo>
                  <a:lnTo>
                    <a:pt x="0" y="52095"/>
                  </a:lnTo>
                  <a:lnTo>
                    <a:pt x="0" y="89992"/>
                  </a:lnTo>
                  <a:lnTo>
                    <a:pt x="0" y="100418"/>
                  </a:lnTo>
                  <a:lnTo>
                    <a:pt x="2258" y="106155"/>
                  </a:lnTo>
                  <a:lnTo>
                    <a:pt x="4046" y="108870"/>
                  </a:lnTo>
                  <a:lnTo>
                    <a:pt x="6084" y="110679"/>
                  </a:lnTo>
                  <a:lnTo>
                    <a:pt x="22919" y="120119"/>
                  </a:lnTo>
                  <a:lnTo>
                    <a:pt x="25440" y="120719"/>
                  </a:lnTo>
                  <a:lnTo>
                    <a:pt x="27967" y="120272"/>
                  </a:lnTo>
                  <a:lnTo>
                    <a:pt x="35568" y="115599"/>
                  </a:lnTo>
                  <a:lnTo>
                    <a:pt x="65335" y="93101"/>
                  </a:lnTo>
                  <a:lnTo>
                    <a:pt x="78648" y="70670"/>
                  </a:lnTo>
                  <a:lnTo>
                    <a:pt x="82799" y="51557"/>
                  </a:lnTo>
                  <a:lnTo>
                    <a:pt x="83803" y="15767"/>
                  </a:lnTo>
                  <a:lnTo>
                    <a:pt x="83809" y="13051"/>
                  </a:lnTo>
                  <a:lnTo>
                    <a:pt x="81558" y="7776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477"/>
            <p:cNvSpPr/>
            <p:nvPr/>
          </p:nvSpPr>
          <p:spPr>
            <a:xfrm>
              <a:off x="5646419" y="3916680"/>
              <a:ext cx="60962" cy="144425"/>
            </a:xfrm>
            <a:custGeom>
              <a:avLst/>
              <a:gdLst/>
              <a:ahLst/>
              <a:cxnLst/>
              <a:rect l="0" t="0" r="0" b="0"/>
              <a:pathLst>
                <a:path w="60962" h="144425">
                  <a:moveTo>
                    <a:pt x="0" y="60960"/>
                  </a:moveTo>
                  <a:lnTo>
                    <a:pt x="0" y="98036"/>
                  </a:lnTo>
                  <a:lnTo>
                    <a:pt x="0" y="135534"/>
                  </a:lnTo>
                  <a:lnTo>
                    <a:pt x="0" y="144424"/>
                  </a:lnTo>
                  <a:lnTo>
                    <a:pt x="847" y="118139"/>
                  </a:lnTo>
                  <a:lnTo>
                    <a:pt x="6562" y="93816"/>
                  </a:lnTo>
                  <a:lnTo>
                    <a:pt x="9739" y="62527"/>
                  </a:lnTo>
                  <a:lnTo>
                    <a:pt x="18964" y="29536"/>
                  </a:lnTo>
                  <a:lnTo>
                    <a:pt x="33125" y="12840"/>
                  </a:lnTo>
                  <a:lnTo>
                    <a:pt x="40404" y="9940"/>
                  </a:lnTo>
                  <a:lnTo>
                    <a:pt x="48438" y="7804"/>
                  </a:lnTo>
                  <a:lnTo>
                    <a:pt x="609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478"/>
            <p:cNvSpPr/>
            <p:nvPr/>
          </p:nvSpPr>
          <p:spPr>
            <a:xfrm>
              <a:off x="5745480" y="3901440"/>
              <a:ext cx="151915" cy="128697"/>
            </a:xfrm>
            <a:custGeom>
              <a:avLst/>
              <a:gdLst/>
              <a:ahLst/>
              <a:cxnLst/>
              <a:rect l="0" t="0" r="0" b="0"/>
              <a:pathLst>
                <a:path w="151915" h="128697">
                  <a:moveTo>
                    <a:pt x="99059" y="0"/>
                  </a:moveTo>
                  <a:lnTo>
                    <a:pt x="66994" y="0"/>
                  </a:lnTo>
                  <a:lnTo>
                    <a:pt x="31853" y="11351"/>
                  </a:lnTo>
                  <a:lnTo>
                    <a:pt x="19399" y="15318"/>
                  </a:lnTo>
                  <a:lnTo>
                    <a:pt x="18013" y="16985"/>
                  </a:lnTo>
                  <a:lnTo>
                    <a:pt x="17088" y="18943"/>
                  </a:lnTo>
                  <a:lnTo>
                    <a:pt x="15625" y="20249"/>
                  </a:lnTo>
                  <a:lnTo>
                    <a:pt x="11742" y="21699"/>
                  </a:lnTo>
                  <a:lnTo>
                    <a:pt x="11215" y="22933"/>
                  </a:lnTo>
                  <a:lnTo>
                    <a:pt x="11709" y="24602"/>
                  </a:lnTo>
                  <a:lnTo>
                    <a:pt x="17188" y="32221"/>
                  </a:lnTo>
                  <a:lnTo>
                    <a:pt x="19078" y="34181"/>
                  </a:lnTo>
                  <a:lnTo>
                    <a:pt x="25694" y="36358"/>
                  </a:lnTo>
                  <a:lnTo>
                    <a:pt x="38940" y="39841"/>
                  </a:lnTo>
                  <a:lnTo>
                    <a:pt x="53588" y="43978"/>
                  </a:lnTo>
                  <a:lnTo>
                    <a:pt x="84009" y="51573"/>
                  </a:lnTo>
                  <a:lnTo>
                    <a:pt x="121782" y="68625"/>
                  </a:lnTo>
                  <a:lnTo>
                    <a:pt x="138167" y="78748"/>
                  </a:lnTo>
                  <a:lnTo>
                    <a:pt x="146866" y="86362"/>
                  </a:lnTo>
                  <a:lnTo>
                    <a:pt x="149940" y="93699"/>
                  </a:lnTo>
                  <a:lnTo>
                    <a:pt x="151914" y="104115"/>
                  </a:lnTo>
                  <a:lnTo>
                    <a:pt x="148210" y="114010"/>
                  </a:lnTo>
                  <a:lnTo>
                    <a:pt x="146220" y="116646"/>
                  </a:lnTo>
                  <a:lnTo>
                    <a:pt x="130429" y="125270"/>
                  </a:lnTo>
                  <a:lnTo>
                    <a:pt x="111433" y="128696"/>
                  </a:lnTo>
                  <a:lnTo>
                    <a:pt x="81251" y="128619"/>
                  </a:lnTo>
                  <a:lnTo>
                    <a:pt x="45560" y="121773"/>
                  </a:lnTo>
                  <a:lnTo>
                    <a:pt x="9193" y="110595"/>
                  </a:lnTo>
                  <a:lnTo>
                    <a:pt x="0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479"/>
            <p:cNvSpPr/>
            <p:nvPr/>
          </p:nvSpPr>
          <p:spPr>
            <a:xfrm>
              <a:off x="5722628" y="4109175"/>
              <a:ext cx="132968" cy="158026"/>
            </a:xfrm>
            <a:custGeom>
              <a:avLst/>
              <a:gdLst/>
              <a:ahLst/>
              <a:cxnLst/>
              <a:rect l="0" t="0" r="0" b="0"/>
              <a:pathLst>
                <a:path w="132968" h="158026">
                  <a:moveTo>
                    <a:pt x="22852" y="13244"/>
                  </a:moveTo>
                  <a:lnTo>
                    <a:pt x="22852" y="17290"/>
                  </a:lnTo>
                  <a:lnTo>
                    <a:pt x="20594" y="21534"/>
                  </a:lnTo>
                  <a:lnTo>
                    <a:pt x="17615" y="26242"/>
                  </a:lnTo>
                  <a:lnTo>
                    <a:pt x="15938" y="34499"/>
                  </a:lnTo>
                  <a:lnTo>
                    <a:pt x="14447" y="67893"/>
                  </a:lnTo>
                  <a:lnTo>
                    <a:pt x="8679" y="100812"/>
                  </a:lnTo>
                  <a:lnTo>
                    <a:pt x="5495" y="127369"/>
                  </a:lnTo>
                  <a:lnTo>
                    <a:pt x="314" y="148443"/>
                  </a:lnTo>
                  <a:lnTo>
                    <a:pt x="56" y="154407"/>
                  </a:lnTo>
                  <a:lnTo>
                    <a:pt x="0" y="151099"/>
                  </a:lnTo>
                  <a:lnTo>
                    <a:pt x="4039" y="146565"/>
                  </a:lnTo>
                  <a:lnTo>
                    <a:pt x="6024" y="139950"/>
                  </a:lnTo>
                  <a:lnTo>
                    <a:pt x="11343" y="117860"/>
                  </a:lnTo>
                  <a:lnTo>
                    <a:pt x="29040" y="85326"/>
                  </a:lnTo>
                  <a:lnTo>
                    <a:pt x="40349" y="52036"/>
                  </a:lnTo>
                  <a:lnTo>
                    <a:pt x="56820" y="27084"/>
                  </a:lnTo>
                  <a:lnTo>
                    <a:pt x="80351" y="2495"/>
                  </a:lnTo>
                  <a:lnTo>
                    <a:pt x="85943" y="0"/>
                  </a:lnTo>
                  <a:lnTo>
                    <a:pt x="88619" y="181"/>
                  </a:lnTo>
                  <a:lnTo>
                    <a:pt x="93850" y="2641"/>
                  </a:lnTo>
                  <a:lnTo>
                    <a:pt x="101556" y="8786"/>
                  </a:lnTo>
                  <a:lnTo>
                    <a:pt x="123760" y="38978"/>
                  </a:lnTo>
                  <a:lnTo>
                    <a:pt x="132816" y="72179"/>
                  </a:lnTo>
                  <a:lnTo>
                    <a:pt x="132967" y="86286"/>
                  </a:lnTo>
                  <a:lnTo>
                    <a:pt x="129984" y="119666"/>
                  </a:lnTo>
                  <a:lnTo>
                    <a:pt x="128819" y="136029"/>
                  </a:lnTo>
                  <a:lnTo>
                    <a:pt x="122629" y="149878"/>
                  </a:lnTo>
                  <a:lnTo>
                    <a:pt x="121911" y="1580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480"/>
            <p:cNvSpPr/>
            <p:nvPr/>
          </p:nvSpPr>
          <p:spPr>
            <a:xfrm>
              <a:off x="5959153" y="4130040"/>
              <a:ext cx="7308" cy="137161"/>
            </a:xfrm>
            <a:custGeom>
              <a:avLst/>
              <a:gdLst/>
              <a:ahLst/>
              <a:cxnLst/>
              <a:rect l="0" t="0" r="0" b="0"/>
              <a:pathLst>
                <a:path w="7308" h="137161">
                  <a:moveTo>
                    <a:pt x="7307" y="0"/>
                  </a:moveTo>
                  <a:lnTo>
                    <a:pt x="7307" y="34896"/>
                  </a:lnTo>
                  <a:lnTo>
                    <a:pt x="7307" y="69161"/>
                  </a:lnTo>
                  <a:lnTo>
                    <a:pt x="7307" y="104498"/>
                  </a:lnTo>
                  <a:lnTo>
                    <a:pt x="6460" y="115870"/>
                  </a:lnTo>
                  <a:lnTo>
                    <a:pt x="0" y="136230"/>
                  </a:lnTo>
                  <a:lnTo>
                    <a:pt x="742" y="136539"/>
                  </a:lnTo>
                  <a:lnTo>
                    <a:pt x="7307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SMARTInkShape-Group52"/>
          <p:cNvGrpSpPr/>
          <p:nvPr/>
        </p:nvGrpSpPr>
        <p:grpSpPr>
          <a:xfrm>
            <a:off x="6705600" y="3590079"/>
            <a:ext cx="2186940" cy="410422"/>
            <a:chOff x="6705600" y="3590079"/>
            <a:chExt cx="2186940" cy="410422"/>
          </a:xfrm>
        </p:grpSpPr>
        <p:sp>
          <p:nvSpPr>
            <p:cNvPr id="114" name="SMARTInkShape-481"/>
            <p:cNvSpPr/>
            <p:nvPr/>
          </p:nvSpPr>
          <p:spPr>
            <a:xfrm>
              <a:off x="8675134" y="3695700"/>
              <a:ext cx="217406" cy="60960"/>
            </a:xfrm>
            <a:custGeom>
              <a:avLst/>
              <a:gdLst/>
              <a:ahLst/>
              <a:cxnLst/>
              <a:rect l="0" t="0" r="0" b="0"/>
              <a:pathLst>
                <a:path w="217406" h="60960">
                  <a:moveTo>
                    <a:pt x="4046" y="0"/>
                  </a:moveTo>
                  <a:lnTo>
                    <a:pt x="0" y="0"/>
                  </a:lnTo>
                  <a:lnTo>
                    <a:pt x="5575" y="0"/>
                  </a:lnTo>
                  <a:lnTo>
                    <a:pt x="11217" y="2257"/>
                  </a:lnTo>
                  <a:lnTo>
                    <a:pt x="23668" y="8289"/>
                  </a:lnTo>
                  <a:lnTo>
                    <a:pt x="54676" y="17912"/>
                  </a:lnTo>
                  <a:lnTo>
                    <a:pt x="91578" y="25439"/>
                  </a:lnTo>
                  <a:lnTo>
                    <a:pt x="119996" y="32754"/>
                  </a:lnTo>
                  <a:lnTo>
                    <a:pt x="150406" y="41651"/>
                  </a:lnTo>
                  <a:lnTo>
                    <a:pt x="183677" y="51249"/>
                  </a:lnTo>
                  <a:lnTo>
                    <a:pt x="217405" y="609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482"/>
            <p:cNvSpPr/>
            <p:nvPr/>
          </p:nvSpPr>
          <p:spPr>
            <a:xfrm>
              <a:off x="8740139" y="3590079"/>
              <a:ext cx="57670" cy="204681"/>
            </a:xfrm>
            <a:custGeom>
              <a:avLst/>
              <a:gdLst/>
              <a:ahLst/>
              <a:cxnLst/>
              <a:rect l="0" t="0" r="0" b="0"/>
              <a:pathLst>
                <a:path w="57670" h="204681">
                  <a:moveTo>
                    <a:pt x="45721" y="6561"/>
                  </a:moveTo>
                  <a:lnTo>
                    <a:pt x="49766" y="6561"/>
                  </a:lnTo>
                  <a:lnTo>
                    <a:pt x="50958" y="5714"/>
                  </a:lnTo>
                  <a:lnTo>
                    <a:pt x="51753" y="4303"/>
                  </a:lnTo>
                  <a:lnTo>
                    <a:pt x="53027" y="0"/>
                  </a:lnTo>
                  <a:lnTo>
                    <a:pt x="55459" y="1669"/>
                  </a:lnTo>
                  <a:lnTo>
                    <a:pt x="57293" y="3300"/>
                  </a:lnTo>
                  <a:lnTo>
                    <a:pt x="57669" y="6080"/>
                  </a:lnTo>
                  <a:lnTo>
                    <a:pt x="51410" y="39568"/>
                  </a:lnTo>
                  <a:lnTo>
                    <a:pt x="42799" y="72065"/>
                  </a:lnTo>
                  <a:lnTo>
                    <a:pt x="32945" y="105013"/>
                  </a:lnTo>
                  <a:lnTo>
                    <a:pt x="20588" y="138238"/>
                  </a:lnTo>
                  <a:lnTo>
                    <a:pt x="11463" y="162698"/>
                  </a:lnTo>
                  <a:lnTo>
                    <a:pt x="856" y="200139"/>
                  </a:lnTo>
                  <a:lnTo>
                    <a:pt x="0" y="204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483"/>
            <p:cNvSpPr/>
            <p:nvPr/>
          </p:nvSpPr>
          <p:spPr>
            <a:xfrm>
              <a:off x="8473440" y="3604259"/>
              <a:ext cx="137161" cy="251461"/>
            </a:xfrm>
            <a:custGeom>
              <a:avLst/>
              <a:gdLst/>
              <a:ahLst/>
              <a:cxnLst/>
              <a:rect l="0" t="0" r="0" b="0"/>
              <a:pathLst>
                <a:path w="137161" h="251461">
                  <a:moveTo>
                    <a:pt x="30479" y="0"/>
                  </a:moveTo>
                  <a:lnTo>
                    <a:pt x="30479" y="36045"/>
                  </a:lnTo>
                  <a:lnTo>
                    <a:pt x="28221" y="69313"/>
                  </a:lnTo>
                  <a:lnTo>
                    <a:pt x="23918" y="99205"/>
                  </a:lnTo>
                  <a:lnTo>
                    <a:pt x="16985" y="134806"/>
                  </a:lnTo>
                  <a:lnTo>
                    <a:pt x="4975" y="170905"/>
                  </a:lnTo>
                  <a:lnTo>
                    <a:pt x="983" y="187445"/>
                  </a:lnTo>
                  <a:lnTo>
                    <a:pt x="3" y="205669"/>
                  </a:lnTo>
                  <a:lnTo>
                    <a:pt x="0" y="195128"/>
                  </a:lnTo>
                  <a:lnTo>
                    <a:pt x="4045" y="183781"/>
                  </a:lnTo>
                  <a:lnTo>
                    <a:pt x="28168" y="149764"/>
                  </a:lnTo>
                  <a:lnTo>
                    <a:pt x="51163" y="124448"/>
                  </a:lnTo>
                  <a:lnTo>
                    <a:pt x="61122" y="118810"/>
                  </a:lnTo>
                  <a:lnTo>
                    <a:pt x="70345" y="115458"/>
                  </a:lnTo>
                  <a:lnTo>
                    <a:pt x="77266" y="111146"/>
                  </a:lnTo>
                  <a:lnTo>
                    <a:pt x="80297" y="110504"/>
                  </a:lnTo>
                  <a:lnTo>
                    <a:pt x="83164" y="110923"/>
                  </a:lnTo>
                  <a:lnTo>
                    <a:pt x="91245" y="113300"/>
                  </a:lnTo>
                  <a:lnTo>
                    <a:pt x="93850" y="113633"/>
                  </a:lnTo>
                  <a:lnTo>
                    <a:pt x="99001" y="116261"/>
                  </a:lnTo>
                  <a:lnTo>
                    <a:pt x="101561" y="118148"/>
                  </a:lnTo>
                  <a:lnTo>
                    <a:pt x="104405" y="122502"/>
                  </a:lnTo>
                  <a:lnTo>
                    <a:pt x="119801" y="160234"/>
                  </a:lnTo>
                  <a:lnTo>
                    <a:pt x="121795" y="195593"/>
                  </a:lnTo>
                  <a:lnTo>
                    <a:pt x="121916" y="230695"/>
                  </a:lnTo>
                  <a:lnTo>
                    <a:pt x="124176" y="236022"/>
                  </a:lnTo>
                  <a:lnTo>
                    <a:pt x="127155" y="241212"/>
                  </a:lnTo>
                  <a:lnTo>
                    <a:pt x="128479" y="246341"/>
                  </a:lnTo>
                  <a:lnTo>
                    <a:pt x="129679" y="248048"/>
                  </a:lnTo>
                  <a:lnTo>
                    <a:pt x="131326" y="249186"/>
                  </a:lnTo>
                  <a:lnTo>
                    <a:pt x="137160" y="2514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484"/>
            <p:cNvSpPr/>
            <p:nvPr/>
          </p:nvSpPr>
          <p:spPr>
            <a:xfrm>
              <a:off x="8221980" y="3718559"/>
              <a:ext cx="202214" cy="272681"/>
            </a:xfrm>
            <a:custGeom>
              <a:avLst/>
              <a:gdLst/>
              <a:ahLst/>
              <a:cxnLst/>
              <a:rect l="0" t="0" r="0" b="0"/>
              <a:pathLst>
                <a:path w="202214" h="272681">
                  <a:moveTo>
                    <a:pt x="160020" y="0"/>
                  </a:moveTo>
                  <a:lnTo>
                    <a:pt x="149414" y="0"/>
                  </a:lnTo>
                  <a:lnTo>
                    <a:pt x="114084" y="9408"/>
                  </a:lnTo>
                  <a:lnTo>
                    <a:pt x="101253" y="15770"/>
                  </a:lnTo>
                  <a:lnTo>
                    <a:pt x="89332" y="25505"/>
                  </a:lnTo>
                  <a:lnTo>
                    <a:pt x="81408" y="37097"/>
                  </a:lnTo>
                  <a:lnTo>
                    <a:pt x="77743" y="51256"/>
                  </a:lnTo>
                  <a:lnTo>
                    <a:pt x="76657" y="66175"/>
                  </a:lnTo>
                  <a:lnTo>
                    <a:pt x="78661" y="74003"/>
                  </a:lnTo>
                  <a:lnTo>
                    <a:pt x="86846" y="85926"/>
                  </a:lnTo>
                  <a:lnTo>
                    <a:pt x="94124" y="93852"/>
                  </a:lnTo>
                  <a:lnTo>
                    <a:pt x="101381" y="96746"/>
                  </a:lnTo>
                  <a:lnTo>
                    <a:pt x="115793" y="98603"/>
                  </a:lnTo>
                  <a:lnTo>
                    <a:pt x="121454" y="96599"/>
                  </a:lnTo>
                  <a:lnTo>
                    <a:pt x="124149" y="94880"/>
                  </a:lnTo>
                  <a:lnTo>
                    <a:pt x="134558" y="79953"/>
                  </a:lnTo>
                  <a:lnTo>
                    <a:pt x="149008" y="50684"/>
                  </a:lnTo>
                  <a:lnTo>
                    <a:pt x="152388" y="15725"/>
                  </a:lnTo>
                  <a:lnTo>
                    <a:pt x="152396" y="19429"/>
                  </a:lnTo>
                  <a:lnTo>
                    <a:pt x="161806" y="55861"/>
                  </a:lnTo>
                  <a:lnTo>
                    <a:pt x="172955" y="91772"/>
                  </a:lnTo>
                  <a:lnTo>
                    <a:pt x="185451" y="129584"/>
                  </a:lnTo>
                  <a:lnTo>
                    <a:pt x="195865" y="167646"/>
                  </a:lnTo>
                  <a:lnTo>
                    <a:pt x="202213" y="204895"/>
                  </a:lnTo>
                  <a:lnTo>
                    <a:pt x="198826" y="233235"/>
                  </a:lnTo>
                  <a:lnTo>
                    <a:pt x="193917" y="243642"/>
                  </a:lnTo>
                  <a:lnTo>
                    <a:pt x="181015" y="260076"/>
                  </a:lnTo>
                  <a:lnTo>
                    <a:pt x="164830" y="268783"/>
                  </a:lnTo>
                  <a:lnTo>
                    <a:pt x="147992" y="272680"/>
                  </a:lnTo>
                  <a:lnTo>
                    <a:pt x="121049" y="267913"/>
                  </a:lnTo>
                  <a:lnTo>
                    <a:pt x="83705" y="256366"/>
                  </a:lnTo>
                  <a:lnTo>
                    <a:pt x="45704" y="235529"/>
                  </a:lnTo>
                  <a:lnTo>
                    <a:pt x="10545" y="207937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485"/>
            <p:cNvSpPr/>
            <p:nvPr/>
          </p:nvSpPr>
          <p:spPr>
            <a:xfrm>
              <a:off x="8252460" y="3615109"/>
              <a:ext cx="7621" cy="4392"/>
            </a:xfrm>
            <a:custGeom>
              <a:avLst/>
              <a:gdLst/>
              <a:ahLst/>
              <a:cxnLst/>
              <a:rect l="0" t="0" r="0" b="0"/>
              <a:pathLst>
                <a:path w="7621" h="4392">
                  <a:moveTo>
                    <a:pt x="7620" y="4391"/>
                  </a:moveTo>
                  <a:lnTo>
                    <a:pt x="3574" y="4391"/>
                  </a:lnTo>
                  <a:lnTo>
                    <a:pt x="2383" y="3544"/>
                  </a:lnTo>
                  <a:lnTo>
                    <a:pt x="1588" y="2133"/>
                  </a:lnTo>
                  <a:lnTo>
                    <a:pt x="1058" y="345"/>
                  </a:lnTo>
                  <a:lnTo>
                    <a:pt x="706" y="0"/>
                  </a:lnTo>
                  <a:lnTo>
                    <a:pt x="470" y="617"/>
                  </a:lnTo>
                  <a:lnTo>
                    <a:pt x="0" y="43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486"/>
            <p:cNvSpPr/>
            <p:nvPr/>
          </p:nvSpPr>
          <p:spPr>
            <a:xfrm>
              <a:off x="8191841" y="3726180"/>
              <a:ext cx="14899" cy="152401"/>
            </a:xfrm>
            <a:custGeom>
              <a:avLst/>
              <a:gdLst/>
              <a:ahLst/>
              <a:cxnLst/>
              <a:rect l="0" t="0" r="0" b="0"/>
              <a:pathLst>
                <a:path w="14899" h="152401">
                  <a:moveTo>
                    <a:pt x="14898" y="0"/>
                  </a:moveTo>
                  <a:lnTo>
                    <a:pt x="14898" y="33529"/>
                  </a:lnTo>
                  <a:lnTo>
                    <a:pt x="8866" y="68982"/>
                  </a:lnTo>
                  <a:lnTo>
                    <a:pt x="5492" y="89301"/>
                  </a:lnTo>
                  <a:lnTo>
                    <a:pt x="1386" y="108304"/>
                  </a:lnTo>
                  <a:lnTo>
                    <a:pt x="0" y="129390"/>
                  </a:lnTo>
                  <a:lnTo>
                    <a:pt x="2068" y="135964"/>
                  </a:lnTo>
                  <a:lnTo>
                    <a:pt x="14898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487"/>
            <p:cNvSpPr/>
            <p:nvPr/>
          </p:nvSpPr>
          <p:spPr>
            <a:xfrm>
              <a:off x="7825874" y="3611880"/>
              <a:ext cx="272541" cy="258936"/>
            </a:xfrm>
            <a:custGeom>
              <a:avLst/>
              <a:gdLst/>
              <a:ahLst/>
              <a:cxnLst/>
              <a:rect l="0" t="0" r="0" b="0"/>
              <a:pathLst>
                <a:path w="272541" h="258936">
                  <a:moveTo>
                    <a:pt x="68445" y="137160"/>
                  </a:moveTo>
                  <a:lnTo>
                    <a:pt x="68445" y="141205"/>
                  </a:lnTo>
                  <a:lnTo>
                    <a:pt x="67599" y="142396"/>
                  </a:lnTo>
                  <a:lnTo>
                    <a:pt x="66187" y="143191"/>
                  </a:lnTo>
                  <a:lnTo>
                    <a:pt x="64400" y="143720"/>
                  </a:lnTo>
                  <a:lnTo>
                    <a:pt x="60157" y="148824"/>
                  </a:lnTo>
                  <a:lnTo>
                    <a:pt x="39633" y="186424"/>
                  </a:lnTo>
                  <a:lnTo>
                    <a:pt x="18349" y="222827"/>
                  </a:lnTo>
                  <a:lnTo>
                    <a:pt x="0" y="258592"/>
                  </a:lnTo>
                  <a:lnTo>
                    <a:pt x="3951" y="258935"/>
                  </a:lnTo>
                  <a:lnTo>
                    <a:pt x="8172" y="254500"/>
                  </a:lnTo>
                  <a:lnTo>
                    <a:pt x="33069" y="217414"/>
                  </a:lnTo>
                  <a:lnTo>
                    <a:pt x="45120" y="187537"/>
                  </a:lnTo>
                  <a:lnTo>
                    <a:pt x="55654" y="153320"/>
                  </a:lnTo>
                  <a:lnTo>
                    <a:pt x="68433" y="116678"/>
                  </a:lnTo>
                  <a:lnTo>
                    <a:pt x="73805" y="99764"/>
                  </a:lnTo>
                  <a:lnTo>
                    <a:pt x="75907" y="90059"/>
                  </a:lnTo>
                  <a:lnTo>
                    <a:pt x="82494" y="78192"/>
                  </a:lnTo>
                  <a:lnTo>
                    <a:pt x="82891" y="78374"/>
                  </a:lnTo>
                  <a:lnTo>
                    <a:pt x="83333" y="80835"/>
                  </a:lnTo>
                  <a:lnTo>
                    <a:pt x="81270" y="84751"/>
                  </a:lnTo>
                  <a:lnTo>
                    <a:pt x="78379" y="89313"/>
                  </a:lnTo>
                  <a:lnTo>
                    <a:pt x="77093" y="94164"/>
                  </a:lnTo>
                  <a:lnTo>
                    <a:pt x="82716" y="130448"/>
                  </a:lnTo>
                  <a:lnTo>
                    <a:pt x="85815" y="161728"/>
                  </a:lnTo>
                  <a:lnTo>
                    <a:pt x="94194" y="183386"/>
                  </a:lnTo>
                  <a:lnTo>
                    <a:pt x="117086" y="214963"/>
                  </a:lnTo>
                  <a:lnTo>
                    <a:pt x="137101" y="233777"/>
                  </a:lnTo>
                  <a:lnTo>
                    <a:pt x="142155" y="237131"/>
                  </a:lnTo>
                  <a:lnTo>
                    <a:pt x="161406" y="241852"/>
                  </a:lnTo>
                  <a:lnTo>
                    <a:pt x="179151" y="243250"/>
                  </a:lnTo>
                  <a:lnTo>
                    <a:pt x="195133" y="239620"/>
                  </a:lnTo>
                  <a:lnTo>
                    <a:pt x="220941" y="224724"/>
                  </a:lnTo>
                  <a:lnTo>
                    <a:pt x="237902" y="208730"/>
                  </a:lnTo>
                  <a:lnTo>
                    <a:pt x="256545" y="176101"/>
                  </a:lnTo>
                  <a:lnTo>
                    <a:pt x="268631" y="140901"/>
                  </a:lnTo>
                  <a:lnTo>
                    <a:pt x="272540" y="111363"/>
                  </a:lnTo>
                  <a:lnTo>
                    <a:pt x="269653" y="81162"/>
                  </a:lnTo>
                  <a:lnTo>
                    <a:pt x="263422" y="65423"/>
                  </a:lnTo>
                  <a:lnTo>
                    <a:pt x="246835" y="31757"/>
                  </a:lnTo>
                  <a:lnTo>
                    <a:pt x="228501" y="7992"/>
                  </a:lnTo>
                  <a:lnTo>
                    <a:pt x="2208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488"/>
            <p:cNvSpPr/>
            <p:nvPr/>
          </p:nvSpPr>
          <p:spPr>
            <a:xfrm>
              <a:off x="7475533" y="3634740"/>
              <a:ext cx="212562" cy="259080"/>
            </a:xfrm>
            <a:custGeom>
              <a:avLst/>
              <a:gdLst/>
              <a:ahLst/>
              <a:cxnLst/>
              <a:rect l="0" t="0" r="0" b="0"/>
              <a:pathLst>
                <a:path w="212562" h="259080">
                  <a:moveTo>
                    <a:pt x="7306" y="0"/>
                  </a:moveTo>
                  <a:lnTo>
                    <a:pt x="746" y="0"/>
                  </a:lnTo>
                  <a:lnTo>
                    <a:pt x="392" y="846"/>
                  </a:lnTo>
                  <a:lnTo>
                    <a:pt x="0" y="4045"/>
                  </a:lnTo>
                  <a:lnTo>
                    <a:pt x="2083" y="8288"/>
                  </a:lnTo>
                  <a:lnTo>
                    <a:pt x="3825" y="10605"/>
                  </a:lnTo>
                  <a:lnTo>
                    <a:pt x="40305" y="38786"/>
                  </a:lnTo>
                  <a:lnTo>
                    <a:pt x="76218" y="62743"/>
                  </a:lnTo>
                  <a:lnTo>
                    <a:pt x="114030" y="78306"/>
                  </a:lnTo>
                  <a:lnTo>
                    <a:pt x="149834" y="89124"/>
                  </a:lnTo>
                  <a:lnTo>
                    <a:pt x="166659" y="93011"/>
                  </a:lnTo>
                  <a:lnTo>
                    <a:pt x="182369" y="97267"/>
                  </a:lnTo>
                  <a:lnTo>
                    <a:pt x="191792" y="99110"/>
                  </a:lnTo>
                  <a:lnTo>
                    <a:pt x="212561" y="106577"/>
                  </a:lnTo>
                  <a:lnTo>
                    <a:pt x="208857" y="106649"/>
                  </a:lnTo>
                  <a:lnTo>
                    <a:pt x="204693" y="108924"/>
                  </a:lnTo>
                  <a:lnTo>
                    <a:pt x="172911" y="133171"/>
                  </a:lnTo>
                  <a:lnTo>
                    <a:pt x="136579" y="161668"/>
                  </a:lnTo>
                  <a:lnTo>
                    <a:pt x="105467" y="185588"/>
                  </a:lnTo>
                  <a:lnTo>
                    <a:pt x="72103" y="211637"/>
                  </a:lnTo>
                  <a:lnTo>
                    <a:pt x="35444" y="246217"/>
                  </a:lnTo>
                  <a:lnTo>
                    <a:pt x="32512" y="251388"/>
                  </a:lnTo>
                  <a:lnTo>
                    <a:pt x="30167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489"/>
            <p:cNvSpPr/>
            <p:nvPr/>
          </p:nvSpPr>
          <p:spPr>
            <a:xfrm>
              <a:off x="7307580" y="3764280"/>
              <a:ext cx="53340" cy="236221"/>
            </a:xfrm>
            <a:custGeom>
              <a:avLst/>
              <a:gdLst/>
              <a:ahLst/>
              <a:cxnLst/>
              <a:rect l="0" t="0" r="0" b="0"/>
              <a:pathLst>
                <a:path w="53340" h="236221">
                  <a:moveTo>
                    <a:pt x="53339" y="0"/>
                  </a:moveTo>
                  <a:lnTo>
                    <a:pt x="45747" y="0"/>
                  </a:lnTo>
                  <a:lnTo>
                    <a:pt x="44873" y="33405"/>
                  </a:lnTo>
                  <a:lnTo>
                    <a:pt x="37959" y="70463"/>
                  </a:lnTo>
                  <a:lnTo>
                    <a:pt x="32207" y="105296"/>
                  </a:lnTo>
                  <a:lnTo>
                    <a:pt x="26776" y="136886"/>
                  </a:lnTo>
                  <a:lnTo>
                    <a:pt x="17550" y="167586"/>
                  </a:lnTo>
                  <a:lnTo>
                    <a:pt x="5049" y="201687"/>
                  </a:lnTo>
                  <a:lnTo>
                    <a:pt x="997" y="217137"/>
                  </a:lnTo>
                  <a:lnTo>
                    <a:pt x="0" y="236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490"/>
            <p:cNvSpPr/>
            <p:nvPr/>
          </p:nvSpPr>
          <p:spPr>
            <a:xfrm>
              <a:off x="7186718" y="3764280"/>
              <a:ext cx="120863" cy="114301"/>
            </a:xfrm>
            <a:custGeom>
              <a:avLst/>
              <a:gdLst/>
              <a:ahLst/>
              <a:cxnLst/>
              <a:rect l="0" t="0" r="0" b="0"/>
              <a:pathLst>
                <a:path w="120863" h="114301">
                  <a:moveTo>
                    <a:pt x="6562" y="0"/>
                  </a:moveTo>
                  <a:lnTo>
                    <a:pt x="2516" y="0"/>
                  </a:lnTo>
                  <a:lnTo>
                    <a:pt x="1325" y="846"/>
                  </a:lnTo>
                  <a:lnTo>
                    <a:pt x="530" y="2257"/>
                  </a:lnTo>
                  <a:lnTo>
                    <a:pt x="0" y="4045"/>
                  </a:lnTo>
                  <a:lnTo>
                    <a:pt x="494" y="6083"/>
                  </a:lnTo>
                  <a:lnTo>
                    <a:pt x="5235" y="12997"/>
                  </a:lnTo>
                  <a:lnTo>
                    <a:pt x="39910" y="48564"/>
                  </a:lnTo>
                  <a:lnTo>
                    <a:pt x="75161" y="77806"/>
                  </a:lnTo>
                  <a:lnTo>
                    <a:pt x="112572" y="106524"/>
                  </a:lnTo>
                  <a:lnTo>
                    <a:pt x="120862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491"/>
            <p:cNvSpPr/>
            <p:nvPr/>
          </p:nvSpPr>
          <p:spPr>
            <a:xfrm>
              <a:off x="6969079" y="3787241"/>
              <a:ext cx="178482" cy="121819"/>
            </a:xfrm>
            <a:custGeom>
              <a:avLst/>
              <a:gdLst/>
              <a:ahLst/>
              <a:cxnLst/>
              <a:rect l="0" t="0" r="0" b="0"/>
              <a:pathLst>
                <a:path w="178482" h="121819">
                  <a:moveTo>
                    <a:pt x="109901" y="15139"/>
                  </a:moveTo>
                  <a:lnTo>
                    <a:pt x="109901" y="8578"/>
                  </a:lnTo>
                  <a:lnTo>
                    <a:pt x="105855" y="3787"/>
                  </a:lnTo>
                  <a:lnTo>
                    <a:pt x="101611" y="1626"/>
                  </a:lnTo>
                  <a:lnTo>
                    <a:pt x="84461" y="0"/>
                  </a:lnTo>
                  <a:lnTo>
                    <a:pt x="72824" y="3974"/>
                  </a:lnTo>
                  <a:lnTo>
                    <a:pt x="40452" y="21372"/>
                  </a:lnTo>
                  <a:lnTo>
                    <a:pt x="27388" y="28069"/>
                  </a:lnTo>
                  <a:lnTo>
                    <a:pt x="15273" y="41359"/>
                  </a:lnTo>
                  <a:lnTo>
                    <a:pt x="929" y="66047"/>
                  </a:lnTo>
                  <a:lnTo>
                    <a:pt x="0" y="70244"/>
                  </a:lnTo>
                  <a:lnTo>
                    <a:pt x="227" y="73889"/>
                  </a:lnTo>
                  <a:lnTo>
                    <a:pt x="4520" y="89354"/>
                  </a:lnTo>
                  <a:lnTo>
                    <a:pt x="11135" y="97794"/>
                  </a:lnTo>
                  <a:lnTo>
                    <a:pt x="19720" y="102674"/>
                  </a:lnTo>
                  <a:lnTo>
                    <a:pt x="54094" y="112911"/>
                  </a:lnTo>
                  <a:lnTo>
                    <a:pt x="69283" y="109772"/>
                  </a:lnTo>
                  <a:lnTo>
                    <a:pt x="100495" y="91265"/>
                  </a:lnTo>
                  <a:lnTo>
                    <a:pt x="106566" y="85379"/>
                  </a:lnTo>
                  <a:lnTo>
                    <a:pt x="121685" y="64102"/>
                  </a:lnTo>
                  <a:lnTo>
                    <a:pt x="125128" y="53280"/>
                  </a:lnTo>
                  <a:lnTo>
                    <a:pt x="125139" y="67893"/>
                  </a:lnTo>
                  <a:lnTo>
                    <a:pt x="127397" y="74710"/>
                  </a:lnTo>
                  <a:lnTo>
                    <a:pt x="146395" y="101601"/>
                  </a:lnTo>
                  <a:lnTo>
                    <a:pt x="167622" y="118218"/>
                  </a:lnTo>
                  <a:lnTo>
                    <a:pt x="178481" y="121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492"/>
            <p:cNvSpPr/>
            <p:nvPr/>
          </p:nvSpPr>
          <p:spPr>
            <a:xfrm>
              <a:off x="6705913" y="3658046"/>
              <a:ext cx="254405" cy="243395"/>
            </a:xfrm>
            <a:custGeom>
              <a:avLst/>
              <a:gdLst/>
              <a:ahLst/>
              <a:cxnLst/>
              <a:rect l="0" t="0" r="0" b="0"/>
              <a:pathLst>
                <a:path w="254405" h="243395">
                  <a:moveTo>
                    <a:pt x="7306" y="68134"/>
                  </a:moveTo>
                  <a:lnTo>
                    <a:pt x="3261" y="64088"/>
                  </a:lnTo>
                  <a:lnTo>
                    <a:pt x="1275" y="59844"/>
                  </a:lnTo>
                  <a:lnTo>
                    <a:pt x="0" y="46176"/>
                  </a:lnTo>
                  <a:lnTo>
                    <a:pt x="2083" y="39184"/>
                  </a:lnTo>
                  <a:lnTo>
                    <a:pt x="3824" y="36133"/>
                  </a:lnTo>
                  <a:lnTo>
                    <a:pt x="14365" y="27796"/>
                  </a:lnTo>
                  <a:lnTo>
                    <a:pt x="48909" y="9731"/>
                  </a:lnTo>
                  <a:lnTo>
                    <a:pt x="76578" y="1815"/>
                  </a:lnTo>
                  <a:lnTo>
                    <a:pt x="106503" y="0"/>
                  </a:lnTo>
                  <a:lnTo>
                    <a:pt x="121667" y="4268"/>
                  </a:lnTo>
                  <a:lnTo>
                    <a:pt x="156144" y="16759"/>
                  </a:lnTo>
                  <a:lnTo>
                    <a:pt x="193565" y="38247"/>
                  </a:lnTo>
                  <a:lnTo>
                    <a:pt x="223403" y="58091"/>
                  </a:lnTo>
                  <a:lnTo>
                    <a:pt x="236247" y="77293"/>
                  </a:lnTo>
                  <a:lnTo>
                    <a:pt x="250857" y="114056"/>
                  </a:lnTo>
                  <a:lnTo>
                    <a:pt x="254404" y="129184"/>
                  </a:lnTo>
                  <a:lnTo>
                    <a:pt x="251642" y="151133"/>
                  </a:lnTo>
                  <a:lnTo>
                    <a:pt x="240717" y="183497"/>
                  </a:lnTo>
                  <a:lnTo>
                    <a:pt x="231271" y="193630"/>
                  </a:lnTo>
                  <a:lnTo>
                    <a:pt x="200466" y="211080"/>
                  </a:lnTo>
                  <a:lnTo>
                    <a:pt x="167005" y="224750"/>
                  </a:lnTo>
                  <a:lnTo>
                    <a:pt x="138538" y="232131"/>
                  </a:lnTo>
                  <a:lnTo>
                    <a:pt x="100837" y="237312"/>
                  </a:lnTo>
                  <a:lnTo>
                    <a:pt x="64634" y="242192"/>
                  </a:lnTo>
                  <a:lnTo>
                    <a:pt x="27468" y="243323"/>
                  </a:lnTo>
                  <a:lnTo>
                    <a:pt x="22547" y="2433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493"/>
            <p:cNvSpPr/>
            <p:nvPr/>
          </p:nvSpPr>
          <p:spPr>
            <a:xfrm>
              <a:off x="6705600" y="3741419"/>
              <a:ext cx="45720" cy="220982"/>
            </a:xfrm>
            <a:custGeom>
              <a:avLst/>
              <a:gdLst/>
              <a:ahLst/>
              <a:cxnLst/>
              <a:rect l="0" t="0" r="0" b="0"/>
              <a:pathLst>
                <a:path w="45720" h="220982">
                  <a:moveTo>
                    <a:pt x="0" y="0"/>
                  </a:moveTo>
                  <a:lnTo>
                    <a:pt x="4044" y="4046"/>
                  </a:lnTo>
                  <a:lnTo>
                    <a:pt x="6031" y="8290"/>
                  </a:lnTo>
                  <a:lnTo>
                    <a:pt x="15867" y="45936"/>
                  </a:lnTo>
                  <a:lnTo>
                    <a:pt x="19752" y="55976"/>
                  </a:lnTo>
                  <a:lnTo>
                    <a:pt x="27823" y="92452"/>
                  </a:lnTo>
                  <a:lnTo>
                    <a:pt x="30129" y="129674"/>
                  </a:lnTo>
                  <a:lnTo>
                    <a:pt x="32691" y="165400"/>
                  </a:lnTo>
                  <a:lnTo>
                    <a:pt x="36497" y="184475"/>
                  </a:lnTo>
                  <a:lnTo>
                    <a:pt x="38735" y="213414"/>
                  </a:lnTo>
                  <a:lnTo>
                    <a:pt x="40217" y="215936"/>
                  </a:lnTo>
                  <a:lnTo>
                    <a:pt x="45719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 descr="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2950"/>
            <a:ext cx="390525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278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SMARTInkShape-Group55"/>
          <p:cNvGrpSpPr/>
          <p:nvPr/>
        </p:nvGrpSpPr>
        <p:grpSpPr>
          <a:xfrm>
            <a:off x="6104821" y="480059"/>
            <a:ext cx="616019" cy="312421"/>
            <a:chOff x="6104821" y="480059"/>
            <a:chExt cx="616019" cy="312421"/>
          </a:xfrm>
        </p:grpSpPr>
        <p:sp>
          <p:nvSpPr>
            <p:cNvPr id="35" name="SMARTInkShape-523"/>
            <p:cNvSpPr/>
            <p:nvPr/>
          </p:nvSpPr>
          <p:spPr>
            <a:xfrm>
              <a:off x="6713218" y="480059"/>
              <a:ext cx="7622" cy="312421"/>
            </a:xfrm>
            <a:custGeom>
              <a:avLst/>
              <a:gdLst/>
              <a:ahLst/>
              <a:cxnLst/>
              <a:rect l="0" t="0" r="0" b="0"/>
              <a:pathLst>
                <a:path w="7622" h="312421">
                  <a:moveTo>
                    <a:pt x="0" y="0"/>
                  </a:moveTo>
                  <a:lnTo>
                    <a:pt x="0" y="33466"/>
                  </a:lnTo>
                  <a:lnTo>
                    <a:pt x="0" y="70666"/>
                  </a:lnTo>
                  <a:lnTo>
                    <a:pt x="0" y="103724"/>
                  </a:lnTo>
                  <a:lnTo>
                    <a:pt x="0" y="141175"/>
                  </a:lnTo>
                  <a:lnTo>
                    <a:pt x="0" y="169424"/>
                  </a:lnTo>
                  <a:lnTo>
                    <a:pt x="0" y="196655"/>
                  </a:lnTo>
                  <a:lnTo>
                    <a:pt x="0" y="233528"/>
                  </a:lnTo>
                  <a:lnTo>
                    <a:pt x="0" y="263645"/>
                  </a:lnTo>
                  <a:lnTo>
                    <a:pt x="2258" y="286396"/>
                  </a:lnTo>
                  <a:lnTo>
                    <a:pt x="7621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524"/>
            <p:cNvSpPr/>
            <p:nvPr/>
          </p:nvSpPr>
          <p:spPr>
            <a:xfrm>
              <a:off x="6486702" y="624838"/>
              <a:ext cx="165383" cy="143136"/>
            </a:xfrm>
            <a:custGeom>
              <a:avLst/>
              <a:gdLst/>
              <a:ahLst/>
              <a:cxnLst/>
              <a:rect l="0" t="0" r="0" b="0"/>
              <a:pathLst>
                <a:path w="165383" h="143136">
                  <a:moveTo>
                    <a:pt x="96978" y="0"/>
                  </a:moveTo>
                  <a:lnTo>
                    <a:pt x="86371" y="0"/>
                  </a:lnTo>
                  <a:lnTo>
                    <a:pt x="81538" y="2258"/>
                  </a:lnTo>
                  <a:lnTo>
                    <a:pt x="76570" y="5237"/>
                  </a:lnTo>
                  <a:lnTo>
                    <a:pt x="71538" y="6561"/>
                  </a:lnTo>
                  <a:lnTo>
                    <a:pt x="66480" y="11665"/>
                  </a:lnTo>
                  <a:lnTo>
                    <a:pt x="60562" y="18732"/>
                  </a:lnTo>
                  <a:lnTo>
                    <a:pt x="34027" y="41506"/>
                  </a:lnTo>
                  <a:lnTo>
                    <a:pt x="7307" y="78509"/>
                  </a:lnTo>
                  <a:lnTo>
                    <a:pt x="700" y="97488"/>
                  </a:lnTo>
                  <a:lnTo>
                    <a:pt x="0" y="108521"/>
                  </a:lnTo>
                  <a:lnTo>
                    <a:pt x="4368" y="123407"/>
                  </a:lnTo>
                  <a:lnTo>
                    <a:pt x="8686" y="130484"/>
                  </a:lnTo>
                  <a:lnTo>
                    <a:pt x="19923" y="139228"/>
                  </a:lnTo>
                  <a:lnTo>
                    <a:pt x="33976" y="143135"/>
                  </a:lnTo>
                  <a:lnTo>
                    <a:pt x="43859" y="141792"/>
                  </a:lnTo>
                  <a:lnTo>
                    <a:pt x="75150" y="131688"/>
                  </a:lnTo>
                  <a:lnTo>
                    <a:pt x="112354" y="115284"/>
                  </a:lnTo>
                  <a:lnTo>
                    <a:pt x="147344" y="90269"/>
                  </a:lnTo>
                  <a:lnTo>
                    <a:pt x="155487" y="79913"/>
                  </a:lnTo>
                  <a:lnTo>
                    <a:pt x="161082" y="67692"/>
                  </a:lnTo>
                  <a:lnTo>
                    <a:pt x="165295" y="32836"/>
                  </a:lnTo>
                  <a:lnTo>
                    <a:pt x="165382" y="29511"/>
                  </a:lnTo>
                  <a:lnTo>
                    <a:pt x="163222" y="23558"/>
                  </a:lnTo>
                  <a:lnTo>
                    <a:pt x="161461" y="20786"/>
                  </a:lnTo>
                  <a:lnTo>
                    <a:pt x="138232" y="3415"/>
                  </a:lnTo>
                  <a:lnTo>
                    <a:pt x="1274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525"/>
            <p:cNvSpPr/>
            <p:nvPr/>
          </p:nvSpPr>
          <p:spPr>
            <a:xfrm>
              <a:off x="6310957" y="571500"/>
              <a:ext cx="112569" cy="175221"/>
            </a:xfrm>
            <a:custGeom>
              <a:avLst/>
              <a:gdLst/>
              <a:ahLst/>
              <a:cxnLst/>
              <a:rect l="0" t="0" r="0" b="0"/>
              <a:pathLst>
                <a:path w="112569" h="175221">
                  <a:moveTo>
                    <a:pt x="74602" y="0"/>
                  </a:moveTo>
                  <a:lnTo>
                    <a:pt x="74602" y="6560"/>
                  </a:lnTo>
                  <a:lnTo>
                    <a:pt x="63281" y="8257"/>
                  </a:lnTo>
                  <a:lnTo>
                    <a:pt x="54692" y="13640"/>
                  </a:lnTo>
                  <a:lnTo>
                    <a:pt x="46784" y="21445"/>
                  </a:lnTo>
                  <a:lnTo>
                    <a:pt x="33978" y="39616"/>
                  </a:lnTo>
                  <a:lnTo>
                    <a:pt x="0" y="67066"/>
                  </a:lnTo>
                  <a:lnTo>
                    <a:pt x="315" y="68418"/>
                  </a:lnTo>
                  <a:lnTo>
                    <a:pt x="2921" y="72176"/>
                  </a:lnTo>
                  <a:lnTo>
                    <a:pt x="6902" y="74411"/>
                  </a:lnTo>
                  <a:lnTo>
                    <a:pt x="20401" y="75846"/>
                  </a:lnTo>
                  <a:lnTo>
                    <a:pt x="57751" y="76193"/>
                  </a:lnTo>
                  <a:lnTo>
                    <a:pt x="74688" y="77043"/>
                  </a:lnTo>
                  <a:lnTo>
                    <a:pt x="82544" y="80244"/>
                  </a:lnTo>
                  <a:lnTo>
                    <a:pt x="107565" y="101638"/>
                  </a:lnTo>
                  <a:lnTo>
                    <a:pt x="110419" y="108954"/>
                  </a:lnTo>
                  <a:lnTo>
                    <a:pt x="112568" y="138327"/>
                  </a:lnTo>
                  <a:lnTo>
                    <a:pt x="110385" y="144169"/>
                  </a:lnTo>
                  <a:lnTo>
                    <a:pt x="108617" y="146912"/>
                  </a:lnTo>
                  <a:lnTo>
                    <a:pt x="93614" y="157399"/>
                  </a:lnTo>
                  <a:lnTo>
                    <a:pt x="64327" y="171866"/>
                  </a:lnTo>
                  <a:lnTo>
                    <a:pt x="28876" y="175061"/>
                  </a:lnTo>
                  <a:lnTo>
                    <a:pt x="16652" y="175220"/>
                  </a:lnTo>
                  <a:lnTo>
                    <a:pt x="12722" y="172984"/>
                  </a:lnTo>
                  <a:lnTo>
                    <a:pt x="6023" y="1676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526"/>
            <p:cNvSpPr/>
            <p:nvPr/>
          </p:nvSpPr>
          <p:spPr>
            <a:xfrm>
              <a:off x="6104821" y="594387"/>
              <a:ext cx="149559" cy="155447"/>
            </a:xfrm>
            <a:custGeom>
              <a:avLst/>
              <a:gdLst/>
              <a:ahLst/>
              <a:cxnLst/>
              <a:rect l="0" t="0" r="0" b="0"/>
              <a:pathLst>
                <a:path w="149559" h="155447">
                  <a:moveTo>
                    <a:pt x="97859" y="7593"/>
                  </a:moveTo>
                  <a:lnTo>
                    <a:pt x="97859" y="1031"/>
                  </a:lnTo>
                  <a:lnTo>
                    <a:pt x="97012" y="679"/>
                  </a:lnTo>
                  <a:lnTo>
                    <a:pt x="75900" y="0"/>
                  </a:lnTo>
                  <a:lnTo>
                    <a:pt x="68909" y="2243"/>
                  </a:lnTo>
                  <a:lnTo>
                    <a:pt x="65858" y="4025"/>
                  </a:lnTo>
                  <a:lnTo>
                    <a:pt x="36270" y="38329"/>
                  </a:lnTo>
                  <a:lnTo>
                    <a:pt x="27305" y="49192"/>
                  </a:lnTo>
                  <a:lnTo>
                    <a:pt x="10077" y="85635"/>
                  </a:lnTo>
                  <a:lnTo>
                    <a:pt x="1503" y="121140"/>
                  </a:lnTo>
                  <a:lnTo>
                    <a:pt x="0" y="129461"/>
                  </a:lnTo>
                  <a:lnTo>
                    <a:pt x="1591" y="135981"/>
                  </a:lnTo>
                  <a:lnTo>
                    <a:pt x="9511" y="147064"/>
                  </a:lnTo>
                  <a:lnTo>
                    <a:pt x="24831" y="154844"/>
                  </a:lnTo>
                  <a:lnTo>
                    <a:pt x="36051" y="155446"/>
                  </a:lnTo>
                  <a:lnTo>
                    <a:pt x="69561" y="150384"/>
                  </a:lnTo>
                  <a:lnTo>
                    <a:pt x="94245" y="141820"/>
                  </a:lnTo>
                  <a:lnTo>
                    <a:pt x="125704" y="116332"/>
                  </a:lnTo>
                  <a:lnTo>
                    <a:pt x="145664" y="86289"/>
                  </a:lnTo>
                  <a:lnTo>
                    <a:pt x="149558" y="71080"/>
                  </a:lnTo>
                  <a:lnTo>
                    <a:pt x="148212" y="60926"/>
                  </a:lnTo>
                  <a:lnTo>
                    <a:pt x="144791" y="51616"/>
                  </a:lnTo>
                  <a:lnTo>
                    <a:pt x="140448" y="44656"/>
                  </a:lnTo>
                  <a:lnTo>
                    <a:pt x="129199" y="35978"/>
                  </a:lnTo>
                  <a:lnTo>
                    <a:pt x="107514" y="25149"/>
                  </a:lnTo>
                  <a:lnTo>
                    <a:pt x="70292" y="22872"/>
                  </a:lnTo>
                  <a:lnTo>
                    <a:pt x="67379" y="228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SMARTInkShape-Group56"/>
          <p:cNvGrpSpPr/>
          <p:nvPr/>
        </p:nvGrpSpPr>
        <p:grpSpPr>
          <a:xfrm>
            <a:off x="2247900" y="381000"/>
            <a:ext cx="3802381" cy="487679"/>
            <a:chOff x="2247900" y="381000"/>
            <a:chExt cx="3802381" cy="487679"/>
          </a:xfrm>
        </p:grpSpPr>
        <p:sp>
          <p:nvSpPr>
            <p:cNvPr id="40" name="SMARTInkShape-527"/>
            <p:cNvSpPr/>
            <p:nvPr/>
          </p:nvSpPr>
          <p:spPr>
            <a:xfrm>
              <a:off x="5006339" y="426719"/>
              <a:ext cx="15242" cy="15241"/>
            </a:xfrm>
            <a:custGeom>
              <a:avLst/>
              <a:gdLst/>
              <a:ahLst/>
              <a:cxnLst/>
              <a:rect l="0" t="0" r="0" b="0"/>
              <a:pathLst>
                <a:path w="15242" h="15241">
                  <a:moveTo>
                    <a:pt x="0" y="0"/>
                  </a:moveTo>
                  <a:lnTo>
                    <a:pt x="0" y="4045"/>
                  </a:lnTo>
                  <a:lnTo>
                    <a:pt x="846" y="5236"/>
                  </a:lnTo>
                  <a:lnTo>
                    <a:pt x="2258" y="6032"/>
                  </a:lnTo>
                  <a:lnTo>
                    <a:pt x="4045" y="6560"/>
                  </a:lnTo>
                  <a:lnTo>
                    <a:pt x="15241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528"/>
            <p:cNvSpPr/>
            <p:nvPr/>
          </p:nvSpPr>
          <p:spPr>
            <a:xfrm>
              <a:off x="5113018" y="530427"/>
              <a:ext cx="144783" cy="201093"/>
            </a:xfrm>
            <a:custGeom>
              <a:avLst/>
              <a:gdLst/>
              <a:ahLst/>
              <a:cxnLst/>
              <a:rect l="0" t="0" r="0" b="0"/>
              <a:pathLst>
                <a:path w="144783" h="201093">
                  <a:moveTo>
                    <a:pt x="0" y="25832"/>
                  </a:moveTo>
                  <a:lnTo>
                    <a:pt x="0" y="29877"/>
                  </a:lnTo>
                  <a:lnTo>
                    <a:pt x="2258" y="34121"/>
                  </a:lnTo>
                  <a:lnTo>
                    <a:pt x="5238" y="38830"/>
                  </a:lnTo>
                  <a:lnTo>
                    <a:pt x="6563" y="43744"/>
                  </a:lnTo>
                  <a:lnTo>
                    <a:pt x="9739" y="70650"/>
                  </a:lnTo>
                  <a:lnTo>
                    <a:pt x="14155" y="91693"/>
                  </a:lnTo>
                  <a:lnTo>
                    <a:pt x="15098" y="125537"/>
                  </a:lnTo>
                  <a:lnTo>
                    <a:pt x="14376" y="156146"/>
                  </a:lnTo>
                  <a:lnTo>
                    <a:pt x="9207" y="172020"/>
                  </a:lnTo>
                  <a:lnTo>
                    <a:pt x="7624" y="185830"/>
                  </a:lnTo>
                  <a:lnTo>
                    <a:pt x="3577" y="181800"/>
                  </a:lnTo>
                  <a:lnTo>
                    <a:pt x="1591" y="175302"/>
                  </a:lnTo>
                  <a:lnTo>
                    <a:pt x="314" y="153289"/>
                  </a:lnTo>
                  <a:lnTo>
                    <a:pt x="6147" y="122787"/>
                  </a:lnTo>
                  <a:lnTo>
                    <a:pt x="13017" y="90589"/>
                  </a:lnTo>
                  <a:lnTo>
                    <a:pt x="21262" y="60071"/>
                  </a:lnTo>
                  <a:lnTo>
                    <a:pt x="38789" y="28833"/>
                  </a:lnTo>
                  <a:lnTo>
                    <a:pt x="53544" y="13739"/>
                  </a:lnTo>
                  <a:lnTo>
                    <a:pt x="73701" y="1053"/>
                  </a:lnTo>
                  <a:lnTo>
                    <a:pt x="77922" y="0"/>
                  </a:lnTo>
                  <a:lnTo>
                    <a:pt x="81581" y="144"/>
                  </a:lnTo>
                  <a:lnTo>
                    <a:pt x="87905" y="2561"/>
                  </a:lnTo>
                  <a:lnTo>
                    <a:pt x="101469" y="13413"/>
                  </a:lnTo>
                  <a:lnTo>
                    <a:pt x="104365" y="20594"/>
                  </a:lnTo>
                  <a:lnTo>
                    <a:pt x="112510" y="57191"/>
                  </a:lnTo>
                  <a:lnTo>
                    <a:pt x="113947" y="86965"/>
                  </a:lnTo>
                  <a:lnTo>
                    <a:pt x="115077" y="122543"/>
                  </a:lnTo>
                  <a:lnTo>
                    <a:pt x="120319" y="154908"/>
                  </a:lnTo>
                  <a:lnTo>
                    <a:pt x="121828" y="191518"/>
                  </a:lnTo>
                  <a:lnTo>
                    <a:pt x="122705" y="194709"/>
                  </a:lnTo>
                  <a:lnTo>
                    <a:pt x="124137" y="196836"/>
                  </a:lnTo>
                  <a:lnTo>
                    <a:pt x="125938" y="198255"/>
                  </a:lnTo>
                  <a:lnTo>
                    <a:pt x="144782" y="2010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529"/>
            <p:cNvSpPr/>
            <p:nvPr/>
          </p:nvSpPr>
          <p:spPr>
            <a:xfrm>
              <a:off x="5433074" y="533713"/>
              <a:ext cx="99045" cy="212458"/>
            </a:xfrm>
            <a:custGeom>
              <a:avLst/>
              <a:gdLst/>
              <a:ahLst/>
              <a:cxnLst/>
              <a:rect l="0" t="0" r="0" b="0"/>
              <a:pathLst>
                <a:path w="99045" h="212458">
                  <a:moveTo>
                    <a:pt x="68565" y="7306"/>
                  </a:moveTo>
                  <a:lnTo>
                    <a:pt x="64519" y="7306"/>
                  </a:lnTo>
                  <a:lnTo>
                    <a:pt x="63328" y="6459"/>
                  </a:lnTo>
                  <a:lnTo>
                    <a:pt x="62533" y="5048"/>
                  </a:lnTo>
                  <a:lnTo>
                    <a:pt x="61258" y="745"/>
                  </a:lnTo>
                  <a:lnTo>
                    <a:pt x="58826" y="156"/>
                  </a:lnTo>
                  <a:lnTo>
                    <a:pt x="56992" y="0"/>
                  </a:lnTo>
                  <a:lnTo>
                    <a:pt x="52698" y="2083"/>
                  </a:lnTo>
                  <a:lnTo>
                    <a:pt x="35509" y="17606"/>
                  </a:lnTo>
                  <a:lnTo>
                    <a:pt x="9193" y="53230"/>
                  </a:lnTo>
                  <a:lnTo>
                    <a:pt x="4077" y="63277"/>
                  </a:lnTo>
                  <a:lnTo>
                    <a:pt x="793" y="85781"/>
                  </a:lnTo>
                  <a:lnTo>
                    <a:pt x="92" y="121905"/>
                  </a:lnTo>
                  <a:lnTo>
                    <a:pt x="0" y="159745"/>
                  </a:lnTo>
                  <a:lnTo>
                    <a:pt x="4034" y="178532"/>
                  </a:lnTo>
                  <a:lnTo>
                    <a:pt x="10592" y="194824"/>
                  </a:lnTo>
                  <a:lnTo>
                    <a:pt x="17682" y="202972"/>
                  </a:lnTo>
                  <a:lnTo>
                    <a:pt x="25631" y="208569"/>
                  </a:lnTo>
                  <a:lnTo>
                    <a:pt x="31986" y="211055"/>
                  </a:lnTo>
                  <a:lnTo>
                    <a:pt x="44369" y="212457"/>
                  </a:lnTo>
                  <a:lnTo>
                    <a:pt x="68959" y="206846"/>
                  </a:lnTo>
                  <a:lnTo>
                    <a:pt x="88743" y="197584"/>
                  </a:lnTo>
                  <a:lnTo>
                    <a:pt x="99044" y="1901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530"/>
            <p:cNvSpPr/>
            <p:nvPr/>
          </p:nvSpPr>
          <p:spPr>
            <a:xfrm>
              <a:off x="5615939" y="571500"/>
              <a:ext cx="91442" cy="129539"/>
            </a:xfrm>
            <a:custGeom>
              <a:avLst/>
              <a:gdLst/>
              <a:ahLst/>
              <a:cxnLst/>
              <a:rect l="0" t="0" r="0" b="0"/>
              <a:pathLst>
                <a:path w="91442" h="129539">
                  <a:moveTo>
                    <a:pt x="0" y="0"/>
                  </a:moveTo>
                  <a:lnTo>
                    <a:pt x="4045" y="4045"/>
                  </a:lnTo>
                  <a:lnTo>
                    <a:pt x="6032" y="8288"/>
                  </a:lnTo>
                  <a:lnTo>
                    <a:pt x="6560" y="10605"/>
                  </a:lnTo>
                  <a:lnTo>
                    <a:pt x="25275" y="38786"/>
                  </a:lnTo>
                  <a:lnTo>
                    <a:pt x="51294" y="74671"/>
                  </a:lnTo>
                  <a:lnTo>
                    <a:pt x="68400" y="110318"/>
                  </a:lnTo>
                  <a:lnTo>
                    <a:pt x="78704" y="123673"/>
                  </a:lnTo>
                  <a:lnTo>
                    <a:pt x="83804" y="126931"/>
                  </a:lnTo>
                  <a:lnTo>
                    <a:pt x="91441" y="1295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531"/>
            <p:cNvSpPr/>
            <p:nvPr/>
          </p:nvSpPr>
          <p:spPr>
            <a:xfrm>
              <a:off x="5730239" y="510538"/>
              <a:ext cx="38101" cy="358141"/>
            </a:xfrm>
            <a:custGeom>
              <a:avLst/>
              <a:gdLst/>
              <a:ahLst/>
              <a:cxnLst/>
              <a:rect l="0" t="0" r="0" b="0"/>
              <a:pathLst>
                <a:path w="38101" h="358141">
                  <a:moveTo>
                    <a:pt x="38100" y="0"/>
                  </a:moveTo>
                  <a:lnTo>
                    <a:pt x="38100" y="4047"/>
                  </a:lnTo>
                  <a:lnTo>
                    <a:pt x="37253" y="5237"/>
                  </a:lnTo>
                  <a:lnTo>
                    <a:pt x="35843" y="6032"/>
                  </a:lnTo>
                  <a:lnTo>
                    <a:pt x="34054" y="6561"/>
                  </a:lnTo>
                  <a:lnTo>
                    <a:pt x="32863" y="8608"/>
                  </a:lnTo>
                  <a:lnTo>
                    <a:pt x="24012" y="43418"/>
                  </a:lnTo>
                  <a:lnTo>
                    <a:pt x="23088" y="74867"/>
                  </a:lnTo>
                  <a:lnTo>
                    <a:pt x="22905" y="108676"/>
                  </a:lnTo>
                  <a:lnTo>
                    <a:pt x="22874" y="140009"/>
                  </a:lnTo>
                  <a:lnTo>
                    <a:pt x="22864" y="173847"/>
                  </a:lnTo>
                  <a:lnTo>
                    <a:pt x="22862" y="205323"/>
                  </a:lnTo>
                  <a:lnTo>
                    <a:pt x="22861" y="236097"/>
                  </a:lnTo>
                  <a:lnTo>
                    <a:pt x="18815" y="272791"/>
                  </a:lnTo>
                  <a:lnTo>
                    <a:pt x="15555" y="309301"/>
                  </a:lnTo>
                  <a:lnTo>
                    <a:pt x="5846" y="344468"/>
                  </a:lnTo>
                  <a:lnTo>
                    <a:pt x="0" y="358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532"/>
            <p:cNvSpPr/>
            <p:nvPr/>
          </p:nvSpPr>
          <p:spPr>
            <a:xfrm>
              <a:off x="5905500" y="441959"/>
              <a:ext cx="45719" cy="350521"/>
            </a:xfrm>
            <a:custGeom>
              <a:avLst/>
              <a:gdLst/>
              <a:ahLst/>
              <a:cxnLst/>
              <a:rect l="0" t="0" r="0" b="0"/>
              <a:pathLst>
                <a:path w="45719" h="350521">
                  <a:moveTo>
                    <a:pt x="45718" y="0"/>
                  </a:moveTo>
                  <a:lnTo>
                    <a:pt x="41673" y="0"/>
                  </a:lnTo>
                  <a:lnTo>
                    <a:pt x="40482" y="847"/>
                  </a:lnTo>
                  <a:lnTo>
                    <a:pt x="39689" y="2258"/>
                  </a:lnTo>
                  <a:lnTo>
                    <a:pt x="38570" y="10547"/>
                  </a:lnTo>
                  <a:lnTo>
                    <a:pt x="38127" y="43351"/>
                  </a:lnTo>
                  <a:lnTo>
                    <a:pt x="35845" y="76891"/>
                  </a:lnTo>
                  <a:lnTo>
                    <a:pt x="31539" y="110862"/>
                  </a:lnTo>
                  <a:lnTo>
                    <a:pt x="25451" y="144948"/>
                  </a:lnTo>
                  <a:lnTo>
                    <a:pt x="22781" y="173523"/>
                  </a:lnTo>
                  <a:lnTo>
                    <a:pt x="17850" y="203438"/>
                  </a:lnTo>
                  <a:lnTo>
                    <a:pt x="15167" y="233751"/>
                  </a:lnTo>
                  <a:lnTo>
                    <a:pt x="10231" y="264180"/>
                  </a:lnTo>
                  <a:lnTo>
                    <a:pt x="7546" y="293800"/>
                  </a:lnTo>
                  <a:lnTo>
                    <a:pt x="773" y="330437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533"/>
            <p:cNvSpPr/>
            <p:nvPr/>
          </p:nvSpPr>
          <p:spPr>
            <a:xfrm>
              <a:off x="5867400" y="594359"/>
              <a:ext cx="182881" cy="68580"/>
            </a:xfrm>
            <a:custGeom>
              <a:avLst/>
              <a:gdLst/>
              <a:ahLst/>
              <a:cxnLst/>
              <a:rect l="0" t="0" r="0" b="0"/>
              <a:pathLst>
                <a:path w="182881" h="68580">
                  <a:moveTo>
                    <a:pt x="0" y="68579"/>
                  </a:moveTo>
                  <a:lnTo>
                    <a:pt x="6929" y="62496"/>
                  </a:lnTo>
                  <a:lnTo>
                    <a:pt x="40614" y="45662"/>
                  </a:lnTo>
                  <a:lnTo>
                    <a:pt x="73121" y="31504"/>
                  </a:lnTo>
                  <a:lnTo>
                    <a:pt x="106071" y="18484"/>
                  </a:lnTo>
                  <a:lnTo>
                    <a:pt x="140653" y="9218"/>
                  </a:lnTo>
                  <a:lnTo>
                    <a:pt x="177313" y="356"/>
                  </a:lnTo>
                  <a:lnTo>
                    <a:pt x="1828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534"/>
            <p:cNvSpPr/>
            <p:nvPr/>
          </p:nvSpPr>
          <p:spPr>
            <a:xfrm>
              <a:off x="4975859" y="571500"/>
              <a:ext cx="45722" cy="160020"/>
            </a:xfrm>
            <a:custGeom>
              <a:avLst/>
              <a:gdLst/>
              <a:ahLst/>
              <a:cxnLst/>
              <a:rect l="0" t="0" r="0" b="0"/>
              <a:pathLst>
                <a:path w="45722" h="160020">
                  <a:moveTo>
                    <a:pt x="45721" y="0"/>
                  </a:moveTo>
                  <a:lnTo>
                    <a:pt x="30283" y="33134"/>
                  </a:lnTo>
                  <a:lnTo>
                    <a:pt x="20281" y="65528"/>
                  </a:lnTo>
                  <a:lnTo>
                    <a:pt x="12688" y="94581"/>
                  </a:lnTo>
                  <a:lnTo>
                    <a:pt x="2256" y="132054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535"/>
            <p:cNvSpPr/>
            <p:nvPr/>
          </p:nvSpPr>
          <p:spPr>
            <a:xfrm>
              <a:off x="4564472" y="563880"/>
              <a:ext cx="98969" cy="173895"/>
            </a:xfrm>
            <a:custGeom>
              <a:avLst/>
              <a:gdLst/>
              <a:ahLst/>
              <a:cxnLst/>
              <a:rect l="0" t="0" r="0" b="0"/>
              <a:pathLst>
                <a:path w="98969" h="173895">
                  <a:moveTo>
                    <a:pt x="7528" y="15239"/>
                  </a:moveTo>
                  <a:lnTo>
                    <a:pt x="7528" y="50962"/>
                  </a:lnTo>
                  <a:lnTo>
                    <a:pt x="7528" y="87394"/>
                  </a:lnTo>
                  <a:lnTo>
                    <a:pt x="2291" y="121121"/>
                  </a:lnTo>
                  <a:lnTo>
                    <a:pt x="221" y="155868"/>
                  </a:lnTo>
                  <a:lnTo>
                    <a:pt x="964" y="159792"/>
                  </a:lnTo>
                  <a:lnTo>
                    <a:pt x="2305" y="162408"/>
                  </a:lnTo>
                  <a:lnTo>
                    <a:pt x="4046" y="164152"/>
                  </a:lnTo>
                  <a:lnTo>
                    <a:pt x="5980" y="168347"/>
                  </a:lnTo>
                  <a:lnTo>
                    <a:pt x="7221" y="173894"/>
                  </a:lnTo>
                  <a:lnTo>
                    <a:pt x="7391" y="172395"/>
                  </a:lnTo>
                  <a:lnTo>
                    <a:pt x="7436" y="170809"/>
                  </a:lnTo>
                  <a:lnTo>
                    <a:pt x="5228" y="166791"/>
                  </a:lnTo>
                  <a:lnTo>
                    <a:pt x="3454" y="164534"/>
                  </a:lnTo>
                  <a:lnTo>
                    <a:pt x="1484" y="157509"/>
                  </a:lnTo>
                  <a:lnTo>
                    <a:pt x="0" y="120267"/>
                  </a:lnTo>
                  <a:lnTo>
                    <a:pt x="5950" y="85859"/>
                  </a:lnTo>
                  <a:lnTo>
                    <a:pt x="11261" y="59857"/>
                  </a:lnTo>
                  <a:lnTo>
                    <a:pt x="31973" y="25748"/>
                  </a:lnTo>
                  <a:lnTo>
                    <a:pt x="40265" y="14308"/>
                  </a:lnTo>
                  <a:lnTo>
                    <a:pt x="52129" y="5555"/>
                  </a:lnTo>
                  <a:lnTo>
                    <a:pt x="62323" y="1645"/>
                  </a:lnTo>
                  <a:lnTo>
                    <a:pt x="9896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536"/>
            <p:cNvSpPr/>
            <p:nvPr/>
          </p:nvSpPr>
          <p:spPr>
            <a:xfrm>
              <a:off x="4401411" y="548638"/>
              <a:ext cx="116139" cy="196444"/>
            </a:xfrm>
            <a:custGeom>
              <a:avLst/>
              <a:gdLst/>
              <a:ahLst/>
              <a:cxnLst/>
              <a:rect l="0" t="0" r="0" b="0"/>
              <a:pathLst>
                <a:path w="116139" h="196444">
                  <a:moveTo>
                    <a:pt x="109629" y="0"/>
                  </a:moveTo>
                  <a:lnTo>
                    <a:pt x="95762" y="0"/>
                  </a:lnTo>
                  <a:lnTo>
                    <a:pt x="76235" y="13845"/>
                  </a:lnTo>
                  <a:lnTo>
                    <a:pt x="48127" y="48194"/>
                  </a:lnTo>
                  <a:lnTo>
                    <a:pt x="28434" y="84994"/>
                  </a:lnTo>
                  <a:lnTo>
                    <a:pt x="12342" y="120396"/>
                  </a:lnTo>
                  <a:lnTo>
                    <a:pt x="759" y="152099"/>
                  </a:lnTo>
                  <a:lnTo>
                    <a:pt x="0" y="165250"/>
                  </a:lnTo>
                  <a:lnTo>
                    <a:pt x="2484" y="175892"/>
                  </a:lnTo>
                  <a:lnTo>
                    <a:pt x="8643" y="186642"/>
                  </a:lnTo>
                  <a:lnTo>
                    <a:pt x="13381" y="192456"/>
                  </a:lnTo>
                  <a:lnTo>
                    <a:pt x="20567" y="195603"/>
                  </a:lnTo>
                  <a:lnTo>
                    <a:pt x="24854" y="196443"/>
                  </a:lnTo>
                  <a:lnTo>
                    <a:pt x="34132" y="195117"/>
                  </a:lnTo>
                  <a:lnTo>
                    <a:pt x="59767" y="184178"/>
                  </a:lnTo>
                  <a:lnTo>
                    <a:pt x="90802" y="162062"/>
                  </a:lnTo>
                  <a:lnTo>
                    <a:pt x="111629" y="125477"/>
                  </a:lnTo>
                  <a:lnTo>
                    <a:pt x="116138" y="99105"/>
                  </a:lnTo>
                  <a:lnTo>
                    <a:pt x="116072" y="82046"/>
                  </a:lnTo>
                  <a:lnTo>
                    <a:pt x="107821" y="48023"/>
                  </a:lnTo>
                  <a:lnTo>
                    <a:pt x="105884" y="44717"/>
                  </a:lnTo>
                  <a:lnTo>
                    <a:pt x="103746" y="42512"/>
                  </a:lnTo>
                  <a:lnTo>
                    <a:pt x="97536" y="38562"/>
                  </a:lnTo>
                  <a:lnTo>
                    <a:pt x="95788" y="34637"/>
                  </a:lnTo>
                  <a:lnTo>
                    <a:pt x="94475" y="33252"/>
                  </a:lnTo>
                  <a:lnTo>
                    <a:pt x="86768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537"/>
            <p:cNvSpPr/>
            <p:nvPr/>
          </p:nvSpPr>
          <p:spPr>
            <a:xfrm>
              <a:off x="4259579" y="548638"/>
              <a:ext cx="160022" cy="68582"/>
            </a:xfrm>
            <a:custGeom>
              <a:avLst/>
              <a:gdLst/>
              <a:ahLst/>
              <a:cxnLst/>
              <a:rect l="0" t="0" r="0" b="0"/>
              <a:pathLst>
                <a:path w="160022" h="68582">
                  <a:moveTo>
                    <a:pt x="0" y="68581"/>
                  </a:moveTo>
                  <a:lnTo>
                    <a:pt x="0" y="64536"/>
                  </a:lnTo>
                  <a:lnTo>
                    <a:pt x="846" y="63344"/>
                  </a:lnTo>
                  <a:lnTo>
                    <a:pt x="2258" y="62549"/>
                  </a:lnTo>
                  <a:lnTo>
                    <a:pt x="35080" y="50448"/>
                  </a:lnTo>
                  <a:lnTo>
                    <a:pt x="72558" y="35529"/>
                  </a:lnTo>
                  <a:lnTo>
                    <a:pt x="107204" y="22857"/>
                  </a:lnTo>
                  <a:lnTo>
                    <a:pt x="144158" y="7621"/>
                  </a:lnTo>
                  <a:lnTo>
                    <a:pt x="1600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538"/>
            <p:cNvSpPr/>
            <p:nvPr/>
          </p:nvSpPr>
          <p:spPr>
            <a:xfrm>
              <a:off x="4297679" y="381000"/>
              <a:ext cx="15223" cy="358139"/>
            </a:xfrm>
            <a:custGeom>
              <a:avLst/>
              <a:gdLst/>
              <a:ahLst/>
              <a:cxnLst/>
              <a:rect l="0" t="0" r="0" b="0"/>
              <a:pathLst>
                <a:path w="15223" h="358139">
                  <a:moveTo>
                    <a:pt x="0" y="0"/>
                  </a:moveTo>
                  <a:lnTo>
                    <a:pt x="0" y="6559"/>
                  </a:lnTo>
                  <a:lnTo>
                    <a:pt x="5237" y="13493"/>
                  </a:lnTo>
                  <a:lnTo>
                    <a:pt x="6560" y="18131"/>
                  </a:lnTo>
                  <a:lnTo>
                    <a:pt x="12795" y="55507"/>
                  </a:lnTo>
                  <a:lnTo>
                    <a:pt x="14515" y="83521"/>
                  </a:lnTo>
                  <a:lnTo>
                    <a:pt x="15025" y="118256"/>
                  </a:lnTo>
                  <a:lnTo>
                    <a:pt x="15177" y="155358"/>
                  </a:lnTo>
                  <a:lnTo>
                    <a:pt x="15222" y="193163"/>
                  </a:lnTo>
                  <a:lnTo>
                    <a:pt x="14388" y="230329"/>
                  </a:lnTo>
                  <a:lnTo>
                    <a:pt x="10001" y="263166"/>
                  </a:lnTo>
                  <a:lnTo>
                    <a:pt x="8325" y="293499"/>
                  </a:lnTo>
                  <a:lnTo>
                    <a:pt x="7714" y="330750"/>
                  </a:lnTo>
                  <a:lnTo>
                    <a:pt x="7621" y="3581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539"/>
            <p:cNvSpPr/>
            <p:nvPr/>
          </p:nvSpPr>
          <p:spPr>
            <a:xfrm>
              <a:off x="3996109" y="529977"/>
              <a:ext cx="163221" cy="231849"/>
            </a:xfrm>
            <a:custGeom>
              <a:avLst/>
              <a:gdLst/>
              <a:ahLst/>
              <a:cxnLst/>
              <a:rect l="0" t="0" r="0" b="0"/>
              <a:pathLst>
                <a:path w="163221" h="231849">
                  <a:moveTo>
                    <a:pt x="4391" y="79623"/>
                  </a:moveTo>
                  <a:lnTo>
                    <a:pt x="4391" y="75576"/>
                  </a:lnTo>
                  <a:lnTo>
                    <a:pt x="3544" y="74386"/>
                  </a:lnTo>
                  <a:lnTo>
                    <a:pt x="2132" y="73591"/>
                  </a:lnTo>
                  <a:lnTo>
                    <a:pt x="345" y="73062"/>
                  </a:lnTo>
                  <a:lnTo>
                    <a:pt x="0" y="71861"/>
                  </a:lnTo>
                  <a:lnTo>
                    <a:pt x="3272" y="61594"/>
                  </a:lnTo>
                  <a:lnTo>
                    <a:pt x="4739" y="53830"/>
                  </a:lnTo>
                  <a:lnTo>
                    <a:pt x="11173" y="43851"/>
                  </a:lnTo>
                  <a:lnTo>
                    <a:pt x="24273" y="31394"/>
                  </a:lnTo>
                  <a:lnTo>
                    <a:pt x="60520" y="9417"/>
                  </a:lnTo>
                  <a:lnTo>
                    <a:pt x="96198" y="166"/>
                  </a:lnTo>
                  <a:lnTo>
                    <a:pt x="108976" y="0"/>
                  </a:lnTo>
                  <a:lnTo>
                    <a:pt x="140585" y="9055"/>
                  </a:lnTo>
                  <a:lnTo>
                    <a:pt x="149024" y="13827"/>
                  </a:lnTo>
                  <a:lnTo>
                    <a:pt x="158533" y="25320"/>
                  </a:lnTo>
                  <a:lnTo>
                    <a:pt x="162670" y="47539"/>
                  </a:lnTo>
                  <a:lnTo>
                    <a:pt x="163220" y="80153"/>
                  </a:lnTo>
                  <a:lnTo>
                    <a:pt x="158225" y="108472"/>
                  </a:lnTo>
                  <a:lnTo>
                    <a:pt x="146693" y="146123"/>
                  </a:lnTo>
                  <a:lnTo>
                    <a:pt x="128360" y="178272"/>
                  </a:lnTo>
                  <a:lnTo>
                    <a:pt x="98327" y="213760"/>
                  </a:lnTo>
                  <a:lnTo>
                    <a:pt x="83117" y="225295"/>
                  </a:lnTo>
                  <a:lnTo>
                    <a:pt x="67887" y="230029"/>
                  </a:lnTo>
                  <a:lnTo>
                    <a:pt x="37409" y="231848"/>
                  </a:lnTo>
                  <a:lnTo>
                    <a:pt x="34024" y="231059"/>
                  </a:lnTo>
                  <a:lnTo>
                    <a:pt x="31766" y="229686"/>
                  </a:lnTo>
                  <a:lnTo>
                    <a:pt x="27250" y="2244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540"/>
            <p:cNvSpPr/>
            <p:nvPr/>
          </p:nvSpPr>
          <p:spPr>
            <a:xfrm>
              <a:off x="4015740" y="563880"/>
              <a:ext cx="1" cy="304799"/>
            </a:xfrm>
            <a:custGeom>
              <a:avLst/>
              <a:gdLst/>
              <a:ahLst/>
              <a:cxnLst/>
              <a:rect l="0" t="0" r="0" b="0"/>
              <a:pathLst>
                <a:path w="1" h="304799">
                  <a:moveTo>
                    <a:pt x="0" y="0"/>
                  </a:moveTo>
                  <a:lnTo>
                    <a:pt x="0" y="32575"/>
                  </a:lnTo>
                  <a:lnTo>
                    <a:pt x="0" y="68855"/>
                  </a:lnTo>
                  <a:lnTo>
                    <a:pt x="0" y="99611"/>
                  </a:lnTo>
                  <a:lnTo>
                    <a:pt x="0" y="131491"/>
                  </a:lnTo>
                  <a:lnTo>
                    <a:pt x="0" y="166429"/>
                  </a:lnTo>
                  <a:lnTo>
                    <a:pt x="0" y="199548"/>
                  </a:lnTo>
                  <a:lnTo>
                    <a:pt x="0" y="230810"/>
                  </a:lnTo>
                  <a:lnTo>
                    <a:pt x="0" y="264783"/>
                  </a:lnTo>
                  <a:lnTo>
                    <a:pt x="0" y="302265"/>
                  </a:lnTo>
                  <a:lnTo>
                    <a:pt x="0" y="3047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541"/>
            <p:cNvSpPr/>
            <p:nvPr/>
          </p:nvSpPr>
          <p:spPr>
            <a:xfrm>
              <a:off x="3783841" y="534931"/>
              <a:ext cx="140460" cy="218850"/>
            </a:xfrm>
            <a:custGeom>
              <a:avLst/>
              <a:gdLst/>
              <a:ahLst/>
              <a:cxnLst/>
              <a:rect l="0" t="0" r="0" b="0"/>
              <a:pathLst>
                <a:path w="140460" h="218850">
                  <a:moveTo>
                    <a:pt x="26159" y="59428"/>
                  </a:moveTo>
                  <a:lnTo>
                    <a:pt x="26159" y="70779"/>
                  </a:lnTo>
                  <a:lnTo>
                    <a:pt x="27005" y="72075"/>
                  </a:lnTo>
                  <a:lnTo>
                    <a:pt x="28415" y="72939"/>
                  </a:lnTo>
                  <a:lnTo>
                    <a:pt x="54677" y="81128"/>
                  </a:lnTo>
                  <a:lnTo>
                    <a:pt x="69509" y="77900"/>
                  </a:lnTo>
                  <a:lnTo>
                    <a:pt x="104061" y="61859"/>
                  </a:lnTo>
                  <a:lnTo>
                    <a:pt x="127626" y="41643"/>
                  </a:lnTo>
                  <a:lnTo>
                    <a:pt x="130522" y="34309"/>
                  </a:lnTo>
                  <a:lnTo>
                    <a:pt x="132380" y="19847"/>
                  </a:lnTo>
                  <a:lnTo>
                    <a:pt x="130377" y="14178"/>
                  </a:lnTo>
                  <a:lnTo>
                    <a:pt x="128658" y="11482"/>
                  </a:lnTo>
                  <a:lnTo>
                    <a:pt x="118147" y="3641"/>
                  </a:lnTo>
                  <a:lnTo>
                    <a:pt x="108353" y="0"/>
                  </a:lnTo>
                  <a:lnTo>
                    <a:pt x="91999" y="2967"/>
                  </a:lnTo>
                  <a:lnTo>
                    <a:pt x="75111" y="9208"/>
                  </a:lnTo>
                  <a:lnTo>
                    <a:pt x="59384" y="20466"/>
                  </a:lnTo>
                  <a:lnTo>
                    <a:pt x="28715" y="55977"/>
                  </a:lnTo>
                  <a:lnTo>
                    <a:pt x="14465" y="89195"/>
                  </a:lnTo>
                  <a:lnTo>
                    <a:pt x="3496" y="126111"/>
                  </a:lnTo>
                  <a:lnTo>
                    <a:pt x="0" y="143252"/>
                  </a:lnTo>
                  <a:lnTo>
                    <a:pt x="2791" y="170249"/>
                  </a:lnTo>
                  <a:lnTo>
                    <a:pt x="9827" y="189724"/>
                  </a:lnTo>
                  <a:lnTo>
                    <a:pt x="22260" y="205373"/>
                  </a:lnTo>
                  <a:lnTo>
                    <a:pt x="31764" y="212628"/>
                  </a:lnTo>
                  <a:lnTo>
                    <a:pt x="41632" y="216416"/>
                  </a:lnTo>
                  <a:lnTo>
                    <a:pt x="65810" y="218849"/>
                  </a:lnTo>
                  <a:lnTo>
                    <a:pt x="87578" y="215226"/>
                  </a:lnTo>
                  <a:lnTo>
                    <a:pt x="122272" y="194960"/>
                  </a:lnTo>
                  <a:lnTo>
                    <a:pt x="140459" y="1813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542"/>
            <p:cNvSpPr/>
            <p:nvPr/>
          </p:nvSpPr>
          <p:spPr>
            <a:xfrm>
              <a:off x="3650436" y="533400"/>
              <a:ext cx="90983" cy="204891"/>
            </a:xfrm>
            <a:custGeom>
              <a:avLst/>
              <a:gdLst/>
              <a:ahLst/>
              <a:cxnLst/>
              <a:rect l="0" t="0" r="0" b="0"/>
              <a:pathLst>
                <a:path w="90983" h="204891">
                  <a:moveTo>
                    <a:pt x="83364" y="0"/>
                  </a:moveTo>
                  <a:lnTo>
                    <a:pt x="76433" y="6083"/>
                  </a:lnTo>
                  <a:lnTo>
                    <a:pt x="65129" y="13844"/>
                  </a:lnTo>
                  <a:lnTo>
                    <a:pt x="37097" y="48192"/>
                  </a:lnTo>
                  <a:lnTo>
                    <a:pt x="28087" y="62904"/>
                  </a:lnTo>
                  <a:lnTo>
                    <a:pt x="15403" y="99946"/>
                  </a:lnTo>
                  <a:lnTo>
                    <a:pt x="7348" y="129802"/>
                  </a:lnTo>
                  <a:lnTo>
                    <a:pt x="1084" y="166185"/>
                  </a:lnTo>
                  <a:lnTo>
                    <a:pt x="0" y="181979"/>
                  </a:lnTo>
                  <a:lnTo>
                    <a:pt x="3723" y="196064"/>
                  </a:lnTo>
                  <a:lnTo>
                    <a:pt x="5717" y="199290"/>
                  </a:lnTo>
                  <a:lnTo>
                    <a:pt x="10190" y="202872"/>
                  </a:lnTo>
                  <a:lnTo>
                    <a:pt x="21513" y="204890"/>
                  </a:lnTo>
                  <a:lnTo>
                    <a:pt x="40508" y="204725"/>
                  </a:lnTo>
                  <a:lnTo>
                    <a:pt x="75762" y="190291"/>
                  </a:lnTo>
                  <a:lnTo>
                    <a:pt x="90982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543"/>
            <p:cNvSpPr/>
            <p:nvPr/>
          </p:nvSpPr>
          <p:spPr>
            <a:xfrm>
              <a:off x="3445404" y="548808"/>
              <a:ext cx="126863" cy="197193"/>
            </a:xfrm>
            <a:custGeom>
              <a:avLst/>
              <a:gdLst/>
              <a:ahLst/>
              <a:cxnLst/>
              <a:rect l="0" t="0" r="0" b="0"/>
              <a:pathLst>
                <a:path w="126863" h="197193">
                  <a:moveTo>
                    <a:pt x="59796" y="83652"/>
                  </a:moveTo>
                  <a:lnTo>
                    <a:pt x="59796" y="90957"/>
                  </a:lnTo>
                  <a:lnTo>
                    <a:pt x="77708" y="91263"/>
                  </a:lnTo>
                  <a:lnTo>
                    <a:pt x="99388" y="84710"/>
                  </a:lnTo>
                  <a:lnTo>
                    <a:pt x="105049" y="79606"/>
                  </a:lnTo>
                  <a:lnTo>
                    <a:pt x="124971" y="50613"/>
                  </a:lnTo>
                  <a:lnTo>
                    <a:pt x="126862" y="44132"/>
                  </a:lnTo>
                  <a:lnTo>
                    <a:pt x="125445" y="36171"/>
                  </a:lnTo>
                  <a:lnTo>
                    <a:pt x="122144" y="22169"/>
                  </a:lnTo>
                  <a:lnTo>
                    <a:pt x="120526" y="13146"/>
                  </a:lnTo>
                  <a:lnTo>
                    <a:pt x="116985" y="6313"/>
                  </a:lnTo>
                  <a:lnTo>
                    <a:pt x="114007" y="4153"/>
                  </a:lnTo>
                  <a:lnTo>
                    <a:pt x="106186" y="1751"/>
                  </a:lnTo>
                  <a:lnTo>
                    <a:pt x="77410" y="0"/>
                  </a:lnTo>
                  <a:lnTo>
                    <a:pt x="67342" y="4421"/>
                  </a:lnTo>
                  <a:lnTo>
                    <a:pt x="47080" y="21057"/>
                  </a:lnTo>
                  <a:lnTo>
                    <a:pt x="27725" y="53960"/>
                  </a:lnTo>
                  <a:lnTo>
                    <a:pt x="19294" y="70454"/>
                  </a:lnTo>
                  <a:lnTo>
                    <a:pt x="9790" y="101848"/>
                  </a:lnTo>
                  <a:lnTo>
                    <a:pt x="1249" y="138328"/>
                  </a:lnTo>
                  <a:lnTo>
                    <a:pt x="0" y="174954"/>
                  </a:lnTo>
                  <a:lnTo>
                    <a:pt x="3021" y="182932"/>
                  </a:lnTo>
                  <a:lnTo>
                    <a:pt x="9444" y="189301"/>
                  </a:lnTo>
                  <a:lnTo>
                    <a:pt x="17943" y="194107"/>
                  </a:lnTo>
                  <a:lnTo>
                    <a:pt x="39456" y="197192"/>
                  </a:lnTo>
                  <a:lnTo>
                    <a:pt x="52449" y="196766"/>
                  </a:lnTo>
                  <a:lnTo>
                    <a:pt x="90232" y="190160"/>
                  </a:lnTo>
                  <a:lnTo>
                    <a:pt x="106443" y="184448"/>
                  </a:lnTo>
                  <a:lnTo>
                    <a:pt x="120755" y="1750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544"/>
            <p:cNvSpPr/>
            <p:nvPr/>
          </p:nvSpPr>
          <p:spPr>
            <a:xfrm>
              <a:off x="3368040" y="563880"/>
              <a:ext cx="106679" cy="180898"/>
            </a:xfrm>
            <a:custGeom>
              <a:avLst/>
              <a:gdLst/>
              <a:ahLst/>
              <a:cxnLst/>
              <a:rect l="0" t="0" r="0" b="0"/>
              <a:pathLst>
                <a:path w="106679" h="180898">
                  <a:moveTo>
                    <a:pt x="0" y="38100"/>
                  </a:moveTo>
                  <a:lnTo>
                    <a:pt x="4044" y="38100"/>
                  </a:lnTo>
                  <a:lnTo>
                    <a:pt x="5235" y="39792"/>
                  </a:lnTo>
                  <a:lnTo>
                    <a:pt x="14086" y="73923"/>
                  </a:lnTo>
                  <a:lnTo>
                    <a:pt x="15137" y="110723"/>
                  </a:lnTo>
                  <a:lnTo>
                    <a:pt x="14372" y="137111"/>
                  </a:lnTo>
                  <a:lnTo>
                    <a:pt x="5830" y="172849"/>
                  </a:lnTo>
                  <a:lnTo>
                    <a:pt x="1152" y="180897"/>
                  </a:lnTo>
                  <a:lnTo>
                    <a:pt x="767" y="180711"/>
                  </a:lnTo>
                  <a:lnTo>
                    <a:pt x="150" y="174329"/>
                  </a:lnTo>
                  <a:lnTo>
                    <a:pt x="865" y="155507"/>
                  </a:lnTo>
                  <a:lnTo>
                    <a:pt x="8293" y="126389"/>
                  </a:lnTo>
                  <a:lnTo>
                    <a:pt x="17697" y="98126"/>
                  </a:lnTo>
                  <a:lnTo>
                    <a:pt x="28949" y="68303"/>
                  </a:lnTo>
                  <a:lnTo>
                    <a:pt x="40338" y="31929"/>
                  </a:lnTo>
                  <a:lnTo>
                    <a:pt x="48170" y="16140"/>
                  </a:lnTo>
                  <a:lnTo>
                    <a:pt x="59898" y="6099"/>
                  </a:lnTo>
                  <a:lnTo>
                    <a:pt x="70052" y="1806"/>
                  </a:lnTo>
                  <a:lnTo>
                    <a:pt x="10667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545"/>
            <p:cNvSpPr/>
            <p:nvPr/>
          </p:nvSpPr>
          <p:spPr>
            <a:xfrm>
              <a:off x="2308859" y="472438"/>
              <a:ext cx="45720" cy="266701"/>
            </a:xfrm>
            <a:custGeom>
              <a:avLst/>
              <a:gdLst/>
              <a:ahLst/>
              <a:cxnLst/>
              <a:rect l="0" t="0" r="0" b="0"/>
              <a:pathLst>
                <a:path w="45720" h="266701">
                  <a:moveTo>
                    <a:pt x="45719" y="0"/>
                  </a:moveTo>
                  <a:lnTo>
                    <a:pt x="41675" y="0"/>
                  </a:lnTo>
                  <a:lnTo>
                    <a:pt x="40484" y="847"/>
                  </a:lnTo>
                  <a:lnTo>
                    <a:pt x="39688" y="2258"/>
                  </a:lnTo>
                  <a:lnTo>
                    <a:pt x="39160" y="4047"/>
                  </a:lnTo>
                  <a:lnTo>
                    <a:pt x="26012" y="26492"/>
                  </a:lnTo>
                  <a:lnTo>
                    <a:pt x="19229" y="59036"/>
                  </a:lnTo>
                  <a:lnTo>
                    <a:pt x="15182" y="91907"/>
                  </a:lnTo>
                  <a:lnTo>
                    <a:pt x="10237" y="121118"/>
                  </a:lnTo>
                  <a:lnTo>
                    <a:pt x="8396" y="155361"/>
                  </a:lnTo>
                  <a:lnTo>
                    <a:pt x="7002" y="186486"/>
                  </a:lnTo>
                  <a:lnTo>
                    <a:pt x="1089" y="224028"/>
                  </a:lnTo>
                  <a:lnTo>
                    <a:pt x="28" y="261122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546"/>
            <p:cNvSpPr/>
            <p:nvPr/>
          </p:nvSpPr>
          <p:spPr>
            <a:xfrm>
              <a:off x="2247900" y="420643"/>
              <a:ext cx="265789" cy="242296"/>
            </a:xfrm>
            <a:custGeom>
              <a:avLst/>
              <a:gdLst/>
              <a:ahLst/>
              <a:cxnLst/>
              <a:rect l="0" t="0" r="0" b="0"/>
              <a:pathLst>
                <a:path w="265789" h="242296">
                  <a:moveTo>
                    <a:pt x="0" y="112757"/>
                  </a:moveTo>
                  <a:lnTo>
                    <a:pt x="15438" y="95060"/>
                  </a:lnTo>
                  <a:lnTo>
                    <a:pt x="34049" y="71792"/>
                  </a:lnTo>
                  <a:lnTo>
                    <a:pt x="68827" y="41607"/>
                  </a:lnTo>
                  <a:lnTo>
                    <a:pt x="87373" y="27234"/>
                  </a:lnTo>
                  <a:lnTo>
                    <a:pt x="120866" y="14364"/>
                  </a:lnTo>
                  <a:lnTo>
                    <a:pt x="152190" y="3668"/>
                  </a:lnTo>
                  <a:lnTo>
                    <a:pt x="175198" y="0"/>
                  </a:lnTo>
                  <a:lnTo>
                    <a:pt x="210117" y="4844"/>
                  </a:lnTo>
                  <a:lnTo>
                    <a:pt x="229425" y="12390"/>
                  </a:lnTo>
                  <a:lnTo>
                    <a:pt x="256314" y="34514"/>
                  </a:lnTo>
                  <a:lnTo>
                    <a:pt x="262084" y="46654"/>
                  </a:lnTo>
                  <a:lnTo>
                    <a:pt x="265788" y="79190"/>
                  </a:lnTo>
                  <a:lnTo>
                    <a:pt x="261777" y="96144"/>
                  </a:lnTo>
                  <a:lnTo>
                    <a:pt x="245406" y="131771"/>
                  </a:lnTo>
                  <a:lnTo>
                    <a:pt x="222761" y="157336"/>
                  </a:lnTo>
                  <a:lnTo>
                    <a:pt x="190005" y="183494"/>
                  </a:lnTo>
                  <a:lnTo>
                    <a:pt x="154058" y="207726"/>
                  </a:lnTo>
                  <a:lnTo>
                    <a:pt x="120600" y="229215"/>
                  </a:lnTo>
                  <a:lnTo>
                    <a:pt x="101558" y="239461"/>
                  </a:lnTo>
                  <a:lnTo>
                    <a:pt x="91439" y="2422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547"/>
            <p:cNvSpPr/>
            <p:nvPr/>
          </p:nvSpPr>
          <p:spPr>
            <a:xfrm>
              <a:off x="2575559" y="396238"/>
              <a:ext cx="129542" cy="388623"/>
            </a:xfrm>
            <a:custGeom>
              <a:avLst/>
              <a:gdLst/>
              <a:ahLst/>
              <a:cxnLst/>
              <a:rect l="0" t="0" r="0" b="0"/>
              <a:pathLst>
                <a:path w="129542" h="388623">
                  <a:moveTo>
                    <a:pt x="0" y="0"/>
                  </a:moveTo>
                  <a:lnTo>
                    <a:pt x="6560" y="0"/>
                  </a:lnTo>
                  <a:lnTo>
                    <a:pt x="6913" y="848"/>
                  </a:lnTo>
                  <a:lnTo>
                    <a:pt x="9739" y="10548"/>
                  </a:lnTo>
                  <a:lnTo>
                    <a:pt x="12795" y="19081"/>
                  </a:lnTo>
                  <a:lnTo>
                    <a:pt x="20263" y="54459"/>
                  </a:lnTo>
                  <a:lnTo>
                    <a:pt x="22346" y="88557"/>
                  </a:lnTo>
                  <a:lnTo>
                    <a:pt x="22707" y="121067"/>
                  </a:lnTo>
                  <a:lnTo>
                    <a:pt x="22814" y="156664"/>
                  </a:lnTo>
                  <a:lnTo>
                    <a:pt x="21994" y="183929"/>
                  </a:lnTo>
                  <a:lnTo>
                    <a:pt x="18806" y="210157"/>
                  </a:lnTo>
                  <a:lnTo>
                    <a:pt x="16825" y="235926"/>
                  </a:lnTo>
                  <a:lnTo>
                    <a:pt x="15709" y="271976"/>
                  </a:lnTo>
                  <a:lnTo>
                    <a:pt x="13121" y="301848"/>
                  </a:lnTo>
                  <a:lnTo>
                    <a:pt x="7942" y="339271"/>
                  </a:lnTo>
                  <a:lnTo>
                    <a:pt x="7683" y="346574"/>
                  </a:lnTo>
                  <a:lnTo>
                    <a:pt x="8468" y="330016"/>
                  </a:lnTo>
                  <a:lnTo>
                    <a:pt x="13651" y="299246"/>
                  </a:lnTo>
                  <a:lnTo>
                    <a:pt x="17027" y="267312"/>
                  </a:lnTo>
                  <a:lnTo>
                    <a:pt x="25647" y="234144"/>
                  </a:lnTo>
                  <a:lnTo>
                    <a:pt x="39686" y="197147"/>
                  </a:lnTo>
                  <a:lnTo>
                    <a:pt x="62358" y="166967"/>
                  </a:lnTo>
                  <a:lnTo>
                    <a:pt x="68073" y="163107"/>
                  </a:lnTo>
                  <a:lnTo>
                    <a:pt x="70782" y="162078"/>
                  </a:lnTo>
                  <a:lnTo>
                    <a:pt x="78308" y="163193"/>
                  </a:lnTo>
                  <a:lnTo>
                    <a:pt x="86450" y="166510"/>
                  </a:lnTo>
                  <a:lnTo>
                    <a:pt x="92892" y="170808"/>
                  </a:lnTo>
                  <a:lnTo>
                    <a:pt x="94948" y="173986"/>
                  </a:lnTo>
                  <a:lnTo>
                    <a:pt x="103935" y="207079"/>
                  </a:lnTo>
                  <a:lnTo>
                    <a:pt x="106138" y="238743"/>
                  </a:lnTo>
                  <a:lnTo>
                    <a:pt x="106519" y="269707"/>
                  </a:lnTo>
                  <a:lnTo>
                    <a:pt x="104375" y="303434"/>
                  </a:lnTo>
                  <a:lnTo>
                    <a:pt x="100109" y="341126"/>
                  </a:lnTo>
                  <a:lnTo>
                    <a:pt x="100115" y="371337"/>
                  </a:lnTo>
                  <a:lnTo>
                    <a:pt x="103198" y="380374"/>
                  </a:lnTo>
                  <a:lnTo>
                    <a:pt x="105204" y="383124"/>
                  </a:lnTo>
                  <a:lnTo>
                    <a:pt x="109693" y="386178"/>
                  </a:lnTo>
                  <a:lnTo>
                    <a:pt x="116980" y="387898"/>
                  </a:lnTo>
                  <a:lnTo>
                    <a:pt x="129541" y="3886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548"/>
            <p:cNvSpPr/>
            <p:nvPr/>
          </p:nvSpPr>
          <p:spPr>
            <a:xfrm>
              <a:off x="2789216" y="586738"/>
              <a:ext cx="121139" cy="175077"/>
            </a:xfrm>
            <a:custGeom>
              <a:avLst/>
              <a:gdLst/>
              <a:ahLst/>
              <a:cxnLst/>
              <a:rect l="0" t="0" r="0" b="0"/>
              <a:pathLst>
                <a:path w="121139" h="175077">
                  <a:moveTo>
                    <a:pt x="53043" y="15242"/>
                  </a:moveTo>
                  <a:lnTo>
                    <a:pt x="38955" y="15242"/>
                  </a:lnTo>
                  <a:lnTo>
                    <a:pt x="27298" y="25846"/>
                  </a:lnTo>
                  <a:lnTo>
                    <a:pt x="12373" y="51287"/>
                  </a:lnTo>
                  <a:lnTo>
                    <a:pt x="1957" y="82296"/>
                  </a:lnTo>
                  <a:lnTo>
                    <a:pt x="0" y="120341"/>
                  </a:lnTo>
                  <a:lnTo>
                    <a:pt x="637" y="143466"/>
                  </a:lnTo>
                  <a:lnTo>
                    <a:pt x="5813" y="160572"/>
                  </a:lnTo>
                  <a:lnTo>
                    <a:pt x="10320" y="168169"/>
                  </a:lnTo>
                  <a:lnTo>
                    <a:pt x="13555" y="170533"/>
                  </a:lnTo>
                  <a:lnTo>
                    <a:pt x="25350" y="173859"/>
                  </a:lnTo>
                  <a:lnTo>
                    <a:pt x="40041" y="175076"/>
                  </a:lnTo>
                  <a:lnTo>
                    <a:pt x="51919" y="171162"/>
                  </a:lnTo>
                  <a:lnTo>
                    <a:pt x="81108" y="146738"/>
                  </a:lnTo>
                  <a:lnTo>
                    <a:pt x="100482" y="120803"/>
                  </a:lnTo>
                  <a:lnTo>
                    <a:pt x="116101" y="83673"/>
                  </a:lnTo>
                  <a:lnTo>
                    <a:pt x="120895" y="47959"/>
                  </a:lnTo>
                  <a:lnTo>
                    <a:pt x="121138" y="42133"/>
                  </a:lnTo>
                  <a:lnTo>
                    <a:pt x="116893" y="31145"/>
                  </a:lnTo>
                  <a:lnTo>
                    <a:pt x="96393" y="5566"/>
                  </a:lnTo>
                  <a:lnTo>
                    <a:pt x="91219" y="2475"/>
                  </a:lnTo>
                  <a:lnTo>
                    <a:pt x="80997" y="490"/>
                  </a:lnTo>
                  <a:lnTo>
                    <a:pt x="5304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549"/>
            <p:cNvSpPr/>
            <p:nvPr/>
          </p:nvSpPr>
          <p:spPr>
            <a:xfrm>
              <a:off x="2987040" y="403859"/>
              <a:ext cx="15240" cy="346634"/>
            </a:xfrm>
            <a:custGeom>
              <a:avLst/>
              <a:gdLst/>
              <a:ahLst/>
              <a:cxnLst/>
              <a:rect l="0" t="0" r="0" b="0"/>
              <a:pathLst>
                <a:path w="15240" h="346634">
                  <a:moveTo>
                    <a:pt x="0" y="0"/>
                  </a:moveTo>
                  <a:lnTo>
                    <a:pt x="0" y="32564"/>
                  </a:lnTo>
                  <a:lnTo>
                    <a:pt x="5236" y="68302"/>
                  </a:lnTo>
                  <a:lnTo>
                    <a:pt x="6912" y="103022"/>
                  </a:lnTo>
                  <a:lnTo>
                    <a:pt x="6564" y="140968"/>
                  </a:lnTo>
                  <a:lnTo>
                    <a:pt x="3480" y="169332"/>
                  </a:lnTo>
                  <a:lnTo>
                    <a:pt x="1546" y="198873"/>
                  </a:lnTo>
                  <a:lnTo>
                    <a:pt x="686" y="228087"/>
                  </a:lnTo>
                  <a:lnTo>
                    <a:pt x="304" y="255184"/>
                  </a:lnTo>
                  <a:lnTo>
                    <a:pt x="90" y="290193"/>
                  </a:lnTo>
                  <a:lnTo>
                    <a:pt x="6043" y="326071"/>
                  </a:lnTo>
                  <a:lnTo>
                    <a:pt x="7764" y="335421"/>
                  </a:lnTo>
                  <a:lnTo>
                    <a:pt x="9410" y="337913"/>
                  </a:lnTo>
                  <a:lnTo>
                    <a:pt x="11352" y="339575"/>
                  </a:lnTo>
                  <a:lnTo>
                    <a:pt x="13512" y="343680"/>
                  </a:lnTo>
                  <a:lnTo>
                    <a:pt x="14088" y="345961"/>
                  </a:lnTo>
                  <a:lnTo>
                    <a:pt x="14471" y="346633"/>
                  </a:lnTo>
                  <a:lnTo>
                    <a:pt x="14727" y="346236"/>
                  </a:lnTo>
                  <a:lnTo>
                    <a:pt x="15239" y="3429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550"/>
            <p:cNvSpPr/>
            <p:nvPr/>
          </p:nvSpPr>
          <p:spPr>
            <a:xfrm>
              <a:off x="2926079" y="571500"/>
              <a:ext cx="190501" cy="83820"/>
            </a:xfrm>
            <a:custGeom>
              <a:avLst/>
              <a:gdLst/>
              <a:ahLst/>
              <a:cxnLst/>
              <a:rect l="0" t="0" r="0" b="0"/>
              <a:pathLst>
                <a:path w="190501" h="83820">
                  <a:moveTo>
                    <a:pt x="0" y="83819"/>
                  </a:moveTo>
                  <a:lnTo>
                    <a:pt x="0" y="79774"/>
                  </a:lnTo>
                  <a:lnTo>
                    <a:pt x="846" y="78582"/>
                  </a:lnTo>
                  <a:lnTo>
                    <a:pt x="2257" y="77787"/>
                  </a:lnTo>
                  <a:lnTo>
                    <a:pt x="4046" y="77259"/>
                  </a:lnTo>
                  <a:lnTo>
                    <a:pt x="40090" y="54270"/>
                  </a:lnTo>
                  <a:lnTo>
                    <a:pt x="76461" y="38555"/>
                  </a:lnTo>
                  <a:lnTo>
                    <a:pt x="109097" y="25459"/>
                  </a:lnTo>
                  <a:lnTo>
                    <a:pt x="146529" y="10164"/>
                  </a:lnTo>
                  <a:lnTo>
                    <a:pt x="162326" y="3388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551"/>
            <p:cNvSpPr/>
            <p:nvPr/>
          </p:nvSpPr>
          <p:spPr>
            <a:xfrm>
              <a:off x="3105541" y="579119"/>
              <a:ext cx="124243" cy="185897"/>
            </a:xfrm>
            <a:custGeom>
              <a:avLst/>
              <a:gdLst/>
              <a:ahLst/>
              <a:cxnLst/>
              <a:rect l="0" t="0" r="0" b="0"/>
              <a:pathLst>
                <a:path w="124243" h="185897">
                  <a:moveTo>
                    <a:pt x="94859" y="0"/>
                  </a:moveTo>
                  <a:lnTo>
                    <a:pt x="87928" y="6083"/>
                  </a:lnTo>
                  <a:lnTo>
                    <a:pt x="51506" y="29484"/>
                  </a:lnTo>
                  <a:lnTo>
                    <a:pt x="32170" y="49412"/>
                  </a:lnTo>
                  <a:lnTo>
                    <a:pt x="9483" y="87375"/>
                  </a:lnTo>
                  <a:lnTo>
                    <a:pt x="172" y="124792"/>
                  </a:lnTo>
                  <a:lnTo>
                    <a:pt x="0" y="138437"/>
                  </a:lnTo>
                  <a:lnTo>
                    <a:pt x="5376" y="172445"/>
                  </a:lnTo>
                  <a:lnTo>
                    <a:pt x="7262" y="175924"/>
                  </a:lnTo>
                  <a:lnTo>
                    <a:pt x="18009" y="184864"/>
                  </a:lnTo>
                  <a:lnTo>
                    <a:pt x="22459" y="185896"/>
                  </a:lnTo>
                  <a:lnTo>
                    <a:pt x="31919" y="184785"/>
                  </a:lnTo>
                  <a:lnTo>
                    <a:pt x="52635" y="176326"/>
                  </a:lnTo>
                  <a:lnTo>
                    <a:pt x="89082" y="149507"/>
                  </a:lnTo>
                  <a:lnTo>
                    <a:pt x="103966" y="133668"/>
                  </a:lnTo>
                  <a:lnTo>
                    <a:pt x="119784" y="102645"/>
                  </a:lnTo>
                  <a:lnTo>
                    <a:pt x="124242" y="76250"/>
                  </a:lnTo>
                  <a:lnTo>
                    <a:pt x="124167" y="58341"/>
                  </a:lnTo>
                  <a:lnTo>
                    <a:pt x="119159" y="39017"/>
                  </a:lnTo>
                  <a:lnTo>
                    <a:pt x="109880" y="24045"/>
                  </a:lnTo>
                  <a:lnTo>
                    <a:pt x="104075" y="18306"/>
                  </a:lnTo>
                  <a:lnTo>
                    <a:pt x="95850" y="12934"/>
                  </a:lnTo>
                  <a:lnTo>
                    <a:pt x="92133" y="12009"/>
                  </a:lnTo>
                  <a:lnTo>
                    <a:pt x="88807" y="12240"/>
                  </a:lnTo>
                  <a:lnTo>
                    <a:pt x="71999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SMARTInkShape-Group57"/>
          <p:cNvGrpSpPr/>
          <p:nvPr/>
        </p:nvGrpSpPr>
        <p:grpSpPr>
          <a:xfrm>
            <a:off x="1950720" y="1548500"/>
            <a:ext cx="394206" cy="859421"/>
            <a:chOff x="1950720" y="1548500"/>
            <a:chExt cx="394206" cy="859421"/>
          </a:xfrm>
        </p:grpSpPr>
        <p:sp>
          <p:nvSpPr>
            <p:cNvPr id="66" name="SMARTInkShape-552"/>
            <p:cNvSpPr/>
            <p:nvPr/>
          </p:nvSpPr>
          <p:spPr>
            <a:xfrm>
              <a:off x="1950720" y="1548500"/>
              <a:ext cx="394206" cy="447941"/>
            </a:xfrm>
            <a:custGeom>
              <a:avLst/>
              <a:gdLst/>
              <a:ahLst/>
              <a:cxnLst/>
              <a:rect l="0" t="0" r="0" b="0"/>
              <a:pathLst>
                <a:path w="394206" h="447941">
                  <a:moveTo>
                    <a:pt x="0" y="166000"/>
                  </a:moveTo>
                  <a:lnTo>
                    <a:pt x="4045" y="161954"/>
                  </a:lnTo>
                  <a:lnTo>
                    <a:pt x="6031" y="157710"/>
                  </a:lnTo>
                  <a:lnTo>
                    <a:pt x="14340" y="133424"/>
                  </a:lnTo>
                  <a:lnTo>
                    <a:pt x="36110" y="97144"/>
                  </a:lnTo>
                  <a:lnTo>
                    <a:pt x="62918" y="67732"/>
                  </a:lnTo>
                  <a:lnTo>
                    <a:pt x="99948" y="44738"/>
                  </a:lnTo>
                  <a:lnTo>
                    <a:pt x="129803" y="29034"/>
                  </a:lnTo>
                  <a:lnTo>
                    <a:pt x="164613" y="15915"/>
                  </a:lnTo>
                  <a:lnTo>
                    <a:pt x="191694" y="9549"/>
                  </a:lnTo>
                  <a:lnTo>
                    <a:pt x="217842" y="3897"/>
                  </a:lnTo>
                  <a:lnTo>
                    <a:pt x="252317" y="0"/>
                  </a:lnTo>
                  <a:lnTo>
                    <a:pt x="283981" y="2891"/>
                  </a:lnTo>
                  <a:lnTo>
                    <a:pt x="314812" y="13155"/>
                  </a:lnTo>
                  <a:lnTo>
                    <a:pt x="349487" y="32640"/>
                  </a:lnTo>
                  <a:lnTo>
                    <a:pt x="371380" y="52826"/>
                  </a:lnTo>
                  <a:lnTo>
                    <a:pt x="383982" y="76587"/>
                  </a:lnTo>
                  <a:lnTo>
                    <a:pt x="392231" y="109685"/>
                  </a:lnTo>
                  <a:lnTo>
                    <a:pt x="394205" y="146303"/>
                  </a:lnTo>
                  <a:lnTo>
                    <a:pt x="388111" y="183964"/>
                  </a:lnTo>
                  <a:lnTo>
                    <a:pt x="370124" y="221934"/>
                  </a:lnTo>
                  <a:lnTo>
                    <a:pt x="343722" y="259996"/>
                  </a:lnTo>
                  <a:lnTo>
                    <a:pt x="314451" y="298084"/>
                  </a:lnTo>
                  <a:lnTo>
                    <a:pt x="284329" y="336181"/>
                  </a:lnTo>
                  <a:lnTo>
                    <a:pt x="253955" y="373433"/>
                  </a:lnTo>
                  <a:lnTo>
                    <a:pt x="224353" y="405450"/>
                  </a:lnTo>
                  <a:lnTo>
                    <a:pt x="187369" y="439271"/>
                  </a:lnTo>
                  <a:lnTo>
                    <a:pt x="175259" y="447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553"/>
            <p:cNvSpPr/>
            <p:nvPr/>
          </p:nvSpPr>
          <p:spPr>
            <a:xfrm>
              <a:off x="2034854" y="1691640"/>
              <a:ext cx="30167" cy="716281"/>
            </a:xfrm>
            <a:custGeom>
              <a:avLst/>
              <a:gdLst/>
              <a:ahLst/>
              <a:cxnLst/>
              <a:rect l="0" t="0" r="0" b="0"/>
              <a:pathLst>
                <a:path w="30167" h="716281">
                  <a:moveTo>
                    <a:pt x="30166" y="0"/>
                  </a:moveTo>
                  <a:lnTo>
                    <a:pt x="30166" y="4045"/>
                  </a:lnTo>
                  <a:lnTo>
                    <a:pt x="22405" y="40335"/>
                  </a:lnTo>
                  <a:lnTo>
                    <a:pt x="16654" y="77143"/>
                  </a:lnTo>
                  <a:lnTo>
                    <a:pt x="15437" y="109217"/>
                  </a:lnTo>
                  <a:lnTo>
                    <a:pt x="12819" y="145531"/>
                  </a:lnTo>
                  <a:lnTo>
                    <a:pt x="10603" y="172207"/>
                  </a:lnTo>
                  <a:lnTo>
                    <a:pt x="12440" y="203818"/>
                  </a:lnTo>
                  <a:lnTo>
                    <a:pt x="13821" y="235366"/>
                  </a:lnTo>
                  <a:lnTo>
                    <a:pt x="13588" y="267167"/>
                  </a:lnTo>
                  <a:lnTo>
                    <a:pt x="10662" y="301056"/>
                  </a:lnTo>
                  <a:lnTo>
                    <a:pt x="8797" y="335874"/>
                  </a:lnTo>
                  <a:lnTo>
                    <a:pt x="7968" y="371950"/>
                  </a:lnTo>
                  <a:lnTo>
                    <a:pt x="7747" y="391053"/>
                  </a:lnTo>
                  <a:lnTo>
                    <a:pt x="7600" y="410562"/>
                  </a:lnTo>
                  <a:lnTo>
                    <a:pt x="7436" y="448043"/>
                  </a:lnTo>
                  <a:lnTo>
                    <a:pt x="7364" y="483610"/>
                  </a:lnTo>
                  <a:lnTo>
                    <a:pt x="7332" y="516351"/>
                  </a:lnTo>
                  <a:lnTo>
                    <a:pt x="5059" y="550093"/>
                  </a:lnTo>
                  <a:lnTo>
                    <a:pt x="2074" y="583152"/>
                  </a:lnTo>
                  <a:lnTo>
                    <a:pt x="747" y="611956"/>
                  </a:lnTo>
                  <a:lnTo>
                    <a:pt x="0" y="647928"/>
                  </a:lnTo>
                  <a:lnTo>
                    <a:pt x="594" y="683493"/>
                  </a:lnTo>
                  <a:lnTo>
                    <a:pt x="7305" y="7162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SMARTInkShape-554"/>
          <p:cNvSpPr/>
          <p:nvPr/>
        </p:nvSpPr>
        <p:spPr>
          <a:xfrm>
            <a:off x="2194559" y="2278379"/>
            <a:ext cx="137162" cy="220838"/>
          </a:xfrm>
          <a:custGeom>
            <a:avLst/>
            <a:gdLst/>
            <a:ahLst/>
            <a:cxnLst/>
            <a:rect l="0" t="0" r="0" b="0"/>
            <a:pathLst>
              <a:path w="137162" h="220838">
                <a:moveTo>
                  <a:pt x="0" y="83821"/>
                </a:moveTo>
                <a:lnTo>
                  <a:pt x="847" y="111159"/>
                </a:lnTo>
                <a:lnTo>
                  <a:pt x="6561" y="145370"/>
                </a:lnTo>
                <a:lnTo>
                  <a:pt x="14088" y="179946"/>
                </a:lnTo>
                <a:lnTo>
                  <a:pt x="15860" y="199736"/>
                </a:lnTo>
                <a:lnTo>
                  <a:pt x="22832" y="220837"/>
                </a:lnTo>
                <a:lnTo>
                  <a:pt x="22012" y="201045"/>
                </a:lnTo>
                <a:lnTo>
                  <a:pt x="16300" y="167022"/>
                </a:lnTo>
                <a:lnTo>
                  <a:pt x="21533" y="132648"/>
                </a:lnTo>
                <a:lnTo>
                  <a:pt x="29135" y="98299"/>
                </a:lnTo>
                <a:lnTo>
                  <a:pt x="38172" y="75975"/>
                </a:lnTo>
                <a:lnTo>
                  <a:pt x="55273" y="52391"/>
                </a:lnTo>
                <a:lnTo>
                  <a:pt x="69153" y="40077"/>
                </a:lnTo>
                <a:lnTo>
                  <a:pt x="105142" y="17003"/>
                </a:lnTo>
                <a:lnTo>
                  <a:pt x="137161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SMARTInkShape-Group59"/>
          <p:cNvGrpSpPr/>
          <p:nvPr/>
        </p:nvGrpSpPr>
        <p:grpSpPr>
          <a:xfrm>
            <a:off x="2598419" y="1203973"/>
            <a:ext cx="3086101" cy="1036307"/>
            <a:chOff x="2598419" y="1203973"/>
            <a:chExt cx="3086101" cy="1036307"/>
          </a:xfrm>
        </p:grpSpPr>
        <p:sp>
          <p:nvSpPr>
            <p:cNvPr id="70" name="SMARTInkShape-555"/>
            <p:cNvSpPr/>
            <p:nvPr/>
          </p:nvSpPr>
          <p:spPr>
            <a:xfrm>
              <a:off x="5433060" y="2156459"/>
              <a:ext cx="7621" cy="83821"/>
            </a:xfrm>
            <a:custGeom>
              <a:avLst/>
              <a:gdLst/>
              <a:ahLst/>
              <a:cxnLst/>
              <a:rect l="0" t="0" r="0" b="0"/>
              <a:pathLst>
                <a:path w="7621" h="83821">
                  <a:moveTo>
                    <a:pt x="7620" y="0"/>
                  </a:moveTo>
                  <a:lnTo>
                    <a:pt x="7620" y="4046"/>
                  </a:lnTo>
                  <a:lnTo>
                    <a:pt x="6773" y="5237"/>
                  </a:lnTo>
                  <a:lnTo>
                    <a:pt x="5362" y="6032"/>
                  </a:lnTo>
                  <a:lnTo>
                    <a:pt x="3574" y="6561"/>
                  </a:lnTo>
                  <a:lnTo>
                    <a:pt x="2383" y="8608"/>
                  </a:lnTo>
                  <a:lnTo>
                    <a:pt x="209" y="27470"/>
                  </a:lnTo>
                  <a:lnTo>
                    <a:pt x="2" y="63181"/>
                  </a:lnTo>
                  <a:lnTo>
                    <a:pt x="0" y="838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556"/>
            <p:cNvSpPr/>
            <p:nvPr/>
          </p:nvSpPr>
          <p:spPr>
            <a:xfrm>
              <a:off x="5600700" y="2004059"/>
              <a:ext cx="83820" cy="129428"/>
            </a:xfrm>
            <a:custGeom>
              <a:avLst/>
              <a:gdLst/>
              <a:ahLst/>
              <a:cxnLst/>
              <a:rect l="0" t="0" r="0" b="0"/>
              <a:pathLst>
                <a:path w="83820" h="129428">
                  <a:moveTo>
                    <a:pt x="15239" y="22861"/>
                  </a:moveTo>
                  <a:lnTo>
                    <a:pt x="3888" y="34212"/>
                  </a:lnTo>
                  <a:lnTo>
                    <a:pt x="1727" y="38630"/>
                  </a:lnTo>
                  <a:lnTo>
                    <a:pt x="101" y="62472"/>
                  </a:lnTo>
                  <a:lnTo>
                    <a:pt x="2" y="100201"/>
                  </a:lnTo>
                  <a:lnTo>
                    <a:pt x="0" y="129427"/>
                  </a:lnTo>
                  <a:lnTo>
                    <a:pt x="0" y="95987"/>
                  </a:lnTo>
                  <a:lnTo>
                    <a:pt x="846" y="81969"/>
                  </a:lnTo>
                  <a:lnTo>
                    <a:pt x="6083" y="72077"/>
                  </a:lnTo>
                  <a:lnTo>
                    <a:pt x="17912" y="54501"/>
                  </a:lnTo>
                  <a:lnTo>
                    <a:pt x="21394" y="44277"/>
                  </a:lnTo>
                  <a:lnTo>
                    <a:pt x="26723" y="38588"/>
                  </a:lnTo>
                  <a:lnTo>
                    <a:pt x="62376" y="12709"/>
                  </a:lnTo>
                  <a:lnTo>
                    <a:pt x="68080" y="9882"/>
                  </a:lnTo>
                  <a:lnTo>
                    <a:pt x="73438" y="7779"/>
                  </a:lnTo>
                  <a:lnTo>
                    <a:pt x="83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557"/>
            <p:cNvSpPr/>
            <p:nvPr/>
          </p:nvSpPr>
          <p:spPr>
            <a:xfrm>
              <a:off x="5463539" y="2095500"/>
              <a:ext cx="38101" cy="30480"/>
            </a:xfrm>
            <a:custGeom>
              <a:avLst/>
              <a:gdLst/>
              <a:ahLst/>
              <a:cxnLst/>
              <a:rect l="0" t="0" r="0" b="0"/>
              <a:pathLst>
                <a:path w="38101" h="30480">
                  <a:moveTo>
                    <a:pt x="0" y="30479"/>
                  </a:moveTo>
                  <a:lnTo>
                    <a:pt x="0" y="26434"/>
                  </a:lnTo>
                  <a:lnTo>
                    <a:pt x="847" y="25243"/>
                  </a:lnTo>
                  <a:lnTo>
                    <a:pt x="2258" y="24448"/>
                  </a:lnTo>
                  <a:lnTo>
                    <a:pt x="4045" y="23919"/>
                  </a:lnTo>
                  <a:lnTo>
                    <a:pt x="15438" y="14710"/>
                  </a:lnTo>
                  <a:lnTo>
                    <a:pt x="27966" y="3316"/>
                  </a:lnTo>
                  <a:lnTo>
                    <a:pt x="381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558"/>
            <p:cNvSpPr/>
            <p:nvPr/>
          </p:nvSpPr>
          <p:spPr>
            <a:xfrm>
              <a:off x="5425439" y="1965959"/>
              <a:ext cx="129542" cy="213189"/>
            </a:xfrm>
            <a:custGeom>
              <a:avLst/>
              <a:gdLst/>
              <a:ahLst/>
              <a:cxnLst/>
              <a:rect l="0" t="0" r="0" b="0"/>
              <a:pathLst>
                <a:path w="129542" h="213189">
                  <a:moveTo>
                    <a:pt x="22861" y="83820"/>
                  </a:moveTo>
                  <a:lnTo>
                    <a:pt x="22861" y="87866"/>
                  </a:lnTo>
                  <a:lnTo>
                    <a:pt x="15946" y="117226"/>
                  </a:lnTo>
                  <a:lnTo>
                    <a:pt x="15302" y="152591"/>
                  </a:lnTo>
                  <a:lnTo>
                    <a:pt x="14412" y="169484"/>
                  </a:lnTo>
                  <a:lnTo>
                    <a:pt x="5835" y="203442"/>
                  </a:lnTo>
                  <a:lnTo>
                    <a:pt x="101" y="213188"/>
                  </a:lnTo>
                  <a:lnTo>
                    <a:pt x="2" y="176120"/>
                  </a:lnTo>
                  <a:lnTo>
                    <a:pt x="1" y="143890"/>
                  </a:lnTo>
                  <a:lnTo>
                    <a:pt x="0" y="110609"/>
                  </a:lnTo>
                  <a:lnTo>
                    <a:pt x="0" y="74666"/>
                  </a:lnTo>
                  <a:lnTo>
                    <a:pt x="0" y="61763"/>
                  </a:lnTo>
                  <a:lnTo>
                    <a:pt x="7307" y="53675"/>
                  </a:lnTo>
                  <a:lnTo>
                    <a:pt x="25836" y="52513"/>
                  </a:lnTo>
                  <a:lnTo>
                    <a:pt x="39942" y="47313"/>
                  </a:lnTo>
                  <a:lnTo>
                    <a:pt x="48233" y="45582"/>
                  </a:lnTo>
                  <a:lnTo>
                    <a:pt x="81626" y="27836"/>
                  </a:lnTo>
                  <a:lnTo>
                    <a:pt x="115903" y="7616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559"/>
            <p:cNvSpPr/>
            <p:nvPr/>
          </p:nvSpPr>
          <p:spPr>
            <a:xfrm>
              <a:off x="5318760" y="1516617"/>
              <a:ext cx="307647" cy="380763"/>
            </a:xfrm>
            <a:custGeom>
              <a:avLst/>
              <a:gdLst/>
              <a:ahLst/>
              <a:cxnLst/>
              <a:rect l="0" t="0" r="0" b="0"/>
              <a:pathLst>
                <a:path w="307647" h="380763">
                  <a:moveTo>
                    <a:pt x="0" y="144542"/>
                  </a:moveTo>
                  <a:lnTo>
                    <a:pt x="0" y="140497"/>
                  </a:lnTo>
                  <a:lnTo>
                    <a:pt x="2257" y="136254"/>
                  </a:lnTo>
                  <a:lnTo>
                    <a:pt x="10606" y="122585"/>
                  </a:lnTo>
                  <a:lnTo>
                    <a:pt x="25176" y="90318"/>
                  </a:lnTo>
                  <a:lnTo>
                    <a:pt x="34896" y="76416"/>
                  </a:lnTo>
                  <a:lnTo>
                    <a:pt x="69161" y="48417"/>
                  </a:lnTo>
                  <a:lnTo>
                    <a:pt x="100021" y="28627"/>
                  </a:lnTo>
                  <a:lnTo>
                    <a:pt x="135594" y="13429"/>
                  </a:lnTo>
                  <a:lnTo>
                    <a:pt x="151703" y="5836"/>
                  </a:lnTo>
                  <a:lnTo>
                    <a:pt x="185000" y="962"/>
                  </a:lnTo>
                  <a:lnTo>
                    <a:pt x="219893" y="0"/>
                  </a:lnTo>
                  <a:lnTo>
                    <a:pt x="243517" y="3878"/>
                  </a:lnTo>
                  <a:lnTo>
                    <a:pt x="273409" y="18857"/>
                  </a:lnTo>
                  <a:lnTo>
                    <a:pt x="290230" y="33172"/>
                  </a:lnTo>
                  <a:lnTo>
                    <a:pt x="300953" y="48985"/>
                  </a:lnTo>
                  <a:lnTo>
                    <a:pt x="306759" y="62279"/>
                  </a:lnTo>
                  <a:lnTo>
                    <a:pt x="307646" y="76654"/>
                  </a:lnTo>
                  <a:lnTo>
                    <a:pt x="301317" y="110624"/>
                  </a:lnTo>
                  <a:lnTo>
                    <a:pt x="290315" y="139949"/>
                  </a:lnTo>
                  <a:lnTo>
                    <a:pt x="272285" y="170087"/>
                  </a:lnTo>
                  <a:lnTo>
                    <a:pt x="250857" y="200465"/>
                  </a:lnTo>
                  <a:lnTo>
                    <a:pt x="224376" y="230915"/>
                  </a:lnTo>
                  <a:lnTo>
                    <a:pt x="195081" y="257341"/>
                  </a:lnTo>
                  <a:lnTo>
                    <a:pt x="164952" y="285303"/>
                  </a:lnTo>
                  <a:lnTo>
                    <a:pt x="134576" y="310991"/>
                  </a:lnTo>
                  <a:lnTo>
                    <a:pt x="99208" y="337190"/>
                  </a:lnTo>
                  <a:lnTo>
                    <a:pt x="65003" y="361431"/>
                  </a:lnTo>
                  <a:lnTo>
                    <a:pt x="38100" y="380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560"/>
            <p:cNvSpPr/>
            <p:nvPr/>
          </p:nvSpPr>
          <p:spPr>
            <a:xfrm>
              <a:off x="5288280" y="1661159"/>
              <a:ext cx="121921" cy="419101"/>
            </a:xfrm>
            <a:custGeom>
              <a:avLst/>
              <a:gdLst/>
              <a:ahLst/>
              <a:cxnLst/>
              <a:rect l="0" t="0" r="0" b="0"/>
              <a:pathLst>
                <a:path w="121921" h="419101">
                  <a:moveTo>
                    <a:pt x="121920" y="0"/>
                  </a:moveTo>
                  <a:lnTo>
                    <a:pt x="111314" y="10606"/>
                  </a:lnTo>
                  <a:lnTo>
                    <a:pt x="108739" y="17697"/>
                  </a:lnTo>
                  <a:lnTo>
                    <a:pt x="100867" y="47894"/>
                  </a:lnTo>
                  <a:lnTo>
                    <a:pt x="91295" y="84752"/>
                  </a:lnTo>
                  <a:lnTo>
                    <a:pt x="81519" y="116834"/>
                  </a:lnTo>
                  <a:lnTo>
                    <a:pt x="67898" y="153151"/>
                  </a:lnTo>
                  <a:lnTo>
                    <a:pt x="58964" y="178981"/>
                  </a:lnTo>
                  <a:lnTo>
                    <a:pt x="52170" y="207394"/>
                  </a:lnTo>
                  <a:lnTo>
                    <a:pt x="46328" y="234698"/>
                  </a:lnTo>
                  <a:lnTo>
                    <a:pt x="36022" y="271612"/>
                  </a:lnTo>
                  <a:lnTo>
                    <a:pt x="24501" y="306256"/>
                  </a:lnTo>
                  <a:lnTo>
                    <a:pt x="15726" y="338816"/>
                  </a:lnTo>
                  <a:lnTo>
                    <a:pt x="3451" y="375226"/>
                  </a:lnTo>
                  <a:lnTo>
                    <a:pt x="135" y="413201"/>
                  </a:lnTo>
                  <a:lnTo>
                    <a:pt x="0" y="419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561"/>
            <p:cNvSpPr/>
            <p:nvPr/>
          </p:nvSpPr>
          <p:spPr>
            <a:xfrm>
              <a:off x="5029200" y="1531620"/>
              <a:ext cx="235763" cy="251460"/>
            </a:xfrm>
            <a:custGeom>
              <a:avLst/>
              <a:gdLst/>
              <a:ahLst/>
              <a:cxnLst/>
              <a:rect l="0" t="0" r="0" b="0"/>
              <a:pathLst>
                <a:path w="235763" h="251460">
                  <a:moveTo>
                    <a:pt x="76200" y="0"/>
                  </a:moveTo>
                  <a:lnTo>
                    <a:pt x="80245" y="0"/>
                  </a:lnTo>
                  <a:lnTo>
                    <a:pt x="81436" y="846"/>
                  </a:lnTo>
                  <a:lnTo>
                    <a:pt x="82231" y="2257"/>
                  </a:lnTo>
                  <a:lnTo>
                    <a:pt x="82760" y="4045"/>
                  </a:lnTo>
                  <a:lnTo>
                    <a:pt x="91969" y="15438"/>
                  </a:lnTo>
                  <a:lnTo>
                    <a:pt x="97602" y="20408"/>
                  </a:lnTo>
                  <a:lnTo>
                    <a:pt x="134761" y="44688"/>
                  </a:lnTo>
                  <a:lnTo>
                    <a:pt x="171673" y="63186"/>
                  </a:lnTo>
                  <a:lnTo>
                    <a:pt x="207372" y="81261"/>
                  </a:lnTo>
                  <a:lnTo>
                    <a:pt x="228398" y="96801"/>
                  </a:lnTo>
                  <a:lnTo>
                    <a:pt x="231005" y="97554"/>
                  </a:lnTo>
                  <a:lnTo>
                    <a:pt x="232743" y="98902"/>
                  </a:lnTo>
                  <a:lnTo>
                    <a:pt x="235762" y="105488"/>
                  </a:lnTo>
                  <a:lnTo>
                    <a:pt x="232039" y="110372"/>
                  </a:lnTo>
                  <a:lnTo>
                    <a:pt x="225573" y="117181"/>
                  </a:lnTo>
                  <a:lnTo>
                    <a:pt x="218506" y="119813"/>
                  </a:lnTo>
                  <a:lnTo>
                    <a:pt x="210567" y="121830"/>
                  </a:lnTo>
                  <a:lnTo>
                    <a:pt x="181920" y="133988"/>
                  </a:lnTo>
                  <a:lnTo>
                    <a:pt x="164721" y="137913"/>
                  </a:lnTo>
                  <a:lnTo>
                    <a:pt x="129156" y="154203"/>
                  </a:lnTo>
                  <a:lnTo>
                    <a:pt x="93746" y="170191"/>
                  </a:lnTo>
                  <a:lnTo>
                    <a:pt x="63673" y="184638"/>
                  </a:lnTo>
                  <a:lnTo>
                    <a:pt x="52852" y="193821"/>
                  </a:lnTo>
                  <a:lnTo>
                    <a:pt x="36749" y="211256"/>
                  </a:lnTo>
                  <a:lnTo>
                    <a:pt x="28186" y="218351"/>
                  </a:lnTo>
                  <a:lnTo>
                    <a:pt x="0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562"/>
            <p:cNvSpPr/>
            <p:nvPr/>
          </p:nvSpPr>
          <p:spPr>
            <a:xfrm>
              <a:off x="2598419" y="1203973"/>
              <a:ext cx="2545082" cy="480048"/>
            </a:xfrm>
            <a:custGeom>
              <a:avLst/>
              <a:gdLst/>
              <a:ahLst/>
              <a:cxnLst/>
              <a:rect l="0" t="0" r="0" b="0"/>
              <a:pathLst>
                <a:path w="2545082" h="480048">
                  <a:moveTo>
                    <a:pt x="0" y="388606"/>
                  </a:moveTo>
                  <a:lnTo>
                    <a:pt x="0" y="384561"/>
                  </a:lnTo>
                  <a:lnTo>
                    <a:pt x="4045" y="373955"/>
                  </a:lnTo>
                  <a:lnTo>
                    <a:pt x="31208" y="336308"/>
                  </a:lnTo>
                  <a:lnTo>
                    <a:pt x="66083" y="299767"/>
                  </a:lnTo>
                  <a:lnTo>
                    <a:pt x="99735" y="274315"/>
                  </a:lnTo>
                  <a:lnTo>
                    <a:pt x="129674" y="249943"/>
                  </a:lnTo>
                  <a:lnTo>
                    <a:pt x="166130" y="221516"/>
                  </a:lnTo>
                  <a:lnTo>
                    <a:pt x="195886" y="204102"/>
                  </a:lnTo>
                  <a:lnTo>
                    <a:pt x="226151" y="188218"/>
                  </a:lnTo>
                  <a:lnTo>
                    <a:pt x="257414" y="172787"/>
                  </a:lnTo>
                  <a:lnTo>
                    <a:pt x="292265" y="157490"/>
                  </a:lnTo>
                  <a:lnTo>
                    <a:pt x="325263" y="142234"/>
                  </a:lnTo>
                  <a:lnTo>
                    <a:pt x="361475" y="126989"/>
                  </a:lnTo>
                  <a:lnTo>
                    <a:pt x="398169" y="112594"/>
                  </a:lnTo>
                  <a:lnTo>
                    <a:pt x="431714" y="101744"/>
                  </a:lnTo>
                  <a:lnTo>
                    <a:pt x="468088" y="89027"/>
                  </a:lnTo>
                  <a:lnTo>
                    <a:pt x="505676" y="78674"/>
                  </a:lnTo>
                  <a:lnTo>
                    <a:pt x="530956" y="69954"/>
                  </a:lnTo>
                  <a:lnTo>
                    <a:pt x="558561" y="62692"/>
                  </a:lnTo>
                  <a:lnTo>
                    <a:pt x="586916" y="56642"/>
                  </a:lnTo>
                  <a:lnTo>
                    <a:pt x="613629" y="51131"/>
                  </a:lnTo>
                  <a:lnTo>
                    <a:pt x="639613" y="45860"/>
                  </a:lnTo>
                  <a:lnTo>
                    <a:pt x="665273" y="40695"/>
                  </a:lnTo>
                  <a:lnTo>
                    <a:pt x="690788" y="35577"/>
                  </a:lnTo>
                  <a:lnTo>
                    <a:pt x="718497" y="30480"/>
                  </a:lnTo>
                  <a:lnTo>
                    <a:pt x="746899" y="25392"/>
                  </a:lnTo>
                  <a:lnTo>
                    <a:pt x="773633" y="20309"/>
                  </a:lnTo>
                  <a:lnTo>
                    <a:pt x="799626" y="17485"/>
                  </a:lnTo>
                  <a:lnTo>
                    <a:pt x="826136" y="15384"/>
                  </a:lnTo>
                  <a:lnTo>
                    <a:pt x="854852" y="11627"/>
                  </a:lnTo>
                  <a:lnTo>
                    <a:pt x="882290" y="9394"/>
                  </a:lnTo>
                  <a:lnTo>
                    <a:pt x="909442" y="7554"/>
                  </a:lnTo>
                  <a:lnTo>
                    <a:pt x="938444" y="3914"/>
                  </a:lnTo>
                  <a:lnTo>
                    <a:pt x="968266" y="1732"/>
                  </a:lnTo>
                  <a:lnTo>
                    <a:pt x="998454" y="762"/>
                  </a:lnTo>
                  <a:lnTo>
                    <a:pt x="1028804" y="331"/>
                  </a:lnTo>
                  <a:lnTo>
                    <a:pt x="1056969" y="140"/>
                  </a:lnTo>
                  <a:lnTo>
                    <a:pt x="1084444" y="55"/>
                  </a:lnTo>
                  <a:lnTo>
                    <a:pt x="1113589" y="17"/>
                  </a:lnTo>
                  <a:lnTo>
                    <a:pt x="1141217" y="0"/>
                  </a:lnTo>
                  <a:lnTo>
                    <a:pt x="1168454" y="839"/>
                  </a:lnTo>
                  <a:lnTo>
                    <a:pt x="1197493" y="4034"/>
                  </a:lnTo>
                  <a:lnTo>
                    <a:pt x="1227333" y="6019"/>
                  </a:lnTo>
                  <a:lnTo>
                    <a:pt x="1257528" y="7748"/>
                  </a:lnTo>
                  <a:lnTo>
                    <a:pt x="1287882" y="11338"/>
                  </a:lnTo>
                  <a:lnTo>
                    <a:pt x="1316047" y="13498"/>
                  </a:lnTo>
                  <a:lnTo>
                    <a:pt x="1343524" y="15305"/>
                  </a:lnTo>
                  <a:lnTo>
                    <a:pt x="1372668" y="18930"/>
                  </a:lnTo>
                  <a:lnTo>
                    <a:pt x="1402555" y="23364"/>
                  </a:lnTo>
                  <a:lnTo>
                    <a:pt x="1431925" y="28156"/>
                  </a:lnTo>
                  <a:lnTo>
                    <a:pt x="1459089" y="33109"/>
                  </a:lnTo>
                  <a:lnTo>
                    <a:pt x="1487531" y="38132"/>
                  </a:lnTo>
                  <a:lnTo>
                    <a:pt x="1516258" y="44033"/>
                  </a:lnTo>
                  <a:lnTo>
                    <a:pt x="1543137" y="52301"/>
                  </a:lnTo>
                  <a:lnTo>
                    <a:pt x="1571452" y="59362"/>
                  </a:lnTo>
                  <a:lnTo>
                    <a:pt x="1600123" y="66169"/>
                  </a:lnTo>
                  <a:lnTo>
                    <a:pt x="1626978" y="74839"/>
                  </a:lnTo>
                  <a:lnTo>
                    <a:pt x="1653024" y="82079"/>
                  </a:lnTo>
                  <a:lnTo>
                    <a:pt x="1679557" y="88965"/>
                  </a:lnTo>
                  <a:lnTo>
                    <a:pt x="1708284" y="97670"/>
                  </a:lnTo>
                  <a:lnTo>
                    <a:pt x="1735726" y="107184"/>
                  </a:lnTo>
                  <a:lnTo>
                    <a:pt x="1762034" y="117056"/>
                  </a:lnTo>
                  <a:lnTo>
                    <a:pt x="1787838" y="127089"/>
                  </a:lnTo>
                  <a:lnTo>
                    <a:pt x="1813417" y="137192"/>
                  </a:lnTo>
                  <a:lnTo>
                    <a:pt x="1838897" y="147327"/>
                  </a:lnTo>
                  <a:lnTo>
                    <a:pt x="1864332" y="157476"/>
                  </a:lnTo>
                  <a:lnTo>
                    <a:pt x="1889748" y="167631"/>
                  </a:lnTo>
                  <a:lnTo>
                    <a:pt x="1915155" y="177788"/>
                  </a:lnTo>
                  <a:lnTo>
                    <a:pt x="1940558" y="187947"/>
                  </a:lnTo>
                  <a:lnTo>
                    <a:pt x="1965959" y="195849"/>
                  </a:lnTo>
                  <a:lnTo>
                    <a:pt x="1991360" y="203876"/>
                  </a:lnTo>
                  <a:lnTo>
                    <a:pt x="2016760" y="215911"/>
                  </a:lnTo>
                  <a:lnTo>
                    <a:pt x="2042161" y="227468"/>
                  </a:lnTo>
                  <a:lnTo>
                    <a:pt x="2080261" y="243495"/>
                  </a:lnTo>
                  <a:lnTo>
                    <a:pt x="2118361" y="258968"/>
                  </a:lnTo>
                  <a:lnTo>
                    <a:pt x="2156461" y="274277"/>
                  </a:lnTo>
                  <a:lnTo>
                    <a:pt x="2194561" y="289538"/>
                  </a:lnTo>
                  <a:lnTo>
                    <a:pt x="2232661" y="307042"/>
                  </a:lnTo>
                  <a:lnTo>
                    <a:pt x="2268503" y="326057"/>
                  </a:lnTo>
                  <a:lnTo>
                    <a:pt x="2300571" y="342416"/>
                  </a:lnTo>
                  <a:lnTo>
                    <a:pt x="2331523" y="357987"/>
                  </a:lnTo>
                  <a:lnTo>
                    <a:pt x="2368276" y="378419"/>
                  </a:lnTo>
                  <a:lnTo>
                    <a:pt x="2404386" y="393524"/>
                  </a:lnTo>
                  <a:lnTo>
                    <a:pt x="2439106" y="416860"/>
                  </a:lnTo>
                  <a:lnTo>
                    <a:pt x="2470563" y="433699"/>
                  </a:lnTo>
                  <a:lnTo>
                    <a:pt x="2506459" y="449511"/>
                  </a:lnTo>
                  <a:lnTo>
                    <a:pt x="2523152" y="459716"/>
                  </a:lnTo>
                  <a:lnTo>
                    <a:pt x="2545081" y="4800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SMARTInkShape-563"/>
          <p:cNvSpPr/>
          <p:nvPr/>
        </p:nvSpPr>
        <p:spPr>
          <a:xfrm>
            <a:off x="2331722" y="2415540"/>
            <a:ext cx="3093718" cy="419073"/>
          </a:xfrm>
          <a:custGeom>
            <a:avLst/>
            <a:gdLst/>
            <a:ahLst/>
            <a:cxnLst/>
            <a:rect l="0" t="0" r="0" b="0"/>
            <a:pathLst>
              <a:path w="3093718" h="419073">
                <a:moveTo>
                  <a:pt x="3093717" y="0"/>
                </a:moveTo>
                <a:lnTo>
                  <a:pt x="3078279" y="17695"/>
                </a:lnTo>
                <a:lnTo>
                  <a:pt x="3060686" y="50943"/>
                </a:lnTo>
                <a:lnTo>
                  <a:pt x="3030970" y="87671"/>
                </a:lnTo>
                <a:lnTo>
                  <a:pt x="3006276" y="116343"/>
                </a:lnTo>
                <a:lnTo>
                  <a:pt x="2969097" y="147276"/>
                </a:lnTo>
                <a:lnTo>
                  <a:pt x="2933341" y="176759"/>
                </a:lnTo>
                <a:lnTo>
                  <a:pt x="2902301" y="199952"/>
                </a:lnTo>
                <a:lnTo>
                  <a:pt x="2864435" y="220840"/>
                </a:lnTo>
                <a:lnTo>
                  <a:pt x="2834435" y="233920"/>
                </a:lnTo>
                <a:lnTo>
                  <a:pt x="2804098" y="245416"/>
                </a:lnTo>
                <a:lnTo>
                  <a:pt x="2773660" y="257289"/>
                </a:lnTo>
                <a:lnTo>
                  <a:pt x="2740935" y="268427"/>
                </a:lnTo>
                <a:lnTo>
                  <a:pt x="2706685" y="280193"/>
                </a:lnTo>
                <a:lnTo>
                  <a:pt x="2672830" y="291300"/>
                </a:lnTo>
                <a:lnTo>
                  <a:pt x="2635987" y="303058"/>
                </a:lnTo>
                <a:lnTo>
                  <a:pt x="2598260" y="314161"/>
                </a:lnTo>
                <a:lnTo>
                  <a:pt x="2572101" y="322507"/>
                </a:lnTo>
                <a:lnTo>
                  <a:pt x="2543541" y="329038"/>
                </a:lnTo>
                <a:lnTo>
                  <a:pt x="2516173" y="334763"/>
                </a:lnTo>
                <a:lnTo>
                  <a:pt x="2489051" y="339284"/>
                </a:lnTo>
                <a:lnTo>
                  <a:pt x="2460063" y="341292"/>
                </a:lnTo>
                <a:lnTo>
                  <a:pt x="2432505" y="344443"/>
                </a:lnTo>
                <a:lnTo>
                  <a:pt x="2405298" y="348666"/>
                </a:lnTo>
                <a:lnTo>
                  <a:pt x="2376273" y="353364"/>
                </a:lnTo>
                <a:lnTo>
                  <a:pt x="2346440" y="358275"/>
                </a:lnTo>
                <a:lnTo>
                  <a:pt x="2316248" y="363280"/>
                </a:lnTo>
                <a:lnTo>
                  <a:pt x="2285895" y="368326"/>
                </a:lnTo>
                <a:lnTo>
                  <a:pt x="2253215" y="373391"/>
                </a:lnTo>
                <a:lnTo>
                  <a:pt x="2219780" y="377618"/>
                </a:lnTo>
                <a:lnTo>
                  <a:pt x="2187988" y="379497"/>
                </a:lnTo>
                <a:lnTo>
                  <a:pt x="2156924" y="382589"/>
                </a:lnTo>
                <a:lnTo>
                  <a:pt x="2125338" y="385939"/>
                </a:lnTo>
                <a:lnTo>
                  <a:pt x="2091544" y="387428"/>
                </a:lnTo>
                <a:lnTo>
                  <a:pt x="2059027" y="388090"/>
                </a:lnTo>
                <a:lnTo>
                  <a:pt x="2026795" y="389231"/>
                </a:lnTo>
                <a:lnTo>
                  <a:pt x="1992714" y="392560"/>
                </a:lnTo>
                <a:lnTo>
                  <a:pt x="1957812" y="394604"/>
                </a:lnTo>
                <a:lnTo>
                  <a:pt x="1923391" y="395513"/>
                </a:lnTo>
                <a:lnTo>
                  <a:pt x="1891158" y="395916"/>
                </a:lnTo>
                <a:lnTo>
                  <a:pt x="1857642" y="396096"/>
                </a:lnTo>
                <a:lnTo>
                  <a:pt x="1823837" y="397022"/>
                </a:lnTo>
                <a:lnTo>
                  <a:pt x="1791880" y="400256"/>
                </a:lnTo>
                <a:lnTo>
                  <a:pt x="1758485" y="402258"/>
                </a:lnTo>
                <a:lnTo>
                  <a:pt x="1723887" y="403148"/>
                </a:lnTo>
                <a:lnTo>
                  <a:pt x="1688755" y="403543"/>
                </a:lnTo>
                <a:lnTo>
                  <a:pt x="1653385" y="405977"/>
                </a:lnTo>
                <a:lnTo>
                  <a:pt x="1617910" y="409034"/>
                </a:lnTo>
                <a:lnTo>
                  <a:pt x="1582387" y="410392"/>
                </a:lnTo>
                <a:lnTo>
                  <a:pt x="1546844" y="410997"/>
                </a:lnTo>
                <a:lnTo>
                  <a:pt x="1511292" y="411265"/>
                </a:lnTo>
                <a:lnTo>
                  <a:pt x="1475735" y="411384"/>
                </a:lnTo>
                <a:lnTo>
                  <a:pt x="1440176" y="411437"/>
                </a:lnTo>
                <a:lnTo>
                  <a:pt x="1404617" y="412307"/>
                </a:lnTo>
                <a:lnTo>
                  <a:pt x="1369057" y="415516"/>
                </a:lnTo>
                <a:lnTo>
                  <a:pt x="1335755" y="417507"/>
                </a:lnTo>
                <a:lnTo>
                  <a:pt x="1303174" y="418392"/>
                </a:lnTo>
                <a:lnTo>
                  <a:pt x="1268938" y="418785"/>
                </a:lnTo>
                <a:lnTo>
                  <a:pt x="1233966" y="418960"/>
                </a:lnTo>
                <a:lnTo>
                  <a:pt x="1199515" y="419037"/>
                </a:lnTo>
                <a:lnTo>
                  <a:pt x="1167270" y="419072"/>
                </a:lnTo>
                <a:lnTo>
                  <a:pt x="1133747" y="416829"/>
                </a:lnTo>
                <a:lnTo>
                  <a:pt x="1099939" y="413857"/>
                </a:lnTo>
                <a:lnTo>
                  <a:pt x="1067981" y="412536"/>
                </a:lnTo>
                <a:lnTo>
                  <a:pt x="1036843" y="411949"/>
                </a:lnTo>
                <a:lnTo>
                  <a:pt x="1006071" y="411688"/>
                </a:lnTo>
                <a:lnTo>
                  <a:pt x="975461" y="411572"/>
                </a:lnTo>
                <a:lnTo>
                  <a:pt x="944924" y="409263"/>
                </a:lnTo>
                <a:lnTo>
                  <a:pt x="914418" y="406261"/>
                </a:lnTo>
                <a:lnTo>
                  <a:pt x="883927" y="404927"/>
                </a:lnTo>
                <a:lnTo>
                  <a:pt x="853442" y="402076"/>
                </a:lnTo>
                <a:lnTo>
                  <a:pt x="822959" y="397987"/>
                </a:lnTo>
                <a:lnTo>
                  <a:pt x="792478" y="393347"/>
                </a:lnTo>
                <a:lnTo>
                  <a:pt x="764256" y="388463"/>
                </a:lnTo>
                <a:lnTo>
                  <a:pt x="736755" y="383470"/>
                </a:lnTo>
                <a:lnTo>
                  <a:pt x="707598" y="378428"/>
                </a:lnTo>
                <a:lnTo>
                  <a:pt x="679965" y="373366"/>
                </a:lnTo>
                <a:lnTo>
                  <a:pt x="652725" y="368293"/>
                </a:lnTo>
                <a:lnTo>
                  <a:pt x="623685" y="363217"/>
                </a:lnTo>
                <a:lnTo>
                  <a:pt x="596103" y="358138"/>
                </a:lnTo>
                <a:lnTo>
                  <a:pt x="568887" y="353059"/>
                </a:lnTo>
                <a:lnTo>
                  <a:pt x="539857" y="347979"/>
                </a:lnTo>
                <a:lnTo>
                  <a:pt x="503044" y="340359"/>
                </a:lnTo>
                <a:lnTo>
                  <a:pt x="466642" y="328694"/>
                </a:lnTo>
                <a:lnTo>
                  <a:pt x="429046" y="318559"/>
                </a:lnTo>
                <a:lnTo>
                  <a:pt x="395140" y="306148"/>
                </a:lnTo>
                <a:lnTo>
                  <a:pt x="363645" y="295792"/>
                </a:lnTo>
                <a:lnTo>
                  <a:pt x="328819" y="283316"/>
                </a:lnTo>
                <a:lnTo>
                  <a:pt x="299779" y="268895"/>
                </a:lnTo>
                <a:lnTo>
                  <a:pt x="261975" y="248852"/>
                </a:lnTo>
                <a:lnTo>
                  <a:pt x="229170" y="230844"/>
                </a:lnTo>
                <a:lnTo>
                  <a:pt x="198231" y="214838"/>
                </a:lnTo>
                <a:lnTo>
                  <a:pt x="162290" y="192617"/>
                </a:lnTo>
                <a:lnTo>
                  <a:pt x="129680" y="172842"/>
                </a:lnTo>
                <a:lnTo>
                  <a:pt x="91595" y="146524"/>
                </a:lnTo>
                <a:lnTo>
                  <a:pt x="66905" y="133156"/>
                </a:lnTo>
                <a:lnTo>
                  <a:pt x="56887" y="129764"/>
                </a:lnTo>
                <a:lnTo>
                  <a:pt x="45917" y="123720"/>
                </a:lnTo>
                <a:lnTo>
                  <a:pt x="40726" y="121873"/>
                </a:lnTo>
                <a:lnTo>
                  <a:pt x="31994" y="115464"/>
                </a:lnTo>
                <a:lnTo>
                  <a:pt x="31489" y="115922"/>
                </a:lnTo>
                <a:lnTo>
                  <a:pt x="30611" y="120962"/>
                </a:lnTo>
                <a:lnTo>
                  <a:pt x="30478" y="158445"/>
                </a:lnTo>
                <a:lnTo>
                  <a:pt x="30478" y="192698"/>
                </a:lnTo>
                <a:lnTo>
                  <a:pt x="32735" y="197968"/>
                </a:lnTo>
                <a:lnTo>
                  <a:pt x="37038" y="204204"/>
                </a:lnTo>
                <a:lnTo>
                  <a:pt x="38070" y="213006"/>
                </a:lnTo>
                <a:lnTo>
                  <a:pt x="38097" y="197954"/>
                </a:lnTo>
                <a:lnTo>
                  <a:pt x="35839" y="191555"/>
                </a:lnTo>
                <a:lnTo>
                  <a:pt x="34052" y="188663"/>
                </a:lnTo>
                <a:lnTo>
                  <a:pt x="24586" y="152229"/>
                </a:lnTo>
                <a:lnTo>
                  <a:pt x="24010" y="147206"/>
                </a:lnTo>
                <a:lnTo>
                  <a:pt x="18854" y="137109"/>
                </a:lnTo>
                <a:lnTo>
                  <a:pt x="10947" y="124162"/>
                </a:lnTo>
                <a:lnTo>
                  <a:pt x="8251" y="117836"/>
                </a:lnTo>
                <a:lnTo>
                  <a:pt x="1252" y="108316"/>
                </a:lnTo>
                <a:lnTo>
                  <a:pt x="108" y="100262"/>
                </a:lnTo>
                <a:lnTo>
                  <a:pt x="0" y="91785"/>
                </a:lnTo>
                <a:lnTo>
                  <a:pt x="6559" y="91470"/>
                </a:lnTo>
                <a:lnTo>
                  <a:pt x="24056" y="97475"/>
                </a:lnTo>
                <a:lnTo>
                  <a:pt x="61459" y="99018"/>
                </a:lnTo>
                <a:lnTo>
                  <a:pt x="96380" y="99058"/>
                </a:lnTo>
                <a:lnTo>
                  <a:pt x="133701" y="99060"/>
                </a:lnTo>
                <a:lnTo>
                  <a:pt x="136702" y="99060"/>
                </a:lnTo>
                <a:lnTo>
                  <a:pt x="137023" y="103105"/>
                </a:lnTo>
                <a:lnTo>
                  <a:pt x="134840" y="107349"/>
                </a:lnTo>
                <a:lnTo>
                  <a:pt x="126540" y="116972"/>
                </a:lnTo>
                <a:lnTo>
                  <a:pt x="108206" y="131815"/>
                </a:lnTo>
                <a:lnTo>
                  <a:pt x="96819" y="146264"/>
                </a:lnTo>
                <a:lnTo>
                  <a:pt x="76198" y="160019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SMARTInkShape-564"/>
          <p:cNvSpPr/>
          <p:nvPr/>
        </p:nvSpPr>
        <p:spPr>
          <a:xfrm>
            <a:off x="5105400" y="1554479"/>
            <a:ext cx="38101" cy="213362"/>
          </a:xfrm>
          <a:custGeom>
            <a:avLst/>
            <a:gdLst/>
            <a:ahLst/>
            <a:cxnLst/>
            <a:rect l="0" t="0" r="0" b="0"/>
            <a:pathLst>
              <a:path w="38101" h="213362">
                <a:moveTo>
                  <a:pt x="38100" y="0"/>
                </a:moveTo>
                <a:lnTo>
                  <a:pt x="31539" y="0"/>
                </a:lnTo>
                <a:lnTo>
                  <a:pt x="31185" y="847"/>
                </a:lnTo>
                <a:lnTo>
                  <a:pt x="30488" y="36046"/>
                </a:lnTo>
                <a:lnTo>
                  <a:pt x="24398" y="68143"/>
                </a:lnTo>
                <a:lnTo>
                  <a:pt x="18329" y="97144"/>
                </a:lnTo>
                <a:lnTo>
                  <a:pt x="13592" y="135026"/>
                </a:lnTo>
                <a:lnTo>
                  <a:pt x="8800" y="167219"/>
                </a:lnTo>
                <a:lnTo>
                  <a:pt x="1162" y="202718"/>
                </a:lnTo>
                <a:lnTo>
                  <a:pt x="0" y="213361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SMARTInkShape-Group62"/>
          <p:cNvGrpSpPr/>
          <p:nvPr/>
        </p:nvGrpSpPr>
        <p:grpSpPr>
          <a:xfrm>
            <a:off x="3241730" y="967739"/>
            <a:ext cx="1170251" cy="475470"/>
            <a:chOff x="3241730" y="967739"/>
            <a:chExt cx="1170251" cy="475470"/>
          </a:xfrm>
        </p:grpSpPr>
        <p:sp>
          <p:nvSpPr>
            <p:cNvPr id="81" name="SMARTInkShape-565"/>
            <p:cNvSpPr/>
            <p:nvPr/>
          </p:nvSpPr>
          <p:spPr>
            <a:xfrm>
              <a:off x="3261359" y="1158239"/>
              <a:ext cx="121922" cy="53341"/>
            </a:xfrm>
            <a:custGeom>
              <a:avLst/>
              <a:gdLst/>
              <a:ahLst/>
              <a:cxnLst/>
              <a:rect l="0" t="0" r="0" b="0"/>
              <a:pathLst>
                <a:path w="121922" h="53341">
                  <a:moveTo>
                    <a:pt x="0" y="53340"/>
                  </a:moveTo>
                  <a:lnTo>
                    <a:pt x="4045" y="53340"/>
                  </a:lnTo>
                  <a:lnTo>
                    <a:pt x="8289" y="51083"/>
                  </a:lnTo>
                  <a:lnTo>
                    <a:pt x="36045" y="35428"/>
                  </a:lnTo>
                  <a:lnTo>
                    <a:pt x="70129" y="22825"/>
                  </a:lnTo>
                  <a:lnTo>
                    <a:pt x="108167" y="9601"/>
                  </a:lnTo>
                  <a:lnTo>
                    <a:pt x="1219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566"/>
            <p:cNvSpPr/>
            <p:nvPr/>
          </p:nvSpPr>
          <p:spPr>
            <a:xfrm>
              <a:off x="3459480" y="1074902"/>
              <a:ext cx="91440" cy="113819"/>
            </a:xfrm>
            <a:custGeom>
              <a:avLst/>
              <a:gdLst/>
              <a:ahLst/>
              <a:cxnLst/>
              <a:rect l="0" t="0" r="0" b="0"/>
              <a:pathLst>
                <a:path w="91440" h="113819">
                  <a:moveTo>
                    <a:pt x="0" y="14758"/>
                  </a:moveTo>
                  <a:lnTo>
                    <a:pt x="0" y="18803"/>
                  </a:lnTo>
                  <a:lnTo>
                    <a:pt x="2257" y="23046"/>
                  </a:lnTo>
                  <a:lnTo>
                    <a:pt x="5236" y="27755"/>
                  </a:lnTo>
                  <a:lnTo>
                    <a:pt x="7149" y="37676"/>
                  </a:lnTo>
                  <a:lnTo>
                    <a:pt x="7306" y="40197"/>
                  </a:lnTo>
                  <a:lnTo>
                    <a:pt x="9738" y="45255"/>
                  </a:lnTo>
                  <a:lnTo>
                    <a:pt x="11572" y="47789"/>
                  </a:lnTo>
                  <a:lnTo>
                    <a:pt x="14153" y="59446"/>
                  </a:lnTo>
                  <a:lnTo>
                    <a:pt x="15234" y="87412"/>
                  </a:lnTo>
                  <a:lnTo>
                    <a:pt x="15239" y="84041"/>
                  </a:lnTo>
                  <a:lnTo>
                    <a:pt x="19284" y="83546"/>
                  </a:lnTo>
                  <a:lnTo>
                    <a:pt x="20476" y="82630"/>
                  </a:lnTo>
                  <a:lnTo>
                    <a:pt x="21800" y="79354"/>
                  </a:lnTo>
                  <a:lnTo>
                    <a:pt x="22847" y="43434"/>
                  </a:lnTo>
                  <a:lnTo>
                    <a:pt x="22851" y="38955"/>
                  </a:lnTo>
                  <a:lnTo>
                    <a:pt x="27371" y="29463"/>
                  </a:lnTo>
                  <a:lnTo>
                    <a:pt x="34921" y="16857"/>
                  </a:lnTo>
                  <a:lnTo>
                    <a:pt x="37533" y="10611"/>
                  </a:lnTo>
                  <a:lnTo>
                    <a:pt x="41517" y="5012"/>
                  </a:lnTo>
                  <a:lnTo>
                    <a:pt x="46109" y="1960"/>
                  </a:lnTo>
                  <a:lnTo>
                    <a:pt x="53455" y="241"/>
                  </a:lnTo>
                  <a:lnTo>
                    <a:pt x="55956" y="0"/>
                  </a:lnTo>
                  <a:lnTo>
                    <a:pt x="60994" y="1990"/>
                  </a:lnTo>
                  <a:lnTo>
                    <a:pt x="67081" y="6121"/>
                  </a:lnTo>
                  <a:lnTo>
                    <a:pt x="80642" y="27836"/>
                  </a:lnTo>
                  <a:lnTo>
                    <a:pt x="90256" y="65671"/>
                  </a:lnTo>
                  <a:lnTo>
                    <a:pt x="91419" y="103362"/>
                  </a:lnTo>
                  <a:lnTo>
                    <a:pt x="91439" y="11381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567"/>
            <p:cNvSpPr/>
            <p:nvPr/>
          </p:nvSpPr>
          <p:spPr>
            <a:xfrm>
              <a:off x="3741419" y="967739"/>
              <a:ext cx="22862" cy="198122"/>
            </a:xfrm>
            <a:custGeom>
              <a:avLst/>
              <a:gdLst/>
              <a:ahLst/>
              <a:cxnLst/>
              <a:rect l="0" t="0" r="0" b="0"/>
              <a:pathLst>
                <a:path w="22862" h="198122">
                  <a:moveTo>
                    <a:pt x="22861" y="0"/>
                  </a:moveTo>
                  <a:lnTo>
                    <a:pt x="22861" y="35099"/>
                  </a:lnTo>
                  <a:lnTo>
                    <a:pt x="20603" y="67737"/>
                  </a:lnTo>
                  <a:lnTo>
                    <a:pt x="16300" y="102939"/>
                  </a:lnTo>
                  <a:lnTo>
                    <a:pt x="10213" y="136421"/>
                  </a:lnTo>
                  <a:lnTo>
                    <a:pt x="3917" y="171118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568"/>
            <p:cNvSpPr/>
            <p:nvPr/>
          </p:nvSpPr>
          <p:spPr>
            <a:xfrm>
              <a:off x="3241730" y="1013460"/>
              <a:ext cx="179651" cy="83820"/>
            </a:xfrm>
            <a:custGeom>
              <a:avLst/>
              <a:gdLst/>
              <a:ahLst/>
              <a:cxnLst/>
              <a:rect l="0" t="0" r="0" b="0"/>
              <a:pathLst>
                <a:path w="179651" h="83820">
                  <a:moveTo>
                    <a:pt x="4389" y="83819"/>
                  </a:moveTo>
                  <a:lnTo>
                    <a:pt x="4389" y="79774"/>
                  </a:lnTo>
                  <a:lnTo>
                    <a:pt x="3543" y="78583"/>
                  </a:lnTo>
                  <a:lnTo>
                    <a:pt x="2132" y="77788"/>
                  </a:lnTo>
                  <a:lnTo>
                    <a:pt x="344" y="77259"/>
                  </a:lnTo>
                  <a:lnTo>
                    <a:pt x="0" y="76906"/>
                  </a:lnTo>
                  <a:lnTo>
                    <a:pt x="616" y="76670"/>
                  </a:lnTo>
                  <a:lnTo>
                    <a:pt x="1874" y="76513"/>
                  </a:lnTo>
                  <a:lnTo>
                    <a:pt x="9976" y="70178"/>
                  </a:lnTo>
                  <a:lnTo>
                    <a:pt x="30327" y="54250"/>
                  </a:lnTo>
                  <a:lnTo>
                    <a:pt x="65754" y="38554"/>
                  </a:lnTo>
                  <a:lnTo>
                    <a:pt x="103503" y="25459"/>
                  </a:lnTo>
                  <a:lnTo>
                    <a:pt x="141556" y="12707"/>
                  </a:lnTo>
                  <a:lnTo>
                    <a:pt x="169104" y="6032"/>
                  </a:lnTo>
                  <a:lnTo>
                    <a:pt x="1796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569"/>
            <p:cNvSpPr/>
            <p:nvPr/>
          </p:nvSpPr>
          <p:spPr>
            <a:xfrm>
              <a:off x="3345180" y="1028700"/>
              <a:ext cx="15240" cy="144780"/>
            </a:xfrm>
            <a:custGeom>
              <a:avLst/>
              <a:gdLst/>
              <a:ahLst/>
              <a:cxnLst/>
              <a:rect l="0" t="0" r="0" b="0"/>
              <a:pathLst>
                <a:path w="15240" h="144780">
                  <a:moveTo>
                    <a:pt x="15239" y="0"/>
                  </a:moveTo>
                  <a:lnTo>
                    <a:pt x="11194" y="0"/>
                  </a:lnTo>
                  <a:lnTo>
                    <a:pt x="10003" y="846"/>
                  </a:lnTo>
                  <a:lnTo>
                    <a:pt x="9209" y="2257"/>
                  </a:lnTo>
                  <a:lnTo>
                    <a:pt x="7933" y="10605"/>
                  </a:lnTo>
                  <a:lnTo>
                    <a:pt x="7638" y="47046"/>
                  </a:lnTo>
                  <a:lnTo>
                    <a:pt x="5365" y="76462"/>
                  </a:lnTo>
                  <a:lnTo>
                    <a:pt x="471" y="113654"/>
                  </a:lnTo>
                  <a:lnTo>
                    <a:pt x="0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570"/>
            <p:cNvSpPr/>
            <p:nvPr/>
          </p:nvSpPr>
          <p:spPr>
            <a:xfrm>
              <a:off x="3825240" y="1082039"/>
              <a:ext cx="30480" cy="91441"/>
            </a:xfrm>
            <a:custGeom>
              <a:avLst/>
              <a:gdLst/>
              <a:ahLst/>
              <a:cxnLst/>
              <a:rect l="0" t="0" r="0" b="0"/>
              <a:pathLst>
                <a:path w="30480" h="91441">
                  <a:moveTo>
                    <a:pt x="30479" y="0"/>
                  </a:moveTo>
                  <a:lnTo>
                    <a:pt x="26434" y="4046"/>
                  </a:lnTo>
                  <a:lnTo>
                    <a:pt x="24449" y="8289"/>
                  </a:lnTo>
                  <a:lnTo>
                    <a:pt x="22901" y="45936"/>
                  </a:lnTo>
                  <a:lnTo>
                    <a:pt x="22018" y="65912"/>
                  </a:lnTo>
                  <a:lnTo>
                    <a:pt x="15333" y="90890"/>
                  </a:lnTo>
                  <a:lnTo>
                    <a:pt x="0" y="914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571"/>
            <p:cNvSpPr/>
            <p:nvPr/>
          </p:nvSpPr>
          <p:spPr>
            <a:xfrm>
              <a:off x="3901440" y="1074420"/>
              <a:ext cx="190119" cy="368789"/>
            </a:xfrm>
            <a:custGeom>
              <a:avLst/>
              <a:gdLst/>
              <a:ahLst/>
              <a:cxnLst/>
              <a:rect l="0" t="0" r="0" b="0"/>
              <a:pathLst>
                <a:path w="190119" h="368789">
                  <a:moveTo>
                    <a:pt x="99060" y="0"/>
                  </a:moveTo>
                  <a:lnTo>
                    <a:pt x="92499" y="0"/>
                  </a:lnTo>
                  <a:lnTo>
                    <a:pt x="54657" y="29484"/>
                  </a:lnTo>
                  <a:lnTo>
                    <a:pt x="28008" y="64437"/>
                  </a:lnTo>
                  <a:lnTo>
                    <a:pt x="19399" y="84003"/>
                  </a:lnTo>
                  <a:lnTo>
                    <a:pt x="15787" y="111449"/>
                  </a:lnTo>
                  <a:lnTo>
                    <a:pt x="17740" y="119524"/>
                  </a:lnTo>
                  <a:lnTo>
                    <a:pt x="25893" y="131606"/>
                  </a:lnTo>
                  <a:lnTo>
                    <a:pt x="30699" y="134691"/>
                  </a:lnTo>
                  <a:lnTo>
                    <a:pt x="36504" y="136063"/>
                  </a:lnTo>
                  <a:lnTo>
                    <a:pt x="54834" y="137015"/>
                  </a:lnTo>
                  <a:lnTo>
                    <a:pt x="76731" y="128851"/>
                  </a:lnTo>
                  <a:lnTo>
                    <a:pt x="92579" y="119244"/>
                  </a:lnTo>
                  <a:lnTo>
                    <a:pt x="116803" y="96516"/>
                  </a:lnTo>
                  <a:lnTo>
                    <a:pt x="119646" y="91438"/>
                  </a:lnTo>
                  <a:lnTo>
                    <a:pt x="121786" y="77705"/>
                  </a:lnTo>
                  <a:lnTo>
                    <a:pt x="121893" y="72107"/>
                  </a:lnTo>
                  <a:lnTo>
                    <a:pt x="122766" y="101832"/>
                  </a:lnTo>
                  <a:lnTo>
                    <a:pt x="143877" y="139021"/>
                  </a:lnTo>
                  <a:lnTo>
                    <a:pt x="162257" y="176482"/>
                  </a:lnTo>
                  <a:lnTo>
                    <a:pt x="178993" y="207489"/>
                  </a:lnTo>
                  <a:lnTo>
                    <a:pt x="187604" y="243223"/>
                  </a:lnTo>
                  <a:lnTo>
                    <a:pt x="190118" y="275409"/>
                  </a:lnTo>
                  <a:lnTo>
                    <a:pt x="185815" y="290044"/>
                  </a:lnTo>
                  <a:lnTo>
                    <a:pt x="164483" y="326877"/>
                  </a:lnTo>
                  <a:lnTo>
                    <a:pt x="148830" y="343608"/>
                  </a:lnTo>
                  <a:lnTo>
                    <a:pt x="111603" y="362836"/>
                  </a:lnTo>
                  <a:lnTo>
                    <a:pt x="97861" y="368129"/>
                  </a:lnTo>
                  <a:lnTo>
                    <a:pt x="83287" y="368788"/>
                  </a:lnTo>
                  <a:lnTo>
                    <a:pt x="45650" y="365312"/>
                  </a:lnTo>
                  <a:lnTo>
                    <a:pt x="30448" y="361892"/>
                  </a:lnTo>
                  <a:lnTo>
                    <a:pt x="19741" y="355291"/>
                  </a:lnTo>
                  <a:lnTo>
                    <a:pt x="12160" y="348407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572"/>
            <p:cNvSpPr/>
            <p:nvPr/>
          </p:nvSpPr>
          <p:spPr>
            <a:xfrm>
              <a:off x="4130040" y="1021079"/>
              <a:ext cx="129541" cy="235724"/>
            </a:xfrm>
            <a:custGeom>
              <a:avLst/>
              <a:gdLst/>
              <a:ahLst/>
              <a:cxnLst/>
              <a:rect l="0" t="0" r="0" b="0"/>
              <a:pathLst>
                <a:path w="129541" h="235724">
                  <a:moveTo>
                    <a:pt x="0" y="0"/>
                  </a:moveTo>
                  <a:lnTo>
                    <a:pt x="0" y="4046"/>
                  </a:lnTo>
                  <a:lnTo>
                    <a:pt x="2257" y="8289"/>
                  </a:lnTo>
                  <a:lnTo>
                    <a:pt x="4045" y="10607"/>
                  </a:lnTo>
                  <a:lnTo>
                    <a:pt x="6031" y="17696"/>
                  </a:lnTo>
                  <a:lnTo>
                    <a:pt x="13494" y="47894"/>
                  </a:lnTo>
                  <a:lnTo>
                    <a:pt x="20758" y="82494"/>
                  </a:lnTo>
                  <a:lnTo>
                    <a:pt x="22444" y="118084"/>
                  </a:lnTo>
                  <a:lnTo>
                    <a:pt x="18691" y="147689"/>
                  </a:lnTo>
                  <a:lnTo>
                    <a:pt x="15921" y="181103"/>
                  </a:lnTo>
                  <a:lnTo>
                    <a:pt x="14595" y="198535"/>
                  </a:lnTo>
                  <a:lnTo>
                    <a:pt x="7648" y="220832"/>
                  </a:lnTo>
                  <a:lnTo>
                    <a:pt x="7628" y="216891"/>
                  </a:lnTo>
                  <a:lnTo>
                    <a:pt x="20617" y="181489"/>
                  </a:lnTo>
                  <a:lnTo>
                    <a:pt x="30538" y="149868"/>
                  </a:lnTo>
                  <a:lnTo>
                    <a:pt x="40651" y="115305"/>
                  </a:lnTo>
                  <a:lnTo>
                    <a:pt x="62442" y="79275"/>
                  </a:lnTo>
                  <a:lnTo>
                    <a:pt x="85208" y="58913"/>
                  </a:lnTo>
                  <a:lnTo>
                    <a:pt x="88131" y="57902"/>
                  </a:lnTo>
                  <a:lnTo>
                    <a:pt x="90927" y="58075"/>
                  </a:lnTo>
                  <a:lnTo>
                    <a:pt x="96292" y="60525"/>
                  </a:lnTo>
                  <a:lnTo>
                    <a:pt x="109190" y="71398"/>
                  </a:lnTo>
                  <a:lnTo>
                    <a:pt x="116831" y="82868"/>
                  </a:lnTo>
                  <a:lnTo>
                    <a:pt x="120412" y="96991"/>
                  </a:lnTo>
                  <a:lnTo>
                    <a:pt x="121721" y="132529"/>
                  </a:lnTo>
                  <a:lnTo>
                    <a:pt x="121881" y="166726"/>
                  </a:lnTo>
                  <a:lnTo>
                    <a:pt x="121915" y="203362"/>
                  </a:lnTo>
                  <a:lnTo>
                    <a:pt x="121919" y="230555"/>
                  </a:lnTo>
                  <a:lnTo>
                    <a:pt x="122766" y="232444"/>
                  </a:lnTo>
                  <a:lnTo>
                    <a:pt x="124177" y="233703"/>
                  </a:lnTo>
                  <a:lnTo>
                    <a:pt x="128480" y="235723"/>
                  </a:lnTo>
                  <a:lnTo>
                    <a:pt x="128833" y="235042"/>
                  </a:lnTo>
                  <a:lnTo>
                    <a:pt x="12954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573"/>
            <p:cNvSpPr/>
            <p:nvPr/>
          </p:nvSpPr>
          <p:spPr>
            <a:xfrm>
              <a:off x="4366272" y="1005839"/>
              <a:ext cx="15229" cy="190501"/>
            </a:xfrm>
            <a:custGeom>
              <a:avLst/>
              <a:gdLst/>
              <a:ahLst/>
              <a:cxnLst/>
              <a:rect l="0" t="0" r="0" b="0"/>
              <a:pathLst>
                <a:path w="15229" h="190501">
                  <a:moveTo>
                    <a:pt x="7608" y="0"/>
                  </a:moveTo>
                  <a:lnTo>
                    <a:pt x="1047" y="0"/>
                  </a:lnTo>
                  <a:lnTo>
                    <a:pt x="694" y="847"/>
                  </a:lnTo>
                  <a:lnTo>
                    <a:pt x="0" y="33466"/>
                  </a:lnTo>
                  <a:lnTo>
                    <a:pt x="4035" y="65595"/>
                  </a:lnTo>
                  <a:lnTo>
                    <a:pt x="1665" y="98471"/>
                  </a:lnTo>
                  <a:lnTo>
                    <a:pt x="318" y="129424"/>
                  </a:lnTo>
                  <a:lnTo>
                    <a:pt x="878" y="160695"/>
                  </a:lnTo>
                  <a:lnTo>
                    <a:pt x="7295" y="181203"/>
                  </a:lnTo>
                  <a:lnTo>
                    <a:pt x="15228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574"/>
            <p:cNvSpPr/>
            <p:nvPr/>
          </p:nvSpPr>
          <p:spPr>
            <a:xfrm>
              <a:off x="4297994" y="1120139"/>
              <a:ext cx="113987" cy="22862"/>
            </a:xfrm>
            <a:custGeom>
              <a:avLst/>
              <a:gdLst/>
              <a:ahLst/>
              <a:cxnLst/>
              <a:rect l="0" t="0" r="0" b="0"/>
              <a:pathLst>
                <a:path w="113987" h="22862">
                  <a:moveTo>
                    <a:pt x="7306" y="22861"/>
                  </a:moveTo>
                  <a:lnTo>
                    <a:pt x="745" y="22861"/>
                  </a:lnTo>
                  <a:lnTo>
                    <a:pt x="392" y="22014"/>
                  </a:lnTo>
                  <a:lnTo>
                    <a:pt x="0" y="18815"/>
                  </a:lnTo>
                  <a:lnTo>
                    <a:pt x="2083" y="14571"/>
                  </a:lnTo>
                  <a:lnTo>
                    <a:pt x="3824" y="12255"/>
                  </a:lnTo>
                  <a:lnTo>
                    <a:pt x="12532" y="9680"/>
                  </a:lnTo>
                  <a:lnTo>
                    <a:pt x="46940" y="2655"/>
                  </a:lnTo>
                  <a:lnTo>
                    <a:pt x="79795" y="525"/>
                  </a:lnTo>
                  <a:lnTo>
                    <a:pt x="11398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SMARTInkShape-Group63"/>
          <p:cNvGrpSpPr/>
          <p:nvPr/>
        </p:nvGrpSpPr>
        <p:grpSpPr>
          <a:xfrm>
            <a:off x="3119809" y="2842612"/>
            <a:ext cx="1360751" cy="258729"/>
            <a:chOff x="3119809" y="2842612"/>
            <a:chExt cx="1360751" cy="258729"/>
          </a:xfrm>
        </p:grpSpPr>
        <p:sp>
          <p:nvSpPr>
            <p:cNvPr id="92" name="SMARTInkShape-575"/>
            <p:cNvSpPr/>
            <p:nvPr/>
          </p:nvSpPr>
          <p:spPr>
            <a:xfrm>
              <a:off x="3208019" y="2903219"/>
              <a:ext cx="30482" cy="160022"/>
            </a:xfrm>
            <a:custGeom>
              <a:avLst/>
              <a:gdLst/>
              <a:ahLst/>
              <a:cxnLst/>
              <a:rect l="0" t="0" r="0" b="0"/>
              <a:pathLst>
                <a:path w="30482" h="160022">
                  <a:moveTo>
                    <a:pt x="30481" y="0"/>
                  </a:moveTo>
                  <a:lnTo>
                    <a:pt x="30481" y="4046"/>
                  </a:lnTo>
                  <a:lnTo>
                    <a:pt x="28223" y="8289"/>
                  </a:lnTo>
                  <a:lnTo>
                    <a:pt x="26435" y="10607"/>
                  </a:lnTo>
                  <a:lnTo>
                    <a:pt x="24449" y="17696"/>
                  </a:lnTo>
                  <a:lnTo>
                    <a:pt x="20742" y="51967"/>
                  </a:lnTo>
                  <a:lnTo>
                    <a:pt x="10728" y="84643"/>
                  </a:lnTo>
                  <a:lnTo>
                    <a:pt x="3985" y="117984"/>
                  </a:lnTo>
                  <a:lnTo>
                    <a:pt x="104" y="154458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576"/>
            <p:cNvSpPr/>
            <p:nvPr/>
          </p:nvSpPr>
          <p:spPr>
            <a:xfrm>
              <a:off x="3119809" y="2872740"/>
              <a:ext cx="240611" cy="38101"/>
            </a:xfrm>
            <a:custGeom>
              <a:avLst/>
              <a:gdLst/>
              <a:ahLst/>
              <a:cxnLst/>
              <a:rect l="0" t="0" r="0" b="0"/>
              <a:pathLst>
                <a:path w="240611" h="38101">
                  <a:moveTo>
                    <a:pt x="4391" y="38100"/>
                  </a:moveTo>
                  <a:lnTo>
                    <a:pt x="0" y="38100"/>
                  </a:lnTo>
                  <a:lnTo>
                    <a:pt x="1875" y="38100"/>
                  </a:lnTo>
                  <a:lnTo>
                    <a:pt x="2713" y="37253"/>
                  </a:lnTo>
                  <a:lnTo>
                    <a:pt x="3645" y="34054"/>
                  </a:lnTo>
                  <a:lnTo>
                    <a:pt x="5587" y="32863"/>
                  </a:lnTo>
                  <a:lnTo>
                    <a:pt x="43527" y="24588"/>
                  </a:lnTo>
                  <a:lnTo>
                    <a:pt x="77220" y="19156"/>
                  </a:lnTo>
                  <a:lnTo>
                    <a:pt x="106497" y="16400"/>
                  </a:lnTo>
                  <a:lnTo>
                    <a:pt x="136621" y="11538"/>
                  </a:lnTo>
                  <a:lnTo>
                    <a:pt x="171057" y="8394"/>
                  </a:lnTo>
                  <a:lnTo>
                    <a:pt x="200060" y="5515"/>
                  </a:lnTo>
                  <a:lnTo>
                    <a:pt x="226741" y="726"/>
                  </a:lnTo>
                  <a:lnTo>
                    <a:pt x="2406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577"/>
            <p:cNvSpPr/>
            <p:nvPr/>
          </p:nvSpPr>
          <p:spPr>
            <a:xfrm>
              <a:off x="3124200" y="3070859"/>
              <a:ext cx="160020" cy="30482"/>
            </a:xfrm>
            <a:custGeom>
              <a:avLst/>
              <a:gdLst/>
              <a:ahLst/>
              <a:cxnLst/>
              <a:rect l="0" t="0" r="0" b="0"/>
              <a:pathLst>
                <a:path w="160020" h="30482">
                  <a:moveTo>
                    <a:pt x="0" y="30481"/>
                  </a:moveTo>
                  <a:lnTo>
                    <a:pt x="4045" y="30481"/>
                  </a:lnTo>
                  <a:lnTo>
                    <a:pt x="32563" y="23920"/>
                  </a:lnTo>
                  <a:lnTo>
                    <a:pt x="65080" y="20742"/>
                  </a:lnTo>
                  <a:lnTo>
                    <a:pt x="98368" y="12282"/>
                  </a:lnTo>
                  <a:lnTo>
                    <a:pt x="129403" y="7695"/>
                  </a:lnTo>
                  <a:lnTo>
                    <a:pt x="160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578"/>
            <p:cNvSpPr/>
            <p:nvPr/>
          </p:nvSpPr>
          <p:spPr>
            <a:xfrm>
              <a:off x="3406140" y="2945874"/>
              <a:ext cx="121920" cy="139742"/>
            </a:xfrm>
            <a:custGeom>
              <a:avLst/>
              <a:gdLst/>
              <a:ahLst/>
              <a:cxnLst/>
              <a:rect l="0" t="0" r="0" b="0"/>
              <a:pathLst>
                <a:path w="121920" h="139742">
                  <a:moveTo>
                    <a:pt x="0" y="48785"/>
                  </a:moveTo>
                  <a:lnTo>
                    <a:pt x="0" y="84831"/>
                  </a:lnTo>
                  <a:lnTo>
                    <a:pt x="846" y="104761"/>
                  </a:lnTo>
                  <a:lnTo>
                    <a:pt x="7592" y="139741"/>
                  </a:lnTo>
                  <a:lnTo>
                    <a:pt x="8466" y="106174"/>
                  </a:lnTo>
                  <a:lnTo>
                    <a:pt x="20617" y="70551"/>
                  </a:lnTo>
                  <a:lnTo>
                    <a:pt x="33058" y="37447"/>
                  </a:lnTo>
                  <a:lnTo>
                    <a:pt x="63186" y="1007"/>
                  </a:lnTo>
                  <a:lnTo>
                    <a:pt x="65831" y="0"/>
                  </a:lnTo>
                  <a:lnTo>
                    <a:pt x="68441" y="175"/>
                  </a:lnTo>
                  <a:lnTo>
                    <a:pt x="86498" y="8768"/>
                  </a:lnTo>
                  <a:lnTo>
                    <a:pt x="92912" y="13502"/>
                  </a:lnTo>
                  <a:lnTo>
                    <a:pt x="101283" y="24973"/>
                  </a:lnTo>
                  <a:lnTo>
                    <a:pt x="111601" y="59885"/>
                  </a:lnTo>
                  <a:lnTo>
                    <a:pt x="113944" y="94964"/>
                  </a:lnTo>
                  <a:lnTo>
                    <a:pt x="114290" y="123228"/>
                  </a:lnTo>
                  <a:lnTo>
                    <a:pt x="115140" y="123814"/>
                  </a:lnTo>
                  <a:lnTo>
                    <a:pt x="121919" y="1249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579"/>
            <p:cNvSpPr/>
            <p:nvPr/>
          </p:nvSpPr>
          <p:spPr>
            <a:xfrm>
              <a:off x="3802380" y="2903219"/>
              <a:ext cx="7618" cy="160022"/>
            </a:xfrm>
            <a:custGeom>
              <a:avLst/>
              <a:gdLst/>
              <a:ahLst/>
              <a:cxnLst/>
              <a:rect l="0" t="0" r="0" b="0"/>
              <a:pathLst>
                <a:path w="7618" h="160022">
                  <a:moveTo>
                    <a:pt x="0" y="0"/>
                  </a:moveTo>
                  <a:lnTo>
                    <a:pt x="4045" y="4046"/>
                  </a:lnTo>
                  <a:lnTo>
                    <a:pt x="6030" y="10547"/>
                  </a:lnTo>
                  <a:lnTo>
                    <a:pt x="7480" y="46646"/>
                  </a:lnTo>
                  <a:lnTo>
                    <a:pt x="7601" y="83942"/>
                  </a:lnTo>
                  <a:lnTo>
                    <a:pt x="7617" y="121937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580"/>
            <p:cNvSpPr/>
            <p:nvPr/>
          </p:nvSpPr>
          <p:spPr>
            <a:xfrm>
              <a:off x="3779519" y="2842612"/>
              <a:ext cx="178258" cy="220629"/>
            </a:xfrm>
            <a:custGeom>
              <a:avLst/>
              <a:gdLst/>
              <a:ahLst/>
              <a:cxnLst/>
              <a:rect l="0" t="0" r="0" b="0"/>
              <a:pathLst>
                <a:path w="178258" h="220629">
                  <a:moveTo>
                    <a:pt x="0" y="37747"/>
                  </a:moveTo>
                  <a:lnTo>
                    <a:pt x="0" y="33702"/>
                  </a:lnTo>
                  <a:lnTo>
                    <a:pt x="2258" y="29459"/>
                  </a:lnTo>
                  <a:lnTo>
                    <a:pt x="10607" y="19835"/>
                  </a:lnTo>
                  <a:lnTo>
                    <a:pt x="21958" y="12308"/>
                  </a:lnTo>
                  <a:lnTo>
                    <a:pt x="54225" y="5674"/>
                  </a:lnTo>
                  <a:lnTo>
                    <a:pt x="87167" y="441"/>
                  </a:lnTo>
                  <a:lnTo>
                    <a:pt x="104217" y="0"/>
                  </a:lnTo>
                  <a:lnTo>
                    <a:pt x="118568" y="4320"/>
                  </a:lnTo>
                  <a:lnTo>
                    <a:pt x="155879" y="24507"/>
                  </a:lnTo>
                  <a:lnTo>
                    <a:pt x="163260" y="34403"/>
                  </a:lnTo>
                  <a:lnTo>
                    <a:pt x="177558" y="68790"/>
                  </a:lnTo>
                  <a:lnTo>
                    <a:pt x="178257" y="83718"/>
                  </a:lnTo>
                  <a:lnTo>
                    <a:pt x="174899" y="98819"/>
                  </a:lnTo>
                  <a:lnTo>
                    <a:pt x="162641" y="121600"/>
                  </a:lnTo>
                  <a:lnTo>
                    <a:pt x="132927" y="159672"/>
                  </a:lnTo>
                  <a:lnTo>
                    <a:pt x="113046" y="178484"/>
                  </a:lnTo>
                  <a:lnTo>
                    <a:pt x="76035" y="196900"/>
                  </a:lnTo>
                  <a:lnTo>
                    <a:pt x="39772" y="210353"/>
                  </a:lnTo>
                  <a:lnTo>
                    <a:pt x="26554" y="217207"/>
                  </a:lnTo>
                  <a:lnTo>
                    <a:pt x="0" y="2206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581"/>
            <p:cNvSpPr/>
            <p:nvPr/>
          </p:nvSpPr>
          <p:spPr>
            <a:xfrm>
              <a:off x="4198619" y="2926080"/>
              <a:ext cx="99062" cy="114289"/>
            </a:xfrm>
            <a:custGeom>
              <a:avLst/>
              <a:gdLst/>
              <a:ahLst/>
              <a:cxnLst/>
              <a:rect l="0" t="0" r="0" b="0"/>
              <a:pathLst>
                <a:path w="99062" h="114289">
                  <a:moveTo>
                    <a:pt x="0" y="38100"/>
                  </a:moveTo>
                  <a:lnTo>
                    <a:pt x="0" y="61023"/>
                  </a:lnTo>
                  <a:lnTo>
                    <a:pt x="2258" y="67479"/>
                  </a:lnTo>
                  <a:lnTo>
                    <a:pt x="4046" y="70386"/>
                  </a:lnTo>
                  <a:lnTo>
                    <a:pt x="6561" y="82567"/>
                  </a:lnTo>
                  <a:lnTo>
                    <a:pt x="7621" y="114288"/>
                  </a:lnTo>
                  <a:lnTo>
                    <a:pt x="7621" y="92342"/>
                  </a:lnTo>
                  <a:lnTo>
                    <a:pt x="9878" y="85349"/>
                  </a:lnTo>
                  <a:lnTo>
                    <a:pt x="12857" y="78573"/>
                  </a:lnTo>
                  <a:lnTo>
                    <a:pt x="18972" y="55523"/>
                  </a:lnTo>
                  <a:lnTo>
                    <a:pt x="40672" y="21502"/>
                  </a:lnTo>
                  <a:lnTo>
                    <a:pt x="45734" y="18023"/>
                  </a:lnTo>
                  <a:lnTo>
                    <a:pt x="50806" y="15630"/>
                  </a:lnTo>
                  <a:lnTo>
                    <a:pt x="58422" y="10369"/>
                  </a:lnTo>
                  <a:lnTo>
                    <a:pt x="88194" y="777"/>
                  </a:lnTo>
                  <a:lnTo>
                    <a:pt x="990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582"/>
            <p:cNvSpPr/>
            <p:nvPr/>
          </p:nvSpPr>
          <p:spPr>
            <a:xfrm>
              <a:off x="4381500" y="2979419"/>
              <a:ext cx="99060" cy="53341"/>
            </a:xfrm>
            <a:custGeom>
              <a:avLst/>
              <a:gdLst/>
              <a:ahLst/>
              <a:cxnLst/>
              <a:rect l="0" t="0" r="0" b="0"/>
              <a:pathLst>
                <a:path w="99060" h="53341">
                  <a:moveTo>
                    <a:pt x="0" y="0"/>
                  </a:moveTo>
                  <a:lnTo>
                    <a:pt x="0" y="10607"/>
                  </a:lnTo>
                  <a:lnTo>
                    <a:pt x="2257" y="15439"/>
                  </a:lnTo>
                  <a:lnTo>
                    <a:pt x="4045" y="17913"/>
                  </a:lnTo>
                  <a:lnTo>
                    <a:pt x="14651" y="25440"/>
                  </a:lnTo>
                  <a:lnTo>
                    <a:pt x="50040" y="38573"/>
                  </a:lnTo>
                  <a:lnTo>
                    <a:pt x="57799" y="42544"/>
                  </a:lnTo>
                  <a:lnTo>
                    <a:pt x="70842" y="45626"/>
                  </a:lnTo>
                  <a:lnTo>
                    <a:pt x="83263" y="51566"/>
                  </a:lnTo>
                  <a:lnTo>
                    <a:pt x="99059" y="53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583"/>
            <p:cNvSpPr/>
            <p:nvPr/>
          </p:nvSpPr>
          <p:spPr>
            <a:xfrm>
              <a:off x="4343403" y="2880359"/>
              <a:ext cx="91438" cy="164006"/>
            </a:xfrm>
            <a:custGeom>
              <a:avLst/>
              <a:gdLst/>
              <a:ahLst/>
              <a:cxnLst/>
              <a:rect l="0" t="0" r="0" b="0"/>
              <a:pathLst>
                <a:path w="91438" h="164006">
                  <a:moveTo>
                    <a:pt x="45716" y="0"/>
                  </a:moveTo>
                  <a:lnTo>
                    <a:pt x="41671" y="4046"/>
                  </a:lnTo>
                  <a:lnTo>
                    <a:pt x="39686" y="8289"/>
                  </a:lnTo>
                  <a:lnTo>
                    <a:pt x="38190" y="40091"/>
                  </a:lnTo>
                  <a:lnTo>
                    <a:pt x="29820" y="76463"/>
                  </a:lnTo>
                  <a:lnTo>
                    <a:pt x="22927" y="109098"/>
                  </a:lnTo>
                  <a:lnTo>
                    <a:pt x="12371" y="141054"/>
                  </a:lnTo>
                  <a:lnTo>
                    <a:pt x="981" y="159497"/>
                  </a:lnTo>
                  <a:lnTo>
                    <a:pt x="288" y="164005"/>
                  </a:lnTo>
                  <a:lnTo>
                    <a:pt x="0" y="145430"/>
                  </a:lnTo>
                  <a:lnTo>
                    <a:pt x="10603" y="112629"/>
                  </a:lnTo>
                  <a:lnTo>
                    <a:pt x="29481" y="74995"/>
                  </a:lnTo>
                  <a:lnTo>
                    <a:pt x="43325" y="52412"/>
                  </a:lnTo>
                  <a:lnTo>
                    <a:pt x="70323" y="30724"/>
                  </a:lnTo>
                  <a:lnTo>
                    <a:pt x="77819" y="25508"/>
                  </a:lnTo>
                  <a:lnTo>
                    <a:pt x="82886" y="18659"/>
                  </a:lnTo>
                  <a:lnTo>
                    <a:pt x="90143" y="15691"/>
                  </a:lnTo>
                  <a:lnTo>
                    <a:pt x="90574" y="16387"/>
                  </a:lnTo>
                  <a:lnTo>
                    <a:pt x="91437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584"/>
            <p:cNvSpPr/>
            <p:nvPr/>
          </p:nvSpPr>
          <p:spPr>
            <a:xfrm>
              <a:off x="3951479" y="2926080"/>
              <a:ext cx="308102" cy="120626"/>
            </a:xfrm>
            <a:custGeom>
              <a:avLst/>
              <a:gdLst/>
              <a:ahLst/>
              <a:cxnLst/>
              <a:rect l="0" t="0" r="0" b="0"/>
              <a:pathLst>
                <a:path w="308102" h="120626">
                  <a:moveTo>
                    <a:pt x="102361" y="30479"/>
                  </a:moveTo>
                  <a:lnTo>
                    <a:pt x="98316" y="30479"/>
                  </a:lnTo>
                  <a:lnTo>
                    <a:pt x="97124" y="29633"/>
                  </a:lnTo>
                  <a:lnTo>
                    <a:pt x="96329" y="28222"/>
                  </a:lnTo>
                  <a:lnTo>
                    <a:pt x="95800" y="26434"/>
                  </a:lnTo>
                  <a:lnTo>
                    <a:pt x="94600" y="25242"/>
                  </a:lnTo>
                  <a:lnTo>
                    <a:pt x="88272" y="23173"/>
                  </a:lnTo>
                  <a:lnTo>
                    <a:pt x="79371" y="22953"/>
                  </a:lnTo>
                  <a:lnTo>
                    <a:pt x="72952" y="25159"/>
                  </a:lnTo>
                  <a:lnTo>
                    <a:pt x="70055" y="26932"/>
                  </a:lnTo>
                  <a:lnTo>
                    <a:pt x="53238" y="31472"/>
                  </a:lnTo>
                  <a:lnTo>
                    <a:pt x="28587" y="51599"/>
                  </a:lnTo>
                  <a:lnTo>
                    <a:pt x="8817" y="81349"/>
                  </a:lnTo>
                  <a:lnTo>
                    <a:pt x="890" y="96540"/>
                  </a:lnTo>
                  <a:lnTo>
                    <a:pt x="0" y="100767"/>
                  </a:lnTo>
                  <a:lnTo>
                    <a:pt x="254" y="104431"/>
                  </a:lnTo>
                  <a:lnTo>
                    <a:pt x="2699" y="116395"/>
                  </a:lnTo>
                  <a:lnTo>
                    <a:pt x="4593" y="118237"/>
                  </a:lnTo>
                  <a:lnTo>
                    <a:pt x="11213" y="120283"/>
                  </a:lnTo>
                  <a:lnTo>
                    <a:pt x="14502" y="119982"/>
                  </a:lnTo>
                  <a:lnTo>
                    <a:pt x="28122" y="115673"/>
                  </a:lnTo>
                  <a:lnTo>
                    <a:pt x="32548" y="115215"/>
                  </a:lnTo>
                  <a:lnTo>
                    <a:pt x="41982" y="110191"/>
                  </a:lnTo>
                  <a:lnTo>
                    <a:pt x="76995" y="85060"/>
                  </a:lnTo>
                  <a:lnTo>
                    <a:pt x="91204" y="71020"/>
                  </a:lnTo>
                  <a:lnTo>
                    <a:pt x="107665" y="46234"/>
                  </a:lnTo>
                  <a:lnTo>
                    <a:pt x="109845" y="32015"/>
                  </a:lnTo>
                  <a:lnTo>
                    <a:pt x="109940" y="34980"/>
                  </a:lnTo>
                  <a:lnTo>
                    <a:pt x="107705" y="38971"/>
                  </a:lnTo>
                  <a:lnTo>
                    <a:pt x="104736" y="43567"/>
                  </a:lnTo>
                  <a:lnTo>
                    <a:pt x="102830" y="53416"/>
                  </a:lnTo>
                  <a:lnTo>
                    <a:pt x="102453" y="67560"/>
                  </a:lnTo>
                  <a:lnTo>
                    <a:pt x="106433" y="81730"/>
                  </a:lnTo>
                  <a:lnTo>
                    <a:pt x="115363" y="95605"/>
                  </a:lnTo>
                  <a:lnTo>
                    <a:pt x="123617" y="103869"/>
                  </a:lnTo>
                  <a:lnTo>
                    <a:pt x="131846" y="109099"/>
                  </a:lnTo>
                  <a:lnTo>
                    <a:pt x="145998" y="112759"/>
                  </a:lnTo>
                  <a:lnTo>
                    <a:pt x="155904" y="111357"/>
                  </a:lnTo>
                  <a:lnTo>
                    <a:pt x="191272" y="96347"/>
                  </a:lnTo>
                  <a:lnTo>
                    <a:pt x="225869" y="76193"/>
                  </a:lnTo>
                  <a:lnTo>
                    <a:pt x="230420" y="73655"/>
                  </a:lnTo>
                  <a:lnTo>
                    <a:pt x="233453" y="70270"/>
                  </a:lnTo>
                  <a:lnTo>
                    <a:pt x="238569" y="59109"/>
                  </a:lnTo>
                  <a:lnTo>
                    <a:pt x="240580" y="57185"/>
                  </a:lnTo>
                  <a:lnTo>
                    <a:pt x="242766" y="55903"/>
                  </a:lnTo>
                  <a:lnTo>
                    <a:pt x="244224" y="54202"/>
                  </a:lnTo>
                  <a:lnTo>
                    <a:pt x="245845" y="50054"/>
                  </a:lnTo>
                  <a:lnTo>
                    <a:pt x="246756" y="42959"/>
                  </a:lnTo>
                  <a:lnTo>
                    <a:pt x="247731" y="41339"/>
                  </a:lnTo>
                  <a:lnTo>
                    <a:pt x="249228" y="40259"/>
                  </a:lnTo>
                  <a:lnTo>
                    <a:pt x="253668" y="38526"/>
                  </a:lnTo>
                  <a:lnTo>
                    <a:pt x="254032" y="39231"/>
                  </a:lnTo>
                  <a:lnTo>
                    <a:pt x="254757" y="76887"/>
                  </a:lnTo>
                  <a:lnTo>
                    <a:pt x="255606" y="85819"/>
                  </a:lnTo>
                  <a:lnTo>
                    <a:pt x="260791" y="100709"/>
                  </a:lnTo>
                  <a:lnTo>
                    <a:pt x="262066" y="111615"/>
                  </a:lnTo>
                  <a:lnTo>
                    <a:pt x="268914" y="120625"/>
                  </a:lnTo>
                  <a:lnTo>
                    <a:pt x="269276" y="120210"/>
                  </a:lnTo>
                  <a:lnTo>
                    <a:pt x="272257" y="83103"/>
                  </a:lnTo>
                  <a:lnTo>
                    <a:pt x="275237" y="72494"/>
                  </a:lnTo>
                  <a:lnTo>
                    <a:pt x="281352" y="41657"/>
                  </a:lnTo>
                  <a:lnTo>
                    <a:pt x="293018" y="17631"/>
                  </a:lnTo>
                  <a:lnTo>
                    <a:pt x="297164" y="11222"/>
                  </a:lnTo>
                  <a:lnTo>
                    <a:pt x="299006" y="5552"/>
                  </a:lnTo>
                  <a:lnTo>
                    <a:pt x="300344" y="3701"/>
                  </a:lnTo>
                  <a:lnTo>
                    <a:pt x="302083" y="2467"/>
                  </a:lnTo>
                  <a:lnTo>
                    <a:pt x="30810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SMARTInkShape-Group64"/>
          <p:cNvGrpSpPr/>
          <p:nvPr/>
        </p:nvGrpSpPr>
        <p:grpSpPr>
          <a:xfrm>
            <a:off x="1184627" y="2537966"/>
            <a:ext cx="1122848" cy="769115"/>
            <a:chOff x="1184627" y="2537966"/>
            <a:chExt cx="1122848" cy="769115"/>
          </a:xfrm>
        </p:grpSpPr>
        <p:sp>
          <p:nvSpPr>
            <p:cNvPr id="103" name="SMARTInkShape-585"/>
            <p:cNvSpPr/>
            <p:nvPr/>
          </p:nvSpPr>
          <p:spPr>
            <a:xfrm>
              <a:off x="2174929" y="2811780"/>
              <a:ext cx="132546" cy="297180"/>
            </a:xfrm>
            <a:custGeom>
              <a:avLst/>
              <a:gdLst/>
              <a:ahLst/>
              <a:cxnLst/>
              <a:rect l="0" t="0" r="0" b="0"/>
              <a:pathLst>
                <a:path w="132546" h="297180">
                  <a:moveTo>
                    <a:pt x="4391" y="0"/>
                  </a:moveTo>
                  <a:lnTo>
                    <a:pt x="0" y="0"/>
                  </a:lnTo>
                  <a:lnTo>
                    <a:pt x="1875" y="0"/>
                  </a:lnTo>
                  <a:lnTo>
                    <a:pt x="2714" y="846"/>
                  </a:lnTo>
                  <a:lnTo>
                    <a:pt x="3645" y="4045"/>
                  </a:lnTo>
                  <a:lnTo>
                    <a:pt x="4740" y="5236"/>
                  </a:lnTo>
                  <a:lnTo>
                    <a:pt x="12581" y="9407"/>
                  </a:lnTo>
                  <a:lnTo>
                    <a:pt x="37847" y="29048"/>
                  </a:lnTo>
                  <a:lnTo>
                    <a:pt x="50587" y="36617"/>
                  </a:lnTo>
                  <a:lnTo>
                    <a:pt x="88186" y="71501"/>
                  </a:lnTo>
                  <a:lnTo>
                    <a:pt x="104384" y="93152"/>
                  </a:lnTo>
                  <a:lnTo>
                    <a:pt x="120129" y="128122"/>
                  </a:lnTo>
                  <a:lnTo>
                    <a:pt x="127797" y="144996"/>
                  </a:lnTo>
                  <a:lnTo>
                    <a:pt x="132113" y="173536"/>
                  </a:lnTo>
                  <a:lnTo>
                    <a:pt x="132545" y="203442"/>
                  </a:lnTo>
                  <a:lnTo>
                    <a:pt x="126841" y="232905"/>
                  </a:lnTo>
                  <a:lnTo>
                    <a:pt x="112430" y="266045"/>
                  </a:lnTo>
                  <a:lnTo>
                    <a:pt x="95830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586"/>
            <p:cNvSpPr/>
            <p:nvPr/>
          </p:nvSpPr>
          <p:spPr>
            <a:xfrm>
              <a:off x="2065020" y="2933700"/>
              <a:ext cx="137160" cy="60960"/>
            </a:xfrm>
            <a:custGeom>
              <a:avLst/>
              <a:gdLst/>
              <a:ahLst/>
              <a:cxnLst/>
              <a:rect l="0" t="0" r="0" b="0"/>
              <a:pathLst>
                <a:path w="137160" h="60960">
                  <a:moveTo>
                    <a:pt x="0" y="60959"/>
                  </a:moveTo>
                  <a:lnTo>
                    <a:pt x="4045" y="60959"/>
                  </a:lnTo>
                  <a:lnTo>
                    <a:pt x="38357" y="45521"/>
                  </a:lnTo>
                  <a:lnTo>
                    <a:pt x="70860" y="30462"/>
                  </a:lnTo>
                  <a:lnTo>
                    <a:pt x="106211" y="15238"/>
                  </a:lnTo>
                  <a:lnTo>
                    <a:pt x="137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587"/>
            <p:cNvSpPr/>
            <p:nvPr/>
          </p:nvSpPr>
          <p:spPr>
            <a:xfrm>
              <a:off x="2104179" y="2857500"/>
              <a:ext cx="37042" cy="204061"/>
            </a:xfrm>
            <a:custGeom>
              <a:avLst/>
              <a:gdLst/>
              <a:ahLst/>
              <a:cxnLst/>
              <a:rect l="0" t="0" r="0" b="0"/>
              <a:pathLst>
                <a:path w="37042" h="204061">
                  <a:moveTo>
                    <a:pt x="6561" y="0"/>
                  </a:moveTo>
                  <a:lnTo>
                    <a:pt x="6561" y="4045"/>
                  </a:lnTo>
                  <a:lnTo>
                    <a:pt x="4303" y="8289"/>
                  </a:lnTo>
                  <a:lnTo>
                    <a:pt x="2515" y="10605"/>
                  </a:lnTo>
                  <a:lnTo>
                    <a:pt x="0" y="26002"/>
                  </a:lnTo>
                  <a:lnTo>
                    <a:pt x="4387" y="60044"/>
                  </a:lnTo>
                  <a:lnTo>
                    <a:pt x="6763" y="89381"/>
                  </a:lnTo>
                  <a:lnTo>
                    <a:pt x="14722" y="127377"/>
                  </a:lnTo>
                  <a:lnTo>
                    <a:pt x="20402" y="159592"/>
                  </a:lnTo>
                  <a:lnTo>
                    <a:pt x="28895" y="197236"/>
                  </a:lnTo>
                  <a:lnTo>
                    <a:pt x="29070" y="200070"/>
                  </a:lnTo>
                  <a:lnTo>
                    <a:pt x="30034" y="201960"/>
                  </a:lnTo>
                  <a:lnTo>
                    <a:pt x="31523" y="203220"/>
                  </a:lnTo>
                  <a:lnTo>
                    <a:pt x="33362" y="204060"/>
                  </a:lnTo>
                  <a:lnTo>
                    <a:pt x="34588" y="203773"/>
                  </a:lnTo>
                  <a:lnTo>
                    <a:pt x="35406" y="202735"/>
                  </a:lnTo>
                  <a:lnTo>
                    <a:pt x="37041" y="198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588"/>
            <p:cNvSpPr/>
            <p:nvPr/>
          </p:nvSpPr>
          <p:spPr>
            <a:xfrm>
              <a:off x="1912620" y="2910840"/>
              <a:ext cx="160021" cy="219642"/>
            </a:xfrm>
            <a:custGeom>
              <a:avLst/>
              <a:gdLst/>
              <a:ahLst/>
              <a:cxnLst/>
              <a:rect l="0" t="0" r="0" b="0"/>
              <a:pathLst>
                <a:path w="160021" h="219642">
                  <a:moveTo>
                    <a:pt x="0" y="0"/>
                  </a:moveTo>
                  <a:lnTo>
                    <a:pt x="6083" y="6930"/>
                  </a:lnTo>
                  <a:lnTo>
                    <a:pt x="10606" y="14651"/>
                  </a:lnTo>
                  <a:lnTo>
                    <a:pt x="16887" y="46645"/>
                  </a:lnTo>
                  <a:lnTo>
                    <a:pt x="25725" y="80427"/>
                  </a:lnTo>
                  <a:lnTo>
                    <a:pt x="29071" y="109720"/>
                  </a:lnTo>
                  <a:lnTo>
                    <a:pt x="34107" y="139848"/>
                  </a:lnTo>
                  <a:lnTo>
                    <a:pt x="38158" y="173439"/>
                  </a:lnTo>
                  <a:lnTo>
                    <a:pt x="45375" y="210179"/>
                  </a:lnTo>
                  <a:lnTo>
                    <a:pt x="45689" y="219641"/>
                  </a:lnTo>
                  <a:lnTo>
                    <a:pt x="44872" y="193618"/>
                  </a:lnTo>
                  <a:lnTo>
                    <a:pt x="39688" y="164493"/>
                  </a:lnTo>
                  <a:lnTo>
                    <a:pt x="38570" y="136227"/>
                  </a:lnTo>
                  <a:lnTo>
                    <a:pt x="38239" y="106403"/>
                  </a:lnTo>
                  <a:lnTo>
                    <a:pt x="40399" y="80633"/>
                  </a:lnTo>
                  <a:lnTo>
                    <a:pt x="47510" y="48367"/>
                  </a:lnTo>
                  <a:lnTo>
                    <a:pt x="49453" y="44944"/>
                  </a:lnTo>
                  <a:lnTo>
                    <a:pt x="52442" y="42663"/>
                  </a:lnTo>
                  <a:lnTo>
                    <a:pt x="63892" y="39452"/>
                  </a:lnTo>
                  <a:lnTo>
                    <a:pt x="70165" y="38700"/>
                  </a:lnTo>
                  <a:lnTo>
                    <a:pt x="82502" y="42323"/>
                  </a:lnTo>
                  <a:lnTo>
                    <a:pt x="92837" y="48758"/>
                  </a:lnTo>
                  <a:lnTo>
                    <a:pt x="105306" y="60072"/>
                  </a:lnTo>
                  <a:lnTo>
                    <a:pt x="118606" y="85149"/>
                  </a:lnTo>
                  <a:lnTo>
                    <a:pt x="131978" y="122095"/>
                  </a:lnTo>
                  <a:lnTo>
                    <a:pt x="143265" y="157049"/>
                  </a:lnTo>
                  <a:lnTo>
                    <a:pt x="151207" y="179831"/>
                  </a:lnTo>
                  <a:lnTo>
                    <a:pt x="16002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589"/>
            <p:cNvSpPr/>
            <p:nvPr/>
          </p:nvSpPr>
          <p:spPr>
            <a:xfrm>
              <a:off x="1790831" y="3025140"/>
              <a:ext cx="147709" cy="281941"/>
            </a:xfrm>
            <a:custGeom>
              <a:avLst/>
              <a:gdLst/>
              <a:ahLst/>
              <a:cxnLst/>
              <a:rect l="0" t="0" r="0" b="0"/>
              <a:pathLst>
                <a:path w="147709" h="281941">
                  <a:moveTo>
                    <a:pt x="60828" y="0"/>
                  </a:moveTo>
                  <a:lnTo>
                    <a:pt x="50223" y="0"/>
                  </a:lnTo>
                  <a:lnTo>
                    <a:pt x="45390" y="2257"/>
                  </a:lnTo>
                  <a:lnTo>
                    <a:pt x="35389" y="10605"/>
                  </a:lnTo>
                  <a:lnTo>
                    <a:pt x="32589" y="15438"/>
                  </a:lnTo>
                  <a:lnTo>
                    <a:pt x="26746" y="29484"/>
                  </a:lnTo>
                  <a:lnTo>
                    <a:pt x="7447" y="67522"/>
                  </a:lnTo>
                  <a:lnTo>
                    <a:pt x="2114" y="83506"/>
                  </a:lnTo>
                  <a:lnTo>
                    <a:pt x="0" y="115316"/>
                  </a:lnTo>
                  <a:lnTo>
                    <a:pt x="803" y="117517"/>
                  </a:lnTo>
                  <a:lnTo>
                    <a:pt x="2185" y="118984"/>
                  </a:lnTo>
                  <a:lnTo>
                    <a:pt x="5978" y="120615"/>
                  </a:lnTo>
                  <a:lnTo>
                    <a:pt x="17784" y="121748"/>
                  </a:lnTo>
                  <a:lnTo>
                    <a:pt x="25046" y="117328"/>
                  </a:lnTo>
                  <a:lnTo>
                    <a:pt x="47818" y="96697"/>
                  </a:lnTo>
                  <a:lnTo>
                    <a:pt x="50813" y="89260"/>
                  </a:lnTo>
                  <a:lnTo>
                    <a:pt x="52990" y="81158"/>
                  </a:lnTo>
                  <a:lnTo>
                    <a:pt x="58130" y="70990"/>
                  </a:lnTo>
                  <a:lnTo>
                    <a:pt x="60808" y="33934"/>
                  </a:lnTo>
                  <a:lnTo>
                    <a:pt x="60826" y="30934"/>
                  </a:lnTo>
                  <a:lnTo>
                    <a:pt x="60828" y="37080"/>
                  </a:lnTo>
                  <a:lnTo>
                    <a:pt x="66912" y="49218"/>
                  </a:lnTo>
                  <a:lnTo>
                    <a:pt x="89641" y="86616"/>
                  </a:lnTo>
                  <a:lnTo>
                    <a:pt x="115957" y="121934"/>
                  </a:lnTo>
                  <a:lnTo>
                    <a:pt x="124277" y="132933"/>
                  </a:lnTo>
                  <a:lnTo>
                    <a:pt x="139227" y="168086"/>
                  </a:lnTo>
                  <a:lnTo>
                    <a:pt x="147087" y="186587"/>
                  </a:lnTo>
                  <a:lnTo>
                    <a:pt x="147708" y="199767"/>
                  </a:lnTo>
                  <a:lnTo>
                    <a:pt x="143358" y="230353"/>
                  </a:lnTo>
                  <a:lnTo>
                    <a:pt x="136737" y="240950"/>
                  </a:lnTo>
                  <a:lnTo>
                    <a:pt x="98818" y="272519"/>
                  </a:lnTo>
                  <a:lnTo>
                    <a:pt x="87873" y="277752"/>
                  </a:lnTo>
                  <a:lnTo>
                    <a:pt x="52217" y="281572"/>
                  </a:lnTo>
                  <a:lnTo>
                    <a:pt x="22728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590"/>
            <p:cNvSpPr/>
            <p:nvPr/>
          </p:nvSpPr>
          <p:spPr>
            <a:xfrm>
              <a:off x="1714500" y="298704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591"/>
            <p:cNvSpPr/>
            <p:nvPr/>
          </p:nvSpPr>
          <p:spPr>
            <a:xfrm>
              <a:off x="1714500" y="3078480"/>
              <a:ext cx="7621" cy="91297"/>
            </a:xfrm>
            <a:custGeom>
              <a:avLst/>
              <a:gdLst/>
              <a:ahLst/>
              <a:cxnLst/>
              <a:rect l="0" t="0" r="0" b="0"/>
              <a:pathLst>
                <a:path w="7621" h="91297">
                  <a:moveTo>
                    <a:pt x="0" y="0"/>
                  </a:moveTo>
                  <a:lnTo>
                    <a:pt x="0" y="36045"/>
                  </a:lnTo>
                  <a:lnTo>
                    <a:pt x="846" y="55975"/>
                  </a:lnTo>
                  <a:lnTo>
                    <a:pt x="7611" y="91296"/>
                  </a:lnTo>
                  <a:lnTo>
                    <a:pt x="7620" y="838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592"/>
            <p:cNvSpPr/>
            <p:nvPr/>
          </p:nvSpPr>
          <p:spPr>
            <a:xfrm>
              <a:off x="1592579" y="3009900"/>
              <a:ext cx="45722" cy="190501"/>
            </a:xfrm>
            <a:custGeom>
              <a:avLst/>
              <a:gdLst/>
              <a:ahLst/>
              <a:cxnLst/>
              <a:rect l="0" t="0" r="0" b="0"/>
              <a:pathLst>
                <a:path w="45722" h="190501">
                  <a:moveTo>
                    <a:pt x="0" y="0"/>
                  </a:moveTo>
                  <a:lnTo>
                    <a:pt x="6561" y="0"/>
                  </a:lnTo>
                  <a:lnTo>
                    <a:pt x="18133" y="10605"/>
                  </a:lnTo>
                  <a:lnTo>
                    <a:pt x="20760" y="17696"/>
                  </a:lnTo>
                  <a:lnTo>
                    <a:pt x="21460" y="21957"/>
                  </a:lnTo>
                  <a:lnTo>
                    <a:pt x="34738" y="48193"/>
                  </a:lnTo>
                  <a:lnTo>
                    <a:pt x="37658" y="84145"/>
                  </a:lnTo>
                  <a:lnTo>
                    <a:pt x="38013" y="116622"/>
                  </a:lnTo>
                  <a:lnTo>
                    <a:pt x="38089" y="153238"/>
                  </a:lnTo>
                  <a:lnTo>
                    <a:pt x="38099" y="176071"/>
                  </a:lnTo>
                  <a:lnTo>
                    <a:pt x="40357" y="182111"/>
                  </a:lnTo>
                  <a:lnTo>
                    <a:pt x="45721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593"/>
            <p:cNvSpPr/>
            <p:nvPr/>
          </p:nvSpPr>
          <p:spPr>
            <a:xfrm>
              <a:off x="1661699" y="2537966"/>
              <a:ext cx="144242" cy="334775"/>
            </a:xfrm>
            <a:custGeom>
              <a:avLst/>
              <a:gdLst/>
              <a:ahLst/>
              <a:cxnLst/>
              <a:rect l="0" t="0" r="0" b="0"/>
              <a:pathLst>
                <a:path w="144242" h="334775">
                  <a:moveTo>
                    <a:pt x="90901" y="212853"/>
                  </a:moveTo>
                  <a:lnTo>
                    <a:pt x="90901" y="208808"/>
                  </a:lnTo>
                  <a:lnTo>
                    <a:pt x="90054" y="207617"/>
                  </a:lnTo>
                  <a:lnTo>
                    <a:pt x="88643" y="206822"/>
                  </a:lnTo>
                  <a:lnTo>
                    <a:pt x="80295" y="205547"/>
                  </a:lnTo>
                  <a:lnTo>
                    <a:pt x="65461" y="205261"/>
                  </a:lnTo>
                  <a:lnTo>
                    <a:pt x="53824" y="209287"/>
                  </a:lnTo>
                  <a:lnTo>
                    <a:pt x="43696" y="215842"/>
                  </a:lnTo>
                  <a:lnTo>
                    <a:pt x="30080" y="236441"/>
                  </a:lnTo>
                  <a:lnTo>
                    <a:pt x="5608" y="271316"/>
                  </a:lnTo>
                  <a:lnTo>
                    <a:pt x="1282" y="286526"/>
                  </a:lnTo>
                  <a:lnTo>
                    <a:pt x="0" y="297712"/>
                  </a:lnTo>
                  <a:lnTo>
                    <a:pt x="1958" y="303626"/>
                  </a:lnTo>
                  <a:lnTo>
                    <a:pt x="10114" y="314322"/>
                  </a:lnTo>
                  <a:lnTo>
                    <a:pt x="14920" y="317217"/>
                  </a:lnTo>
                  <a:lnTo>
                    <a:pt x="24643" y="318847"/>
                  </a:lnTo>
                  <a:lnTo>
                    <a:pt x="33513" y="318382"/>
                  </a:lnTo>
                  <a:lnTo>
                    <a:pt x="43099" y="315353"/>
                  </a:lnTo>
                  <a:lnTo>
                    <a:pt x="50747" y="308927"/>
                  </a:lnTo>
                  <a:lnTo>
                    <a:pt x="64327" y="295789"/>
                  </a:lnTo>
                  <a:lnTo>
                    <a:pt x="79922" y="281171"/>
                  </a:lnTo>
                  <a:lnTo>
                    <a:pt x="89906" y="263858"/>
                  </a:lnTo>
                  <a:lnTo>
                    <a:pt x="100864" y="231207"/>
                  </a:lnTo>
                  <a:lnTo>
                    <a:pt x="108622" y="202111"/>
                  </a:lnTo>
                  <a:lnTo>
                    <a:pt x="116283" y="172041"/>
                  </a:lnTo>
                  <a:lnTo>
                    <a:pt x="119870" y="141682"/>
                  </a:lnTo>
                  <a:lnTo>
                    <a:pt x="116888" y="107193"/>
                  </a:lnTo>
                  <a:lnTo>
                    <a:pt x="114687" y="78253"/>
                  </a:lnTo>
                  <a:lnTo>
                    <a:pt x="107860" y="41329"/>
                  </a:lnTo>
                  <a:lnTo>
                    <a:pt x="99141" y="8150"/>
                  </a:lnTo>
                  <a:lnTo>
                    <a:pt x="98935" y="5264"/>
                  </a:lnTo>
                  <a:lnTo>
                    <a:pt x="97950" y="3341"/>
                  </a:lnTo>
                  <a:lnTo>
                    <a:pt x="96447" y="2058"/>
                  </a:lnTo>
                  <a:lnTo>
                    <a:pt x="91996" y="0"/>
                  </a:lnTo>
                  <a:lnTo>
                    <a:pt x="91045" y="16138"/>
                  </a:lnTo>
                  <a:lnTo>
                    <a:pt x="96156" y="52485"/>
                  </a:lnTo>
                  <a:lnTo>
                    <a:pt x="97820" y="82269"/>
                  </a:lnTo>
                  <a:lnTo>
                    <a:pt x="99160" y="117529"/>
                  </a:lnTo>
                  <a:lnTo>
                    <a:pt x="103696" y="154788"/>
                  </a:lnTo>
                  <a:lnTo>
                    <a:pt x="106263" y="192639"/>
                  </a:lnTo>
                  <a:lnTo>
                    <a:pt x="111163" y="229818"/>
                  </a:lnTo>
                  <a:lnTo>
                    <a:pt x="113837" y="261813"/>
                  </a:lnTo>
                  <a:lnTo>
                    <a:pt x="124265" y="299671"/>
                  </a:lnTo>
                  <a:lnTo>
                    <a:pt x="136666" y="324622"/>
                  </a:lnTo>
                  <a:lnTo>
                    <a:pt x="144241" y="3347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594"/>
            <p:cNvSpPr/>
            <p:nvPr/>
          </p:nvSpPr>
          <p:spPr>
            <a:xfrm>
              <a:off x="1509702" y="2752104"/>
              <a:ext cx="97983" cy="147012"/>
            </a:xfrm>
            <a:custGeom>
              <a:avLst/>
              <a:gdLst/>
              <a:ahLst/>
              <a:cxnLst/>
              <a:rect l="0" t="0" r="0" b="0"/>
              <a:pathLst>
                <a:path w="97983" h="147012">
                  <a:moveTo>
                    <a:pt x="37157" y="90155"/>
                  </a:moveTo>
                  <a:lnTo>
                    <a:pt x="30597" y="90155"/>
                  </a:lnTo>
                  <a:lnTo>
                    <a:pt x="36191" y="83595"/>
                  </a:lnTo>
                  <a:lnTo>
                    <a:pt x="43897" y="76661"/>
                  </a:lnTo>
                  <a:lnTo>
                    <a:pt x="79443" y="54575"/>
                  </a:lnTo>
                  <a:lnTo>
                    <a:pt x="92920" y="41893"/>
                  </a:lnTo>
                  <a:lnTo>
                    <a:pt x="95807" y="36814"/>
                  </a:lnTo>
                  <a:lnTo>
                    <a:pt x="97661" y="26655"/>
                  </a:lnTo>
                  <a:lnTo>
                    <a:pt x="97982" y="14990"/>
                  </a:lnTo>
                  <a:lnTo>
                    <a:pt x="97181" y="12105"/>
                  </a:lnTo>
                  <a:lnTo>
                    <a:pt x="95800" y="10182"/>
                  </a:lnTo>
                  <a:lnTo>
                    <a:pt x="85112" y="1605"/>
                  </a:lnTo>
                  <a:lnTo>
                    <a:pt x="80202" y="0"/>
                  </a:lnTo>
                  <a:lnTo>
                    <a:pt x="72940" y="1544"/>
                  </a:lnTo>
                  <a:lnTo>
                    <a:pt x="59331" y="4916"/>
                  </a:lnTo>
                  <a:lnTo>
                    <a:pt x="54480" y="5389"/>
                  </a:lnTo>
                  <a:lnTo>
                    <a:pt x="44574" y="10430"/>
                  </a:lnTo>
                  <a:lnTo>
                    <a:pt x="20197" y="32275"/>
                  </a:lnTo>
                  <a:lnTo>
                    <a:pt x="4580" y="57207"/>
                  </a:lnTo>
                  <a:lnTo>
                    <a:pt x="148" y="82706"/>
                  </a:lnTo>
                  <a:lnTo>
                    <a:pt x="0" y="115348"/>
                  </a:lnTo>
                  <a:lnTo>
                    <a:pt x="5169" y="129887"/>
                  </a:lnTo>
                  <a:lnTo>
                    <a:pt x="9676" y="136883"/>
                  </a:lnTo>
                  <a:lnTo>
                    <a:pt x="12910" y="139087"/>
                  </a:lnTo>
                  <a:lnTo>
                    <a:pt x="35104" y="146960"/>
                  </a:lnTo>
                  <a:lnTo>
                    <a:pt x="44994" y="147011"/>
                  </a:lnTo>
                  <a:lnTo>
                    <a:pt x="82877" y="1434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595"/>
            <p:cNvSpPr/>
            <p:nvPr/>
          </p:nvSpPr>
          <p:spPr>
            <a:xfrm>
              <a:off x="1318287" y="2668143"/>
              <a:ext cx="159993" cy="235077"/>
            </a:xfrm>
            <a:custGeom>
              <a:avLst/>
              <a:gdLst/>
              <a:ahLst/>
              <a:cxnLst/>
              <a:rect l="0" t="0" r="0" b="0"/>
              <a:pathLst>
                <a:path w="159993" h="235077">
                  <a:moveTo>
                    <a:pt x="7592" y="59816"/>
                  </a:moveTo>
                  <a:lnTo>
                    <a:pt x="1032" y="53256"/>
                  </a:lnTo>
                  <a:lnTo>
                    <a:pt x="286" y="48465"/>
                  </a:lnTo>
                  <a:lnTo>
                    <a:pt x="0" y="34312"/>
                  </a:lnTo>
                  <a:lnTo>
                    <a:pt x="2243" y="29290"/>
                  </a:lnTo>
                  <a:lnTo>
                    <a:pt x="4026" y="26766"/>
                  </a:lnTo>
                  <a:lnTo>
                    <a:pt x="36763" y="3936"/>
                  </a:lnTo>
                  <a:lnTo>
                    <a:pt x="51137" y="361"/>
                  </a:lnTo>
                  <a:lnTo>
                    <a:pt x="76401" y="0"/>
                  </a:lnTo>
                  <a:lnTo>
                    <a:pt x="92421" y="5028"/>
                  </a:lnTo>
                  <a:lnTo>
                    <a:pt x="108106" y="16570"/>
                  </a:lnTo>
                  <a:lnTo>
                    <a:pt x="112702" y="20826"/>
                  </a:lnTo>
                  <a:lnTo>
                    <a:pt x="117808" y="30069"/>
                  </a:lnTo>
                  <a:lnTo>
                    <a:pt x="121086" y="53847"/>
                  </a:lnTo>
                  <a:lnTo>
                    <a:pt x="113497" y="90514"/>
                  </a:lnTo>
                  <a:lnTo>
                    <a:pt x="99914" y="120819"/>
                  </a:lnTo>
                  <a:lnTo>
                    <a:pt x="80925" y="144335"/>
                  </a:lnTo>
                  <a:lnTo>
                    <a:pt x="44645" y="168866"/>
                  </a:lnTo>
                  <a:lnTo>
                    <a:pt x="38736" y="171783"/>
                  </a:lnTo>
                  <a:lnTo>
                    <a:pt x="24376" y="173980"/>
                  </a:lnTo>
                  <a:lnTo>
                    <a:pt x="23862" y="173179"/>
                  </a:lnTo>
                  <a:lnTo>
                    <a:pt x="23290" y="170031"/>
                  </a:lnTo>
                  <a:lnTo>
                    <a:pt x="23984" y="168853"/>
                  </a:lnTo>
                  <a:lnTo>
                    <a:pt x="25294" y="168067"/>
                  </a:lnTo>
                  <a:lnTo>
                    <a:pt x="27013" y="167543"/>
                  </a:lnTo>
                  <a:lnTo>
                    <a:pt x="38289" y="160603"/>
                  </a:lnTo>
                  <a:lnTo>
                    <a:pt x="48275" y="159218"/>
                  </a:lnTo>
                  <a:lnTo>
                    <a:pt x="53331" y="161286"/>
                  </a:lnTo>
                  <a:lnTo>
                    <a:pt x="90064" y="188364"/>
                  </a:lnTo>
                  <a:lnTo>
                    <a:pt x="112172" y="206389"/>
                  </a:lnTo>
                  <a:lnTo>
                    <a:pt x="119265" y="214707"/>
                  </a:lnTo>
                  <a:lnTo>
                    <a:pt x="141424" y="231462"/>
                  </a:lnTo>
                  <a:lnTo>
                    <a:pt x="149599" y="234006"/>
                  </a:lnTo>
                  <a:lnTo>
                    <a:pt x="159992" y="2350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596"/>
            <p:cNvSpPr/>
            <p:nvPr/>
          </p:nvSpPr>
          <p:spPr>
            <a:xfrm>
              <a:off x="1318259" y="2804159"/>
              <a:ext cx="7621" cy="158365"/>
            </a:xfrm>
            <a:custGeom>
              <a:avLst/>
              <a:gdLst/>
              <a:ahLst/>
              <a:cxnLst/>
              <a:rect l="0" t="0" r="0" b="0"/>
              <a:pathLst>
                <a:path w="7621" h="158365">
                  <a:moveTo>
                    <a:pt x="7620" y="0"/>
                  </a:moveTo>
                  <a:lnTo>
                    <a:pt x="3575" y="0"/>
                  </a:lnTo>
                  <a:lnTo>
                    <a:pt x="2384" y="847"/>
                  </a:lnTo>
                  <a:lnTo>
                    <a:pt x="1589" y="2258"/>
                  </a:lnTo>
                  <a:lnTo>
                    <a:pt x="471" y="10547"/>
                  </a:lnTo>
                  <a:lnTo>
                    <a:pt x="909" y="34253"/>
                  </a:lnTo>
                  <a:lnTo>
                    <a:pt x="6570" y="69077"/>
                  </a:lnTo>
                  <a:lnTo>
                    <a:pt x="7413" y="103549"/>
                  </a:lnTo>
                  <a:lnTo>
                    <a:pt x="6756" y="138356"/>
                  </a:lnTo>
                  <a:lnTo>
                    <a:pt x="314" y="158364"/>
                  </a:lnTo>
                  <a:lnTo>
                    <a:pt x="209" y="158069"/>
                  </a:lnTo>
                  <a:lnTo>
                    <a:pt x="0" y="1371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597"/>
            <p:cNvSpPr/>
            <p:nvPr/>
          </p:nvSpPr>
          <p:spPr>
            <a:xfrm>
              <a:off x="1184627" y="2674619"/>
              <a:ext cx="72674" cy="342901"/>
            </a:xfrm>
            <a:custGeom>
              <a:avLst/>
              <a:gdLst/>
              <a:ahLst/>
              <a:cxnLst/>
              <a:rect l="0" t="0" r="0" b="0"/>
              <a:pathLst>
                <a:path w="72674" h="342901">
                  <a:moveTo>
                    <a:pt x="72673" y="0"/>
                  </a:moveTo>
                  <a:lnTo>
                    <a:pt x="72673" y="4046"/>
                  </a:lnTo>
                  <a:lnTo>
                    <a:pt x="71826" y="5237"/>
                  </a:lnTo>
                  <a:lnTo>
                    <a:pt x="70415" y="6032"/>
                  </a:lnTo>
                  <a:lnTo>
                    <a:pt x="68627" y="6561"/>
                  </a:lnTo>
                  <a:lnTo>
                    <a:pt x="64384" y="11665"/>
                  </a:lnTo>
                  <a:lnTo>
                    <a:pt x="40673" y="47463"/>
                  </a:lnTo>
                  <a:lnTo>
                    <a:pt x="29694" y="77391"/>
                  </a:lnTo>
                  <a:lnTo>
                    <a:pt x="19372" y="115038"/>
                  </a:lnTo>
                  <a:lnTo>
                    <a:pt x="9180" y="151041"/>
                  </a:lnTo>
                  <a:lnTo>
                    <a:pt x="5600" y="182948"/>
                  </a:lnTo>
                  <a:lnTo>
                    <a:pt x="0" y="220335"/>
                  </a:lnTo>
                  <a:lnTo>
                    <a:pt x="3033" y="257197"/>
                  </a:lnTo>
                  <a:lnTo>
                    <a:pt x="6036" y="279125"/>
                  </a:lnTo>
                  <a:lnTo>
                    <a:pt x="14636" y="301704"/>
                  </a:lnTo>
                  <a:lnTo>
                    <a:pt x="36087" y="328647"/>
                  </a:lnTo>
                  <a:lnTo>
                    <a:pt x="41737" y="332332"/>
                  </a:lnTo>
                  <a:lnTo>
                    <a:pt x="47070" y="334817"/>
                  </a:lnTo>
                  <a:lnTo>
                    <a:pt x="57432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SMARTInkShape-Group65"/>
          <p:cNvGrpSpPr/>
          <p:nvPr/>
        </p:nvGrpSpPr>
        <p:grpSpPr>
          <a:xfrm>
            <a:off x="5509621" y="2331720"/>
            <a:ext cx="1218425" cy="578593"/>
            <a:chOff x="5509621" y="2331720"/>
            <a:chExt cx="1218425" cy="578593"/>
          </a:xfrm>
        </p:grpSpPr>
        <p:sp>
          <p:nvSpPr>
            <p:cNvPr id="117" name="SMARTInkShape-598"/>
            <p:cNvSpPr/>
            <p:nvPr/>
          </p:nvSpPr>
          <p:spPr>
            <a:xfrm>
              <a:off x="6523126" y="2415540"/>
              <a:ext cx="204920" cy="487680"/>
            </a:xfrm>
            <a:custGeom>
              <a:avLst/>
              <a:gdLst/>
              <a:ahLst/>
              <a:cxnLst/>
              <a:rect l="0" t="0" r="0" b="0"/>
              <a:pathLst>
                <a:path w="204920" h="487680">
                  <a:moveTo>
                    <a:pt x="14834" y="0"/>
                  </a:moveTo>
                  <a:lnTo>
                    <a:pt x="0" y="0"/>
                  </a:lnTo>
                  <a:lnTo>
                    <a:pt x="3759" y="8090"/>
                  </a:lnTo>
                  <a:lnTo>
                    <a:pt x="10193" y="14320"/>
                  </a:lnTo>
                  <a:lnTo>
                    <a:pt x="46993" y="47617"/>
                  </a:lnTo>
                  <a:lnTo>
                    <a:pt x="71735" y="77421"/>
                  </a:lnTo>
                  <a:lnTo>
                    <a:pt x="105221" y="115043"/>
                  </a:lnTo>
                  <a:lnTo>
                    <a:pt x="128822" y="145000"/>
                  </a:lnTo>
                  <a:lnTo>
                    <a:pt x="151901" y="177582"/>
                  </a:lnTo>
                  <a:lnTo>
                    <a:pt x="172569" y="214048"/>
                  </a:lnTo>
                  <a:lnTo>
                    <a:pt x="189416" y="249406"/>
                  </a:lnTo>
                  <a:lnTo>
                    <a:pt x="198259" y="271713"/>
                  </a:lnTo>
                  <a:lnTo>
                    <a:pt x="203237" y="308073"/>
                  </a:lnTo>
                  <a:lnTo>
                    <a:pt x="204402" y="333065"/>
                  </a:lnTo>
                  <a:lnTo>
                    <a:pt x="204919" y="360542"/>
                  </a:lnTo>
                  <a:lnTo>
                    <a:pt x="203456" y="387994"/>
                  </a:lnTo>
                  <a:lnTo>
                    <a:pt x="193959" y="422489"/>
                  </a:lnTo>
                  <a:lnTo>
                    <a:pt x="185406" y="453312"/>
                  </a:lnTo>
                  <a:lnTo>
                    <a:pt x="174854" y="487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599"/>
            <p:cNvSpPr/>
            <p:nvPr/>
          </p:nvSpPr>
          <p:spPr>
            <a:xfrm>
              <a:off x="6378388" y="2569275"/>
              <a:ext cx="220532" cy="240961"/>
            </a:xfrm>
            <a:custGeom>
              <a:avLst/>
              <a:gdLst/>
              <a:ahLst/>
              <a:cxnLst/>
              <a:rect l="0" t="0" r="0" b="0"/>
              <a:pathLst>
                <a:path w="220532" h="240961">
                  <a:moveTo>
                    <a:pt x="90992" y="112965"/>
                  </a:moveTo>
                  <a:lnTo>
                    <a:pt x="80385" y="112965"/>
                  </a:lnTo>
                  <a:lnTo>
                    <a:pt x="75553" y="110707"/>
                  </a:lnTo>
                  <a:lnTo>
                    <a:pt x="73079" y="108919"/>
                  </a:lnTo>
                  <a:lnTo>
                    <a:pt x="70584" y="108574"/>
                  </a:lnTo>
                  <a:lnTo>
                    <a:pt x="55424" y="113314"/>
                  </a:lnTo>
                  <a:lnTo>
                    <a:pt x="34954" y="126765"/>
                  </a:lnTo>
                  <a:lnTo>
                    <a:pt x="17541" y="153924"/>
                  </a:lnTo>
                  <a:lnTo>
                    <a:pt x="2956" y="184113"/>
                  </a:lnTo>
                  <a:lnTo>
                    <a:pt x="0" y="209488"/>
                  </a:lnTo>
                  <a:lnTo>
                    <a:pt x="2009" y="217389"/>
                  </a:lnTo>
                  <a:lnTo>
                    <a:pt x="10197" y="229359"/>
                  </a:lnTo>
                  <a:lnTo>
                    <a:pt x="17475" y="237292"/>
                  </a:lnTo>
                  <a:lnTo>
                    <a:pt x="24733" y="240188"/>
                  </a:lnTo>
                  <a:lnTo>
                    <a:pt x="29040" y="240960"/>
                  </a:lnTo>
                  <a:lnTo>
                    <a:pt x="38340" y="239560"/>
                  </a:lnTo>
                  <a:lnTo>
                    <a:pt x="62296" y="229417"/>
                  </a:lnTo>
                  <a:lnTo>
                    <a:pt x="69207" y="224552"/>
                  </a:lnTo>
                  <a:lnTo>
                    <a:pt x="85783" y="192302"/>
                  </a:lnTo>
                  <a:lnTo>
                    <a:pt x="98595" y="158094"/>
                  </a:lnTo>
                  <a:lnTo>
                    <a:pt x="103969" y="135650"/>
                  </a:lnTo>
                  <a:lnTo>
                    <a:pt x="105784" y="101265"/>
                  </a:lnTo>
                  <a:lnTo>
                    <a:pt x="106143" y="67944"/>
                  </a:lnTo>
                  <a:lnTo>
                    <a:pt x="103956" y="39160"/>
                  </a:lnTo>
                  <a:lnTo>
                    <a:pt x="98468" y="13373"/>
                  </a:lnTo>
                  <a:lnTo>
                    <a:pt x="96823" y="11010"/>
                  </a:lnTo>
                  <a:lnTo>
                    <a:pt x="94879" y="9435"/>
                  </a:lnTo>
                  <a:lnTo>
                    <a:pt x="92720" y="5427"/>
                  </a:lnTo>
                  <a:lnTo>
                    <a:pt x="91333" y="0"/>
                  </a:lnTo>
                  <a:lnTo>
                    <a:pt x="91143" y="1516"/>
                  </a:lnTo>
                  <a:lnTo>
                    <a:pt x="90996" y="39295"/>
                  </a:lnTo>
                  <a:lnTo>
                    <a:pt x="91839" y="76044"/>
                  </a:lnTo>
                  <a:lnTo>
                    <a:pt x="99280" y="111441"/>
                  </a:lnTo>
                  <a:lnTo>
                    <a:pt x="112949" y="147189"/>
                  </a:lnTo>
                  <a:lnTo>
                    <a:pt x="126718" y="180779"/>
                  </a:lnTo>
                  <a:lnTo>
                    <a:pt x="149768" y="215498"/>
                  </a:lnTo>
                  <a:lnTo>
                    <a:pt x="164758" y="227824"/>
                  </a:lnTo>
                  <a:lnTo>
                    <a:pt x="174859" y="231746"/>
                  </a:lnTo>
                  <a:lnTo>
                    <a:pt x="206329" y="234701"/>
                  </a:lnTo>
                  <a:lnTo>
                    <a:pt x="212243" y="232545"/>
                  </a:lnTo>
                  <a:lnTo>
                    <a:pt x="220531" y="227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600"/>
            <p:cNvSpPr/>
            <p:nvPr/>
          </p:nvSpPr>
          <p:spPr>
            <a:xfrm>
              <a:off x="6211939" y="2671233"/>
              <a:ext cx="127416" cy="152019"/>
            </a:xfrm>
            <a:custGeom>
              <a:avLst/>
              <a:gdLst/>
              <a:ahLst/>
              <a:cxnLst/>
              <a:rect l="0" t="0" r="0" b="0"/>
              <a:pathLst>
                <a:path w="127416" h="152019">
                  <a:moveTo>
                    <a:pt x="21221" y="71967"/>
                  </a:moveTo>
                  <a:lnTo>
                    <a:pt x="21221" y="76012"/>
                  </a:lnTo>
                  <a:lnTo>
                    <a:pt x="22067" y="77203"/>
                  </a:lnTo>
                  <a:lnTo>
                    <a:pt x="23479" y="77998"/>
                  </a:lnTo>
                  <a:lnTo>
                    <a:pt x="31827" y="79273"/>
                  </a:lnTo>
                  <a:lnTo>
                    <a:pt x="47712" y="78678"/>
                  </a:lnTo>
                  <a:lnTo>
                    <a:pt x="82245" y="64144"/>
                  </a:lnTo>
                  <a:lnTo>
                    <a:pt x="113699" y="46555"/>
                  </a:lnTo>
                  <a:lnTo>
                    <a:pt x="122375" y="38943"/>
                  </a:lnTo>
                  <a:lnTo>
                    <a:pt x="125445" y="33865"/>
                  </a:lnTo>
                  <a:lnTo>
                    <a:pt x="127415" y="23706"/>
                  </a:lnTo>
                  <a:lnTo>
                    <a:pt x="125428" y="18626"/>
                  </a:lnTo>
                  <a:lnTo>
                    <a:pt x="123712" y="16087"/>
                  </a:lnTo>
                  <a:lnTo>
                    <a:pt x="103415" y="846"/>
                  </a:lnTo>
                  <a:lnTo>
                    <a:pt x="99723" y="0"/>
                  </a:lnTo>
                  <a:lnTo>
                    <a:pt x="85591" y="2853"/>
                  </a:lnTo>
                  <a:lnTo>
                    <a:pt x="55191" y="13811"/>
                  </a:lnTo>
                  <a:lnTo>
                    <a:pt x="23844" y="39416"/>
                  </a:lnTo>
                  <a:lnTo>
                    <a:pt x="3894" y="76028"/>
                  </a:lnTo>
                  <a:lnTo>
                    <a:pt x="0" y="96030"/>
                  </a:lnTo>
                  <a:lnTo>
                    <a:pt x="2892" y="113998"/>
                  </a:lnTo>
                  <a:lnTo>
                    <a:pt x="9110" y="126001"/>
                  </a:lnTo>
                  <a:lnTo>
                    <a:pt x="20360" y="138965"/>
                  </a:lnTo>
                  <a:lnTo>
                    <a:pt x="29587" y="144077"/>
                  </a:lnTo>
                  <a:lnTo>
                    <a:pt x="60423" y="152018"/>
                  </a:lnTo>
                  <a:lnTo>
                    <a:pt x="93521" y="148841"/>
                  </a:lnTo>
                  <a:lnTo>
                    <a:pt x="120280" y="1481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601"/>
            <p:cNvSpPr/>
            <p:nvPr/>
          </p:nvSpPr>
          <p:spPr>
            <a:xfrm>
              <a:off x="5997032" y="2621514"/>
              <a:ext cx="190408" cy="213127"/>
            </a:xfrm>
            <a:custGeom>
              <a:avLst/>
              <a:gdLst/>
              <a:ahLst/>
              <a:cxnLst/>
              <a:rect l="0" t="0" r="0" b="0"/>
              <a:pathLst>
                <a:path w="190408" h="213127">
                  <a:moveTo>
                    <a:pt x="7528" y="91205"/>
                  </a:moveTo>
                  <a:lnTo>
                    <a:pt x="7528" y="87160"/>
                  </a:lnTo>
                  <a:lnTo>
                    <a:pt x="6681" y="85969"/>
                  </a:lnTo>
                  <a:lnTo>
                    <a:pt x="5270" y="85174"/>
                  </a:lnTo>
                  <a:lnTo>
                    <a:pt x="3483" y="84645"/>
                  </a:lnTo>
                  <a:lnTo>
                    <a:pt x="2291" y="83445"/>
                  </a:lnTo>
                  <a:lnTo>
                    <a:pt x="967" y="79854"/>
                  </a:lnTo>
                  <a:lnTo>
                    <a:pt x="0" y="55095"/>
                  </a:lnTo>
                  <a:lnTo>
                    <a:pt x="1663" y="51045"/>
                  </a:lnTo>
                  <a:lnTo>
                    <a:pt x="21518" y="27814"/>
                  </a:lnTo>
                  <a:lnTo>
                    <a:pt x="55343" y="5768"/>
                  </a:lnTo>
                  <a:lnTo>
                    <a:pt x="71742" y="1544"/>
                  </a:lnTo>
                  <a:lnTo>
                    <a:pt x="102971" y="0"/>
                  </a:lnTo>
                  <a:lnTo>
                    <a:pt x="118969" y="3880"/>
                  </a:lnTo>
                  <a:lnTo>
                    <a:pt x="142387" y="21244"/>
                  </a:lnTo>
                  <a:lnTo>
                    <a:pt x="148745" y="27938"/>
                  </a:lnTo>
                  <a:lnTo>
                    <a:pt x="154393" y="36558"/>
                  </a:lnTo>
                  <a:lnTo>
                    <a:pt x="155211" y="48291"/>
                  </a:lnTo>
                  <a:lnTo>
                    <a:pt x="148836" y="72475"/>
                  </a:lnTo>
                  <a:lnTo>
                    <a:pt x="128656" y="98700"/>
                  </a:lnTo>
                  <a:lnTo>
                    <a:pt x="98706" y="123363"/>
                  </a:lnTo>
                  <a:lnTo>
                    <a:pt x="60911" y="146097"/>
                  </a:lnTo>
                  <a:lnTo>
                    <a:pt x="37313" y="151366"/>
                  </a:lnTo>
                  <a:lnTo>
                    <a:pt x="24435" y="152095"/>
                  </a:lnTo>
                  <a:lnTo>
                    <a:pt x="23879" y="151272"/>
                  </a:lnTo>
                  <a:lnTo>
                    <a:pt x="23262" y="148100"/>
                  </a:lnTo>
                  <a:lnTo>
                    <a:pt x="23943" y="146915"/>
                  </a:lnTo>
                  <a:lnTo>
                    <a:pt x="25245" y="146125"/>
                  </a:lnTo>
                  <a:lnTo>
                    <a:pt x="26959" y="145599"/>
                  </a:lnTo>
                  <a:lnTo>
                    <a:pt x="36640" y="139517"/>
                  </a:lnTo>
                  <a:lnTo>
                    <a:pt x="44737" y="138077"/>
                  </a:lnTo>
                  <a:lnTo>
                    <a:pt x="58816" y="141312"/>
                  </a:lnTo>
                  <a:lnTo>
                    <a:pt x="96754" y="162373"/>
                  </a:lnTo>
                  <a:lnTo>
                    <a:pt x="132007" y="192259"/>
                  </a:lnTo>
                  <a:lnTo>
                    <a:pt x="157233" y="209468"/>
                  </a:lnTo>
                  <a:lnTo>
                    <a:pt x="179453" y="212804"/>
                  </a:lnTo>
                  <a:lnTo>
                    <a:pt x="190407" y="2131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602"/>
            <p:cNvSpPr/>
            <p:nvPr/>
          </p:nvSpPr>
          <p:spPr>
            <a:xfrm>
              <a:off x="6004560" y="2674619"/>
              <a:ext cx="30480" cy="235694"/>
            </a:xfrm>
            <a:custGeom>
              <a:avLst/>
              <a:gdLst/>
              <a:ahLst/>
              <a:cxnLst/>
              <a:rect l="0" t="0" r="0" b="0"/>
              <a:pathLst>
                <a:path w="30480" h="235694">
                  <a:moveTo>
                    <a:pt x="30479" y="0"/>
                  </a:moveTo>
                  <a:lnTo>
                    <a:pt x="26434" y="4046"/>
                  </a:lnTo>
                  <a:lnTo>
                    <a:pt x="24447" y="8289"/>
                  </a:lnTo>
                  <a:lnTo>
                    <a:pt x="23919" y="10607"/>
                  </a:lnTo>
                  <a:lnTo>
                    <a:pt x="10771" y="34897"/>
                  </a:lnTo>
                  <a:lnTo>
                    <a:pt x="8035" y="69162"/>
                  </a:lnTo>
                  <a:lnTo>
                    <a:pt x="7702" y="105259"/>
                  </a:lnTo>
                  <a:lnTo>
                    <a:pt x="7644" y="134952"/>
                  </a:lnTo>
                  <a:lnTo>
                    <a:pt x="7627" y="164352"/>
                  </a:lnTo>
                  <a:lnTo>
                    <a:pt x="7621" y="197471"/>
                  </a:lnTo>
                  <a:lnTo>
                    <a:pt x="6774" y="211378"/>
                  </a:lnTo>
                  <a:lnTo>
                    <a:pt x="92" y="235693"/>
                  </a:lnTo>
                  <a:lnTo>
                    <a:pt x="0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603"/>
            <p:cNvSpPr/>
            <p:nvPr/>
          </p:nvSpPr>
          <p:spPr>
            <a:xfrm>
              <a:off x="5825906" y="2369820"/>
              <a:ext cx="361534" cy="197856"/>
            </a:xfrm>
            <a:custGeom>
              <a:avLst/>
              <a:gdLst/>
              <a:ahLst/>
              <a:cxnLst/>
              <a:rect l="0" t="0" r="0" b="0"/>
              <a:pathLst>
                <a:path w="361534" h="197856">
                  <a:moveTo>
                    <a:pt x="79594" y="60959"/>
                  </a:moveTo>
                  <a:lnTo>
                    <a:pt x="68988" y="60959"/>
                  </a:lnTo>
                  <a:lnTo>
                    <a:pt x="57636" y="69050"/>
                  </a:lnTo>
                  <a:lnTo>
                    <a:pt x="44713" y="81717"/>
                  </a:lnTo>
                  <a:lnTo>
                    <a:pt x="18004" y="116732"/>
                  </a:lnTo>
                  <a:lnTo>
                    <a:pt x="9887" y="129774"/>
                  </a:lnTo>
                  <a:lnTo>
                    <a:pt x="204" y="157176"/>
                  </a:lnTo>
                  <a:lnTo>
                    <a:pt x="0" y="167504"/>
                  </a:lnTo>
                  <a:lnTo>
                    <a:pt x="3793" y="191328"/>
                  </a:lnTo>
                  <a:lnTo>
                    <a:pt x="5353" y="193592"/>
                  </a:lnTo>
                  <a:lnTo>
                    <a:pt x="7241" y="195101"/>
                  </a:lnTo>
                  <a:lnTo>
                    <a:pt x="11594" y="196778"/>
                  </a:lnTo>
                  <a:lnTo>
                    <a:pt x="25333" y="197855"/>
                  </a:lnTo>
                  <a:lnTo>
                    <a:pt x="39434" y="193996"/>
                  </a:lnTo>
                  <a:lnTo>
                    <a:pt x="73335" y="172678"/>
                  </a:lnTo>
                  <a:lnTo>
                    <a:pt x="81784" y="161042"/>
                  </a:lnTo>
                  <a:lnTo>
                    <a:pt x="85605" y="146870"/>
                  </a:lnTo>
                  <a:lnTo>
                    <a:pt x="87212" y="114369"/>
                  </a:lnTo>
                  <a:lnTo>
                    <a:pt x="83168" y="118365"/>
                  </a:lnTo>
                  <a:lnTo>
                    <a:pt x="81183" y="124856"/>
                  </a:lnTo>
                  <a:lnTo>
                    <a:pt x="80653" y="128957"/>
                  </a:lnTo>
                  <a:lnTo>
                    <a:pt x="82322" y="135772"/>
                  </a:lnTo>
                  <a:lnTo>
                    <a:pt x="97533" y="161419"/>
                  </a:lnTo>
                  <a:lnTo>
                    <a:pt x="119188" y="177699"/>
                  </a:lnTo>
                  <a:lnTo>
                    <a:pt x="127107" y="180577"/>
                  </a:lnTo>
                  <a:lnTo>
                    <a:pt x="131589" y="181345"/>
                  </a:lnTo>
                  <a:lnTo>
                    <a:pt x="141084" y="179940"/>
                  </a:lnTo>
                  <a:lnTo>
                    <a:pt x="174854" y="167381"/>
                  </a:lnTo>
                  <a:lnTo>
                    <a:pt x="206817" y="139238"/>
                  </a:lnTo>
                  <a:lnTo>
                    <a:pt x="229169" y="104113"/>
                  </a:lnTo>
                  <a:lnTo>
                    <a:pt x="244959" y="74609"/>
                  </a:lnTo>
                  <a:lnTo>
                    <a:pt x="247101" y="61758"/>
                  </a:lnTo>
                  <a:lnTo>
                    <a:pt x="249432" y="61315"/>
                  </a:lnTo>
                  <a:lnTo>
                    <a:pt x="251240" y="61196"/>
                  </a:lnTo>
                  <a:lnTo>
                    <a:pt x="252444" y="62811"/>
                  </a:lnTo>
                  <a:lnTo>
                    <a:pt x="254377" y="75311"/>
                  </a:lnTo>
                  <a:lnTo>
                    <a:pt x="255682" y="109482"/>
                  </a:lnTo>
                  <a:lnTo>
                    <a:pt x="262002" y="142537"/>
                  </a:lnTo>
                  <a:lnTo>
                    <a:pt x="262158" y="145824"/>
                  </a:lnTo>
                  <a:lnTo>
                    <a:pt x="263110" y="148016"/>
                  </a:lnTo>
                  <a:lnTo>
                    <a:pt x="264591" y="149477"/>
                  </a:lnTo>
                  <a:lnTo>
                    <a:pt x="266425" y="150451"/>
                  </a:lnTo>
                  <a:lnTo>
                    <a:pt x="267648" y="151947"/>
                  </a:lnTo>
                  <a:lnTo>
                    <a:pt x="269369" y="156405"/>
                  </a:lnTo>
                  <a:lnTo>
                    <a:pt x="269611" y="155916"/>
                  </a:lnTo>
                  <a:lnTo>
                    <a:pt x="269771" y="154744"/>
                  </a:lnTo>
                  <a:lnTo>
                    <a:pt x="270725" y="153963"/>
                  </a:lnTo>
                  <a:lnTo>
                    <a:pt x="274043" y="153094"/>
                  </a:lnTo>
                  <a:lnTo>
                    <a:pt x="275267" y="152016"/>
                  </a:lnTo>
                  <a:lnTo>
                    <a:pt x="276626" y="148560"/>
                  </a:lnTo>
                  <a:lnTo>
                    <a:pt x="277650" y="112923"/>
                  </a:lnTo>
                  <a:lnTo>
                    <a:pt x="279959" y="83548"/>
                  </a:lnTo>
                  <a:lnTo>
                    <a:pt x="293151" y="46365"/>
                  </a:lnTo>
                  <a:lnTo>
                    <a:pt x="295625" y="41070"/>
                  </a:lnTo>
                  <a:lnTo>
                    <a:pt x="311243" y="25527"/>
                  </a:lnTo>
                  <a:lnTo>
                    <a:pt x="334039" y="11188"/>
                  </a:lnTo>
                  <a:lnTo>
                    <a:pt x="3615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604"/>
            <p:cNvSpPr/>
            <p:nvPr/>
          </p:nvSpPr>
          <p:spPr>
            <a:xfrm>
              <a:off x="5669280" y="2484119"/>
              <a:ext cx="91440" cy="30482"/>
            </a:xfrm>
            <a:custGeom>
              <a:avLst/>
              <a:gdLst/>
              <a:ahLst/>
              <a:cxnLst/>
              <a:rect l="0" t="0" r="0" b="0"/>
              <a:pathLst>
                <a:path w="91440" h="30482">
                  <a:moveTo>
                    <a:pt x="0" y="30481"/>
                  </a:moveTo>
                  <a:lnTo>
                    <a:pt x="4045" y="26435"/>
                  </a:lnTo>
                  <a:lnTo>
                    <a:pt x="10546" y="24449"/>
                  </a:lnTo>
                  <a:lnTo>
                    <a:pt x="23727" y="21074"/>
                  </a:lnTo>
                  <a:lnTo>
                    <a:pt x="59447" y="9722"/>
                  </a:lnTo>
                  <a:lnTo>
                    <a:pt x="75751" y="5985"/>
                  </a:lnTo>
                  <a:lnTo>
                    <a:pt x="914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605"/>
            <p:cNvSpPr/>
            <p:nvPr/>
          </p:nvSpPr>
          <p:spPr>
            <a:xfrm>
              <a:off x="5654809" y="2346959"/>
              <a:ext cx="204972" cy="287909"/>
            </a:xfrm>
            <a:custGeom>
              <a:avLst/>
              <a:gdLst/>
              <a:ahLst/>
              <a:cxnLst/>
              <a:rect l="0" t="0" r="0" b="0"/>
              <a:pathLst>
                <a:path w="204972" h="287909">
                  <a:moveTo>
                    <a:pt x="22091" y="76200"/>
                  </a:moveTo>
                  <a:lnTo>
                    <a:pt x="22091" y="109335"/>
                  </a:lnTo>
                  <a:lnTo>
                    <a:pt x="22091" y="141730"/>
                  </a:lnTo>
                  <a:lnTo>
                    <a:pt x="22091" y="170782"/>
                  </a:lnTo>
                  <a:lnTo>
                    <a:pt x="22091" y="200839"/>
                  </a:lnTo>
                  <a:lnTo>
                    <a:pt x="16854" y="234406"/>
                  </a:lnTo>
                  <a:lnTo>
                    <a:pt x="13833" y="268012"/>
                  </a:lnTo>
                  <a:lnTo>
                    <a:pt x="6728" y="285843"/>
                  </a:lnTo>
                  <a:lnTo>
                    <a:pt x="5076" y="287082"/>
                  </a:lnTo>
                  <a:lnTo>
                    <a:pt x="3127" y="287908"/>
                  </a:lnTo>
                  <a:lnTo>
                    <a:pt x="1828" y="287612"/>
                  </a:lnTo>
                  <a:lnTo>
                    <a:pt x="962" y="286569"/>
                  </a:lnTo>
                  <a:lnTo>
                    <a:pt x="0" y="282304"/>
                  </a:lnTo>
                  <a:lnTo>
                    <a:pt x="145" y="249196"/>
                  </a:lnTo>
                  <a:lnTo>
                    <a:pt x="4488" y="221250"/>
                  </a:lnTo>
                  <a:lnTo>
                    <a:pt x="6997" y="187382"/>
                  </a:lnTo>
                  <a:lnTo>
                    <a:pt x="12727" y="155522"/>
                  </a:lnTo>
                  <a:lnTo>
                    <a:pt x="19787" y="124633"/>
                  </a:lnTo>
                  <a:lnTo>
                    <a:pt x="27499" y="88370"/>
                  </a:lnTo>
                  <a:lnTo>
                    <a:pt x="29581" y="56617"/>
                  </a:lnTo>
                  <a:lnTo>
                    <a:pt x="31911" y="52539"/>
                  </a:lnTo>
                  <a:lnTo>
                    <a:pt x="36260" y="47067"/>
                  </a:lnTo>
                  <a:lnTo>
                    <a:pt x="39113" y="46319"/>
                  </a:lnTo>
                  <a:lnTo>
                    <a:pt x="58727" y="44881"/>
                  </a:lnTo>
                  <a:lnTo>
                    <a:pt x="91992" y="33570"/>
                  </a:lnTo>
                  <a:lnTo>
                    <a:pt x="113922" y="29703"/>
                  </a:lnTo>
                  <a:lnTo>
                    <a:pt x="144088" y="18599"/>
                  </a:lnTo>
                  <a:lnTo>
                    <a:pt x="170461" y="11859"/>
                  </a:lnTo>
                  <a:lnTo>
                    <a:pt x="20497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606"/>
            <p:cNvSpPr/>
            <p:nvPr/>
          </p:nvSpPr>
          <p:spPr>
            <a:xfrm>
              <a:off x="5509621" y="2331720"/>
              <a:ext cx="106319" cy="381000"/>
            </a:xfrm>
            <a:custGeom>
              <a:avLst/>
              <a:gdLst/>
              <a:ahLst/>
              <a:cxnLst/>
              <a:rect l="0" t="0" r="0" b="0"/>
              <a:pathLst>
                <a:path w="106319" h="381000">
                  <a:moveTo>
                    <a:pt x="75839" y="0"/>
                  </a:moveTo>
                  <a:lnTo>
                    <a:pt x="57926" y="35824"/>
                  </a:lnTo>
                  <a:lnTo>
                    <a:pt x="39310" y="69283"/>
                  </a:lnTo>
                  <a:lnTo>
                    <a:pt x="23844" y="103244"/>
                  </a:lnTo>
                  <a:lnTo>
                    <a:pt x="13489" y="132567"/>
                  </a:lnTo>
                  <a:lnTo>
                    <a:pt x="9105" y="166749"/>
                  </a:lnTo>
                  <a:lnTo>
                    <a:pt x="3761" y="199643"/>
                  </a:lnTo>
                  <a:lnTo>
                    <a:pt x="860" y="230839"/>
                  </a:lnTo>
                  <a:lnTo>
                    <a:pt x="0" y="261530"/>
                  </a:lnTo>
                  <a:lnTo>
                    <a:pt x="4315" y="279642"/>
                  </a:lnTo>
                  <a:lnTo>
                    <a:pt x="16837" y="316011"/>
                  </a:lnTo>
                  <a:lnTo>
                    <a:pt x="28310" y="343640"/>
                  </a:lnTo>
                  <a:lnTo>
                    <a:pt x="41248" y="359300"/>
                  </a:lnTo>
                  <a:lnTo>
                    <a:pt x="56652" y="369678"/>
                  </a:lnTo>
                  <a:lnTo>
                    <a:pt x="81926" y="378512"/>
                  </a:lnTo>
                  <a:lnTo>
                    <a:pt x="106318" y="3809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SMARTInkShape-Group66"/>
          <p:cNvGrpSpPr/>
          <p:nvPr/>
        </p:nvGrpSpPr>
        <p:grpSpPr>
          <a:xfrm>
            <a:off x="4515381" y="3596640"/>
            <a:ext cx="2853159" cy="677294"/>
            <a:chOff x="4515381" y="3596640"/>
            <a:chExt cx="2853159" cy="677294"/>
          </a:xfrm>
        </p:grpSpPr>
        <p:sp>
          <p:nvSpPr>
            <p:cNvPr id="127" name="SMARTInkShape-607"/>
            <p:cNvSpPr/>
            <p:nvPr/>
          </p:nvSpPr>
          <p:spPr>
            <a:xfrm>
              <a:off x="7173649" y="3749040"/>
              <a:ext cx="194891" cy="22861"/>
            </a:xfrm>
            <a:custGeom>
              <a:avLst/>
              <a:gdLst/>
              <a:ahLst/>
              <a:cxnLst/>
              <a:rect l="0" t="0" r="0" b="0"/>
              <a:pathLst>
                <a:path w="194891" h="22861">
                  <a:moveTo>
                    <a:pt x="4390" y="22860"/>
                  </a:moveTo>
                  <a:lnTo>
                    <a:pt x="0" y="22860"/>
                  </a:lnTo>
                  <a:lnTo>
                    <a:pt x="1875" y="22860"/>
                  </a:lnTo>
                  <a:lnTo>
                    <a:pt x="5529" y="20602"/>
                  </a:lnTo>
                  <a:lnTo>
                    <a:pt x="7690" y="18814"/>
                  </a:lnTo>
                  <a:lnTo>
                    <a:pt x="22866" y="16299"/>
                  </a:lnTo>
                  <a:lnTo>
                    <a:pt x="60414" y="13121"/>
                  </a:lnTo>
                  <a:lnTo>
                    <a:pt x="89006" y="9249"/>
                  </a:lnTo>
                  <a:lnTo>
                    <a:pt x="121184" y="5845"/>
                  </a:lnTo>
                  <a:lnTo>
                    <a:pt x="153013" y="1731"/>
                  </a:lnTo>
                  <a:lnTo>
                    <a:pt x="19489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608"/>
            <p:cNvSpPr/>
            <p:nvPr/>
          </p:nvSpPr>
          <p:spPr>
            <a:xfrm>
              <a:off x="7239000" y="3596640"/>
              <a:ext cx="7620" cy="296579"/>
            </a:xfrm>
            <a:custGeom>
              <a:avLst/>
              <a:gdLst/>
              <a:ahLst/>
              <a:cxnLst/>
              <a:rect l="0" t="0" r="0" b="0"/>
              <a:pathLst>
                <a:path w="7620" h="296579">
                  <a:moveTo>
                    <a:pt x="7619" y="0"/>
                  </a:moveTo>
                  <a:lnTo>
                    <a:pt x="7619" y="34251"/>
                  </a:lnTo>
                  <a:lnTo>
                    <a:pt x="7619" y="63962"/>
                  </a:lnTo>
                  <a:lnTo>
                    <a:pt x="7619" y="94587"/>
                  </a:lnTo>
                  <a:lnTo>
                    <a:pt x="5361" y="130472"/>
                  </a:lnTo>
                  <a:lnTo>
                    <a:pt x="1588" y="165658"/>
                  </a:lnTo>
                  <a:lnTo>
                    <a:pt x="470" y="197533"/>
                  </a:lnTo>
                  <a:lnTo>
                    <a:pt x="139" y="228425"/>
                  </a:lnTo>
                  <a:lnTo>
                    <a:pt x="27" y="261115"/>
                  </a:lnTo>
                  <a:lnTo>
                    <a:pt x="0" y="296578"/>
                  </a:lnTo>
                  <a:lnTo>
                    <a:pt x="0" y="2895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SMARTInkShape-609"/>
            <p:cNvSpPr/>
            <p:nvPr/>
          </p:nvSpPr>
          <p:spPr>
            <a:xfrm>
              <a:off x="6851439" y="3665219"/>
              <a:ext cx="227542" cy="280596"/>
            </a:xfrm>
            <a:custGeom>
              <a:avLst/>
              <a:gdLst/>
              <a:ahLst/>
              <a:cxnLst/>
              <a:rect l="0" t="0" r="0" b="0"/>
              <a:pathLst>
                <a:path w="227542" h="280596">
                  <a:moveTo>
                    <a:pt x="6561" y="0"/>
                  </a:moveTo>
                  <a:lnTo>
                    <a:pt x="0" y="0"/>
                  </a:lnTo>
                  <a:lnTo>
                    <a:pt x="5111" y="8290"/>
                  </a:lnTo>
                  <a:lnTo>
                    <a:pt x="13036" y="40091"/>
                  </a:lnTo>
                  <a:lnTo>
                    <a:pt x="19191" y="75904"/>
                  </a:lnTo>
                  <a:lnTo>
                    <a:pt x="21874" y="109791"/>
                  </a:lnTo>
                  <a:lnTo>
                    <a:pt x="26808" y="142504"/>
                  </a:lnTo>
                  <a:lnTo>
                    <a:pt x="28646" y="176937"/>
                  </a:lnTo>
                  <a:lnTo>
                    <a:pt x="29268" y="214444"/>
                  </a:lnTo>
                  <a:lnTo>
                    <a:pt x="30247" y="252136"/>
                  </a:lnTo>
                  <a:lnTo>
                    <a:pt x="36948" y="280595"/>
                  </a:lnTo>
                  <a:lnTo>
                    <a:pt x="37882" y="268018"/>
                  </a:lnTo>
                  <a:lnTo>
                    <a:pt x="42276" y="254579"/>
                  </a:lnTo>
                  <a:lnTo>
                    <a:pt x="46447" y="225453"/>
                  </a:lnTo>
                  <a:lnTo>
                    <a:pt x="52810" y="194930"/>
                  </a:lnTo>
                  <a:lnTo>
                    <a:pt x="60058" y="161333"/>
                  </a:lnTo>
                  <a:lnTo>
                    <a:pt x="69825" y="129929"/>
                  </a:lnTo>
                  <a:lnTo>
                    <a:pt x="88296" y="93022"/>
                  </a:lnTo>
                  <a:lnTo>
                    <a:pt x="99170" y="73095"/>
                  </a:lnTo>
                  <a:lnTo>
                    <a:pt x="103860" y="69049"/>
                  </a:lnTo>
                  <a:lnTo>
                    <a:pt x="120904" y="63357"/>
                  </a:lnTo>
                  <a:lnTo>
                    <a:pt x="142022" y="61276"/>
                  </a:lnTo>
                  <a:lnTo>
                    <a:pt x="156669" y="65099"/>
                  </a:lnTo>
                  <a:lnTo>
                    <a:pt x="164433" y="71549"/>
                  </a:lnTo>
                  <a:lnTo>
                    <a:pt x="187663" y="101579"/>
                  </a:lnTo>
                  <a:lnTo>
                    <a:pt x="201059" y="138339"/>
                  </a:lnTo>
                  <a:lnTo>
                    <a:pt x="206224" y="175995"/>
                  </a:lnTo>
                  <a:lnTo>
                    <a:pt x="211100" y="212000"/>
                  </a:lnTo>
                  <a:lnTo>
                    <a:pt x="212910" y="241878"/>
                  </a:lnTo>
                  <a:lnTo>
                    <a:pt x="219597" y="264920"/>
                  </a:lnTo>
                  <a:lnTo>
                    <a:pt x="220552" y="264667"/>
                  </a:lnTo>
                  <a:lnTo>
                    <a:pt x="223870" y="262128"/>
                  </a:lnTo>
                  <a:lnTo>
                    <a:pt x="225909" y="258177"/>
                  </a:lnTo>
                  <a:lnTo>
                    <a:pt x="227541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SMARTInkShape-610"/>
            <p:cNvSpPr/>
            <p:nvPr/>
          </p:nvSpPr>
          <p:spPr>
            <a:xfrm>
              <a:off x="6477000" y="3794852"/>
              <a:ext cx="325578" cy="479082"/>
            </a:xfrm>
            <a:custGeom>
              <a:avLst/>
              <a:gdLst/>
              <a:ahLst/>
              <a:cxnLst/>
              <a:rect l="0" t="0" r="0" b="0"/>
              <a:pathLst>
                <a:path w="325578" h="479082">
                  <a:moveTo>
                    <a:pt x="251460" y="7528"/>
                  </a:moveTo>
                  <a:lnTo>
                    <a:pt x="247414" y="7528"/>
                  </a:lnTo>
                  <a:lnTo>
                    <a:pt x="243171" y="5270"/>
                  </a:lnTo>
                  <a:lnTo>
                    <a:pt x="240853" y="3482"/>
                  </a:lnTo>
                  <a:lnTo>
                    <a:pt x="233764" y="1496"/>
                  </a:lnTo>
                  <a:lnTo>
                    <a:pt x="200516" y="0"/>
                  </a:lnTo>
                  <a:lnTo>
                    <a:pt x="166951" y="8209"/>
                  </a:lnTo>
                  <a:lnTo>
                    <a:pt x="137023" y="21867"/>
                  </a:lnTo>
                  <a:lnTo>
                    <a:pt x="112735" y="41718"/>
                  </a:lnTo>
                  <a:lnTo>
                    <a:pt x="93890" y="69220"/>
                  </a:lnTo>
                  <a:lnTo>
                    <a:pt x="86804" y="89307"/>
                  </a:lnTo>
                  <a:lnTo>
                    <a:pt x="85993" y="100600"/>
                  </a:lnTo>
                  <a:lnTo>
                    <a:pt x="88454" y="111264"/>
                  </a:lnTo>
                  <a:lnTo>
                    <a:pt x="98646" y="126788"/>
                  </a:lnTo>
                  <a:lnTo>
                    <a:pt x="112390" y="138067"/>
                  </a:lnTo>
                  <a:lnTo>
                    <a:pt x="124457" y="141745"/>
                  </a:lnTo>
                  <a:lnTo>
                    <a:pt x="152900" y="144106"/>
                  </a:lnTo>
                  <a:lnTo>
                    <a:pt x="175408" y="140470"/>
                  </a:lnTo>
                  <a:lnTo>
                    <a:pt x="204923" y="125573"/>
                  </a:lnTo>
                  <a:lnTo>
                    <a:pt x="237618" y="96310"/>
                  </a:lnTo>
                  <a:lnTo>
                    <a:pt x="253515" y="71012"/>
                  </a:lnTo>
                  <a:lnTo>
                    <a:pt x="257981" y="51551"/>
                  </a:lnTo>
                  <a:lnTo>
                    <a:pt x="258591" y="44591"/>
                  </a:lnTo>
                  <a:lnTo>
                    <a:pt x="257907" y="42397"/>
                  </a:lnTo>
                  <a:lnTo>
                    <a:pt x="256605" y="40934"/>
                  </a:lnTo>
                  <a:lnTo>
                    <a:pt x="254889" y="39958"/>
                  </a:lnTo>
                  <a:lnTo>
                    <a:pt x="253746" y="38461"/>
                  </a:lnTo>
                  <a:lnTo>
                    <a:pt x="252476" y="34540"/>
                  </a:lnTo>
                  <a:lnTo>
                    <a:pt x="251290" y="34003"/>
                  </a:lnTo>
                  <a:lnTo>
                    <a:pt x="249653" y="34491"/>
                  </a:lnTo>
                  <a:lnTo>
                    <a:pt x="247716" y="35663"/>
                  </a:lnTo>
                  <a:lnTo>
                    <a:pt x="246423" y="37291"/>
                  </a:lnTo>
                  <a:lnTo>
                    <a:pt x="244988" y="41358"/>
                  </a:lnTo>
                  <a:lnTo>
                    <a:pt x="243940" y="59904"/>
                  </a:lnTo>
                  <a:lnTo>
                    <a:pt x="254455" y="92991"/>
                  </a:lnTo>
                  <a:lnTo>
                    <a:pt x="265096" y="123846"/>
                  </a:lnTo>
                  <a:lnTo>
                    <a:pt x="277890" y="156104"/>
                  </a:lnTo>
                  <a:lnTo>
                    <a:pt x="291558" y="187487"/>
                  </a:lnTo>
                  <a:lnTo>
                    <a:pt x="302193" y="218235"/>
                  </a:lnTo>
                  <a:lnTo>
                    <a:pt x="314846" y="249641"/>
                  </a:lnTo>
                  <a:lnTo>
                    <a:pt x="323486" y="285381"/>
                  </a:lnTo>
                  <a:lnTo>
                    <a:pt x="325577" y="321935"/>
                  </a:lnTo>
                  <a:lnTo>
                    <a:pt x="320363" y="354591"/>
                  </a:lnTo>
                  <a:lnTo>
                    <a:pt x="307624" y="384870"/>
                  </a:lnTo>
                  <a:lnTo>
                    <a:pt x="280992" y="418285"/>
                  </a:lnTo>
                  <a:lnTo>
                    <a:pt x="256541" y="439396"/>
                  </a:lnTo>
                  <a:lnTo>
                    <a:pt x="225590" y="456375"/>
                  </a:lnTo>
                  <a:lnTo>
                    <a:pt x="191865" y="469873"/>
                  </a:lnTo>
                  <a:lnTo>
                    <a:pt x="160424" y="476977"/>
                  </a:lnTo>
                  <a:lnTo>
                    <a:pt x="127402" y="479081"/>
                  </a:lnTo>
                  <a:lnTo>
                    <a:pt x="93064" y="477447"/>
                  </a:lnTo>
                  <a:lnTo>
                    <a:pt x="55166" y="469310"/>
                  </a:lnTo>
                  <a:lnTo>
                    <a:pt x="35066" y="457995"/>
                  </a:lnTo>
                  <a:lnTo>
                    <a:pt x="13951" y="439001"/>
                  </a:lnTo>
                  <a:lnTo>
                    <a:pt x="6765" y="429022"/>
                  </a:lnTo>
                  <a:lnTo>
                    <a:pt x="3006" y="418943"/>
                  </a:lnTo>
                  <a:lnTo>
                    <a:pt x="0" y="4037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SMARTInkShape-611"/>
            <p:cNvSpPr/>
            <p:nvPr/>
          </p:nvSpPr>
          <p:spPr>
            <a:xfrm>
              <a:off x="6477313" y="3665533"/>
              <a:ext cx="7307" cy="7308"/>
            </a:xfrm>
            <a:custGeom>
              <a:avLst/>
              <a:gdLst/>
              <a:ahLst/>
              <a:cxnLst/>
              <a:rect l="0" t="0" r="0" b="0"/>
              <a:pathLst>
                <a:path w="7307" h="7308">
                  <a:moveTo>
                    <a:pt x="7306" y="7307"/>
                  </a:moveTo>
                  <a:lnTo>
                    <a:pt x="7306" y="3262"/>
                  </a:lnTo>
                  <a:lnTo>
                    <a:pt x="6460" y="2070"/>
                  </a:lnTo>
                  <a:lnTo>
                    <a:pt x="5048" y="1275"/>
                  </a:lnTo>
                  <a:lnTo>
                    <a:pt x="745" y="0"/>
                  </a:lnTo>
                  <a:lnTo>
                    <a:pt x="392" y="742"/>
                  </a:lnTo>
                  <a:lnTo>
                    <a:pt x="0" y="3825"/>
                  </a:lnTo>
                  <a:lnTo>
                    <a:pt x="742" y="4985"/>
                  </a:lnTo>
                  <a:lnTo>
                    <a:pt x="2083" y="5759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SMARTInkShape-612"/>
            <p:cNvSpPr/>
            <p:nvPr/>
          </p:nvSpPr>
          <p:spPr>
            <a:xfrm>
              <a:off x="5364480" y="3764594"/>
              <a:ext cx="182042" cy="235420"/>
            </a:xfrm>
            <a:custGeom>
              <a:avLst/>
              <a:gdLst/>
              <a:ahLst/>
              <a:cxnLst/>
              <a:rect l="0" t="0" r="0" b="0"/>
              <a:pathLst>
                <a:path w="182042" h="235420">
                  <a:moveTo>
                    <a:pt x="106680" y="7306"/>
                  </a:moveTo>
                  <a:lnTo>
                    <a:pt x="106680" y="3260"/>
                  </a:lnTo>
                  <a:lnTo>
                    <a:pt x="105833" y="2069"/>
                  </a:lnTo>
                  <a:lnTo>
                    <a:pt x="104422" y="1274"/>
                  </a:lnTo>
                  <a:lnTo>
                    <a:pt x="96073" y="0"/>
                  </a:lnTo>
                  <a:lnTo>
                    <a:pt x="65716" y="551"/>
                  </a:lnTo>
                  <a:lnTo>
                    <a:pt x="32719" y="9093"/>
                  </a:lnTo>
                  <a:lnTo>
                    <a:pt x="15436" y="22703"/>
                  </a:lnTo>
                  <a:lnTo>
                    <a:pt x="11094" y="27695"/>
                  </a:lnTo>
                  <a:lnTo>
                    <a:pt x="9164" y="32737"/>
                  </a:lnTo>
                  <a:lnTo>
                    <a:pt x="9495" y="34419"/>
                  </a:lnTo>
                  <a:lnTo>
                    <a:pt x="10564" y="35542"/>
                  </a:lnTo>
                  <a:lnTo>
                    <a:pt x="12122" y="36289"/>
                  </a:lnTo>
                  <a:lnTo>
                    <a:pt x="13161" y="37635"/>
                  </a:lnTo>
                  <a:lnTo>
                    <a:pt x="14316" y="41388"/>
                  </a:lnTo>
                  <a:lnTo>
                    <a:pt x="19345" y="45878"/>
                  </a:lnTo>
                  <a:lnTo>
                    <a:pt x="55085" y="63213"/>
                  </a:lnTo>
                  <a:lnTo>
                    <a:pt x="91669" y="75889"/>
                  </a:lnTo>
                  <a:lnTo>
                    <a:pt x="129569" y="93823"/>
                  </a:lnTo>
                  <a:lnTo>
                    <a:pt x="150715" y="103966"/>
                  </a:lnTo>
                  <a:lnTo>
                    <a:pt x="173334" y="127039"/>
                  </a:lnTo>
                  <a:lnTo>
                    <a:pt x="178637" y="137003"/>
                  </a:lnTo>
                  <a:lnTo>
                    <a:pt x="182041" y="161242"/>
                  </a:lnTo>
                  <a:lnTo>
                    <a:pt x="178586" y="178976"/>
                  </a:lnTo>
                  <a:lnTo>
                    <a:pt x="168155" y="194954"/>
                  </a:lnTo>
                  <a:lnTo>
                    <a:pt x="154340" y="210413"/>
                  </a:lnTo>
                  <a:lnTo>
                    <a:pt x="135477" y="221673"/>
                  </a:lnTo>
                  <a:lnTo>
                    <a:pt x="106347" y="232216"/>
                  </a:lnTo>
                  <a:lnTo>
                    <a:pt x="68536" y="235419"/>
                  </a:lnTo>
                  <a:lnTo>
                    <a:pt x="38937" y="234963"/>
                  </a:lnTo>
                  <a:lnTo>
                    <a:pt x="22167" y="229793"/>
                  </a:lnTo>
                  <a:lnTo>
                    <a:pt x="5658" y="217990"/>
                  </a:lnTo>
                  <a:lnTo>
                    <a:pt x="2514" y="212985"/>
                  </a:lnTo>
                  <a:lnTo>
                    <a:pt x="0" y="2054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SMARTInkShape-613"/>
            <p:cNvSpPr/>
            <p:nvPr/>
          </p:nvSpPr>
          <p:spPr>
            <a:xfrm>
              <a:off x="4754880" y="3802906"/>
              <a:ext cx="487534" cy="203567"/>
            </a:xfrm>
            <a:custGeom>
              <a:avLst/>
              <a:gdLst/>
              <a:ahLst/>
              <a:cxnLst/>
              <a:rect l="0" t="0" r="0" b="0"/>
              <a:pathLst>
                <a:path w="487534" h="203567">
                  <a:moveTo>
                    <a:pt x="0" y="83294"/>
                  </a:moveTo>
                  <a:lnTo>
                    <a:pt x="6560" y="83294"/>
                  </a:lnTo>
                  <a:lnTo>
                    <a:pt x="13494" y="88530"/>
                  </a:lnTo>
                  <a:lnTo>
                    <a:pt x="49424" y="103849"/>
                  </a:lnTo>
                  <a:lnTo>
                    <a:pt x="74674" y="111562"/>
                  </a:lnTo>
                  <a:lnTo>
                    <a:pt x="100263" y="113337"/>
                  </a:lnTo>
                  <a:lnTo>
                    <a:pt x="134279" y="107174"/>
                  </a:lnTo>
                  <a:lnTo>
                    <a:pt x="149758" y="102411"/>
                  </a:lnTo>
                  <a:lnTo>
                    <a:pt x="161024" y="95637"/>
                  </a:lnTo>
                  <a:lnTo>
                    <a:pt x="177665" y="74161"/>
                  </a:lnTo>
                  <a:lnTo>
                    <a:pt x="180562" y="66253"/>
                  </a:lnTo>
                  <a:lnTo>
                    <a:pt x="182422" y="47378"/>
                  </a:lnTo>
                  <a:lnTo>
                    <a:pt x="180418" y="39673"/>
                  </a:lnTo>
                  <a:lnTo>
                    <a:pt x="177552" y="33427"/>
                  </a:lnTo>
                  <a:lnTo>
                    <a:pt x="176278" y="27828"/>
                  </a:lnTo>
                  <a:lnTo>
                    <a:pt x="171197" y="22518"/>
                  </a:lnTo>
                  <a:lnTo>
                    <a:pt x="164141" y="18182"/>
                  </a:lnTo>
                  <a:lnTo>
                    <a:pt x="154561" y="15741"/>
                  </a:lnTo>
                  <a:lnTo>
                    <a:pt x="146023" y="15170"/>
                  </a:lnTo>
                  <a:lnTo>
                    <a:pt x="131695" y="18894"/>
                  </a:lnTo>
                  <a:lnTo>
                    <a:pt x="124007" y="25320"/>
                  </a:lnTo>
                  <a:lnTo>
                    <a:pt x="93655" y="58068"/>
                  </a:lnTo>
                  <a:lnTo>
                    <a:pt x="82689" y="77230"/>
                  </a:lnTo>
                  <a:lnTo>
                    <a:pt x="72245" y="110851"/>
                  </a:lnTo>
                  <a:lnTo>
                    <a:pt x="70512" y="130782"/>
                  </a:lnTo>
                  <a:lnTo>
                    <a:pt x="77083" y="157585"/>
                  </a:lnTo>
                  <a:lnTo>
                    <a:pt x="82519" y="168805"/>
                  </a:lnTo>
                  <a:lnTo>
                    <a:pt x="95099" y="183796"/>
                  </a:lnTo>
                  <a:lnTo>
                    <a:pt x="119527" y="199655"/>
                  </a:lnTo>
                  <a:lnTo>
                    <a:pt x="138708" y="203566"/>
                  </a:lnTo>
                  <a:lnTo>
                    <a:pt x="167945" y="198805"/>
                  </a:lnTo>
                  <a:lnTo>
                    <a:pt x="200437" y="189711"/>
                  </a:lnTo>
                  <a:lnTo>
                    <a:pt x="209825" y="187258"/>
                  </a:lnTo>
                  <a:lnTo>
                    <a:pt x="224771" y="177760"/>
                  </a:lnTo>
                  <a:lnTo>
                    <a:pt x="259579" y="148886"/>
                  </a:lnTo>
                  <a:lnTo>
                    <a:pt x="293200" y="113380"/>
                  </a:lnTo>
                  <a:lnTo>
                    <a:pt x="317592" y="81653"/>
                  </a:lnTo>
                  <a:lnTo>
                    <a:pt x="337676" y="44509"/>
                  </a:lnTo>
                  <a:lnTo>
                    <a:pt x="341352" y="39628"/>
                  </a:lnTo>
                  <a:lnTo>
                    <a:pt x="344470" y="38487"/>
                  </a:lnTo>
                  <a:lnTo>
                    <a:pt x="349324" y="37754"/>
                  </a:lnTo>
                  <a:lnTo>
                    <a:pt x="349723" y="38540"/>
                  </a:lnTo>
                  <a:lnTo>
                    <a:pt x="350414" y="52240"/>
                  </a:lnTo>
                  <a:lnTo>
                    <a:pt x="344475" y="84222"/>
                  </a:lnTo>
                  <a:lnTo>
                    <a:pt x="342260" y="120669"/>
                  </a:lnTo>
                  <a:lnTo>
                    <a:pt x="336366" y="152949"/>
                  </a:lnTo>
                  <a:lnTo>
                    <a:pt x="328814" y="183037"/>
                  </a:lnTo>
                  <a:lnTo>
                    <a:pt x="327583" y="185349"/>
                  </a:lnTo>
                  <a:lnTo>
                    <a:pt x="325915" y="186891"/>
                  </a:lnTo>
                  <a:lnTo>
                    <a:pt x="320142" y="189920"/>
                  </a:lnTo>
                  <a:lnTo>
                    <a:pt x="320906" y="177796"/>
                  </a:lnTo>
                  <a:lnTo>
                    <a:pt x="327802" y="147463"/>
                  </a:lnTo>
                  <a:lnTo>
                    <a:pt x="335810" y="114658"/>
                  </a:lnTo>
                  <a:lnTo>
                    <a:pt x="349589" y="79423"/>
                  </a:lnTo>
                  <a:lnTo>
                    <a:pt x="368618" y="45934"/>
                  </a:lnTo>
                  <a:lnTo>
                    <a:pt x="383634" y="24246"/>
                  </a:lnTo>
                  <a:lnTo>
                    <a:pt x="403878" y="8475"/>
                  </a:lnTo>
                  <a:lnTo>
                    <a:pt x="414028" y="3474"/>
                  </a:lnTo>
                  <a:lnTo>
                    <a:pt x="443466" y="0"/>
                  </a:lnTo>
                  <a:lnTo>
                    <a:pt x="461221" y="3675"/>
                  </a:lnTo>
                  <a:lnTo>
                    <a:pt x="473160" y="10126"/>
                  </a:lnTo>
                  <a:lnTo>
                    <a:pt x="482060" y="21445"/>
                  </a:lnTo>
                  <a:lnTo>
                    <a:pt x="486015" y="39567"/>
                  </a:lnTo>
                  <a:lnTo>
                    <a:pt x="487533" y="76908"/>
                  </a:lnTo>
                  <a:lnTo>
                    <a:pt x="473340" y="113936"/>
                  </a:lnTo>
                  <a:lnTo>
                    <a:pt x="462458" y="140240"/>
                  </a:lnTo>
                  <a:lnTo>
                    <a:pt x="455021" y="148961"/>
                  </a:lnTo>
                  <a:lnTo>
                    <a:pt x="447765" y="155659"/>
                  </a:lnTo>
                  <a:lnTo>
                    <a:pt x="444539" y="161458"/>
                  </a:lnTo>
                  <a:lnTo>
                    <a:pt x="442724" y="169483"/>
                  </a:lnTo>
                  <a:lnTo>
                    <a:pt x="441622" y="171233"/>
                  </a:lnTo>
                  <a:lnTo>
                    <a:pt x="440042" y="172400"/>
                  </a:lnTo>
                  <a:lnTo>
                    <a:pt x="438141" y="173178"/>
                  </a:lnTo>
                  <a:lnTo>
                    <a:pt x="437720" y="173697"/>
                  </a:lnTo>
                  <a:lnTo>
                    <a:pt x="438287" y="174042"/>
                  </a:lnTo>
                  <a:lnTo>
                    <a:pt x="439511" y="174272"/>
                  </a:lnTo>
                  <a:lnTo>
                    <a:pt x="443129" y="172271"/>
                  </a:lnTo>
                  <a:lnTo>
                    <a:pt x="447559" y="169406"/>
                  </a:lnTo>
                  <a:lnTo>
                    <a:pt x="452350" y="168132"/>
                  </a:lnTo>
                  <a:lnTo>
                    <a:pt x="453967" y="166946"/>
                  </a:lnTo>
                  <a:lnTo>
                    <a:pt x="455045" y="165309"/>
                  </a:lnTo>
                  <a:lnTo>
                    <a:pt x="457200" y="15949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SMARTInkShape-614"/>
            <p:cNvSpPr/>
            <p:nvPr/>
          </p:nvSpPr>
          <p:spPr>
            <a:xfrm>
              <a:off x="4515381" y="3787140"/>
              <a:ext cx="207463" cy="258056"/>
            </a:xfrm>
            <a:custGeom>
              <a:avLst/>
              <a:gdLst/>
              <a:ahLst/>
              <a:cxnLst/>
              <a:rect l="0" t="0" r="0" b="0"/>
              <a:pathLst>
                <a:path w="207463" h="258056">
                  <a:moveTo>
                    <a:pt x="125199" y="0"/>
                  </a:moveTo>
                  <a:lnTo>
                    <a:pt x="92064" y="2257"/>
                  </a:lnTo>
                  <a:lnTo>
                    <a:pt x="54797" y="15437"/>
                  </a:lnTo>
                  <a:lnTo>
                    <a:pt x="25209" y="27965"/>
                  </a:lnTo>
                  <a:lnTo>
                    <a:pt x="901" y="48261"/>
                  </a:lnTo>
                  <a:lnTo>
                    <a:pt x="0" y="51647"/>
                  </a:lnTo>
                  <a:lnTo>
                    <a:pt x="1257" y="59925"/>
                  </a:lnTo>
                  <a:lnTo>
                    <a:pt x="6725" y="70060"/>
                  </a:lnTo>
                  <a:lnTo>
                    <a:pt x="22241" y="86307"/>
                  </a:lnTo>
                  <a:lnTo>
                    <a:pt x="38342" y="95752"/>
                  </a:lnTo>
                  <a:lnTo>
                    <a:pt x="71008" y="108785"/>
                  </a:lnTo>
                  <a:lnTo>
                    <a:pt x="106216" y="127415"/>
                  </a:lnTo>
                  <a:lnTo>
                    <a:pt x="139699" y="147402"/>
                  </a:lnTo>
                  <a:lnTo>
                    <a:pt x="174396" y="172730"/>
                  </a:lnTo>
                  <a:lnTo>
                    <a:pt x="192898" y="198121"/>
                  </a:lnTo>
                  <a:lnTo>
                    <a:pt x="205516" y="218283"/>
                  </a:lnTo>
                  <a:lnTo>
                    <a:pt x="207462" y="227119"/>
                  </a:lnTo>
                  <a:lnTo>
                    <a:pt x="206287" y="230999"/>
                  </a:lnTo>
                  <a:lnTo>
                    <a:pt x="200467" y="237568"/>
                  </a:lnTo>
                  <a:lnTo>
                    <a:pt x="173154" y="253895"/>
                  </a:lnTo>
                  <a:lnTo>
                    <a:pt x="146995" y="258055"/>
                  </a:lnTo>
                  <a:lnTo>
                    <a:pt x="115111" y="256619"/>
                  </a:lnTo>
                  <a:lnTo>
                    <a:pt x="77774" y="246056"/>
                  </a:lnTo>
                  <a:lnTo>
                    <a:pt x="56960" y="237817"/>
                  </a:lnTo>
                  <a:lnTo>
                    <a:pt x="18519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SMARTInkShape-615"/>
            <p:cNvSpPr/>
            <p:nvPr/>
          </p:nvSpPr>
          <p:spPr>
            <a:xfrm>
              <a:off x="6424106" y="3810000"/>
              <a:ext cx="60514" cy="162344"/>
            </a:xfrm>
            <a:custGeom>
              <a:avLst/>
              <a:gdLst/>
              <a:ahLst/>
              <a:cxnLst/>
              <a:rect l="0" t="0" r="0" b="0"/>
              <a:pathLst>
                <a:path w="60514" h="162344">
                  <a:moveTo>
                    <a:pt x="60513" y="0"/>
                  </a:moveTo>
                  <a:lnTo>
                    <a:pt x="54430" y="6930"/>
                  </a:lnTo>
                  <a:lnTo>
                    <a:pt x="40105" y="39489"/>
                  </a:lnTo>
                  <a:lnTo>
                    <a:pt x="30017" y="71112"/>
                  </a:lnTo>
                  <a:lnTo>
                    <a:pt x="22409" y="99810"/>
                  </a:lnTo>
                  <a:lnTo>
                    <a:pt x="9713" y="137791"/>
                  </a:lnTo>
                  <a:lnTo>
                    <a:pt x="556" y="162235"/>
                  </a:lnTo>
                  <a:lnTo>
                    <a:pt x="222" y="162343"/>
                  </a:lnTo>
                  <a:lnTo>
                    <a:pt x="0" y="161569"/>
                  </a:lnTo>
                  <a:lnTo>
                    <a:pt x="697" y="161052"/>
                  </a:lnTo>
                  <a:lnTo>
                    <a:pt x="7174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SMARTInkShape-616"/>
            <p:cNvSpPr/>
            <p:nvPr/>
          </p:nvSpPr>
          <p:spPr>
            <a:xfrm>
              <a:off x="6286918" y="3634740"/>
              <a:ext cx="52922" cy="350520"/>
            </a:xfrm>
            <a:custGeom>
              <a:avLst/>
              <a:gdLst/>
              <a:ahLst/>
              <a:cxnLst/>
              <a:rect l="0" t="0" r="0" b="0"/>
              <a:pathLst>
                <a:path w="52922" h="350520">
                  <a:moveTo>
                    <a:pt x="52921" y="0"/>
                  </a:moveTo>
                  <a:lnTo>
                    <a:pt x="52921" y="33465"/>
                  </a:lnTo>
                  <a:lnTo>
                    <a:pt x="48876" y="65594"/>
                  </a:lnTo>
                  <a:lnTo>
                    <a:pt x="42315" y="94600"/>
                  </a:lnTo>
                  <a:lnTo>
                    <a:pt x="35009" y="128689"/>
                  </a:lnTo>
                  <a:lnTo>
                    <a:pt x="27482" y="165600"/>
                  </a:lnTo>
                  <a:lnTo>
                    <a:pt x="19890" y="203348"/>
                  </a:lnTo>
                  <a:lnTo>
                    <a:pt x="16323" y="241343"/>
                  </a:lnTo>
                  <a:lnTo>
                    <a:pt x="11221" y="275367"/>
                  </a:lnTo>
                  <a:lnTo>
                    <a:pt x="2759" y="310275"/>
                  </a:lnTo>
                  <a:lnTo>
                    <a:pt x="0" y="335697"/>
                  </a:lnTo>
                  <a:lnTo>
                    <a:pt x="2026" y="341957"/>
                  </a:lnTo>
                  <a:lnTo>
                    <a:pt x="7201" y="3505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SMARTInkShape-617"/>
            <p:cNvSpPr/>
            <p:nvPr/>
          </p:nvSpPr>
          <p:spPr>
            <a:xfrm>
              <a:off x="5638800" y="3795236"/>
              <a:ext cx="274320" cy="220360"/>
            </a:xfrm>
            <a:custGeom>
              <a:avLst/>
              <a:gdLst/>
              <a:ahLst/>
              <a:cxnLst/>
              <a:rect l="0" t="0" r="0" b="0"/>
              <a:pathLst>
                <a:path w="274320" h="220360">
                  <a:moveTo>
                    <a:pt x="0" y="90964"/>
                  </a:moveTo>
                  <a:lnTo>
                    <a:pt x="4045" y="95009"/>
                  </a:lnTo>
                  <a:lnTo>
                    <a:pt x="10546" y="96995"/>
                  </a:lnTo>
                  <a:lnTo>
                    <a:pt x="48524" y="98542"/>
                  </a:lnTo>
                  <a:lnTo>
                    <a:pt x="84189" y="97731"/>
                  </a:lnTo>
                  <a:lnTo>
                    <a:pt x="121968" y="87977"/>
                  </a:lnTo>
                  <a:lnTo>
                    <a:pt x="151562" y="77329"/>
                  </a:lnTo>
                  <a:lnTo>
                    <a:pt x="185123" y="55255"/>
                  </a:lnTo>
                  <a:lnTo>
                    <a:pt x="206735" y="36235"/>
                  </a:lnTo>
                  <a:lnTo>
                    <a:pt x="210416" y="28257"/>
                  </a:lnTo>
                  <a:lnTo>
                    <a:pt x="212778" y="13384"/>
                  </a:lnTo>
                  <a:lnTo>
                    <a:pt x="211278" y="10457"/>
                  </a:lnTo>
                  <a:lnTo>
                    <a:pt x="205097" y="4947"/>
                  </a:lnTo>
                  <a:lnTo>
                    <a:pt x="198963" y="1934"/>
                  </a:lnTo>
                  <a:lnTo>
                    <a:pt x="184081" y="0"/>
                  </a:lnTo>
                  <a:lnTo>
                    <a:pt x="149296" y="7875"/>
                  </a:lnTo>
                  <a:lnTo>
                    <a:pt x="123258" y="17238"/>
                  </a:lnTo>
                  <a:lnTo>
                    <a:pt x="91704" y="39617"/>
                  </a:lnTo>
                  <a:lnTo>
                    <a:pt x="61663" y="73729"/>
                  </a:lnTo>
                  <a:lnTo>
                    <a:pt x="56348" y="79474"/>
                  </a:lnTo>
                  <a:lnTo>
                    <a:pt x="50444" y="92630"/>
                  </a:lnTo>
                  <a:lnTo>
                    <a:pt x="46652" y="121772"/>
                  </a:lnTo>
                  <a:lnTo>
                    <a:pt x="50650" y="136830"/>
                  </a:lnTo>
                  <a:lnTo>
                    <a:pt x="62420" y="157329"/>
                  </a:lnTo>
                  <a:lnTo>
                    <a:pt x="81568" y="179426"/>
                  </a:lnTo>
                  <a:lnTo>
                    <a:pt x="112977" y="199251"/>
                  </a:lnTo>
                  <a:lnTo>
                    <a:pt x="146776" y="212197"/>
                  </a:lnTo>
                  <a:lnTo>
                    <a:pt x="175851" y="218043"/>
                  </a:lnTo>
                  <a:lnTo>
                    <a:pt x="205915" y="219774"/>
                  </a:lnTo>
                  <a:lnTo>
                    <a:pt x="242369" y="220359"/>
                  </a:lnTo>
                  <a:lnTo>
                    <a:pt x="274319" y="21288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SMARTInkShape-Group67"/>
          <p:cNvGrpSpPr/>
          <p:nvPr/>
        </p:nvGrpSpPr>
        <p:grpSpPr>
          <a:xfrm>
            <a:off x="7772403" y="3543300"/>
            <a:ext cx="525778" cy="403860"/>
            <a:chOff x="7772403" y="3543300"/>
            <a:chExt cx="525778" cy="403860"/>
          </a:xfrm>
        </p:grpSpPr>
        <p:sp>
          <p:nvSpPr>
            <p:cNvPr id="139" name="SMARTInkShape-618"/>
            <p:cNvSpPr/>
            <p:nvPr/>
          </p:nvSpPr>
          <p:spPr>
            <a:xfrm>
              <a:off x="8130539" y="3550928"/>
              <a:ext cx="167642" cy="396232"/>
            </a:xfrm>
            <a:custGeom>
              <a:avLst/>
              <a:gdLst/>
              <a:ahLst/>
              <a:cxnLst/>
              <a:rect l="0" t="0" r="0" b="0"/>
              <a:pathLst>
                <a:path w="167642" h="396232">
                  <a:moveTo>
                    <a:pt x="167641" y="7612"/>
                  </a:moveTo>
                  <a:lnTo>
                    <a:pt x="167641" y="0"/>
                  </a:lnTo>
                  <a:lnTo>
                    <a:pt x="167641" y="4039"/>
                  </a:lnTo>
                  <a:lnTo>
                    <a:pt x="165383" y="8281"/>
                  </a:lnTo>
                  <a:lnTo>
                    <a:pt x="163595" y="10598"/>
                  </a:lnTo>
                  <a:lnTo>
                    <a:pt x="161609" y="17688"/>
                  </a:lnTo>
                  <a:lnTo>
                    <a:pt x="158234" y="31200"/>
                  </a:lnTo>
                  <a:lnTo>
                    <a:pt x="147085" y="62051"/>
                  </a:lnTo>
                  <a:lnTo>
                    <a:pt x="137114" y="93906"/>
                  </a:lnTo>
                  <a:lnTo>
                    <a:pt x="127270" y="120387"/>
                  </a:lnTo>
                  <a:lnTo>
                    <a:pt x="108772" y="156136"/>
                  </a:lnTo>
                  <a:lnTo>
                    <a:pt x="97892" y="185768"/>
                  </a:lnTo>
                  <a:lnTo>
                    <a:pt x="80548" y="220885"/>
                  </a:lnTo>
                  <a:lnTo>
                    <a:pt x="65824" y="249639"/>
                  </a:lnTo>
                  <a:lnTo>
                    <a:pt x="47936" y="287437"/>
                  </a:lnTo>
                  <a:lnTo>
                    <a:pt x="31953" y="323659"/>
                  </a:lnTo>
                  <a:lnTo>
                    <a:pt x="13336" y="358189"/>
                  </a:lnTo>
                  <a:lnTo>
                    <a:pt x="0" y="3962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619"/>
            <p:cNvSpPr/>
            <p:nvPr/>
          </p:nvSpPr>
          <p:spPr>
            <a:xfrm>
              <a:off x="8061960" y="3589019"/>
              <a:ext cx="91441" cy="152401"/>
            </a:xfrm>
            <a:custGeom>
              <a:avLst/>
              <a:gdLst/>
              <a:ahLst/>
              <a:cxnLst/>
              <a:rect l="0" t="0" r="0" b="0"/>
              <a:pathLst>
                <a:path w="91441" h="152401">
                  <a:moveTo>
                    <a:pt x="0" y="0"/>
                  </a:moveTo>
                  <a:lnTo>
                    <a:pt x="0" y="4046"/>
                  </a:lnTo>
                  <a:lnTo>
                    <a:pt x="2257" y="8290"/>
                  </a:lnTo>
                  <a:lnTo>
                    <a:pt x="5237" y="12998"/>
                  </a:lnTo>
                  <a:lnTo>
                    <a:pt x="20555" y="48565"/>
                  </a:lnTo>
                  <a:lnTo>
                    <a:pt x="38114" y="86096"/>
                  </a:lnTo>
                  <a:lnTo>
                    <a:pt x="44032" y="99226"/>
                  </a:lnTo>
                  <a:lnTo>
                    <a:pt x="76060" y="136921"/>
                  </a:lnTo>
                  <a:lnTo>
                    <a:pt x="9144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620"/>
            <p:cNvSpPr/>
            <p:nvPr/>
          </p:nvSpPr>
          <p:spPr>
            <a:xfrm>
              <a:off x="7772403" y="3543300"/>
              <a:ext cx="231669" cy="243796"/>
            </a:xfrm>
            <a:custGeom>
              <a:avLst/>
              <a:gdLst/>
              <a:ahLst/>
              <a:cxnLst/>
              <a:rect l="0" t="0" r="0" b="0"/>
              <a:pathLst>
                <a:path w="231669" h="243796">
                  <a:moveTo>
                    <a:pt x="15236" y="0"/>
                  </a:moveTo>
                  <a:lnTo>
                    <a:pt x="19282" y="4045"/>
                  </a:lnTo>
                  <a:lnTo>
                    <a:pt x="21268" y="8289"/>
                  </a:lnTo>
                  <a:lnTo>
                    <a:pt x="22763" y="40090"/>
                  </a:lnTo>
                  <a:lnTo>
                    <a:pt x="21992" y="69819"/>
                  </a:lnTo>
                  <a:lnTo>
                    <a:pt x="16822" y="107426"/>
                  </a:lnTo>
                  <a:lnTo>
                    <a:pt x="13448" y="137381"/>
                  </a:lnTo>
                  <a:lnTo>
                    <a:pt x="8769" y="173798"/>
                  </a:lnTo>
                  <a:lnTo>
                    <a:pt x="1737" y="210909"/>
                  </a:lnTo>
                  <a:lnTo>
                    <a:pt x="0" y="243692"/>
                  </a:lnTo>
                  <a:lnTo>
                    <a:pt x="4042" y="243795"/>
                  </a:lnTo>
                  <a:lnTo>
                    <a:pt x="5234" y="242117"/>
                  </a:lnTo>
                  <a:lnTo>
                    <a:pt x="7757" y="232511"/>
                  </a:lnTo>
                  <a:lnTo>
                    <a:pt x="23014" y="199120"/>
                  </a:lnTo>
                  <a:lnTo>
                    <a:pt x="40368" y="161696"/>
                  </a:lnTo>
                  <a:lnTo>
                    <a:pt x="51751" y="143018"/>
                  </a:lnTo>
                  <a:lnTo>
                    <a:pt x="58559" y="130450"/>
                  </a:lnTo>
                  <a:lnTo>
                    <a:pt x="71911" y="118614"/>
                  </a:lnTo>
                  <a:lnTo>
                    <a:pt x="85746" y="108899"/>
                  </a:lnTo>
                  <a:lnTo>
                    <a:pt x="96429" y="97365"/>
                  </a:lnTo>
                  <a:lnTo>
                    <a:pt x="105227" y="94073"/>
                  </a:lnTo>
                  <a:lnTo>
                    <a:pt x="141273" y="91671"/>
                  </a:lnTo>
                  <a:lnTo>
                    <a:pt x="157191" y="91508"/>
                  </a:lnTo>
                  <a:lnTo>
                    <a:pt x="194492" y="108612"/>
                  </a:lnTo>
                  <a:lnTo>
                    <a:pt x="210495" y="120705"/>
                  </a:lnTo>
                  <a:lnTo>
                    <a:pt x="224990" y="139961"/>
                  </a:lnTo>
                  <a:lnTo>
                    <a:pt x="230663" y="149976"/>
                  </a:lnTo>
                  <a:lnTo>
                    <a:pt x="231668" y="154170"/>
                  </a:lnTo>
                  <a:lnTo>
                    <a:pt x="231491" y="157814"/>
                  </a:lnTo>
                  <a:lnTo>
                    <a:pt x="227284" y="178513"/>
                  </a:lnTo>
                  <a:lnTo>
                    <a:pt x="207872" y="207495"/>
                  </a:lnTo>
                  <a:lnTo>
                    <a:pt x="199348" y="214422"/>
                  </a:lnTo>
                  <a:lnTo>
                    <a:pt x="187657" y="218065"/>
                  </a:lnTo>
                  <a:lnTo>
                    <a:pt x="152869" y="225833"/>
                  </a:lnTo>
                  <a:lnTo>
                    <a:pt x="120808" y="228235"/>
                  </a:lnTo>
                  <a:lnTo>
                    <a:pt x="89702" y="222520"/>
                  </a:lnTo>
                  <a:lnTo>
                    <a:pt x="70320" y="219178"/>
                  </a:lnTo>
                  <a:lnTo>
                    <a:pt x="44253" y="208042"/>
                  </a:lnTo>
                  <a:lnTo>
                    <a:pt x="37164" y="203094"/>
                  </a:lnTo>
                  <a:lnTo>
                    <a:pt x="22857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SMARTInkShape-Group68"/>
          <p:cNvGrpSpPr/>
          <p:nvPr/>
        </p:nvGrpSpPr>
        <p:grpSpPr>
          <a:xfrm>
            <a:off x="4900001" y="4200579"/>
            <a:ext cx="1249339" cy="645594"/>
            <a:chOff x="4900001" y="4200579"/>
            <a:chExt cx="1249339" cy="645594"/>
          </a:xfrm>
        </p:grpSpPr>
        <p:sp>
          <p:nvSpPr>
            <p:cNvPr id="143" name="SMARTInkShape-621"/>
            <p:cNvSpPr/>
            <p:nvPr/>
          </p:nvSpPr>
          <p:spPr>
            <a:xfrm>
              <a:off x="6023091" y="4640580"/>
              <a:ext cx="126249" cy="143681"/>
            </a:xfrm>
            <a:custGeom>
              <a:avLst/>
              <a:gdLst/>
              <a:ahLst/>
              <a:cxnLst/>
              <a:rect l="0" t="0" r="0" b="0"/>
              <a:pathLst>
                <a:path w="126249" h="143681">
                  <a:moveTo>
                    <a:pt x="11948" y="76200"/>
                  </a:moveTo>
                  <a:lnTo>
                    <a:pt x="376" y="76200"/>
                  </a:lnTo>
                  <a:lnTo>
                    <a:pt x="0" y="77046"/>
                  </a:lnTo>
                  <a:lnTo>
                    <a:pt x="3837" y="83960"/>
                  </a:lnTo>
                  <a:lnTo>
                    <a:pt x="4110" y="87551"/>
                  </a:lnTo>
                  <a:lnTo>
                    <a:pt x="6489" y="91969"/>
                  </a:lnTo>
                  <a:lnTo>
                    <a:pt x="8309" y="94332"/>
                  </a:lnTo>
                  <a:lnTo>
                    <a:pt x="10332" y="101474"/>
                  </a:lnTo>
                  <a:lnTo>
                    <a:pt x="12076" y="109446"/>
                  </a:lnTo>
                  <a:lnTo>
                    <a:pt x="17838" y="121463"/>
                  </a:lnTo>
                  <a:lnTo>
                    <a:pt x="18415" y="124155"/>
                  </a:lnTo>
                  <a:lnTo>
                    <a:pt x="26845" y="136705"/>
                  </a:lnTo>
                  <a:lnTo>
                    <a:pt x="27159" y="143680"/>
                  </a:lnTo>
                  <a:lnTo>
                    <a:pt x="27189" y="108666"/>
                  </a:lnTo>
                  <a:lnTo>
                    <a:pt x="28035" y="83554"/>
                  </a:lnTo>
                  <a:lnTo>
                    <a:pt x="33272" y="67560"/>
                  </a:lnTo>
                  <a:lnTo>
                    <a:pt x="52628" y="36777"/>
                  </a:lnTo>
                  <a:lnTo>
                    <a:pt x="74393" y="20426"/>
                  </a:lnTo>
                  <a:lnTo>
                    <a:pt x="82316" y="17545"/>
                  </a:lnTo>
                  <a:lnTo>
                    <a:pt x="90636" y="15417"/>
                  </a:lnTo>
                  <a:lnTo>
                    <a:pt x="100927" y="10306"/>
                  </a:lnTo>
                  <a:lnTo>
                    <a:pt x="113477" y="7569"/>
                  </a:lnTo>
                  <a:lnTo>
                    <a:pt x="12624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622"/>
            <p:cNvSpPr/>
            <p:nvPr/>
          </p:nvSpPr>
          <p:spPr>
            <a:xfrm>
              <a:off x="5821680" y="4291919"/>
              <a:ext cx="273316" cy="280082"/>
            </a:xfrm>
            <a:custGeom>
              <a:avLst/>
              <a:gdLst/>
              <a:ahLst/>
              <a:cxnLst/>
              <a:rect l="0" t="0" r="0" b="0"/>
              <a:pathLst>
                <a:path w="273316" h="280082">
                  <a:moveTo>
                    <a:pt x="0" y="112440"/>
                  </a:moveTo>
                  <a:lnTo>
                    <a:pt x="0" y="101835"/>
                  </a:lnTo>
                  <a:lnTo>
                    <a:pt x="11665" y="64247"/>
                  </a:lnTo>
                  <a:lnTo>
                    <a:pt x="28738" y="39797"/>
                  </a:lnTo>
                  <a:lnTo>
                    <a:pt x="43416" y="27887"/>
                  </a:lnTo>
                  <a:lnTo>
                    <a:pt x="76900" y="13618"/>
                  </a:lnTo>
                  <a:lnTo>
                    <a:pt x="114391" y="1559"/>
                  </a:lnTo>
                  <a:lnTo>
                    <a:pt x="137187" y="0"/>
                  </a:lnTo>
                  <a:lnTo>
                    <a:pt x="160028" y="5371"/>
                  </a:lnTo>
                  <a:lnTo>
                    <a:pt x="192759" y="19669"/>
                  </a:lnTo>
                  <a:lnTo>
                    <a:pt x="210130" y="27182"/>
                  </a:lnTo>
                  <a:lnTo>
                    <a:pt x="244585" y="59914"/>
                  </a:lnTo>
                  <a:lnTo>
                    <a:pt x="262875" y="78156"/>
                  </a:lnTo>
                  <a:lnTo>
                    <a:pt x="269233" y="93535"/>
                  </a:lnTo>
                  <a:lnTo>
                    <a:pt x="273315" y="126956"/>
                  </a:lnTo>
                  <a:lnTo>
                    <a:pt x="268037" y="162408"/>
                  </a:lnTo>
                  <a:lnTo>
                    <a:pt x="256584" y="189730"/>
                  </a:lnTo>
                  <a:lnTo>
                    <a:pt x="246964" y="203519"/>
                  </a:lnTo>
                  <a:lnTo>
                    <a:pt x="212767" y="231438"/>
                  </a:lnTo>
                  <a:lnTo>
                    <a:pt x="175182" y="254913"/>
                  </a:lnTo>
                  <a:lnTo>
                    <a:pt x="137150" y="268770"/>
                  </a:lnTo>
                  <a:lnTo>
                    <a:pt x="103103" y="271975"/>
                  </a:lnTo>
                  <a:lnTo>
                    <a:pt x="94365" y="274503"/>
                  </a:lnTo>
                  <a:lnTo>
                    <a:pt x="83820" y="280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623"/>
            <p:cNvSpPr/>
            <p:nvPr/>
          </p:nvSpPr>
          <p:spPr>
            <a:xfrm>
              <a:off x="5859780" y="4450080"/>
              <a:ext cx="30481" cy="312421"/>
            </a:xfrm>
            <a:custGeom>
              <a:avLst/>
              <a:gdLst/>
              <a:ahLst/>
              <a:cxnLst/>
              <a:rect l="0" t="0" r="0" b="0"/>
              <a:pathLst>
                <a:path w="30481" h="312421">
                  <a:moveTo>
                    <a:pt x="30480" y="0"/>
                  </a:moveTo>
                  <a:lnTo>
                    <a:pt x="30480" y="34252"/>
                  </a:lnTo>
                  <a:lnTo>
                    <a:pt x="30480" y="69076"/>
                  </a:lnTo>
                  <a:lnTo>
                    <a:pt x="29633" y="105241"/>
                  </a:lnTo>
                  <a:lnTo>
                    <a:pt x="25243" y="134946"/>
                  </a:lnTo>
                  <a:lnTo>
                    <a:pt x="22719" y="165196"/>
                  </a:lnTo>
                  <a:lnTo>
                    <a:pt x="17832" y="194762"/>
                  </a:lnTo>
                  <a:lnTo>
                    <a:pt x="15752" y="227936"/>
                  </a:lnTo>
                  <a:lnTo>
                    <a:pt x="10070" y="265766"/>
                  </a:lnTo>
                  <a:lnTo>
                    <a:pt x="1731" y="302338"/>
                  </a:lnTo>
                  <a:lnTo>
                    <a:pt x="0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SMARTInkShape-624"/>
            <p:cNvSpPr/>
            <p:nvPr/>
          </p:nvSpPr>
          <p:spPr>
            <a:xfrm>
              <a:off x="5303519" y="4701540"/>
              <a:ext cx="106682" cy="137047"/>
            </a:xfrm>
            <a:custGeom>
              <a:avLst/>
              <a:gdLst/>
              <a:ahLst/>
              <a:cxnLst/>
              <a:rect l="0" t="0" r="0" b="0"/>
              <a:pathLst>
                <a:path w="106682" h="137047">
                  <a:moveTo>
                    <a:pt x="0" y="15240"/>
                  </a:moveTo>
                  <a:lnTo>
                    <a:pt x="0" y="51813"/>
                  </a:lnTo>
                  <a:lnTo>
                    <a:pt x="0" y="85891"/>
                  </a:lnTo>
                  <a:lnTo>
                    <a:pt x="0" y="123460"/>
                  </a:lnTo>
                  <a:lnTo>
                    <a:pt x="0" y="126838"/>
                  </a:lnTo>
                  <a:lnTo>
                    <a:pt x="2258" y="130596"/>
                  </a:lnTo>
                  <a:lnTo>
                    <a:pt x="7306" y="136775"/>
                  </a:lnTo>
                  <a:lnTo>
                    <a:pt x="3482" y="137046"/>
                  </a:lnTo>
                  <a:lnTo>
                    <a:pt x="2322" y="136237"/>
                  </a:lnTo>
                  <a:lnTo>
                    <a:pt x="1548" y="134851"/>
                  </a:lnTo>
                  <a:lnTo>
                    <a:pt x="306" y="126543"/>
                  </a:lnTo>
                  <a:lnTo>
                    <a:pt x="908" y="110666"/>
                  </a:lnTo>
                  <a:lnTo>
                    <a:pt x="7766" y="75947"/>
                  </a:lnTo>
                  <a:lnTo>
                    <a:pt x="23017" y="38234"/>
                  </a:lnTo>
                  <a:lnTo>
                    <a:pt x="33052" y="21851"/>
                  </a:lnTo>
                  <a:lnTo>
                    <a:pt x="44695" y="13154"/>
                  </a:lnTo>
                  <a:lnTo>
                    <a:pt x="71915" y="2706"/>
                  </a:lnTo>
                  <a:lnTo>
                    <a:pt x="1066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SMARTInkShape-625"/>
            <p:cNvSpPr/>
            <p:nvPr/>
          </p:nvSpPr>
          <p:spPr>
            <a:xfrm>
              <a:off x="5646512" y="4411980"/>
              <a:ext cx="7528" cy="1"/>
            </a:xfrm>
            <a:custGeom>
              <a:avLst/>
              <a:gdLst/>
              <a:ahLst/>
              <a:cxnLst/>
              <a:rect l="0" t="0" r="0" b="0"/>
              <a:pathLst>
                <a:path w="7528" h="1">
                  <a:moveTo>
                    <a:pt x="7527" y="0"/>
                  </a:move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626"/>
            <p:cNvSpPr/>
            <p:nvPr/>
          </p:nvSpPr>
          <p:spPr>
            <a:xfrm>
              <a:off x="5128260" y="4732019"/>
              <a:ext cx="106680" cy="7622"/>
            </a:xfrm>
            <a:custGeom>
              <a:avLst/>
              <a:gdLst/>
              <a:ahLst/>
              <a:cxnLst/>
              <a:rect l="0" t="0" r="0" b="0"/>
              <a:pathLst>
                <a:path w="106680" h="7622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7" y="6032"/>
                  </a:lnTo>
                  <a:lnTo>
                    <a:pt x="10606" y="7307"/>
                  </a:lnTo>
                  <a:lnTo>
                    <a:pt x="47076" y="7608"/>
                  </a:lnTo>
                  <a:lnTo>
                    <a:pt x="83269" y="7619"/>
                  </a:lnTo>
                  <a:lnTo>
                    <a:pt x="106679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627"/>
            <p:cNvSpPr/>
            <p:nvPr/>
          </p:nvSpPr>
          <p:spPr>
            <a:xfrm>
              <a:off x="5135880" y="4625340"/>
              <a:ext cx="152401" cy="220833"/>
            </a:xfrm>
            <a:custGeom>
              <a:avLst/>
              <a:gdLst/>
              <a:ahLst/>
              <a:cxnLst/>
              <a:rect l="0" t="0" r="0" b="0"/>
              <a:pathLst>
                <a:path w="152401" h="220833">
                  <a:moveTo>
                    <a:pt x="7620" y="30479"/>
                  </a:moveTo>
                  <a:lnTo>
                    <a:pt x="7620" y="34525"/>
                  </a:lnTo>
                  <a:lnTo>
                    <a:pt x="6773" y="35716"/>
                  </a:lnTo>
                  <a:lnTo>
                    <a:pt x="5362" y="36511"/>
                  </a:lnTo>
                  <a:lnTo>
                    <a:pt x="3574" y="37040"/>
                  </a:lnTo>
                  <a:lnTo>
                    <a:pt x="2383" y="38240"/>
                  </a:lnTo>
                  <a:lnTo>
                    <a:pt x="1059" y="41831"/>
                  </a:lnTo>
                  <a:lnTo>
                    <a:pt x="93" y="66590"/>
                  </a:lnTo>
                  <a:lnTo>
                    <a:pt x="6043" y="99801"/>
                  </a:lnTo>
                  <a:lnTo>
                    <a:pt x="6072" y="114629"/>
                  </a:lnTo>
                  <a:lnTo>
                    <a:pt x="966" y="152443"/>
                  </a:lnTo>
                  <a:lnTo>
                    <a:pt x="127" y="188248"/>
                  </a:lnTo>
                  <a:lnTo>
                    <a:pt x="0" y="220832"/>
                  </a:lnTo>
                  <a:lnTo>
                    <a:pt x="0" y="188412"/>
                  </a:lnTo>
                  <a:lnTo>
                    <a:pt x="6030" y="152124"/>
                  </a:lnTo>
                  <a:lnTo>
                    <a:pt x="11351" y="121865"/>
                  </a:lnTo>
                  <a:lnTo>
                    <a:pt x="14471" y="87039"/>
                  </a:lnTo>
                  <a:lnTo>
                    <a:pt x="15172" y="51305"/>
                  </a:lnTo>
                  <a:lnTo>
                    <a:pt x="15239" y="16472"/>
                  </a:lnTo>
                  <a:lnTo>
                    <a:pt x="16086" y="16061"/>
                  </a:lnTo>
                  <a:lnTo>
                    <a:pt x="51285" y="8688"/>
                  </a:lnTo>
                  <a:lnTo>
                    <a:pt x="85367" y="1153"/>
                  </a:lnTo>
                  <a:lnTo>
                    <a:pt x="121585" y="101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628"/>
            <p:cNvSpPr/>
            <p:nvPr/>
          </p:nvSpPr>
          <p:spPr>
            <a:xfrm>
              <a:off x="4900001" y="4200579"/>
              <a:ext cx="264587" cy="348562"/>
            </a:xfrm>
            <a:custGeom>
              <a:avLst/>
              <a:gdLst/>
              <a:ahLst/>
              <a:cxnLst/>
              <a:rect l="0" t="0" r="0" b="0"/>
              <a:pathLst>
                <a:path w="264587" h="348562">
                  <a:moveTo>
                    <a:pt x="14899" y="211401"/>
                  </a:moveTo>
                  <a:lnTo>
                    <a:pt x="10853" y="207355"/>
                  </a:lnTo>
                  <a:lnTo>
                    <a:pt x="8867" y="200854"/>
                  </a:lnTo>
                  <a:lnTo>
                    <a:pt x="1387" y="164754"/>
                  </a:lnTo>
                  <a:lnTo>
                    <a:pt x="0" y="135017"/>
                  </a:lnTo>
                  <a:lnTo>
                    <a:pt x="5810" y="99448"/>
                  </a:lnTo>
                  <a:lnTo>
                    <a:pt x="13523" y="75783"/>
                  </a:lnTo>
                  <a:lnTo>
                    <a:pt x="31661" y="42793"/>
                  </a:lnTo>
                  <a:lnTo>
                    <a:pt x="44042" y="24659"/>
                  </a:lnTo>
                  <a:lnTo>
                    <a:pt x="62480" y="12607"/>
                  </a:lnTo>
                  <a:lnTo>
                    <a:pt x="92313" y="1796"/>
                  </a:lnTo>
                  <a:lnTo>
                    <a:pt x="119305" y="0"/>
                  </a:lnTo>
                  <a:lnTo>
                    <a:pt x="153868" y="6549"/>
                  </a:lnTo>
                  <a:lnTo>
                    <a:pt x="172335" y="12829"/>
                  </a:lnTo>
                  <a:lnTo>
                    <a:pt x="204888" y="35299"/>
                  </a:lnTo>
                  <a:lnTo>
                    <a:pt x="228107" y="55646"/>
                  </a:lnTo>
                  <a:lnTo>
                    <a:pt x="246558" y="80867"/>
                  </a:lnTo>
                  <a:lnTo>
                    <a:pt x="260378" y="116189"/>
                  </a:lnTo>
                  <a:lnTo>
                    <a:pt x="264586" y="145748"/>
                  </a:lnTo>
                  <a:lnTo>
                    <a:pt x="261788" y="175955"/>
                  </a:lnTo>
                  <a:lnTo>
                    <a:pt x="251551" y="206355"/>
                  </a:lnTo>
                  <a:lnTo>
                    <a:pt x="226839" y="240884"/>
                  </a:lnTo>
                  <a:lnTo>
                    <a:pt x="189972" y="275804"/>
                  </a:lnTo>
                  <a:lnTo>
                    <a:pt x="154405" y="297437"/>
                  </a:lnTo>
                  <a:lnTo>
                    <a:pt x="122042" y="318017"/>
                  </a:lnTo>
                  <a:lnTo>
                    <a:pt x="84188" y="340266"/>
                  </a:lnTo>
                  <a:lnTo>
                    <a:pt x="68238" y="3485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629"/>
            <p:cNvSpPr/>
            <p:nvPr/>
          </p:nvSpPr>
          <p:spPr>
            <a:xfrm>
              <a:off x="4945426" y="4343400"/>
              <a:ext cx="22814" cy="495301"/>
            </a:xfrm>
            <a:custGeom>
              <a:avLst/>
              <a:gdLst/>
              <a:ahLst/>
              <a:cxnLst/>
              <a:rect l="0" t="0" r="0" b="0"/>
              <a:pathLst>
                <a:path w="22814" h="495301">
                  <a:moveTo>
                    <a:pt x="22813" y="0"/>
                  </a:moveTo>
                  <a:lnTo>
                    <a:pt x="22813" y="36110"/>
                  </a:lnTo>
                  <a:lnTo>
                    <a:pt x="22813" y="71579"/>
                  </a:lnTo>
                  <a:lnTo>
                    <a:pt x="22813" y="99948"/>
                  </a:lnTo>
                  <a:lnTo>
                    <a:pt x="22813" y="132060"/>
                  </a:lnTo>
                  <a:lnTo>
                    <a:pt x="20556" y="168387"/>
                  </a:lnTo>
                  <a:lnTo>
                    <a:pt x="14525" y="205961"/>
                  </a:lnTo>
                  <a:lnTo>
                    <a:pt x="10663" y="232085"/>
                  </a:lnTo>
                  <a:lnTo>
                    <a:pt x="8947" y="260629"/>
                  </a:lnTo>
                  <a:lnTo>
                    <a:pt x="5926" y="287990"/>
                  </a:lnTo>
                  <a:lnTo>
                    <a:pt x="2608" y="314262"/>
                  </a:lnTo>
                  <a:lnTo>
                    <a:pt x="1133" y="340049"/>
                  </a:lnTo>
                  <a:lnTo>
                    <a:pt x="477" y="365622"/>
                  </a:lnTo>
                  <a:lnTo>
                    <a:pt x="109" y="401561"/>
                  </a:lnTo>
                  <a:lnTo>
                    <a:pt x="0" y="431400"/>
                  </a:lnTo>
                  <a:lnTo>
                    <a:pt x="4007" y="464239"/>
                  </a:lnTo>
                  <a:lnTo>
                    <a:pt x="7574" y="49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SMARTInkShape-Group69"/>
          <p:cNvGrpSpPr/>
          <p:nvPr/>
        </p:nvGrpSpPr>
        <p:grpSpPr>
          <a:xfrm>
            <a:off x="6553207" y="4411980"/>
            <a:ext cx="1042782" cy="381001"/>
            <a:chOff x="6553207" y="4411980"/>
            <a:chExt cx="1042782" cy="381001"/>
          </a:xfrm>
        </p:grpSpPr>
        <p:sp>
          <p:nvSpPr>
            <p:cNvPr id="153" name="SMARTInkShape-630"/>
            <p:cNvSpPr/>
            <p:nvPr/>
          </p:nvSpPr>
          <p:spPr>
            <a:xfrm>
              <a:off x="7178354" y="4411980"/>
              <a:ext cx="7307" cy="274321"/>
            </a:xfrm>
            <a:custGeom>
              <a:avLst/>
              <a:gdLst/>
              <a:ahLst/>
              <a:cxnLst/>
              <a:rect l="0" t="0" r="0" b="0"/>
              <a:pathLst>
                <a:path w="7307" h="274321">
                  <a:moveTo>
                    <a:pt x="7306" y="0"/>
                  </a:moveTo>
                  <a:lnTo>
                    <a:pt x="7306" y="4045"/>
                  </a:lnTo>
                  <a:lnTo>
                    <a:pt x="6459" y="5236"/>
                  </a:lnTo>
                  <a:lnTo>
                    <a:pt x="5047" y="6030"/>
                  </a:lnTo>
                  <a:lnTo>
                    <a:pt x="3260" y="6560"/>
                  </a:lnTo>
                  <a:lnTo>
                    <a:pt x="2069" y="8607"/>
                  </a:lnTo>
                  <a:lnTo>
                    <a:pt x="0" y="28738"/>
                  </a:lnTo>
                  <a:lnTo>
                    <a:pt x="595" y="60584"/>
                  </a:lnTo>
                  <a:lnTo>
                    <a:pt x="4940" y="89541"/>
                  </a:lnTo>
                  <a:lnTo>
                    <a:pt x="6605" y="120416"/>
                  </a:lnTo>
                  <a:lnTo>
                    <a:pt x="7098" y="155153"/>
                  </a:lnTo>
                  <a:lnTo>
                    <a:pt x="7244" y="187270"/>
                  </a:lnTo>
                  <a:lnTo>
                    <a:pt x="7293" y="223948"/>
                  </a:lnTo>
                  <a:lnTo>
                    <a:pt x="7305" y="259842"/>
                  </a:lnTo>
                  <a:lnTo>
                    <a:pt x="7306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631"/>
            <p:cNvSpPr/>
            <p:nvPr/>
          </p:nvSpPr>
          <p:spPr>
            <a:xfrm>
              <a:off x="7125758" y="4579619"/>
              <a:ext cx="143723" cy="7622"/>
            </a:xfrm>
            <a:custGeom>
              <a:avLst/>
              <a:gdLst/>
              <a:ahLst/>
              <a:cxnLst/>
              <a:rect l="0" t="0" r="0" b="0"/>
              <a:pathLst>
                <a:path w="143723" h="7622">
                  <a:moveTo>
                    <a:pt x="6561" y="7621"/>
                  </a:moveTo>
                  <a:lnTo>
                    <a:pt x="0" y="7621"/>
                  </a:lnTo>
                  <a:lnTo>
                    <a:pt x="32419" y="7621"/>
                  </a:lnTo>
                  <a:lnTo>
                    <a:pt x="68763" y="7621"/>
                  </a:lnTo>
                  <a:lnTo>
                    <a:pt x="104110" y="7621"/>
                  </a:lnTo>
                  <a:lnTo>
                    <a:pt x="125776" y="5363"/>
                  </a:lnTo>
                  <a:lnTo>
                    <a:pt x="14372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632"/>
            <p:cNvSpPr/>
            <p:nvPr/>
          </p:nvSpPr>
          <p:spPr>
            <a:xfrm>
              <a:off x="7368539" y="4572000"/>
              <a:ext cx="15242" cy="143419"/>
            </a:xfrm>
            <a:custGeom>
              <a:avLst/>
              <a:gdLst/>
              <a:ahLst/>
              <a:cxnLst/>
              <a:rect l="0" t="0" r="0" b="0"/>
              <a:pathLst>
                <a:path w="15242" h="143419">
                  <a:moveTo>
                    <a:pt x="15241" y="0"/>
                  </a:moveTo>
                  <a:lnTo>
                    <a:pt x="15241" y="4045"/>
                  </a:lnTo>
                  <a:lnTo>
                    <a:pt x="12983" y="8289"/>
                  </a:lnTo>
                  <a:lnTo>
                    <a:pt x="11195" y="10605"/>
                  </a:lnTo>
                  <a:lnTo>
                    <a:pt x="3890" y="42605"/>
                  </a:lnTo>
                  <a:lnTo>
                    <a:pt x="512" y="76793"/>
                  </a:lnTo>
                  <a:lnTo>
                    <a:pt x="68" y="113531"/>
                  </a:lnTo>
                  <a:lnTo>
                    <a:pt x="1" y="143418"/>
                  </a:lnTo>
                  <a:lnTo>
                    <a:pt x="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633"/>
            <p:cNvSpPr/>
            <p:nvPr/>
          </p:nvSpPr>
          <p:spPr>
            <a:xfrm>
              <a:off x="7402249" y="4503419"/>
              <a:ext cx="19632" cy="15241"/>
            </a:xfrm>
            <a:custGeom>
              <a:avLst/>
              <a:gdLst/>
              <a:ahLst/>
              <a:cxnLst/>
              <a:rect l="0" t="0" r="0" b="0"/>
              <a:pathLst>
                <a:path w="19632" h="15241">
                  <a:moveTo>
                    <a:pt x="4390" y="0"/>
                  </a:moveTo>
                  <a:lnTo>
                    <a:pt x="345" y="0"/>
                  </a:lnTo>
                  <a:lnTo>
                    <a:pt x="0" y="847"/>
                  </a:lnTo>
                  <a:lnTo>
                    <a:pt x="3646" y="6561"/>
                  </a:lnTo>
                  <a:lnTo>
                    <a:pt x="8215" y="11352"/>
                  </a:lnTo>
                  <a:lnTo>
                    <a:pt x="12581" y="13513"/>
                  </a:lnTo>
                  <a:lnTo>
                    <a:pt x="19631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634"/>
            <p:cNvSpPr/>
            <p:nvPr/>
          </p:nvSpPr>
          <p:spPr>
            <a:xfrm>
              <a:off x="7469461" y="4572000"/>
              <a:ext cx="126528" cy="159150"/>
            </a:xfrm>
            <a:custGeom>
              <a:avLst/>
              <a:gdLst/>
              <a:ahLst/>
              <a:cxnLst/>
              <a:rect l="0" t="0" r="0" b="0"/>
              <a:pathLst>
                <a:path w="126528" h="159150">
                  <a:moveTo>
                    <a:pt x="104819" y="15240"/>
                  </a:moveTo>
                  <a:lnTo>
                    <a:pt x="100773" y="11195"/>
                  </a:lnTo>
                  <a:lnTo>
                    <a:pt x="96529" y="9208"/>
                  </a:lnTo>
                  <a:lnTo>
                    <a:pt x="86907" y="7933"/>
                  </a:lnTo>
                  <a:lnTo>
                    <a:pt x="81899" y="10017"/>
                  </a:lnTo>
                  <a:lnTo>
                    <a:pt x="79379" y="11758"/>
                  </a:lnTo>
                  <a:lnTo>
                    <a:pt x="60682" y="17039"/>
                  </a:lnTo>
                  <a:lnTo>
                    <a:pt x="28289" y="39686"/>
                  </a:lnTo>
                  <a:lnTo>
                    <a:pt x="11032" y="72962"/>
                  </a:lnTo>
                  <a:lnTo>
                    <a:pt x="421" y="104999"/>
                  </a:lnTo>
                  <a:lnTo>
                    <a:pt x="0" y="116093"/>
                  </a:lnTo>
                  <a:lnTo>
                    <a:pt x="8879" y="142141"/>
                  </a:lnTo>
                  <a:lnTo>
                    <a:pt x="15894" y="150098"/>
                  </a:lnTo>
                  <a:lnTo>
                    <a:pt x="24656" y="155610"/>
                  </a:lnTo>
                  <a:lnTo>
                    <a:pt x="44079" y="159149"/>
                  </a:lnTo>
                  <a:lnTo>
                    <a:pt x="69288" y="159058"/>
                  </a:lnTo>
                  <a:lnTo>
                    <a:pt x="79431" y="155923"/>
                  </a:lnTo>
                  <a:lnTo>
                    <a:pt x="94662" y="145353"/>
                  </a:lnTo>
                  <a:lnTo>
                    <a:pt x="105854" y="131497"/>
                  </a:lnTo>
                  <a:lnTo>
                    <a:pt x="122467" y="94988"/>
                  </a:lnTo>
                  <a:lnTo>
                    <a:pt x="126134" y="79038"/>
                  </a:lnTo>
                  <a:lnTo>
                    <a:pt x="126527" y="54088"/>
                  </a:lnTo>
                  <a:lnTo>
                    <a:pt x="117032" y="32282"/>
                  </a:lnTo>
                  <a:lnTo>
                    <a:pt x="109965" y="24789"/>
                  </a:lnTo>
                  <a:lnTo>
                    <a:pt x="743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635"/>
            <p:cNvSpPr/>
            <p:nvPr/>
          </p:nvSpPr>
          <p:spPr>
            <a:xfrm>
              <a:off x="6854848" y="4603981"/>
              <a:ext cx="254613" cy="142701"/>
            </a:xfrm>
            <a:custGeom>
              <a:avLst/>
              <a:gdLst/>
              <a:ahLst/>
              <a:cxnLst/>
              <a:rect l="0" t="0" r="0" b="0"/>
              <a:pathLst>
                <a:path w="254613" h="142701">
                  <a:moveTo>
                    <a:pt x="117452" y="36599"/>
                  </a:moveTo>
                  <a:lnTo>
                    <a:pt x="117452" y="32553"/>
                  </a:lnTo>
                  <a:lnTo>
                    <a:pt x="115193" y="28309"/>
                  </a:lnTo>
                  <a:lnTo>
                    <a:pt x="99539" y="11159"/>
                  </a:lnTo>
                  <a:lnTo>
                    <a:pt x="87967" y="3567"/>
                  </a:lnTo>
                  <a:lnTo>
                    <a:pt x="73814" y="0"/>
                  </a:lnTo>
                  <a:lnTo>
                    <a:pt x="63908" y="1424"/>
                  </a:lnTo>
                  <a:lnTo>
                    <a:pt x="39531" y="11584"/>
                  </a:lnTo>
                  <a:lnTo>
                    <a:pt x="19868" y="27994"/>
                  </a:lnTo>
                  <a:lnTo>
                    <a:pt x="964" y="57055"/>
                  </a:lnTo>
                  <a:lnTo>
                    <a:pt x="0" y="62090"/>
                  </a:lnTo>
                  <a:lnTo>
                    <a:pt x="2569" y="83365"/>
                  </a:lnTo>
                  <a:lnTo>
                    <a:pt x="5151" y="89275"/>
                  </a:lnTo>
                  <a:lnTo>
                    <a:pt x="7024" y="92036"/>
                  </a:lnTo>
                  <a:lnTo>
                    <a:pt x="17752" y="99967"/>
                  </a:lnTo>
                  <a:lnTo>
                    <a:pt x="27609" y="103635"/>
                  </a:lnTo>
                  <a:lnTo>
                    <a:pt x="47754" y="105043"/>
                  </a:lnTo>
                  <a:lnTo>
                    <a:pt x="54866" y="102861"/>
                  </a:lnTo>
                  <a:lnTo>
                    <a:pt x="61695" y="99915"/>
                  </a:lnTo>
                  <a:lnTo>
                    <a:pt x="70375" y="98606"/>
                  </a:lnTo>
                  <a:lnTo>
                    <a:pt x="74214" y="96563"/>
                  </a:lnTo>
                  <a:lnTo>
                    <a:pt x="91824" y="76862"/>
                  </a:lnTo>
                  <a:lnTo>
                    <a:pt x="98757" y="64521"/>
                  </a:lnTo>
                  <a:lnTo>
                    <a:pt x="107992" y="41743"/>
                  </a:lnTo>
                  <a:lnTo>
                    <a:pt x="117327" y="29141"/>
                  </a:lnTo>
                  <a:lnTo>
                    <a:pt x="118291" y="42832"/>
                  </a:lnTo>
                  <a:lnTo>
                    <a:pt x="123481" y="60188"/>
                  </a:lnTo>
                  <a:lnTo>
                    <a:pt x="126859" y="74915"/>
                  </a:lnTo>
                  <a:lnTo>
                    <a:pt x="138853" y="100127"/>
                  </a:lnTo>
                  <a:lnTo>
                    <a:pt x="166029" y="129735"/>
                  </a:lnTo>
                  <a:lnTo>
                    <a:pt x="176012" y="136695"/>
                  </a:lnTo>
                  <a:lnTo>
                    <a:pt x="191153" y="141328"/>
                  </a:lnTo>
                  <a:lnTo>
                    <a:pt x="206364" y="142700"/>
                  </a:lnTo>
                  <a:lnTo>
                    <a:pt x="221596" y="139062"/>
                  </a:lnTo>
                  <a:lnTo>
                    <a:pt x="254612" y="120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636"/>
            <p:cNvSpPr/>
            <p:nvPr/>
          </p:nvSpPr>
          <p:spPr>
            <a:xfrm>
              <a:off x="6553207" y="4450243"/>
              <a:ext cx="250421" cy="342738"/>
            </a:xfrm>
            <a:custGeom>
              <a:avLst/>
              <a:gdLst/>
              <a:ahLst/>
              <a:cxnLst/>
              <a:rect l="0" t="0" r="0" b="0"/>
              <a:pathLst>
                <a:path w="250421" h="342738">
                  <a:moveTo>
                    <a:pt x="22853" y="91276"/>
                  </a:moveTo>
                  <a:lnTo>
                    <a:pt x="30159" y="91276"/>
                  </a:lnTo>
                  <a:lnTo>
                    <a:pt x="30380" y="95322"/>
                  </a:lnTo>
                  <a:lnTo>
                    <a:pt x="29564" y="96513"/>
                  </a:lnTo>
                  <a:lnTo>
                    <a:pt x="28174" y="97308"/>
                  </a:lnTo>
                  <a:lnTo>
                    <a:pt x="26399" y="97837"/>
                  </a:lnTo>
                  <a:lnTo>
                    <a:pt x="25217" y="99037"/>
                  </a:lnTo>
                  <a:lnTo>
                    <a:pt x="23904" y="102628"/>
                  </a:lnTo>
                  <a:lnTo>
                    <a:pt x="24400" y="104771"/>
                  </a:lnTo>
                  <a:lnTo>
                    <a:pt x="29022" y="114293"/>
                  </a:lnTo>
                  <a:lnTo>
                    <a:pt x="30186" y="128373"/>
                  </a:lnTo>
                  <a:lnTo>
                    <a:pt x="23886" y="161497"/>
                  </a:lnTo>
                  <a:lnTo>
                    <a:pt x="18898" y="199160"/>
                  </a:lnTo>
                  <a:lnTo>
                    <a:pt x="15716" y="233957"/>
                  </a:lnTo>
                  <a:lnTo>
                    <a:pt x="14449" y="260333"/>
                  </a:lnTo>
                  <a:lnTo>
                    <a:pt x="8680" y="276214"/>
                  </a:lnTo>
                  <a:lnTo>
                    <a:pt x="7615" y="303444"/>
                  </a:lnTo>
                  <a:lnTo>
                    <a:pt x="7612" y="265714"/>
                  </a:lnTo>
                  <a:lnTo>
                    <a:pt x="6766" y="241028"/>
                  </a:lnTo>
                  <a:lnTo>
                    <a:pt x="698" y="209800"/>
                  </a:lnTo>
                  <a:lnTo>
                    <a:pt x="55" y="172415"/>
                  </a:lnTo>
                  <a:lnTo>
                    <a:pt x="0" y="136643"/>
                  </a:lnTo>
                  <a:lnTo>
                    <a:pt x="6025" y="104881"/>
                  </a:lnTo>
                  <a:lnTo>
                    <a:pt x="9400" y="85430"/>
                  </a:lnTo>
                  <a:lnTo>
                    <a:pt x="22171" y="59641"/>
                  </a:lnTo>
                  <a:lnTo>
                    <a:pt x="41000" y="37019"/>
                  </a:lnTo>
                  <a:lnTo>
                    <a:pt x="74171" y="16659"/>
                  </a:lnTo>
                  <a:lnTo>
                    <a:pt x="101883" y="4037"/>
                  </a:lnTo>
                  <a:lnTo>
                    <a:pt x="135955" y="666"/>
                  </a:lnTo>
                  <a:lnTo>
                    <a:pt x="171441" y="0"/>
                  </a:lnTo>
                  <a:lnTo>
                    <a:pt x="196983" y="3930"/>
                  </a:lnTo>
                  <a:lnTo>
                    <a:pt x="233805" y="21312"/>
                  </a:lnTo>
                  <a:lnTo>
                    <a:pt x="239688" y="24314"/>
                  </a:lnTo>
                  <a:lnTo>
                    <a:pt x="243609" y="28008"/>
                  </a:lnTo>
                  <a:lnTo>
                    <a:pt x="247967" y="36628"/>
                  </a:lnTo>
                  <a:lnTo>
                    <a:pt x="250420" y="55047"/>
                  </a:lnTo>
                  <a:lnTo>
                    <a:pt x="247101" y="72545"/>
                  </a:lnTo>
                  <a:lnTo>
                    <a:pt x="236711" y="88455"/>
                  </a:lnTo>
                  <a:lnTo>
                    <a:pt x="218862" y="103893"/>
                  </a:lnTo>
                  <a:lnTo>
                    <a:pt x="189229" y="119043"/>
                  </a:lnTo>
                  <a:lnTo>
                    <a:pt x="153899" y="132948"/>
                  </a:lnTo>
                  <a:lnTo>
                    <a:pt x="122210" y="140242"/>
                  </a:lnTo>
                  <a:lnTo>
                    <a:pt x="86110" y="150072"/>
                  </a:lnTo>
                  <a:lnTo>
                    <a:pt x="67991" y="151809"/>
                  </a:lnTo>
                  <a:lnTo>
                    <a:pt x="65646" y="152798"/>
                  </a:lnTo>
                  <a:lnTo>
                    <a:pt x="64081" y="154305"/>
                  </a:lnTo>
                  <a:lnTo>
                    <a:pt x="61570" y="158760"/>
                  </a:lnTo>
                  <a:lnTo>
                    <a:pt x="63485" y="161627"/>
                  </a:lnTo>
                  <a:lnTo>
                    <a:pt x="68005" y="165723"/>
                  </a:lnTo>
                  <a:lnTo>
                    <a:pt x="104309" y="189332"/>
                  </a:lnTo>
                  <a:lnTo>
                    <a:pt x="137845" y="213399"/>
                  </a:lnTo>
                  <a:lnTo>
                    <a:pt x="169260" y="239469"/>
                  </a:lnTo>
                  <a:lnTo>
                    <a:pt x="188054" y="267211"/>
                  </a:lnTo>
                  <a:lnTo>
                    <a:pt x="199648" y="287339"/>
                  </a:lnTo>
                  <a:lnTo>
                    <a:pt x="232729" y="323873"/>
                  </a:lnTo>
                  <a:lnTo>
                    <a:pt x="240166" y="332255"/>
                  </a:lnTo>
                  <a:lnTo>
                    <a:pt x="243832" y="34273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609600"/>
            <a:ext cx="8487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SMARTInkShape-Group70"/>
          <p:cNvGrpSpPr/>
          <p:nvPr/>
        </p:nvGrpSpPr>
        <p:grpSpPr>
          <a:xfrm>
            <a:off x="2581394" y="618279"/>
            <a:ext cx="2638307" cy="456142"/>
            <a:chOff x="2581394" y="618279"/>
            <a:chExt cx="2638307" cy="456142"/>
          </a:xfrm>
        </p:grpSpPr>
        <p:sp>
          <p:nvSpPr>
            <p:cNvPr id="3" name="SMARTInkShape-637"/>
            <p:cNvSpPr/>
            <p:nvPr/>
          </p:nvSpPr>
          <p:spPr>
            <a:xfrm>
              <a:off x="3547831" y="800100"/>
              <a:ext cx="170729" cy="274321"/>
            </a:xfrm>
            <a:custGeom>
              <a:avLst/>
              <a:gdLst/>
              <a:ahLst/>
              <a:cxnLst/>
              <a:rect l="0" t="0" r="0" b="0"/>
              <a:pathLst>
                <a:path w="170729" h="274321">
                  <a:moveTo>
                    <a:pt x="170728" y="0"/>
                  </a:moveTo>
                  <a:lnTo>
                    <a:pt x="166683" y="0"/>
                  </a:lnTo>
                  <a:lnTo>
                    <a:pt x="132087" y="12997"/>
                  </a:lnTo>
                  <a:lnTo>
                    <a:pt x="94547" y="34049"/>
                  </a:lnTo>
                  <a:lnTo>
                    <a:pt x="72174" y="55801"/>
                  </a:lnTo>
                  <a:lnTo>
                    <a:pt x="46335" y="92610"/>
                  </a:lnTo>
                  <a:lnTo>
                    <a:pt x="25962" y="130273"/>
                  </a:lnTo>
                  <a:lnTo>
                    <a:pt x="12971" y="160237"/>
                  </a:lnTo>
                  <a:lnTo>
                    <a:pt x="3759" y="190564"/>
                  </a:lnTo>
                  <a:lnTo>
                    <a:pt x="0" y="210001"/>
                  </a:lnTo>
                  <a:lnTo>
                    <a:pt x="4485" y="243176"/>
                  </a:lnTo>
                  <a:lnTo>
                    <a:pt x="9636" y="257091"/>
                  </a:lnTo>
                  <a:lnTo>
                    <a:pt x="17570" y="266098"/>
                  </a:lnTo>
                  <a:lnTo>
                    <a:pt x="26740" y="270666"/>
                  </a:lnTo>
                  <a:lnTo>
                    <a:pt x="59230" y="273838"/>
                  </a:lnTo>
                  <a:lnTo>
                    <a:pt x="95660" y="274256"/>
                  </a:lnTo>
                  <a:lnTo>
                    <a:pt x="102149" y="2743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638"/>
            <p:cNvSpPr/>
            <p:nvPr/>
          </p:nvSpPr>
          <p:spPr>
            <a:xfrm>
              <a:off x="3246119" y="808074"/>
              <a:ext cx="182882" cy="239845"/>
            </a:xfrm>
            <a:custGeom>
              <a:avLst/>
              <a:gdLst/>
              <a:ahLst/>
              <a:cxnLst/>
              <a:rect l="0" t="0" r="0" b="0"/>
              <a:pathLst>
                <a:path w="182882" h="239845">
                  <a:moveTo>
                    <a:pt x="0" y="68226"/>
                  </a:moveTo>
                  <a:lnTo>
                    <a:pt x="0" y="101691"/>
                  </a:lnTo>
                  <a:lnTo>
                    <a:pt x="847" y="137199"/>
                  </a:lnTo>
                  <a:lnTo>
                    <a:pt x="6561" y="174957"/>
                  </a:lnTo>
                  <a:lnTo>
                    <a:pt x="7481" y="210755"/>
                  </a:lnTo>
                  <a:lnTo>
                    <a:pt x="7619" y="239844"/>
                  </a:lnTo>
                  <a:lnTo>
                    <a:pt x="7621" y="202981"/>
                  </a:lnTo>
                  <a:lnTo>
                    <a:pt x="7621" y="166309"/>
                  </a:lnTo>
                  <a:lnTo>
                    <a:pt x="7621" y="136516"/>
                  </a:lnTo>
                  <a:lnTo>
                    <a:pt x="7621" y="100154"/>
                  </a:lnTo>
                  <a:lnTo>
                    <a:pt x="13704" y="69358"/>
                  </a:lnTo>
                  <a:lnTo>
                    <a:pt x="21464" y="51534"/>
                  </a:lnTo>
                  <a:lnTo>
                    <a:pt x="34112" y="36375"/>
                  </a:lnTo>
                  <a:lnTo>
                    <a:pt x="68644" y="15103"/>
                  </a:lnTo>
                  <a:lnTo>
                    <a:pt x="79615" y="10749"/>
                  </a:lnTo>
                  <a:lnTo>
                    <a:pt x="116983" y="2334"/>
                  </a:lnTo>
                  <a:lnTo>
                    <a:pt x="148709" y="0"/>
                  </a:lnTo>
                  <a:lnTo>
                    <a:pt x="157251" y="2061"/>
                  </a:lnTo>
                  <a:lnTo>
                    <a:pt x="166820" y="5723"/>
                  </a:lnTo>
                  <a:lnTo>
                    <a:pt x="182881" y="72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639"/>
            <p:cNvSpPr/>
            <p:nvPr/>
          </p:nvSpPr>
          <p:spPr>
            <a:xfrm>
              <a:off x="3070859" y="723900"/>
              <a:ext cx="22861" cy="7621"/>
            </a:xfrm>
            <a:custGeom>
              <a:avLst/>
              <a:gdLst/>
              <a:ahLst/>
              <a:cxnLst/>
              <a:rect l="0" t="0" r="0" b="0"/>
              <a:pathLst>
                <a:path w="22861" h="7621">
                  <a:moveTo>
                    <a:pt x="0" y="0"/>
                  </a:moveTo>
                  <a:lnTo>
                    <a:pt x="4045" y="4045"/>
                  </a:lnTo>
                  <a:lnTo>
                    <a:pt x="10547" y="6031"/>
                  </a:lnTo>
                  <a:lnTo>
                    <a:pt x="2286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640"/>
            <p:cNvSpPr/>
            <p:nvPr/>
          </p:nvSpPr>
          <p:spPr>
            <a:xfrm>
              <a:off x="3032759" y="861060"/>
              <a:ext cx="7603" cy="160020"/>
            </a:xfrm>
            <a:custGeom>
              <a:avLst/>
              <a:gdLst/>
              <a:ahLst/>
              <a:cxnLst/>
              <a:rect l="0" t="0" r="0" b="0"/>
              <a:pathLst>
                <a:path w="7603" h="160020">
                  <a:moveTo>
                    <a:pt x="0" y="0"/>
                  </a:moveTo>
                  <a:lnTo>
                    <a:pt x="847" y="19927"/>
                  </a:lnTo>
                  <a:lnTo>
                    <a:pt x="6561" y="53957"/>
                  </a:lnTo>
                  <a:lnTo>
                    <a:pt x="7481" y="91521"/>
                  </a:lnTo>
                  <a:lnTo>
                    <a:pt x="7602" y="128704"/>
                  </a:lnTo>
                  <a:lnTo>
                    <a:pt x="6768" y="145473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641"/>
            <p:cNvSpPr/>
            <p:nvPr/>
          </p:nvSpPr>
          <p:spPr>
            <a:xfrm>
              <a:off x="2581394" y="618279"/>
              <a:ext cx="298966" cy="425486"/>
            </a:xfrm>
            <a:custGeom>
              <a:avLst/>
              <a:gdLst/>
              <a:ahLst/>
              <a:cxnLst/>
              <a:rect l="0" t="0" r="0" b="0"/>
              <a:pathLst>
                <a:path w="298966" h="425486">
                  <a:moveTo>
                    <a:pt x="298965" y="6560"/>
                  </a:moveTo>
                  <a:lnTo>
                    <a:pt x="288360" y="6560"/>
                  </a:lnTo>
                  <a:lnTo>
                    <a:pt x="283528" y="4303"/>
                  </a:lnTo>
                  <a:lnTo>
                    <a:pt x="281053" y="2515"/>
                  </a:lnTo>
                  <a:lnTo>
                    <a:pt x="265436" y="0"/>
                  </a:lnTo>
                  <a:lnTo>
                    <a:pt x="233757" y="7369"/>
                  </a:lnTo>
                  <a:lnTo>
                    <a:pt x="208525" y="16678"/>
                  </a:lnTo>
                  <a:lnTo>
                    <a:pt x="173198" y="39039"/>
                  </a:lnTo>
                  <a:lnTo>
                    <a:pt x="143638" y="60493"/>
                  </a:lnTo>
                  <a:lnTo>
                    <a:pt x="113431" y="86981"/>
                  </a:lnTo>
                  <a:lnTo>
                    <a:pt x="78986" y="120324"/>
                  </a:lnTo>
                  <a:lnTo>
                    <a:pt x="50060" y="157014"/>
                  </a:lnTo>
                  <a:lnTo>
                    <a:pt x="25402" y="194696"/>
                  </a:lnTo>
                  <a:lnTo>
                    <a:pt x="14257" y="222256"/>
                  </a:lnTo>
                  <a:lnTo>
                    <a:pt x="6482" y="250592"/>
                  </a:lnTo>
                  <a:lnTo>
                    <a:pt x="204" y="277297"/>
                  </a:lnTo>
                  <a:lnTo>
                    <a:pt x="0" y="312086"/>
                  </a:lnTo>
                  <a:lnTo>
                    <a:pt x="5302" y="343843"/>
                  </a:lnTo>
                  <a:lnTo>
                    <a:pt x="14355" y="362204"/>
                  </a:lnTo>
                  <a:lnTo>
                    <a:pt x="33732" y="384563"/>
                  </a:lnTo>
                  <a:lnTo>
                    <a:pt x="67080" y="407288"/>
                  </a:lnTo>
                  <a:lnTo>
                    <a:pt x="96297" y="418900"/>
                  </a:lnTo>
                  <a:lnTo>
                    <a:pt x="130448" y="423657"/>
                  </a:lnTo>
                  <a:lnTo>
                    <a:pt x="167378" y="425067"/>
                  </a:lnTo>
                  <a:lnTo>
                    <a:pt x="201086" y="425485"/>
                  </a:lnTo>
                  <a:lnTo>
                    <a:pt x="232523" y="417518"/>
                  </a:lnTo>
                  <a:lnTo>
                    <a:pt x="257582" y="409059"/>
                  </a:lnTo>
                  <a:lnTo>
                    <a:pt x="298965" y="3951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642"/>
            <p:cNvSpPr/>
            <p:nvPr/>
          </p:nvSpPr>
          <p:spPr>
            <a:xfrm>
              <a:off x="3825504" y="838200"/>
              <a:ext cx="312156" cy="235189"/>
            </a:xfrm>
            <a:custGeom>
              <a:avLst/>
              <a:gdLst/>
              <a:ahLst/>
              <a:cxnLst/>
              <a:rect l="0" t="0" r="0" b="0"/>
              <a:pathLst>
                <a:path w="312156" h="235189">
                  <a:moveTo>
                    <a:pt x="121655" y="0"/>
                  </a:moveTo>
                  <a:lnTo>
                    <a:pt x="111050" y="0"/>
                  </a:lnTo>
                  <a:lnTo>
                    <a:pt x="99698" y="4045"/>
                  </a:lnTo>
                  <a:lnTo>
                    <a:pt x="70712" y="28518"/>
                  </a:lnTo>
                  <a:lnTo>
                    <a:pt x="45437" y="61705"/>
                  </a:lnTo>
                  <a:lnTo>
                    <a:pt x="25132" y="95632"/>
                  </a:lnTo>
                  <a:lnTo>
                    <a:pt x="9895" y="124949"/>
                  </a:lnTo>
                  <a:lnTo>
                    <a:pt x="1742" y="158266"/>
                  </a:lnTo>
                  <a:lnTo>
                    <a:pt x="0" y="187394"/>
                  </a:lnTo>
                  <a:lnTo>
                    <a:pt x="1605" y="190969"/>
                  </a:lnTo>
                  <a:lnTo>
                    <a:pt x="4369" y="193353"/>
                  </a:lnTo>
                  <a:lnTo>
                    <a:pt x="20971" y="201223"/>
                  </a:lnTo>
                  <a:lnTo>
                    <a:pt x="30622" y="201474"/>
                  </a:lnTo>
                  <a:lnTo>
                    <a:pt x="61752" y="191631"/>
                  </a:lnTo>
                  <a:lnTo>
                    <a:pt x="83022" y="178323"/>
                  </a:lnTo>
                  <a:lnTo>
                    <a:pt x="116306" y="141996"/>
                  </a:lnTo>
                  <a:lnTo>
                    <a:pt x="141940" y="106313"/>
                  </a:lnTo>
                  <a:lnTo>
                    <a:pt x="165737" y="70653"/>
                  </a:lnTo>
                  <a:lnTo>
                    <a:pt x="166283" y="70809"/>
                  </a:lnTo>
                  <a:lnTo>
                    <a:pt x="166890" y="73239"/>
                  </a:lnTo>
                  <a:lnTo>
                    <a:pt x="167363" y="108686"/>
                  </a:lnTo>
                  <a:lnTo>
                    <a:pt x="172610" y="138402"/>
                  </a:lnTo>
                  <a:lnTo>
                    <a:pt x="176782" y="173749"/>
                  </a:lnTo>
                  <a:lnTo>
                    <a:pt x="185403" y="197672"/>
                  </a:lnTo>
                  <a:lnTo>
                    <a:pt x="194861" y="212314"/>
                  </a:lnTo>
                  <a:lnTo>
                    <a:pt x="207531" y="224466"/>
                  </a:lnTo>
                  <a:lnTo>
                    <a:pt x="221629" y="230996"/>
                  </a:lnTo>
                  <a:lnTo>
                    <a:pt x="251376" y="235188"/>
                  </a:lnTo>
                  <a:lnTo>
                    <a:pt x="289319" y="230053"/>
                  </a:lnTo>
                  <a:lnTo>
                    <a:pt x="312155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643"/>
            <p:cNvSpPr/>
            <p:nvPr/>
          </p:nvSpPr>
          <p:spPr>
            <a:xfrm>
              <a:off x="4177925" y="655857"/>
              <a:ext cx="256916" cy="416463"/>
            </a:xfrm>
            <a:custGeom>
              <a:avLst/>
              <a:gdLst/>
              <a:ahLst/>
              <a:cxnLst/>
              <a:rect l="0" t="0" r="0" b="0"/>
              <a:pathLst>
                <a:path w="256916" h="416463">
                  <a:moveTo>
                    <a:pt x="142615" y="205203"/>
                  </a:moveTo>
                  <a:lnTo>
                    <a:pt x="136054" y="205203"/>
                  </a:lnTo>
                  <a:lnTo>
                    <a:pt x="101713" y="220599"/>
                  </a:lnTo>
                  <a:lnTo>
                    <a:pt x="79565" y="234365"/>
                  </a:lnTo>
                  <a:lnTo>
                    <a:pt x="49729" y="271038"/>
                  </a:lnTo>
                  <a:lnTo>
                    <a:pt x="26492" y="305414"/>
                  </a:lnTo>
                  <a:lnTo>
                    <a:pt x="11594" y="337435"/>
                  </a:lnTo>
                  <a:lnTo>
                    <a:pt x="803" y="371869"/>
                  </a:lnTo>
                  <a:lnTo>
                    <a:pt x="0" y="386803"/>
                  </a:lnTo>
                  <a:lnTo>
                    <a:pt x="4309" y="403884"/>
                  </a:lnTo>
                  <a:lnTo>
                    <a:pt x="8614" y="411474"/>
                  </a:lnTo>
                  <a:lnTo>
                    <a:pt x="11794" y="413837"/>
                  </a:lnTo>
                  <a:lnTo>
                    <a:pt x="19843" y="416462"/>
                  </a:lnTo>
                  <a:lnTo>
                    <a:pt x="29065" y="415371"/>
                  </a:lnTo>
                  <a:lnTo>
                    <a:pt x="52828" y="407772"/>
                  </a:lnTo>
                  <a:lnTo>
                    <a:pt x="64891" y="398527"/>
                  </a:lnTo>
                  <a:lnTo>
                    <a:pt x="86434" y="367850"/>
                  </a:lnTo>
                  <a:lnTo>
                    <a:pt x="101885" y="339096"/>
                  </a:lnTo>
                  <a:lnTo>
                    <a:pt x="117188" y="301037"/>
                  </a:lnTo>
                  <a:lnTo>
                    <a:pt x="127363" y="272349"/>
                  </a:lnTo>
                  <a:lnTo>
                    <a:pt x="137529" y="242665"/>
                  </a:lnTo>
                  <a:lnTo>
                    <a:pt x="147692" y="212539"/>
                  </a:lnTo>
                  <a:lnTo>
                    <a:pt x="155596" y="182217"/>
                  </a:lnTo>
                  <a:lnTo>
                    <a:pt x="161931" y="152653"/>
                  </a:lnTo>
                  <a:lnTo>
                    <a:pt x="167568" y="125403"/>
                  </a:lnTo>
                  <a:lnTo>
                    <a:pt x="171457" y="90306"/>
                  </a:lnTo>
                  <a:lnTo>
                    <a:pt x="172610" y="58458"/>
                  </a:lnTo>
                  <a:lnTo>
                    <a:pt x="172152" y="25133"/>
                  </a:lnTo>
                  <a:lnTo>
                    <a:pt x="165566" y="0"/>
                  </a:lnTo>
                  <a:lnTo>
                    <a:pt x="165478" y="33757"/>
                  </a:lnTo>
                  <a:lnTo>
                    <a:pt x="165476" y="63811"/>
                  </a:lnTo>
                  <a:lnTo>
                    <a:pt x="165475" y="101784"/>
                  </a:lnTo>
                  <a:lnTo>
                    <a:pt x="165475" y="130452"/>
                  </a:lnTo>
                  <a:lnTo>
                    <a:pt x="165475" y="160127"/>
                  </a:lnTo>
                  <a:lnTo>
                    <a:pt x="167732" y="190249"/>
                  </a:lnTo>
                  <a:lnTo>
                    <a:pt x="170711" y="220570"/>
                  </a:lnTo>
                  <a:lnTo>
                    <a:pt x="172035" y="250979"/>
                  </a:lnTo>
                  <a:lnTo>
                    <a:pt x="177139" y="279170"/>
                  </a:lnTo>
                  <a:lnTo>
                    <a:pt x="189533" y="316583"/>
                  </a:lnTo>
                  <a:lnTo>
                    <a:pt x="201672" y="346860"/>
                  </a:lnTo>
                  <a:lnTo>
                    <a:pt x="212889" y="369659"/>
                  </a:lnTo>
                  <a:lnTo>
                    <a:pt x="227804" y="388489"/>
                  </a:lnTo>
                  <a:lnTo>
                    <a:pt x="246627" y="401630"/>
                  </a:lnTo>
                  <a:lnTo>
                    <a:pt x="256915" y="40332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644"/>
            <p:cNvSpPr/>
            <p:nvPr/>
          </p:nvSpPr>
          <p:spPr>
            <a:xfrm>
              <a:off x="4533900" y="868679"/>
              <a:ext cx="30481" cy="177803"/>
            </a:xfrm>
            <a:custGeom>
              <a:avLst/>
              <a:gdLst/>
              <a:ahLst/>
              <a:cxnLst/>
              <a:rect l="0" t="0" r="0" b="0"/>
              <a:pathLst>
                <a:path w="30481" h="177803">
                  <a:moveTo>
                    <a:pt x="0" y="0"/>
                  </a:moveTo>
                  <a:lnTo>
                    <a:pt x="0" y="32564"/>
                  </a:lnTo>
                  <a:lnTo>
                    <a:pt x="5236" y="68302"/>
                  </a:lnTo>
                  <a:lnTo>
                    <a:pt x="7760" y="101330"/>
                  </a:lnTo>
                  <a:lnTo>
                    <a:pt x="15769" y="138361"/>
                  </a:lnTo>
                  <a:lnTo>
                    <a:pt x="22237" y="173359"/>
                  </a:lnTo>
                  <a:lnTo>
                    <a:pt x="22444" y="176533"/>
                  </a:lnTo>
                  <a:lnTo>
                    <a:pt x="23429" y="177802"/>
                  </a:lnTo>
                  <a:lnTo>
                    <a:pt x="24933" y="177802"/>
                  </a:lnTo>
                  <a:lnTo>
                    <a:pt x="29384" y="175762"/>
                  </a:lnTo>
                  <a:lnTo>
                    <a:pt x="29992" y="173226"/>
                  </a:lnTo>
                  <a:lnTo>
                    <a:pt x="30480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645"/>
            <p:cNvSpPr/>
            <p:nvPr/>
          </p:nvSpPr>
          <p:spPr>
            <a:xfrm>
              <a:off x="4544749" y="731520"/>
              <a:ext cx="4392" cy="7620"/>
            </a:xfrm>
            <a:custGeom>
              <a:avLst/>
              <a:gdLst/>
              <a:ahLst/>
              <a:cxnLst/>
              <a:rect l="0" t="0" r="0" b="0"/>
              <a:pathLst>
                <a:path w="4392" h="7620">
                  <a:moveTo>
                    <a:pt x="4391" y="0"/>
                  </a:moveTo>
                  <a:lnTo>
                    <a:pt x="0" y="0"/>
                  </a:lnTo>
                  <a:lnTo>
                    <a:pt x="1875" y="0"/>
                  </a:lnTo>
                  <a:lnTo>
                    <a:pt x="2714" y="846"/>
                  </a:lnTo>
                  <a:lnTo>
                    <a:pt x="4391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646"/>
            <p:cNvSpPr/>
            <p:nvPr/>
          </p:nvSpPr>
          <p:spPr>
            <a:xfrm>
              <a:off x="4641057" y="779512"/>
              <a:ext cx="578644" cy="293939"/>
            </a:xfrm>
            <a:custGeom>
              <a:avLst/>
              <a:gdLst/>
              <a:ahLst/>
              <a:cxnLst/>
              <a:rect l="0" t="0" r="0" b="0"/>
              <a:pathLst>
                <a:path w="578644" h="293939">
                  <a:moveTo>
                    <a:pt x="144302" y="89167"/>
                  </a:moveTo>
                  <a:lnTo>
                    <a:pt x="144302" y="85122"/>
                  </a:lnTo>
                  <a:lnTo>
                    <a:pt x="142045" y="80878"/>
                  </a:lnTo>
                  <a:lnTo>
                    <a:pt x="140257" y="78561"/>
                  </a:lnTo>
                  <a:lnTo>
                    <a:pt x="136014" y="75987"/>
                  </a:lnTo>
                  <a:lnTo>
                    <a:pt x="133697" y="75301"/>
                  </a:lnTo>
                  <a:lnTo>
                    <a:pt x="132152" y="73996"/>
                  </a:lnTo>
                  <a:lnTo>
                    <a:pt x="130436" y="70289"/>
                  </a:lnTo>
                  <a:lnTo>
                    <a:pt x="128285" y="68962"/>
                  </a:lnTo>
                  <a:lnTo>
                    <a:pt x="112666" y="66832"/>
                  </a:lnTo>
                  <a:lnTo>
                    <a:pt x="103148" y="67387"/>
                  </a:lnTo>
                  <a:lnTo>
                    <a:pt x="78195" y="76944"/>
                  </a:lnTo>
                  <a:lnTo>
                    <a:pt x="63003" y="88274"/>
                  </a:lnTo>
                  <a:lnTo>
                    <a:pt x="43545" y="113356"/>
                  </a:lnTo>
                  <a:lnTo>
                    <a:pt x="28413" y="145028"/>
                  </a:lnTo>
                  <a:lnTo>
                    <a:pt x="16549" y="173734"/>
                  </a:lnTo>
                  <a:lnTo>
                    <a:pt x="7672" y="203689"/>
                  </a:lnTo>
                  <a:lnTo>
                    <a:pt x="1937" y="234013"/>
                  </a:lnTo>
                  <a:lnTo>
                    <a:pt x="0" y="266510"/>
                  </a:lnTo>
                  <a:lnTo>
                    <a:pt x="3709" y="283859"/>
                  </a:lnTo>
                  <a:lnTo>
                    <a:pt x="6547" y="287542"/>
                  </a:lnTo>
                  <a:lnTo>
                    <a:pt x="14215" y="291634"/>
                  </a:lnTo>
                  <a:lnTo>
                    <a:pt x="28053" y="293938"/>
                  </a:lnTo>
                  <a:lnTo>
                    <a:pt x="62040" y="284216"/>
                  </a:lnTo>
                  <a:lnTo>
                    <a:pt x="79758" y="272925"/>
                  </a:lnTo>
                  <a:lnTo>
                    <a:pt x="104630" y="239916"/>
                  </a:lnTo>
                  <a:lnTo>
                    <a:pt x="120901" y="203250"/>
                  </a:lnTo>
                  <a:lnTo>
                    <a:pt x="130604" y="166017"/>
                  </a:lnTo>
                  <a:lnTo>
                    <a:pt x="136577" y="150403"/>
                  </a:lnTo>
                  <a:lnTo>
                    <a:pt x="137523" y="169224"/>
                  </a:lnTo>
                  <a:lnTo>
                    <a:pt x="146089" y="205802"/>
                  </a:lnTo>
                  <a:lnTo>
                    <a:pt x="151023" y="218898"/>
                  </a:lnTo>
                  <a:lnTo>
                    <a:pt x="163321" y="234945"/>
                  </a:lnTo>
                  <a:lnTo>
                    <a:pt x="187646" y="251190"/>
                  </a:lnTo>
                  <a:lnTo>
                    <a:pt x="206816" y="255143"/>
                  </a:lnTo>
                  <a:lnTo>
                    <a:pt x="235203" y="255632"/>
                  </a:lnTo>
                  <a:lnTo>
                    <a:pt x="267322" y="246158"/>
                  </a:lnTo>
                  <a:lnTo>
                    <a:pt x="304467" y="225594"/>
                  </a:lnTo>
                  <a:lnTo>
                    <a:pt x="317934" y="214995"/>
                  </a:lnTo>
                  <a:lnTo>
                    <a:pt x="340504" y="180119"/>
                  </a:lnTo>
                  <a:lnTo>
                    <a:pt x="351262" y="157603"/>
                  </a:lnTo>
                  <a:lnTo>
                    <a:pt x="357245" y="122849"/>
                  </a:lnTo>
                  <a:lnTo>
                    <a:pt x="364466" y="87978"/>
                  </a:lnTo>
                  <a:lnTo>
                    <a:pt x="365273" y="74105"/>
                  </a:lnTo>
                  <a:lnTo>
                    <a:pt x="369325" y="78025"/>
                  </a:lnTo>
                  <a:lnTo>
                    <a:pt x="371842" y="92639"/>
                  </a:lnTo>
                  <a:lnTo>
                    <a:pt x="372763" y="129982"/>
                  </a:lnTo>
                  <a:lnTo>
                    <a:pt x="375119" y="158552"/>
                  </a:lnTo>
                  <a:lnTo>
                    <a:pt x="377274" y="179272"/>
                  </a:lnTo>
                  <a:lnTo>
                    <a:pt x="374574" y="213044"/>
                  </a:lnTo>
                  <a:lnTo>
                    <a:pt x="373233" y="245811"/>
                  </a:lnTo>
                  <a:lnTo>
                    <a:pt x="372909" y="270665"/>
                  </a:lnTo>
                  <a:lnTo>
                    <a:pt x="372903" y="239448"/>
                  </a:lnTo>
                  <a:lnTo>
                    <a:pt x="372903" y="209989"/>
                  </a:lnTo>
                  <a:lnTo>
                    <a:pt x="372903" y="184353"/>
                  </a:lnTo>
                  <a:lnTo>
                    <a:pt x="373749" y="155179"/>
                  </a:lnTo>
                  <a:lnTo>
                    <a:pt x="376948" y="122457"/>
                  </a:lnTo>
                  <a:lnTo>
                    <a:pt x="383449" y="92674"/>
                  </a:lnTo>
                  <a:lnTo>
                    <a:pt x="391983" y="66173"/>
                  </a:lnTo>
                  <a:lnTo>
                    <a:pt x="406308" y="33906"/>
                  </a:lnTo>
                  <a:lnTo>
                    <a:pt x="421277" y="13715"/>
                  </a:lnTo>
                  <a:lnTo>
                    <a:pt x="431373" y="5398"/>
                  </a:lnTo>
                  <a:lnTo>
                    <a:pt x="441506" y="1136"/>
                  </a:lnTo>
                  <a:lnTo>
                    <a:pt x="446578" y="0"/>
                  </a:lnTo>
                  <a:lnTo>
                    <a:pt x="456729" y="995"/>
                  </a:lnTo>
                  <a:lnTo>
                    <a:pt x="466039" y="4260"/>
                  </a:lnTo>
                  <a:lnTo>
                    <a:pt x="472999" y="8533"/>
                  </a:lnTo>
                  <a:lnTo>
                    <a:pt x="493656" y="44396"/>
                  </a:lnTo>
                  <a:lnTo>
                    <a:pt x="503884" y="74679"/>
                  </a:lnTo>
                  <a:lnTo>
                    <a:pt x="516322" y="106418"/>
                  </a:lnTo>
                  <a:lnTo>
                    <a:pt x="526687" y="141316"/>
                  </a:lnTo>
                  <a:lnTo>
                    <a:pt x="535120" y="174422"/>
                  </a:lnTo>
                  <a:lnTo>
                    <a:pt x="545555" y="208172"/>
                  </a:lnTo>
                  <a:lnTo>
                    <a:pt x="554069" y="222265"/>
                  </a:lnTo>
                  <a:lnTo>
                    <a:pt x="566093" y="235096"/>
                  </a:lnTo>
                  <a:lnTo>
                    <a:pt x="578643" y="2415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SMARTInkShape-Group71"/>
          <p:cNvGrpSpPr/>
          <p:nvPr/>
        </p:nvGrpSpPr>
        <p:grpSpPr>
          <a:xfrm>
            <a:off x="5661660" y="612312"/>
            <a:ext cx="1394328" cy="568789"/>
            <a:chOff x="5661660" y="612312"/>
            <a:chExt cx="1394328" cy="568789"/>
          </a:xfrm>
        </p:grpSpPr>
        <p:sp>
          <p:nvSpPr>
            <p:cNvPr id="14" name="SMARTInkShape-647"/>
            <p:cNvSpPr/>
            <p:nvPr/>
          </p:nvSpPr>
          <p:spPr>
            <a:xfrm>
              <a:off x="5676900" y="701039"/>
              <a:ext cx="34020" cy="342901"/>
            </a:xfrm>
            <a:custGeom>
              <a:avLst/>
              <a:gdLst/>
              <a:ahLst/>
              <a:cxnLst/>
              <a:rect l="0" t="0" r="0" b="0"/>
              <a:pathLst>
                <a:path w="34020" h="342901">
                  <a:moveTo>
                    <a:pt x="0" y="0"/>
                  </a:moveTo>
                  <a:lnTo>
                    <a:pt x="846" y="12167"/>
                  </a:lnTo>
                  <a:lnTo>
                    <a:pt x="14651" y="43915"/>
                  </a:lnTo>
                  <a:lnTo>
                    <a:pt x="24472" y="76136"/>
                  </a:lnTo>
                  <a:lnTo>
                    <a:pt x="27809" y="102419"/>
                  </a:lnTo>
                  <a:lnTo>
                    <a:pt x="30140" y="131033"/>
                  </a:lnTo>
                  <a:lnTo>
                    <a:pt x="33997" y="160684"/>
                  </a:lnTo>
                  <a:lnTo>
                    <a:pt x="34019" y="190795"/>
                  </a:lnTo>
                  <a:lnTo>
                    <a:pt x="32052" y="220265"/>
                  </a:lnTo>
                  <a:lnTo>
                    <a:pt x="31179" y="247474"/>
                  </a:lnTo>
                  <a:lnTo>
                    <a:pt x="26641" y="282547"/>
                  </a:lnTo>
                  <a:lnTo>
                    <a:pt x="21099" y="318448"/>
                  </a:lnTo>
                  <a:lnTo>
                    <a:pt x="15239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648"/>
            <p:cNvSpPr/>
            <p:nvPr/>
          </p:nvSpPr>
          <p:spPr>
            <a:xfrm>
              <a:off x="5958839" y="708660"/>
              <a:ext cx="15242" cy="304204"/>
            </a:xfrm>
            <a:custGeom>
              <a:avLst/>
              <a:gdLst/>
              <a:ahLst/>
              <a:cxnLst/>
              <a:rect l="0" t="0" r="0" b="0"/>
              <a:pathLst>
                <a:path w="15242" h="304204">
                  <a:moveTo>
                    <a:pt x="0" y="0"/>
                  </a:moveTo>
                  <a:lnTo>
                    <a:pt x="0" y="35723"/>
                  </a:lnTo>
                  <a:lnTo>
                    <a:pt x="4045" y="72155"/>
                  </a:lnTo>
                  <a:lnTo>
                    <a:pt x="6561" y="105952"/>
                  </a:lnTo>
                  <a:lnTo>
                    <a:pt x="7307" y="142776"/>
                  </a:lnTo>
                  <a:lnTo>
                    <a:pt x="7528" y="180499"/>
                  </a:lnTo>
                  <a:lnTo>
                    <a:pt x="3548" y="218487"/>
                  </a:lnTo>
                  <a:lnTo>
                    <a:pt x="701" y="256235"/>
                  </a:lnTo>
                  <a:lnTo>
                    <a:pt x="62" y="290780"/>
                  </a:lnTo>
                  <a:lnTo>
                    <a:pt x="8" y="302786"/>
                  </a:lnTo>
                  <a:lnTo>
                    <a:pt x="853" y="303457"/>
                  </a:lnTo>
                  <a:lnTo>
                    <a:pt x="4048" y="304203"/>
                  </a:lnTo>
                  <a:lnTo>
                    <a:pt x="5239" y="303555"/>
                  </a:lnTo>
                  <a:lnTo>
                    <a:pt x="6032" y="302277"/>
                  </a:lnTo>
                  <a:lnTo>
                    <a:pt x="7150" y="296432"/>
                  </a:lnTo>
                  <a:lnTo>
                    <a:pt x="8258" y="290921"/>
                  </a:lnTo>
                  <a:lnTo>
                    <a:pt x="12795" y="277451"/>
                  </a:lnTo>
                  <a:lnTo>
                    <a:pt x="14918" y="243248"/>
                  </a:lnTo>
                  <a:lnTo>
                    <a:pt x="15241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649"/>
            <p:cNvSpPr/>
            <p:nvPr/>
          </p:nvSpPr>
          <p:spPr>
            <a:xfrm>
              <a:off x="5661660" y="612312"/>
              <a:ext cx="259080" cy="401149"/>
            </a:xfrm>
            <a:custGeom>
              <a:avLst/>
              <a:gdLst/>
              <a:ahLst/>
              <a:cxnLst/>
              <a:rect l="0" t="0" r="0" b="0"/>
              <a:pathLst>
                <a:path w="259080" h="401149">
                  <a:moveTo>
                    <a:pt x="0" y="142067"/>
                  </a:moveTo>
                  <a:lnTo>
                    <a:pt x="0" y="108538"/>
                  </a:lnTo>
                  <a:lnTo>
                    <a:pt x="4515" y="97250"/>
                  </a:lnTo>
                  <a:lnTo>
                    <a:pt x="26840" y="65830"/>
                  </a:lnTo>
                  <a:lnTo>
                    <a:pt x="61484" y="34212"/>
                  </a:lnTo>
                  <a:lnTo>
                    <a:pt x="99129" y="11453"/>
                  </a:lnTo>
                  <a:lnTo>
                    <a:pt x="115177" y="3583"/>
                  </a:lnTo>
                  <a:lnTo>
                    <a:pt x="141559" y="0"/>
                  </a:lnTo>
                  <a:lnTo>
                    <a:pt x="176006" y="8139"/>
                  </a:lnTo>
                  <a:lnTo>
                    <a:pt x="198341" y="19318"/>
                  </a:lnTo>
                  <a:lnTo>
                    <a:pt x="217000" y="41445"/>
                  </a:lnTo>
                  <a:lnTo>
                    <a:pt x="236782" y="79262"/>
                  </a:lnTo>
                  <a:lnTo>
                    <a:pt x="240902" y="110100"/>
                  </a:lnTo>
                  <a:lnTo>
                    <a:pt x="236290" y="144825"/>
                  </a:lnTo>
                  <a:lnTo>
                    <a:pt x="224575" y="176939"/>
                  </a:lnTo>
                  <a:lnTo>
                    <a:pt x="209533" y="207057"/>
                  </a:lnTo>
                  <a:lnTo>
                    <a:pt x="178801" y="244230"/>
                  </a:lnTo>
                  <a:lnTo>
                    <a:pt x="151594" y="265290"/>
                  </a:lnTo>
                  <a:lnTo>
                    <a:pt x="126276" y="276224"/>
                  </a:lnTo>
                  <a:lnTo>
                    <a:pt x="97834" y="279052"/>
                  </a:lnTo>
                  <a:lnTo>
                    <a:pt x="95702" y="278264"/>
                  </a:lnTo>
                  <a:lnTo>
                    <a:pt x="94281" y="276892"/>
                  </a:lnTo>
                  <a:lnTo>
                    <a:pt x="93334" y="275130"/>
                  </a:lnTo>
                  <a:lnTo>
                    <a:pt x="92001" y="264561"/>
                  </a:lnTo>
                  <a:lnTo>
                    <a:pt x="95651" y="250705"/>
                  </a:lnTo>
                  <a:lnTo>
                    <a:pt x="102095" y="239920"/>
                  </a:lnTo>
                  <a:lnTo>
                    <a:pt x="106900" y="236358"/>
                  </a:lnTo>
                  <a:lnTo>
                    <a:pt x="112704" y="234774"/>
                  </a:lnTo>
                  <a:lnTo>
                    <a:pt x="120928" y="234070"/>
                  </a:lnTo>
                  <a:lnTo>
                    <a:pt x="124645" y="235576"/>
                  </a:lnTo>
                  <a:lnTo>
                    <a:pt x="131033" y="241765"/>
                  </a:lnTo>
                  <a:lnTo>
                    <a:pt x="158390" y="279351"/>
                  </a:lnTo>
                  <a:lnTo>
                    <a:pt x="178588" y="310727"/>
                  </a:lnTo>
                  <a:lnTo>
                    <a:pt x="199259" y="343897"/>
                  </a:lnTo>
                  <a:lnTo>
                    <a:pt x="225272" y="381578"/>
                  </a:lnTo>
                  <a:lnTo>
                    <a:pt x="233446" y="389610"/>
                  </a:lnTo>
                  <a:lnTo>
                    <a:pt x="251296" y="400339"/>
                  </a:lnTo>
                  <a:lnTo>
                    <a:pt x="259079" y="4011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650"/>
            <p:cNvSpPr/>
            <p:nvPr/>
          </p:nvSpPr>
          <p:spPr>
            <a:xfrm>
              <a:off x="6004560" y="822960"/>
              <a:ext cx="91441" cy="205741"/>
            </a:xfrm>
            <a:custGeom>
              <a:avLst/>
              <a:gdLst/>
              <a:ahLst/>
              <a:cxnLst/>
              <a:rect l="0" t="0" r="0" b="0"/>
              <a:pathLst>
                <a:path w="91441" h="205741">
                  <a:moveTo>
                    <a:pt x="0" y="0"/>
                  </a:moveTo>
                  <a:lnTo>
                    <a:pt x="10606" y="0"/>
                  </a:lnTo>
                  <a:lnTo>
                    <a:pt x="12997" y="1693"/>
                  </a:lnTo>
                  <a:lnTo>
                    <a:pt x="33031" y="29263"/>
                  </a:lnTo>
                  <a:lnTo>
                    <a:pt x="45721" y="64061"/>
                  </a:lnTo>
                  <a:lnTo>
                    <a:pt x="53340" y="92358"/>
                  </a:lnTo>
                  <a:lnTo>
                    <a:pt x="60959" y="122192"/>
                  </a:lnTo>
                  <a:lnTo>
                    <a:pt x="67074" y="158568"/>
                  </a:lnTo>
                  <a:lnTo>
                    <a:pt x="75406" y="194194"/>
                  </a:lnTo>
                  <a:lnTo>
                    <a:pt x="75847" y="200044"/>
                  </a:lnTo>
                  <a:lnTo>
                    <a:pt x="76811" y="201942"/>
                  </a:lnTo>
                  <a:lnTo>
                    <a:pt x="78300" y="203208"/>
                  </a:lnTo>
                  <a:lnTo>
                    <a:pt x="82213" y="204614"/>
                  </a:lnTo>
                  <a:lnTo>
                    <a:pt x="91440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651"/>
            <p:cNvSpPr/>
            <p:nvPr/>
          </p:nvSpPr>
          <p:spPr>
            <a:xfrm>
              <a:off x="6111239" y="868679"/>
              <a:ext cx="106681" cy="99061"/>
            </a:xfrm>
            <a:custGeom>
              <a:avLst/>
              <a:gdLst/>
              <a:ahLst/>
              <a:cxnLst/>
              <a:rect l="0" t="0" r="0" b="0"/>
              <a:pathLst>
                <a:path w="106681" h="99061">
                  <a:moveTo>
                    <a:pt x="0" y="0"/>
                  </a:moveTo>
                  <a:lnTo>
                    <a:pt x="0" y="6561"/>
                  </a:lnTo>
                  <a:lnTo>
                    <a:pt x="4046" y="11352"/>
                  </a:lnTo>
                  <a:lnTo>
                    <a:pt x="6032" y="18028"/>
                  </a:lnTo>
                  <a:lnTo>
                    <a:pt x="9407" y="31306"/>
                  </a:lnTo>
                  <a:lnTo>
                    <a:pt x="14341" y="41008"/>
                  </a:lnTo>
                  <a:lnTo>
                    <a:pt x="26639" y="55143"/>
                  </a:lnTo>
                  <a:lnTo>
                    <a:pt x="62043" y="85173"/>
                  </a:lnTo>
                  <a:lnTo>
                    <a:pt x="78609" y="95439"/>
                  </a:lnTo>
                  <a:lnTo>
                    <a:pt x="90913" y="98345"/>
                  </a:lnTo>
                  <a:lnTo>
                    <a:pt x="106680" y="990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652"/>
            <p:cNvSpPr/>
            <p:nvPr/>
          </p:nvSpPr>
          <p:spPr>
            <a:xfrm>
              <a:off x="6202718" y="784860"/>
              <a:ext cx="53302" cy="396241"/>
            </a:xfrm>
            <a:custGeom>
              <a:avLst/>
              <a:gdLst/>
              <a:ahLst/>
              <a:cxnLst/>
              <a:rect l="0" t="0" r="0" b="0"/>
              <a:pathLst>
                <a:path w="53302" h="396241">
                  <a:moveTo>
                    <a:pt x="53301" y="0"/>
                  </a:moveTo>
                  <a:lnTo>
                    <a:pt x="49256" y="0"/>
                  </a:lnTo>
                  <a:lnTo>
                    <a:pt x="48064" y="846"/>
                  </a:lnTo>
                  <a:lnTo>
                    <a:pt x="47270" y="2257"/>
                  </a:lnTo>
                  <a:lnTo>
                    <a:pt x="33593" y="39488"/>
                  </a:lnTo>
                  <a:lnTo>
                    <a:pt x="28806" y="73369"/>
                  </a:lnTo>
                  <a:lnTo>
                    <a:pt x="24595" y="108099"/>
                  </a:lnTo>
                  <a:lnTo>
                    <a:pt x="22763" y="133557"/>
                  </a:lnTo>
                  <a:lnTo>
                    <a:pt x="19127" y="161805"/>
                  </a:lnTo>
                  <a:lnTo>
                    <a:pt x="14688" y="193551"/>
                  </a:lnTo>
                  <a:lnTo>
                    <a:pt x="9894" y="226569"/>
                  </a:lnTo>
                  <a:lnTo>
                    <a:pt x="4940" y="258177"/>
                  </a:lnTo>
                  <a:lnTo>
                    <a:pt x="2174" y="289158"/>
                  </a:lnTo>
                  <a:lnTo>
                    <a:pt x="945" y="318168"/>
                  </a:lnTo>
                  <a:lnTo>
                    <a:pt x="253" y="352693"/>
                  </a:lnTo>
                  <a:lnTo>
                    <a:pt x="0" y="387432"/>
                  </a:lnTo>
                  <a:lnTo>
                    <a:pt x="834" y="390368"/>
                  </a:lnTo>
                  <a:lnTo>
                    <a:pt x="2236" y="392325"/>
                  </a:lnTo>
                  <a:lnTo>
                    <a:pt x="7582" y="396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653"/>
            <p:cNvSpPr/>
            <p:nvPr/>
          </p:nvSpPr>
          <p:spPr>
            <a:xfrm>
              <a:off x="6385560" y="678179"/>
              <a:ext cx="53341" cy="381001"/>
            </a:xfrm>
            <a:custGeom>
              <a:avLst/>
              <a:gdLst/>
              <a:ahLst/>
              <a:cxnLst/>
              <a:rect l="0" t="0" r="0" b="0"/>
              <a:pathLst>
                <a:path w="53341" h="381001">
                  <a:moveTo>
                    <a:pt x="53340" y="0"/>
                  </a:moveTo>
                  <a:lnTo>
                    <a:pt x="53340" y="36830"/>
                  </a:lnTo>
                  <a:lnTo>
                    <a:pt x="49294" y="64629"/>
                  </a:lnTo>
                  <a:lnTo>
                    <a:pt x="46778" y="102405"/>
                  </a:lnTo>
                  <a:lnTo>
                    <a:pt x="43932" y="131027"/>
                  </a:lnTo>
                  <a:lnTo>
                    <a:pt x="39846" y="161528"/>
                  </a:lnTo>
                  <a:lnTo>
                    <a:pt x="35207" y="194839"/>
                  </a:lnTo>
                  <a:lnTo>
                    <a:pt x="30322" y="229400"/>
                  </a:lnTo>
                  <a:lnTo>
                    <a:pt x="25330" y="263669"/>
                  </a:lnTo>
                  <a:lnTo>
                    <a:pt x="20289" y="295833"/>
                  </a:lnTo>
                  <a:lnTo>
                    <a:pt x="17484" y="322546"/>
                  </a:lnTo>
                  <a:lnTo>
                    <a:pt x="11637" y="359200"/>
                  </a:lnTo>
                  <a:lnTo>
                    <a:pt x="7567" y="375816"/>
                  </a:lnTo>
                  <a:lnTo>
                    <a:pt x="5890" y="377544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654"/>
            <p:cNvSpPr/>
            <p:nvPr/>
          </p:nvSpPr>
          <p:spPr>
            <a:xfrm>
              <a:off x="6309360" y="629275"/>
              <a:ext cx="411480" cy="398704"/>
            </a:xfrm>
            <a:custGeom>
              <a:avLst/>
              <a:gdLst/>
              <a:ahLst/>
              <a:cxnLst/>
              <a:rect l="0" t="0" r="0" b="0"/>
              <a:pathLst>
                <a:path w="411480" h="398704">
                  <a:moveTo>
                    <a:pt x="0" y="285125"/>
                  </a:moveTo>
                  <a:lnTo>
                    <a:pt x="0" y="289170"/>
                  </a:lnTo>
                  <a:lnTo>
                    <a:pt x="846" y="290361"/>
                  </a:lnTo>
                  <a:lnTo>
                    <a:pt x="2258" y="291156"/>
                  </a:lnTo>
                  <a:lnTo>
                    <a:pt x="10606" y="292431"/>
                  </a:lnTo>
                  <a:lnTo>
                    <a:pt x="39496" y="290445"/>
                  </a:lnTo>
                  <a:lnTo>
                    <a:pt x="72900" y="278085"/>
                  </a:lnTo>
                  <a:lnTo>
                    <a:pt x="106172" y="260179"/>
                  </a:lnTo>
                  <a:lnTo>
                    <a:pt x="138796" y="238786"/>
                  </a:lnTo>
                  <a:lnTo>
                    <a:pt x="169912" y="212316"/>
                  </a:lnTo>
                  <a:lnTo>
                    <a:pt x="200580" y="183024"/>
                  </a:lnTo>
                  <a:lnTo>
                    <a:pt x="227071" y="152896"/>
                  </a:lnTo>
                  <a:lnTo>
                    <a:pt x="255051" y="122521"/>
                  </a:lnTo>
                  <a:lnTo>
                    <a:pt x="276701" y="92071"/>
                  </a:lnTo>
                  <a:lnTo>
                    <a:pt x="293840" y="61601"/>
                  </a:lnTo>
                  <a:lnTo>
                    <a:pt x="309387" y="23609"/>
                  </a:lnTo>
                  <a:lnTo>
                    <a:pt x="312242" y="948"/>
                  </a:lnTo>
                  <a:lnTo>
                    <a:pt x="311455" y="0"/>
                  </a:lnTo>
                  <a:lnTo>
                    <a:pt x="310084" y="215"/>
                  </a:lnTo>
                  <a:lnTo>
                    <a:pt x="308322" y="1205"/>
                  </a:lnTo>
                  <a:lnTo>
                    <a:pt x="307148" y="2711"/>
                  </a:lnTo>
                  <a:lnTo>
                    <a:pt x="299769" y="28233"/>
                  </a:lnTo>
                  <a:lnTo>
                    <a:pt x="297691" y="59215"/>
                  </a:lnTo>
                  <a:lnTo>
                    <a:pt x="297331" y="92317"/>
                  </a:lnTo>
                  <a:lnTo>
                    <a:pt x="296401" y="119846"/>
                  </a:lnTo>
                  <a:lnTo>
                    <a:pt x="293164" y="149014"/>
                  </a:lnTo>
                  <a:lnTo>
                    <a:pt x="291161" y="178911"/>
                  </a:lnTo>
                  <a:lnTo>
                    <a:pt x="290272" y="209132"/>
                  </a:lnTo>
                  <a:lnTo>
                    <a:pt x="289875" y="239497"/>
                  </a:lnTo>
                  <a:lnTo>
                    <a:pt x="289700" y="269925"/>
                  </a:lnTo>
                  <a:lnTo>
                    <a:pt x="289622" y="298689"/>
                  </a:lnTo>
                  <a:lnTo>
                    <a:pt x="288731" y="332230"/>
                  </a:lnTo>
                  <a:lnTo>
                    <a:pt x="282647" y="369021"/>
                  </a:lnTo>
                  <a:lnTo>
                    <a:pt x="281967" y="382831"/>
                  </a:lnTo>
                  <a:lnTo>
                    <a:pt x="281940" y="349062"/>
                  </a:lnTo>
                  <a:lnTo>
                    <a:pt x="284198" y="311928"/>
                  </a:lnTo>
                  <a:lnTo>
                    <a:pt x="290229" y="276415"/>
                  </a:lnTo>
                  <a:lnTo>
                    <a:pt x="299635" y="241339"/>
                  </a:lnTo>
                  <a:lnTo>
                    <a:pt x="313147" y="211756"/>
                  </a:lnTo>
                  <a:lnTo>
                    <a:pt x="332884" y="183049"/>
                  </a:lnTo>
                  <a:lnTo>
                    <a:pt x="342963" y="176258"/>
                  </a:lnTo>
                  <a:lnTo>
                    <a:pt x="348022" y="174447"/>
                  </a:lnTo>
                  <a:lnTo>
                    <a:pt x="358159" y="174692"/>
                  </a:lnTo>
                  <a:lnTo>
                    <a:pt x="378463" y="181748"/>
                  </a:lnTo>
                  <a:lnTo>
                    <a:pt x="386363" y="188662"/>
                  </a:lnTo>
                  <a:lnTo>
                    <a:pt x="395571" y="204332"/>
                  </a:lnTo>
                  <a:lnTo>
                    <a:pt x="400176" y="218737"/>
                  </a:lnTo>
                  <a:lnTo>
                    <a:pt x="405390" y="255579"/>
                  </a:lnTo>
                  <a:lnTo>
                    <a:pt x="409675" y="285402"/>
                  </a:lnTo>
                  <a:lnTo>
                    <a:pt x="410944" y="315687"/>
                  </a:lnTo>
                  <a:lnTo>
                    <a:pt x="411373" y="352216"/>
                  </a:lnTo>
                  <a:lnTo>
                    <a:pt x="411465" y="387093"/>
                  </a:lnTo>
                  <a:lnTo>
                    <a:pt x="411479" y="398703"/>
                  </a:lnTo>
                  <a:lnTo>
                    <a:pt x="411479" y="3918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655"/>
            <p:cNvSpPr/>
            <p:nvPr/>
          </p:nvSpPr>
          <p:spPr>
            <a:xfrm>
              <a:off x="6835168" y="785903"/>
              <a:ext cx="220820" cy="235177"/>
            </a:xfrm>
            <a:custGeom>
              <a:avLst/>
              <a:gdLst/>
              <a:ahLst/>
              <a:cxnLst/>
              <a:rect l="0" t="0" r="0" b="0"/>
              <a:pathLst>
                <a:path w="220820" h="235177">
                  <a:moveTo>
                    <a:pt x="7592" y="59917"/>
                  </a:moveTo>
                  <a:lnTo>
                    <a:pt x="3546" y="59917"/>
                  </a:lnTo>
                  <a:lnTo>
                    <a:pt x="2355" y="60763"/>
                  </a:lnTo>
                  <a:lnTo>
                    <a:pt x="1560" y="62174"/>
                  </a:lnTo>
                  <a:lnTo>
                    <a:pt x="1031" y="63962"/>
                  </a:lnTo>
                  <a:lnTo>
                    <a:pt x="9420" y="98273"/>
                  </a:lnTo>
                  <a:lnTo>
                    <a:pt x="12638" y="109137"/>
                  </a:lnTo>
                  <a:lnTo>
                    <a:pt x="14703" y="139066"/>
                  </a:lnTo>
                  <a:lnTo>
                    <a:pt x="14298" y="175985"/>
                  </a:lnTo>
                  <a:lnTo>
                    <a:pt x="8291" y="213162"/>
                  </a:lnTo>
                  <a:lnTo>
                    <a:pt x="7902" y="220594"/>
                  </a:lnTo>
                  <a:lnTo>
                    <a:pt x="5471" y="226720"/>
                  </a:lnTo>
                  <a:lnTo>
                    <a:pt x="293" y="234682"/>
                  </a:lnTo>
                  <a:lnTo>
                    <a:pt x="0" y="224527"/>
                  </a:lnTo>
                  <a:lnTo>
                    <a:pt x="7733" y="187280"/>
                  </a:lnTo>
                  <a:lnTo>
                    <a:pt x="13483" y="150425"/>
                  </a:lnTo>
                  <a:lnTo>
                    <a:pt x="16957" y="120600"/>
                  </a:lnTo>
                  <a:lnTo>
                    <a:pt x="23349" y="90315"/>
                  </a:lnTo>
                  <a:lnTo>
                    <a:pt x="32862" y="62150"/>
                  </a:lnTo>
                  <a:lnTo>
                    <a:pt x="41683" y="47362"/>
                  </a:lnTo>
                  <a:lnTo>
                    <a:pt x="56169" y="34278"/>
                  </a:lnTo>
                  <a:lnTo>
                    <a:pt x="71185" y="25885"/>
                  </a:lnTo>
                  <a:lnTo>
                    <a:pt x="81294" y="23625"/>
                  </a:lnTo>
                  <a:lnTo>
                    <a:pt x="89172" y="24878"/>
                  </a:lnTo>
                  <a:lnTo>
                    <a:pt x="98368" y="30344"/>
                  </a:lnTo>
                  <a:lnTo>
                    <a:pt x="103816" y="35766"/>
                  </a:lnTo>
                  <a:lnTo>
                    <a:pt x="114213" y="55303"/>
                  </a:lnTo>
                  <a:lnTo>
                    <a:pt x="119616" y="76047"/>
                  </a:lnTo>
                  <a:lnTo>
                    <a:pt x="121443" y="109858"/>
                  </a:lnTo>
                  <a:lnTo>
                    <a:pt x="121759" y="139155"/>
                  </a:lnTo>
                  <a:lnTo>
                    <a:pt x="117807" y="169284"/>
                  </a:lnTo>
                  <a:lnTo>
                    <a:pt x="108706" y="207151"/>
                  </a:lnTo>
                  <a:lnTo>
                    <a:pt x="106688" y="219715"/>
                  </a:lnTo>
                  <a:lnTo>
                    <a:pt x="106653" y="184536"/>
                  </a:lnTo>
                  <a:lnTo>
                    <a:pt x="110697" y="147845"/>
                  </a:lnTo>
                  <a:lnTo>
                    <a:pt x="117258" y="118048"/>
                  </a:lnTo>
                  <a:lnTo>
                    <a:pt x="128609" y="83726"/>
                  </a:lnTo>
                  <a:lnTo>
                    <a:pt x="142378" y="46369"/>
                  </a:lnTo>
                  <a:lnTo>
                    <a:pt x="161383" y="10845"/>
                  </a:lnTo>
                  <a:lnTo>
                    <a:pt x="167101" y="4240"/>
                  </a:lnTo>
                  <a:lnTo>
                    <a:pt x="169812" y="2479"/>
                  </a:lnTo>
                  <a:lnTo>
                    <a:pt x="181716" y="0"/>
                  </a:lnTo>
                  <a:lnTo>
                    <a:pt x="188838" y="1678"/>
                  </a:lnTo>
                  <a:lnTo>
                    <a:pt x="191922" y="3311"/>
                  </a:lnTo>
                  <a:lnTo>
                    <a:pt x="200309" y="13699"/>
                  </a:lnTo>
                  <a:lnTo>
                    <a:pt x="213289" y="41841"/>
                  </a:lnTo>
                  <a:lnTo>
                    <a:pt x="219438" y="78642"/>
                  </a:lnTo>
                  <a:lnTo>
                    <a:pt x="220502" y="108457"/>
                  </a:lnTo>
                  <a:lnTo>
                    <a:pt x="220819" y="138739"/>
                  </a:lnTo>
                  <a:lnTo>
                    <a:pt x="215688" y="173229"/>
                  </a:lnTo>
                  <a:lnTo>
                    <a:pt x="209596" y="208141"/>
                  </a:lnTo>
                  <a:lnTo>
                    <a:pt x="205632" y="223690"/>
                  </a:lnTo>
                  <a:lnTo>
                    <a:pt x="198092" y="2351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SMARTInkShape-Group72"/>
          <p:cNvGrpSpPr/>
          <p:nvPr/>
        </p:nvGrpSpPr>
        <p:grpSpPr>
          <a:xfrm>
            <a:off x="2286000" y="1242230"/>
            <a:ext cx="548641" cy="464650"/>
            <a:chOff x="2286000" y="1242230"/>
            <a:chExt cx="548641" cy="464650"/>
          </a:xfrm>
        </p:grpSpPr>
        <p:sp>
          <p:nvSpPr>
            <p:cNvPr id="24" name="SMARTInkShape-656"/>
            <p:cNvSpPr/>
            <p:nvPr/>
          </p:nvSpPr>
          <p:spPr>
            <a:xfrm>
              <a:off x="2324100" y="1402079"/>
              <a:ext cx="15241" cy="304801"/>
            </a:xfrm>
            <a:custGeom>
              <a:avLst/>
              <a:gdLst/>
              <a:ahLst/>
              <a:cxnLst/>
              <a:rect l="0" t="0" r="0" b="0"/>
              <a:pathLst>
                <a:path w="15241" h="304801">
                  <a:moveTo>
                    <a:pt x="15240" y="0"/>
                  </a:moveTo>
                  <a:lnTo>
                    <a:pt x="14393" y="14691"/>
                  </a:lnTo>
                  <a:lnTo>
                    <a:pt x="9208" y="44013"/>
                  </a:lnTo>
                  <a:lnTo>
                    <a:pt x="8090" y="75695"/>
                  </a:lnTo>
                  <a:lnTo>
                    <a:pt x="7759" y="108788"/>
                  </a:lnTo>
                  <a:lnTo>
                    <a:pt x="7661" y="145405"/>
                  </a:lnTo>
                  <a:lnTo>
                    <a:pt x="5374" y="180808"/>
                  </a:lnTo>
                  <a:lnTo>
                    <a:pt x="1592" y="212746"/>
                  </a:lnTo>
                  <a:lnTo>
                    <a:pt x="314" y="249834"/>
                  </a:lnTo>
                  <a:lnTo>
                    <a:pt x="41" y="287089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657"/>
            <p:cNvSpPr/>
            <p:nvPr/>
          </p:nvSpPr>
          <p:spPr>
            <a:xfrm>
              <a:off x="2286000" y="1242230"/>
              <a:ext cx="242742" cy="312250"/>
            </a:xfrm>
            <a:custGeom>
              <a:avLst/>
              <a:gdLst/>
              <a:ahLst/>
              <a:cxnLst/>
              <a:rect l="0" t="0" r="0" b="0"/>
              <a:pathLst>
                <a:path w="242742" h="312250">
                  <a:moveTo>
                    <a:pt x="0" y="114129"/>
                  </a:moveTo>
                  <a:lnTo>
                    <a:pt x="0" y="107569"/>
                  </a:lnTo>
                  <a:lnTo>
                    <a:pt x="29484" y="69727"/>
                  </a:lnTo>
                  <a:lnTo>
                    <a:pt x="64437" y="42232"/>
                  </a:lnTo>
                  <a:lnTo>
                    <a:pt x="99517" y="17507"/>
                  </a:lnTo>
                  <a:lnTo>
                    <a:pt x="128783" y="4199"/>
                  </a:lnTo>
                  <a:lnTo>
                    <a:pt x="161090" y="405"/>
                  </a:lnTo>
                  <a:lnTo>
                    <a:pt x="183197" y="0"/>
                  </a:lnTo>
                  <a:lnTo>
                    <a:pt x="196003" y="4421"/>
                  </a:lnTo>
                  <a:lnTo>
                    <a:pt x="218021" y="21057"/>
                  </a:lnTo>
                  <a:lnTo>
                    <a:pt x="229510" y="39703"/>
                  </a:lnTo>
                  <a:lnTo>
                    <a:pt x="240131" y="74843"/>
                  </a:lnTo>
                  <a:lnTo>
                    <a:pt x="242741" y="105217"/>
                  </a:lnTo>
                  <a:lnTo>
                    <a:pt x="241820" y="138958"/>
                  </a:lnTo>
                  <a:lnTo>
                    <a:pt x="229455" y="176231"/>
                  </a:lnTo>
                  <a:lnTo>
                    <a:pt x="218975" y="205908"/>
                  </a:lnTo>
                  <a:lnTo>
                    <a:pt x="209082" y="224347"/>
                  </a:lnTo>
                  <a:lnTo>
                    <a:pt x="178741" y="259543"/>
                  </a:lnTo>
                  <a:lnTo>
                    <a:pt x="165800" y="269915"/>
                  </a:lnTo>
                  <a:lnTo>
                    <a:pt x="130047" y="289018"/>
                  </a:lnTo>
                  <a:lnTo>
                    <a:pt x="94156" y="308848"/>
                  </a:lnTo>
                  <a:lnTo>
                    <a:pt x="68579" y="31224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658"/>
            <p:cNvSpPr/>
            <p:nvPr/>
          </p:nvSpPr>
          <p:spPr>
            <a:xfrm>
              <a:off x="2613662" y="1524009"/>
              <a:ext cx="220979" cy="175144"/>
            </a:xfrm>
            <a:custGeom>
              <a:avLst/>
              <a:gdLst/>
              <a:ahLst/>
              <a:cxnLst/>
              <a:rect l="0" t="0" r="0" b="0"/>
              <a:pathLst>
                <a:path w="220979" h="175144">
                  <a:moveTo>
                    <a:pt x="7618" y="76191"/>
                  </a:moveTo>
                  <a:lnTo>
                    <a:pt x="90" y="68663"/>
                  </a:lnTo>
                  <a:lnTo>
                    <a:pt x="0" y="75879"/>
                  </a:lnTo>
                  <a:lnTo>
                    <a:pt x="6029" y="90470"/>
                  </a:lnTo>
                  <a:lnTo>
                    <a:pt x="6559" y="93330"/>
                  </a:lnTo>
                  <a:lnTo>
                    <a:pt x="9405" y="98766"/>
                  </a:lnTo>
                  <a:lnTo>
                    <a:pt x="11349" y="101401"/>
                  </a:lnTo>
                  <a:lnTo>
                    <a:pt x="13509" y="108844"/>
                  </a:lnTo>
                  <a:lnTo>
                    <a:pt x="16983" y="122555"/>
                  </a:lnTo>
                  <a:lnTo>
                    <a:pt x="28736" y="158240"/>
                  </a:lnTo>
                  <a:lnTo>
                    <a:pt x="30475" y="175143"/>
                  </a:lnTo>
                  <a:lnTo>
                    <a:pt x="26432" y="171173"/>
                  </a:lnTo>
                  <a:lnTo>
                    <a:pt x="24446" y="164690"/>
                  </a:lnTo>
                  <a:lnTo>
                    <a:pt x="23916" y="160590"/>
                  </a:lnTo>
                  <a:lnTo>
                    <a:pt x="29511" y="127853"/>
                  </a:lnTo>
                  <a:lnTo>
                    <a:pt x="40999" y="90224"/>
                  </a:lnTo>
                  <a:lnTo>
                    <a:pt x="51716" y="61559"/>
                  </a:lnTo>
                  <a:lnTo>
                    <a:pt x="64522" y="44950"/>
                  </a:lnTo>
                  <a:lnTo>
                    <a:pt x="99118" y="20846"/>
                  </a:lnTo>
                  <a:lnTo>
                    <a:pt x="109244" y="13493"/>
                  </a:lnTo>
                  <a:lnTo>
                    <a:pt x="144779" y="1924"/>
                  </a:lnTo>
                  <a:lnTo>
                    <a:pt x="180338" y="104"/>
                  </a:lnTo>
                  <a:lnTo>
                    <a:pt x="204257" y="0"/>
                  </a:lnTo>
                  <a:lnTo>
                    <a:pt x="207290" y="844"/>
                  </a:lnTo>
                  <a:lnTo>
                    <a:pt x="209312" y="2253"/>
                  </a:lnTo>
                  <a:lnTo>
                    <a:pt x="210661" y="4039"/>
                  </a:lnTo>
                  <a:lnTo>
                    <a:pt x="214417" y="6023"/>
                  </a:lnTo>
                  <a:lnTo>
                    <a:pt x="220978" y="76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SMARTInkShape-Group73"/>
          <p:cNvGrpSpPr/>
          <p:nvPr/>
        </p:nvGrpSpPr>
        <p:grpSpPr>
          <a:xfrm>
            <a:off x="3339205" y="1059762"/>
            <a:ext cx="6056256" cy="692024"/>
            <a:chOff x="3339205" y="1059762"/>
            <a:chExt cx="6056256" cy="692024"/>
          </a:xfrm>
        </p:grpSpPr>
        <p:sp>
          <p:nvSpPr>
            <p:cNvPr id="28" name="SMARTInkShape-659"/>
            <p:cNvSpPr/>
            <p:nvPr/>
          </p:nvSpPr>
          <p:spPr>
            <a:xfrm>
              <a:off x="3339205" y="1341397"/>
              <a:ext cx="568536" cy="410389"/>
            </a:xfrm>
            <a:custGeom>
              <a:avLst/>
              <a:gdLst/>
              <a:ahLst/>
              <a:cxnLst/>
              <a:rect l="0" t="0" r="0" b="0"/>
              <a:pathLst>
                <a:path w="568536" h="410389">
                  <a:moveTo>
                    <a:pt x="120275" y="167362"/>
                  </a:moveTo>
                  <a:lnTo>
                    <a:pt x="120275" y="160802"/>
                  </a:lnTo>
                  <a:lnTo>
                    <a:pt x="124320" y="156011"/>
                  </a:lnTo>
                  <a:lnTo>
                    <a:pt x="124664" y="154715"/>
                  </a:lnTo>
                  <a:lnTo>
                    <a:pt x="124047" y="153851"/>
                  </a:lnTo>
                  <a:lnTo>
                    <a:pt x="122790" y="153275"/>
                  </a:lnTo>
                  <a:lnTo>
                    <a:pt x="121951" y="152044"/>
                  </a:lnTo>
                  <a:lnTo>
                    <a:pt x="120495" y="145663"/>
                  </a:lnTo>
                  <a:lnTo>
                    <a:pt x="112250" y="144846"/>
                  </a:lnTo>
                  <a:lnTo>
                    <a:pt x="105983" y="146913"/>
                  </a:lnTo>
                  <a:lnTo>
                    <a:pt x="70908" y="171000"/>
                  </a:lnTo>
                  <a:lnTo>
                    <a:pt x="45612" y="192697"/>
                  </a:lnTo>
                  <a:lnTo>
                    <a:pt x="19724" y="228648"/>
                  </a:lnTo>
                  <a:lnTo>
                    <a:pt x="6684" y="261125"/>
                  </a:lnTo>
                  <a:lnTo>
                    <a:pt x="0" y="291811"/>
                  </a:lnTo>
                  <a:lnTo>
                    <a:pt x="1343" y="303389"/>
                  </a:lnTo>
                  <a:lnTo>
                    <a:pt x="2887" y="308846"/>
                  </a:lnTo>
                  <a:lnTo>
                    <a:pt x="5610" y="312485"/>
                  </a:lnTo>
                  <a:lnTo>
                    <a:pt x="26915" y="322849"/>
                  </a:lnTo>
                  <a:lnTo>
                    <a:pt x="36731" y="323110"/>
                  </a:lnTo>
                  <a:lnTo>
                    <a:pt x="67974" y="314120"/>
                  </a:lnTo>
                  <a:lnTo>
                    <a:pt x="105171" y="297863"/>
                  </a:lnTo>
                  <a:lnTo>
                    <a:pt x="128612" y="278811"/>
                  </a:lnTo>
                  <a:lnTo>
                    <a:pt x="152222" y="248615"/>
                  </a:lnTo>
                  <a:lnTo>
                    <a:pt x="164695" y="212047"/>
                  </a:lnTo>
                  <a:lnTo>
                    <a:pt x="165609" y="203368"/>
                  </a:lnTo>
                  <a:lnTo>
                    <a:pt x="166584" y="201526"/>
                  </a:lnTo>
                  <a:lnTo>
                    <a:pt x="168081" y="200298"/>
                  </a:lnTo>
                  <a:lnTo>
                    <a:pt x="172521" y="198328"/>
                  </a:lnTo>
                  <a:lnTo>
                    <a:pt x="172886" y="199013"/>
                  </a:lnTo>
                  <a:lnTo>
                    <a:pt x="175860" y="236205"/>
                  </a:lnTo>
                  <a:lnTo>
                    <a:pt x="180539" y="246219"/>
                  </a:lnTo>
                  <a:lnTo>
                    <a:pt x="202132" y="271518"/>
                  </a:lnTo>
                  <a:lnTo>
                    <a:pt x="232085" y="291378"/>
                  </a:lnTo>
                  <a:lnTo>
                    <a:pt x="251335" y="295266"/>
                  </a:lnTo>
                  <a:lnTo>
                    <a:pt x="269080" y="292372"/>
                  </a:lnTo>
                  <a:lnTo>
                    <a:pt x="295483" y="277726"/>
                  </a:lnTo>
                  <a:lnTo>
                    <a:pt x="327178" y="249493"/>
                  </a:lnTo>
                  <a:lnTo>
                    <a:pt x="345174" y="223777"/>
                  </a:lnTo>
                  <a:lnTo>
                    <a:pt x="357186" y="194708"/>
                  </a:lnTo>
                  <a:lnTo>
                    <a:pt x="366107" y="164646"/>
                  </a:lnTo>
                  <a:lnTo>
                    <a:pt x="374112" y="134290"/>
                  </a:lnTo>
                  <a:lnTo>
                    <a:pt x="377801" y="99802"/>
                  </a:lnTo>
                  <a:lnTo>
                    <a:pt x="378201" y="62389"/>
                  </a:lnTo>
                  <a:lnTo>
                    <a:pt x="368708" y="26852"/>
                  </a:lnTo>
                  <a:lnTo>
                    <a:pt x="364150" y="0"/>
                  </a:lnTo>
                  <a:lnTo>
                    <a:pt x="364115" y="36338"/>
                  </a:lnTo>
                  <a:lnTo>
                    <a:pt x="368160" y="64288"/>
                  </a:lnTo>
                  <a:lnTo>
                    <a:pt x="374721" y="98063"/>
                  </a:lnTo>
                  <a:lnTo>
                    <a:pt x="381811" y="124710"/>
                  </a:lnTo>
                  <a:lnTo>
                    <a:pt x="389759" y="152639"/>
                  </a:lnTo>
                  <a:lnTo>
                    <a:pt x="396115" y="179163"/>
                  </a:lnTo>
                  <a:lnTo>
                    <a:pt x="408498" y="213851"/>
                  </a:lnTo>
                  <a:lnTo>
                    <a:pt x="418846" y="245578"/>
                  </a:lnTo>
                  <a:lnTo>
                    <a:pt x="429081" y="279709"/>
                  </a:lnTo>
                  <a:lnTo>
                    <a:pt x="433224" y="307358"/>
                  </a:lnTo>
                  <a:lnTo>
                    <a:pt x="434741" y="308953"/>
                  </a:lnTo>
                  <a:lnTo>
                    <a:pt x="436599" y="310016"/>
                  </a:lnTo>
                  <a:lnTo>
                    <a:pt x="437837" y="311572"/>
                  </a:lnTo>
                  <a:lnTo>
                    <a:pt x="439581" y="316113"/>
                  </a:lnTo>
                  <a:lnTo>
                    <a:pt x="439825" y="315636"/>
                  </a:lnTo>
                  <a:lnTo>
                    <a:pt x="440286" y="304257"/>
                  </a:lnTo>
                  <a:lnTo>
                    <a:pt x="433751" y="268246"/>
                  </a:lnTo>
                  <a:lnTo>
                    <a:pt x="432903" y="230219"/>
                  </a:lnTo>
                  <a:lnTo>
                    <a:pt x="432736" y="192353"/>
                  </a:lnTo>
                  <a:lnTo>
                    <a:pt x="434965" y="170252"/>
                  </a:lnTo>
                  <a:lnTo>
                    <a:pt x="436748" y="164209"/>
                  </a:lnTo>
                  <a:lnTo>
                    <a:pt x="443245" y="155236"/>
                  </a:lnTo>
                  <a:lnTo>
                    <a:pt x="469485" y="134525"/>
                  </a:lnTo>
                  <a:lnTo>
                    <a:pt x="474155" y="133617"/>
                  </a:lnTo>
                  <a:lnTo>
                    <a:pt x="498842" y="136285"/>
                  </a:lnTo>
                  <a:lnTo>
                    <a:pt x="518051" y="144796"/>
                  </a:lnTo>
                  <a:lnTo>
                    <a:pt x="541215" y="163689"/>
                  </a:lnTo>
                  <a:lnTo>
                    <a:pt x="556100" y="184618"/>
                  </a:lnTo>
                  <a:lnTo>
                    <a:pt x="565403" y="212739"/>
                  </a:lnTo>
                  <a:lnTo>
                    <a:pt x="568535" y="246659"/>
                  </a:lnTo>
                  <a:lnTo>
                    <a:pt x="567770" y="278535"/>
                  </a:lnTo>
                  <a:lnTo>
                    <a:pt x="557572" y="309428"/>
                  </a:lnTo>
                  <a:lnTo>
                    <a:pt x="542979" y="339184"/>
                  </a:lnTo>
                  <a:lnTo>
                    <a:pt x="515721" y="370165"/>
                  </a:lnTo>
                  <a:lnTo>
                    <a:pt x="493419" y="385215"/>
                  </a:lnTo>
                  <a:lnTo>
                    <a:pt x="455523" y="405021"/>
                  </a:lnTo>
                  <a:lnTo>
                    <a:pt x="417450" y="410388"/>
                  </a:lnTo>
                  <a:lnTo>
                    <a:pt x="393904" y="410195"/>
                  </a:lnTo>
                  <a:lnTo>
                    <a:pt x="386385" y="407086"/>
                  </a:lnTo>
                  <a:lnTo>
                    <a:pt x="377392" y="400575"/>
                  </a:lnTo>
                  <a:lnTo>
                    <a:pt x="374249" y="395755"/>
                  </a:lnTo>
                  <a:lnTo>
                    <a:pt x="371735" y="3883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660"/>
            <p:cNvSpPr/>
            <p:nvPr/>
          </p:nvSpPr>
          <p:spPr>
            <a:xfrm>
              <a:off x="4015740" y="1447800"/>
              <a:ext cx="163053" cy="234998"/>
            </a:xfrm>
            <a:custGeom>
              <a:avLst/>
              <a:gdLst/>
              <a:ahLst/>
              <a:cxnLst/>
              <a:rect l="0" t="0" r="0" b="0"/>
              <a:pathLst>
                <a:path w="163053" h="234998">
                  <a:moveTo>
                    <a:pt x="106679" y="0"/>
                  </a:moveTo>
                  <a:lnTo>
                    <a:pt x="102634" y="0"/>
                  </a:lnTo>
                  <a:lnTo>
                    <a:pt x="98391" y="2257"/>
                  </a:lnTo>
                  <a:lnTo>
                    <a:pt x="71667" y="22918"/>
                  </a:lnTo>
                  <a:lnTo>
                    <a:pt x="43586" y="36414"/>
                  </a:lnTo>
                  <a:lnTo>
                    <a:pt x="6601" y="63186"/>
                  </a:lnTo>
                  <a:lnTo>
                    <a:pt x="2934" y="68440"/>
                  </a:lnTo>
                  <a:lnTo>
                    <a:pt x="869" y="76158"/>
                  </a:lnTo>
                  <a:lnTo>
                    <a:pt x="579" y="78712"/>
                  </a:lnTo>
                  <a:lnTo>
                    <a:pt x="1233" y="80415"/>
                  </a:lnTo>
                  <a:lnTo>
                    <a:pt x="2515" y="81549"/>
                  </a:lnTo>
                  <a:lnTo>
                    <a:pt x="6197" y="82811"/>
                  </a:lnTo>
                  <a:lnTo>
                    <a:pt x="41813" y="83793"/>
                  </a:lnTo>
                  <a:lnTo>
                    <a:pt x="76688" y="83816"/>
                  </a:lnTo>
                  <a:lnTo>
                    <a:pt x="108333" y="89850"/>
                  </a:lnTo>
                  <a:lnTo>
                    <a:pt x="127772" y="93226"/>
                  </a:lnTo>
                  <a:lnTo>
                    <a:pt x="133441" y="95171"/>
                  </a:lnTo>
                  <a:lnTo>
                    <a:pt x="141998" y="101847"/>
                  </a:lnTo>
                  <a:lnTo>
                    <a:pt x="162397" y="134783"/>
                  </a:lnTo>
                  <a:lnTo>
                    <a:pt x="163052" y="147110"/>
                  </a:lnTo>
                  <a:lnTo>
                    <a:pt x="156573" y="171675"/>
                  </a:lnTo>
                  <a:lnTo>
                    <a:pt x="145546" y="187650"/>
                  </a:lnTo>
                  <a:lnTo>
                    <a:pt x="112639" y="211851"/>
                  </a:lnTo>
                  <a:lnTo>
                    <a:pt x="90948" y="222320"/>
                  </a:lnTo>
                  <a:lnTo>
                    <a:pt x="53275" y="230030"/>
                  </a:lnTo>
                  <a:lnTo>
                    <a:pt x="26892" y="234997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661"/>
            <p:cNvSpPr/>
            <p:nvPr/>
          </p:nvSpPr>
          <p:spPr>
            <a:xfrm>
              <a:off x="4267425" y="1501140"/>
              <a:ext cx="140711" cy="173906"/>
            </a:xfrm>
            <a:custGeom>
              <a:avLst/>
              <a:gdLst/>
              <a:ahLst/>
              <a:cxnLst/>
              <a:rect l="0" t="0" r="0" b="0"/>
              <a:pathLst>
                <a:path w="140711" h="173906">
                  <a:moveTo>
                    <a:pt x="75975" y="0"/>
                  </a:moveTo>
                  <a:lnTo>
                    <a:pt x="69414" y="0"/>
                  </a:lnTo>
                  <a:lnTo>
                    <a:pt x="46424" y="21957"/>
                  </a:lnTo>
                  <a:lnTo>
                    <a:pt x="33480" y="41810"/>
                  </a:lnTo>
                  <a:lnTo>
                    <a:pt x="16768" y="78908"/>
                  </a:lnTo>
                  <a:lnTo>
                    <a:pt x="5562" y="99862"/>
                  </a:lnTo>
                  <a:lnTo>
                    <a:pt x="536" y="133220"/>
                  </a:lnTo>
                  <a:lnTo>
                    <a:pt x="0" y="149445"/>
                  </a:lnTo>
                  <a:lnTo>
                    <a:pt x="4390" y="159835"/>
                  </a:lnTo>
                  <a:lnTo>
                    <a:pt x="7931" y="164977"/>
                  </a:lnTo>
                  <a:lnTo>
                    <a:pt x="16382" y="170689"/>
                  </a:lnTo>
                  <a:lnTo>
                    <a:pt x="30659" y="173905"/>
                  </a:lnTo>
                  <a:lnTo>
                    <a:pt x="41441" y="173811"/>
                  </a:lnTo>
                  <a:lnTo>
                    <a:pt x="54700" y="170947"/>
                  </a:lnTo>
                  <a:lnTo>
                    <a:pt x="92413" y="146718"/>
                  </a:lnTo>
                  <a:lnTo>
                    <a:pt x="126434" y="123348"/>
                  </a:lnTo>
                  <a:lnTo>
                    <a:pt x="132268" y="113805"/>
                  </a:lnTo>
                  <a:lnTo>
                    <a:pt x="140710" y="88834"/>
                  </a:lnTo>
                  <a:lnTo>
                    <a:pt x="137599" y="63491"/>
                  </a:lnTo>
                  <a:lnTo>
                    <a:pt x="132714" y="53336"/>
                  </a:lnTo>
                  <a:lnTo>
                    <a:pt x="103974" y="20452"/>
                  </a:lnTo>
                  <a:lnTo>
                    <a:pt x="98861" y="17556"/>
                  </a:lnTo>
                  <a:lnTo>
                    <a:pt x="91215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662"/>
            <p:cNvSpPr/>
            <p:nvPr/>
          </p:nvSpPr>
          <p:spPr>
            <a:xfrm>
              <a:off x="5364480" y="1386840"/>
              <a:ext cx="22797" cy="243840"/>
            </a:xfrm>
            <a:custGeom>
              <a:avLst/>
              <a:gdLst/>
              <a:ahLst/>
              <a:cxnLst/>
              <a:rect l="0" t="0" r="0" b="0"/>
              <a:pathLst>
                <a:path w="22797" h="243840">
                  <a:moveTo>
                    <a:pt x="7620" y="0"/>
                  </a:moveTo>
                  <a:lnTo>
                    <a:pt x="11665" y="0"/>
                  </a:lnTo>
                  <a:lnTo>
                    <a:pt x="12856" y="846"/>
                  </a:lnTo>
                  <a:lnTo>
                    <a:pt x="13651" y="2257"/>
                  </a:lnTo>
                  <a:lnTo>
                    <a:pt x="14769" y="10546"/>
                  </a:lnTo>
                  <a:lnTo>
                    <a:pt x="15877" y="19080"/>
                  </a:lnTo>
                  <a:lnTo>
                    <a:pt x="21229" y="40614"/>
                  </a:lnTo>
                  <a:lnTo>
                    <a:pt x="22538" y="73121"/>
                  </a:lnTo>
                  <a:lnTo>
                    <a:pt x="22796" y="106918"/>
                  </a:lnTo>
                  <a:lnTo>
                    <a:pt x="21994" y="136289"/>
                  </a:lnTo>
                  <a:lnTo>
                    <a:pt x="16771" y="169733"/>
                  </a:lnTo>
                  <a:lnTo>
                    <a:pt x="9678" y="204648"/>
                  </a:lnTo>
                  <a:lnTo>
                    <a:pt x="7688" y="218801"/>
                  </a:lnTo>
                  <a:lnTo>
                    <a:pt x="0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663"/>
            <p:cNvSpPr/>
            <p:nvPr/>
          </p:nvSpPr>
          <p:spPr>
            <a:xfrm>
              <a:off x="5357477" y="1281713"/>
              <a:ext cx="189302" cy="394688"/>
            </a:xfrm>
            <a:custGeom>
              <a:avLst/>
              <a:gdLst/>
              <a:ahLst/>
              <a:cxnLst/>
              <a:rect l="0" t="0" r="0" b="0"/>
              <a:pathLst>
                <a:path w="189302" h="394688">
                  <a:moveTo>
                    <a:pt x="22242" y="135607"/>
                  </a:moveTo>
                  <a:lnTo>
                    <a:pt x="18197" y="135607"/>
                  </a:lnTo>
                  <a:lnTo>
                    <a:pt x="17005" y="134760"/>
                  </a:lnTo>
                  <a:lnTo>
                    <a:pt x="16212" y="133349"/>
                  </a:lnTo>
                  <a:lnTo>
                    <a:pt x="15093" y="125060"/>
                  </a:lnTo>
                  <a:lnTo>
                    <a:pt x="15531" y="101354"/>
                  </a:lnTo>
                  <a:lnTo>
                    <a:pt x="25237" y="70575"/>
                  </a:lnTo>
                  <a:lnTo>
                    <a:pt x="57229" y="32614"/>
                  </a:lnTo>
                  <a:lnTo>
                    <a:pt x="76918" y="20612"/>
                  </a:lnTo>
                  <a:lnTo>
                    <a:pt x="113858" y="6309"/>
                  </a:lnTo>
                  <a:lnTo>
                    <a:pt x="140152" y="0"/>
                  </a:lnTo>
                  <a:lnTo>
                    <a:pt x="151129" y="1395"/>
                  </a:lnTo>
                  <a:lnTo>
                    <a:pt x="171973" y="9189"/>
                  </a:lnTo>
                  <a:lnTo>
                    <a:pt x="179947" y="16203"/>
                  </a:lnTo>
                  <a:lnTo>
                    <a:pt x="183259" y="20444"/>
                  </a:lnTo>
                  <a:lnTo>
                    <a:pt x="186939" y="31930"/>
                  </a:lnTo>
                  <a:lnTo>
                    <a:pt x="189301" y="64045"/>
                  </a:lnTo>
                  <a:lnTo>
                    <a:pt x="185665" y="93048"/>
                  </a:lnTo>
                  <a:lnTo>
                    <a:pt x="175180" y="119045"/>
                  </a:lnTo>
                  <a:lnTo>
                    <a:pt x="145146" y="156669"/>
                  </a:lnTo>
                  <a:lnTo>
                    <a:pt x="113877" y="192198"/>
                  </a:lnTo>
                  <a:lnTo>
                    <a:pt x="83241" y="216024"/>
                  </a:lnTo>
                  <a:lnTo>
                    <a:pt x="52730" y="236189"/>
                  </a:lnTo>
                  <a:lnTo>
                    <a:pt x="18669" y="251978"/>
                  </a:lnTo>
                  <a:lnTo>
                    <a:pt x="1466" y="263600"/>
                  </a:lnTo>
                  <a:lnTo>
                    <a:pt x="771" y="263269"/>
                  </a:lnTo>
                  <a:lnTo>
                    <a:pt x="0" y="260643"/>
                  </a:lnTo>
                  <a:lnTo>
                    <a:pt x="641" y="259604"/>
                  </a:lnTo>
                  <a:lnTo>
                    <a:pt x="1915" y="258912"/>
                  </a:lnTo>
                  <a:lnTo>
                    <a:pt x="12416" y="256862"/>
                  </a:lnTo>
                  <a:lnTo>
                    <a:pt x="17311" y="253562"/>
                  </a:lnTo>
                  <a:lnTo>
                    <a:pt x="20648" y="253190"/>
                  </a:lnTo>
                  <a:lnTo>
                    <a:pt x="57938" y="261353"/>
                  </a:lnTo>
                  <a:lnTo>
                    <a:pt x="65765" y="267976"/>
                  </a:lnTo>
                  <a:lnTo>
                    <a:pt x="72913" y="275717"/>
                  </a:lnTo>
                  <a:lnTo>
                    <a:pt x="85610" y="285682"/>
                  </a:lnTo>
                  <a:lnTo>
                    <a:pt x="107678" y="314495"/>
                  </a:lnTo>
                  <a:lnTo>
                    <a:pt x="119239" y="350822"/>
                  </a:lnTo>
                  <a:lnTo>
                    <a:pt x="131525" y="372771"/>
                  </a:lnTo>
                  <a:lnTo>
                    <a:pt x="151783" y="3946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664"/>
            <p:cNvSpPr/>
            <p:nvPr/>
          </p:nvSpPr>
          <p:spPr>
            <a:xfrm>
              <a:off x="5562600" y="1471953"/>
              <a:ext cx="114157" cy="200199"/>
            </a:xfrm>
            <a:custGeom>
              <a:avLst/>
              <a:gdLst/>
              <a:ahLst/>
              <a:cxnLst/>
              <a:rect l="0" t="0" r="0" b="0"/>
              <a:pathLst>
                <a:path w="114157" h="200199">
                  <a:moveTo>
                    <a:pt x="0" y="113006"/>
                  </a:moveTo>
                  <a:lnTo>
                    <a:pt x="4045" y="113006"/>
                  </a:lnTo>
                  <a:lnTo>
                    <a:pt x="8289" y="110749"/>
                  </a:lnTo>
                  <a:lnTo>
                    <a:pt x="10605" y="108961"/>
                  </a:lnTo>
                  <a:lnTo>
                    <a:pt x="47877" y="99512"/>
                  </a:lnTo>
                  <a:lnTo>
                    <a:pt x="63386" y="91605"/>
                  </a:lnTo>
                  <a:lnTo>
                    <a:pt x="96795" y="65486"/>
                  </a:lnTo>
                  <a:lnTo>
                    <a:pt x="110615" y="46886"/>
                  </a:lnTo>
                  <a:lnTo>
                    <a:pt x="113814" y="27807"/>
                  </a:lnTo>
                  <a:lnTo>
                    <a:pt x="114156" y="15325"/>
                  </a:lnTo>
                  <a:lnTo>
                    <a:pt x="113357" y="12325"/>
                  </a:lnTo>
                  <a:lnTo>
                    <a:pt x="111978" y="10326"/>
                  </a:lnTo>
                  <a:lnTo>
                    <a:pt x="101294" y="1616"/>
                  </a:lnTo>
                  <a:lnTo>
                    <a:pt x="96384" y="0"/>
                  </a:lnTo>
                  <a:lnTo>
                    <a:pt x="89121" y="1539"/>
                  </a:lnTo>
                  <a:lnTo>
                    <a:pt x="77770" y="7166"/>
                  </a:lnTo>
                  <a:lnTo>
                    <a:pt x="42943" y="33609"/>
                  </a:lnTo>
                  <a:lnTo>
                    <a:pt x="25071" y="60540"/>
                  </a:lnTo>
                  <a:lnTo>
                    <a:pt x="10451" y="97882"/>
                  </a:lnTo>
                  <a:lnTo>
                    <a:pt x="2315" y="128269"/>
                  </a:lnTo>
                  <a:lnTo>
                    <a:pt x="1875" y="142650"/>
                  </a:lnTo>
                  <a:lnTo>
                    <a:pt x="8492" y="165679"/>
                  </a:lnTo>
                  <a:lnTo>
                    <a:pt x="17952" y="186535"/>
                  </a:lnTo>
                  <a:lnTo>
                    <a:pt x="22128" y="189965"/>
                  </a:lnTo>
                  <a:lnTo>
                    <a:pt x="50202" y="199968"/>
                  </a:lnTo>
                  <a:lnTo>
                    <a:pt x="62951" y="200198"/>
                  </a:lnTo>
                  <a:lnTo>
                    <a:pt x="100081" y="197123"/>
                  </a:lnTo>
                  <a:lnTo>
                    <a:pt x="106680" y="1968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665"/>
            <p:cNvSpPr/>
            <p:nvPr/>
          </p:nvSpPr>
          <p:spPr>
            <a:xfrm>
              <a:off x="5747023" y="1304669"/>
              <a:ext cx="257538" cy="363492"/>
            </a:xfrm>
            <a:custGeom>
              <a:avLst/>
              <a:gdLst/>
              <a:ahLst/>
              <a:cxnLst/>
              <a:rect l="0" t="0" r="0" b="0"/>
              <a:pathLst>
                <a:path w="257538" h="363492">
                  <a:moveTo>
                    <a:pt x="105137" y="181231"/>
                  </a:moveTo>
                  <a:lnTo>
                    <a:pt x="87224" y="181231"/>
                  </a:lnTo>
                  <a:lnTo>
                    <a:pt x="82218" y="183488"/>
                  </a:lnTo>
                  <a:lnTo>
                    <a:pt x="72105" y="191837"/>
                  </a:lnTo>
                  <a:lnTo>
                    <a:pt x="46269" y="227882"/>
                  </a:lnTo>
                  <a:lnTo>
                    <a:pt x="27155" y="258461"/>
                  </a:lnTo>
                  <a:lnTo>
                    <a:pt x="14348" y="293978"/>
                  </a:lnTo>
                  <a:lnTo>
                    <a:pt x="3665" y="325704"/>
                  </a:lnTo>
                  <a:lnTo>
                    <a:pt x="0" y="344734"/>
                  </a:lnTo>
                  <a:lnTo>
                    <a:pt x="1401" y="353523"/>
                  </a:lnTo>
                  <a:lnTo>
                    <a:pt x="2959" y="357052"/>
                  </a:lnTo>
                  <a:lnTo>
                    <a:pt x="4845" y="359405"/>
                  </a:lnTo>
                  <a:lnTo>
                    <a:pt x="9198" y="362019"/>
                  </a:lnTo>
                  <a:lnTo>
                    <a:pt x="16409" y="363491"/>
                  </a:lnTo>
                  <a:lnTo>
                    <a:pt x="32514" y="357905"/>
                  </a:lnTo>
                  <a:lnTo>
                    <a:pt x="47024" y="350230"/>
                  </a:lnTo>
                  <a:lnTo>
                    <a:pt x="62048" y="336762"/>
                  </a:lnTo>
                  <a:lnTo>
                    <a:pt x="91414" y="302559"/>
                  </a:lnTo>
                  <a:lnTo>
                    <a:pt x="114592" y="266470"/>
                  </a:lnTo>
                  <a:lnTo>
                    <a:pt x="130328" y="236779"/>
                  </a:lnTo>
                  <a:lnTo>
                    <a:pt x="145714" y="206532"/>
                  </a:lnTo>
                  <a:lnTo>
                    <a:pt x="159305" y="176121"/>
                  </a:lnTo>
                  <a:lnTo>
                    <a:pt x="164931" y="146508"/>
                  </a:lnTo>
                  <a:lnTo>
                    <a:pt x="171730" y="113318"/>
                  </a:lnTo>
                  <a:lnTo>
                    <a:pt x="171987" y="97707"/>
                  </a:lnTo>
                  <a:lnTo>
                    <a:pt x="167511" y="66989"/>
                  </a:lnTo>
                  <a:lnTo>
                    <a:pt x="163963" y="29505"/>
                  </a:lnTo>
                  <a:lnTo>
                    <a:pt x="159199" y="9603"/>
                  </a:lnTo>
                  <a:lnTo>
                    <a:pt x="158572" y="0"/>
                  </a:lnTo>
                  <a:lnTo>
                    <a:pt x="158485" y="13146"/>
                  </a:lnTo>
                  <a:lnTo>
                    <a:pt x="165038" y="49805"/>
                  </a:lnTo>
                  <a:lnTo>
                    <a:pt x="169828" y="78037"/>
                  </a:lnTo>
                  <a:lnTo>
                    <a:pt x="172565" y="111896"/>
                  </a:lnTo>
                  <a:lnTo>
                    <a:pt x="177420" y="148740"/>
                  </a:lnTo>
                  <a:lnTo>
                    <a:pt x="184221" y="186467"/>
                  </a:lnTo>
                  <a:lnTo>
                    <a:pt x="191599" y="224457"/>
                  </a:lnTo>
                  <a:lnTo>
                    <a:pt x="199147" y="258479"/>
                  </a:lnTo>
                  <a:lnTo>
                    <a:pt x="209283" y="294233"/>
                  </a:lnTo>
                  <a:lnTo>
                    <a:pt x="219438" y="321239"/>
                  </a:lnTo>
                  <a:lnTo>
                    <a:pt x="229597" y="335228"/>
                  </a:lnTo>
                  <a:lnTo>
                    <a:pt x="236935" y="338574"/>
                  </a:lnTo>
                  <a:lnTo>
                    <a:pt x="257537" y="3412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666"/>
            <p:cNvSpPr/>
            <p:nvPr/>
          </p:nvSpPr>
          <p:spPr>
            <a:xfrm>
              <a:off x="6233160" y="1280159"/>
              <a:ext cx="7621" cy="7621"/>
            </a:xfrm>
            <a:custGeom>
              <a:avLst/>
              <a:gdLst/>
              <a:ahLst/>
              <a:cxnLst/>
              <a:rect l="0" t="0" r="0" b="0"/>
              <a:pathLst>
                <a:path w="7621" h="7621">
                  <a:moveTo>
                    <a:pt x="0" y="7620"/>
                  </a:moveTo>
                  <a:lnTo>
                    <a:pt x="0" y="3575"/>
                  </a:lnTo>
                  <a:lnTo>
                    <a:pt x="846" y="2384"/>
                  </a:lnTo>
                  <a:lnTo>
                    <a:pt x="2258" y="1589"/>
                  </a:ln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667"/>
            <p:cNvSpPr/>
            <p:nvPr/>
          </p:nvSpPr>
          <p:spPr>
            <a:xfrm>
              <a:off x="6157184" y="1348740"/>
              <a:ext cx="75977" cy="300434"/>
            </a:xfrm>
            <a:custGeom>
              <a:avLst/>
              <a:gdLst/>
              <a:ahLst/>
              <a:cxnLst/>
              <a:rect l="0" t="0" r="0" b="0"/>
              <a:pathLst>
                <a:path w="75977" h="300434">
                  <a:moveTo>
                    <a:pt x="45496" y="0"/>
                  </a:moveTo>
                  <a:lnTo>
                    <a:pt x="41450" y="0"/>
                  </a:lnTo>
                  <a:lnTo>
                    <a:pt x="37206" y="6773"/>
                  </a:lnTo>
                  <a:lnTo>
                    <a:pt x="25088" y="38991"/>
                  </a:lnTo>
                  <a:lnTo>
                    <a:pt x="12740" y="73271"/>
                  </a:lnTo>
                  <a:lnTo>
                    <a:pt x="3617" y="103554"/>
                  </a:lnTo>
                  <a:lnTo>
                    <a:pt x="534" y="140587"/>
                  </a:lnTo>
                  <a:lnTo>
                    <a:pt x="0" y="170443"/>
                  </a:lnTo>
                  <a:lnTo>
                    <a:pt x="666" y="204788"/>
                  </a:lnTo>
                  <a:lnTo>
                    <a:pt x="5815" y="238289"/>
                  </a:lnTo>
                  <a:lnTo>
                    <a:pt x="8387" y="255766"/>
                  </a:lnTo>
                  <a:lnTo>
                    <a:pt x="21577" y="278525"/>
                  </a:lnTo>
                  <a:lnTo>
                    <a:pt x="28092" y="285502"/>
                  </a:lnTo>
                  <a:lnTo>
                    <a:pt x="50960" y="299520"/>
                  </a:lnTo>
                  <a:lnTo>
                    <a:pt x="55912" y="300433"/>
                  </a:lnTo>
                  <a:lnTo>
                    <a:pt x="75976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668"/>
            <p:cNvSpPr/>
            <p:nvPr/>
          </p:nvSpPr>
          <p:spPr>
            <a:xfrm>
              <a:off x="6355080" y="1394459"/>
              <a:ext cx="15089" cy="259082"/>
            </a:xfrm>
            <a:custGeom>
              <a:avLst/>
              <a:gdLst/>
              <a:ahLst/>
              <a:cxnLst/>
              <a:rect l="0" t="0" r="0" b="0"/>
              <a:pathLst>
                <a:path w="15089" h="259082">
                  <a:moveTo>
                    <a:pt x="0" y="0"/>
                  </a:moveTo>
                  <a:lnTo>
                    <a:pt x="0" y="32575"/>
                  </a:lnTo>
                  <a:lnTo>
                    <a:pt x="2258" y="63632"/>
                  </a:lnTo>
                  <a:lnTo>
                    <a:pt x="6561" y="98083"/>
                  </a:lnTo>
                  <a:lnTo>
                    <a:pt x="11351" y="129721"/>
                  </a:lnTo>
                  <a:lnTo>
                    <a:pt x="14471" y="167018"/>
                  </a:lnTo>
                  <a:lnTo>
                    <a:pt x="15088" y="203861"/>
                  </a:lnTo>
                  <a:lnTo>
                    <a:pt x="12937" y="225786"/>
                  </a:lnTo>
                  <a:lnTo>
                    <a:pt x="8086" y="250544"/>
                  </a:lnTo>
                  <a:lnTo>
                    <a:pt x="762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669"/>
            <p:cNvSpPr/>
            <p:nvPr/>
          </p:nvSpPr>
          <p:spPr>
            <a:xfrm>
              <a:off x="6286500" y="1281251"/>
              <a:ext cx="174008" cy="235129"/>
            </a:xfrm>
            <a:custGeom>
              <a:avLst/>
              <a:gdLst/>
              <a:ahLst/>
              <a:cxnLst/>
              <a:rect l="0" t="0" r="0" b="0"/>
              <a:pathLst>
                <a:path w="174008" h="235129">
                  <a:moveTo>
                    <a:pt x="0" y="105589"/>
                  </a:moveTo>
                  <a:lnTo>
                    <a:pt x="0" y="69543"/>
                  </a:lnTo>
                  <a:lnTo>
                    <a:pt x="4045" y="54645"/>
                  </a:lnTo>
                  <a:lnTo>
                    <a:pt x="23727" y="29369"/>
                  </a:lnTo>
                  <a:lnTo>
                    <a:pt x="38356" y="16401"/>
                  </a:lnTo>
                  <a:lnTo>
                    <a:pt x="62515" y="4433"/>
                  </a:lnTo>
                  <a:lnTo>
                    <a:pt x="86510" y="0"/>
                  </a:lnTo>
                  <a:lnTo>
                    <a:pt x="106629" y="79"/>
                  </a:lnTo>
                  <a:lnTo>
                    <a:pt x="124539" y="5934"/>
                  </a:lnTo>
                  <a:lnTo>
                    <a:pt x="144708" y="18864"/>
                  </a:lnTo>
                  <a:lnTo>
                    <a:pt x="168330" y="48824"/>
                  </a:lnTo>
                  <a:lnTo>
                    <a:pt x="173207" y="68732"/>
                  </a:lnTo>
                  <a:lnTo>
                    <a:pt x="174007" y="98214"/>
                  </a:lnTo>
                  <a:lnTo>
                    <a:pt x="168209" y="120901"/>
                  </a:lnTo>
                  <a:lnTo>
                    <a:pt x="155296" y="143710"/>
                  </a:lnTo>
                  <a:lnTo>
                    <a:pt x="129388" y="181791"/>
                  </a:lnTo>
                  <a:lnTo>
                    <a:pt x="120723" y="192514"/>
                  </a:lnTo>
                  <a:lnTo>
                    <a:pt x="97209" y="215217"/>
                  </a:lnTo>
                  <a:lnTo>
                    <a:pt x="87316" y="228476"/>
                  </a:lnTo>
                  <a:lnTo>
                    <a:pt x="76200" y="2351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670"/>
            <p:cNvSpPr/>
            <p:nvPr/>
          </p:nvSpPr>
          <p:spPr>
            <a:xfrm>
              <a:off x="6492239" y="1531620"/>
              <a:ext cx="114301" cy="175144"/>
            </a:xfrm>
            <a:custGeom>
              <a:avLst/>
              <a:gdLst/>
              <a:ahLst/>
              <a:cxnLst/>
              <a:rect l="0" t="0" r="0" b="0"/>
              <a:pathLst>
                <a:path w="114301" h="175144">
                  <a:moveTo>
                    <a:pt x="0" y="22859"/>
                  </a:moveTo>
                  <a:lnTo>
                    <a:pt x="0" y="58970"/>
                  </a:lnTo>
                  <a:lnTo>
                    <a:pt x="7761" y="94859"/>
                  </a:lnTo>
                  <a:lnTo>
                    <a:pt x="15319" y="131376"/>
                  </a:lnTo>
                  <a:lnTo>
                    <a:pt x="22516" y="164602"/>
                  </a:lnTo>
                  <a:lnTo>
                    <a:pt x="22857" y="175143"/>
                  </a:lnTo>
                  <a:lnTo>
                    <a:pt x="22861" y="164643"/>
                  </a:lnTo>
                  <a:lnTo>
                    <a:pt x="15946" y="128212"/>
                  </a:lnTo>
                  <a:lnTo>
                    <a:pt x="16297" y="107133"/>
                  </a:lnTo>
                  <a:lnTo>
                    <a:pt x="25874" y="75089"/>
                  </a:lnTo>
                  <a:lnTo>
                    <a:pt x="31264" y="51583"/>
                  </a:lnTo>
                  <a:lnTo>
                    <a:pt x="47527" y="29548"/>
                  </a:lnTo>
                  <a:lnTo>
                    <a:pt x="69997" y="12841"/>
                  </a:lnTo>
                  <a:lnTo>
                    <a:pt x="77959" y="9940"/>
                  </a:lnTo>
                  <a:lnTo>
                    <a:pt x="86295" y="7804"/>
                  </a:lnTo>
                  <a:lnTo>
                    <a:pt x="98546" y="1792"/>
                  </a:lnTo>
                  <a:lnTo>
                    <a:pt x="1143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671"/>
            <p:cNvSpPr/>
            <p:nvPr/>
          </p:nvSpPr>
          <p:spPr>
            <a:xfrm>
              <a:off x="6667500" y="1516379"/>
              <a:ext cx="83820" cy="15242"/>
            </a:xfrm>
            <a:custGeom>
              <a:avLst/>
              <a:gdLst/>
              <a:ahLst/>
              <a:cxnLst/>
              <a:rect l="0" t="0" r="0" b="0"/>
              <a:pathLst>
                <a:path w="83820" h="15242">
                  <a:moveTo>
                    <a:pt x="0" y="15241"/>
                  </a:moveTo>
                  <a:lnTo>
                    <a:pt x="36414" y="15241"/>
                  </a:lnTo>
                  <a:lnTo>
                    <a:pt x="49265" y="14394"/>
                  </a:lnTo>
                  <a:lnTo>
                    <a:pt x="62951" y="9157"/>
                  </a:lnTo>
                  <a:lnTo>
                    <a:pt x="75589" y="2060"/>
                  </a:lnTo>
                  <a:lnTo>
                    <a:pt x="83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672"/>
            <p:cNvSpPr/>
            <p:nvPr/>
          </p:nvSpPr>
          <p:spPr>
            <a:xfrm>
              <a:off x="6743700" y="1447800"/>
              <a:ext cx="121785" cy="121921"/>
            </a:xfrm>
            <a:custGeom>
              <a:avLst/>
              <a:gdLst/>
              <a:ahLst/>
              <a:cxnLst/>
              <a:rect l="0" t="0" r="0" b="0"/>
              <a:pathLst>
                <a:path w="121785" h="121921">
                  <a:moveTo>
                    <a:pt x="7619" y="7620"/>
                  </a:moveTo>
                  <a:lnTo>
                    <a:pt x="43665" y="7620"/>
                  </a:lnTo>
                  <a:lnTo>
                    <a:pt x="78768" y="706"/>
                  </a:lnTo>
                  <a:lnTo>
                    <a:pt x="116707" y="8"/>
                  </a:lnTo>
                  <a:lnTo>
                    <a:pt x="121784" y="0"/>
                  </a:lnTo>
                  <a:lnTo>
                    <a:pt x="104740" y="10606"/>
                  </a:lnTo>
                  <a:lnTo>
                    <a:pt x="68160" y="41810"/>
                  </a:lnTo>
                  <a:lnTo>
                    <a:pt x="35745" y="78062"/>
                  </a:lnTo>
                  <a:lnTo>
                    <a:pt x="5532" y="115308"/>
                  </a:lnTo>
                  <a:lnTo>
                    <a:pt x="0" y="1219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673"/>
            <p:cNvSpPr/>
            <p:nvPr/>
          </p:nvSpPr>
          <p:spPr>
            <a:xfrm>
              <a:off x="6995160" y="1348740"/>
              <a:ext cx="15235" cy="304801"/>
            </a:xfrm>
            <a:custGeom>
              <a:avLst/>
              <a:gdLst/>
              <a:ahLst/>
              <a:cxnLst/>
              <a:rect l="0" t="0" r="0" b="0"/>
              <a:pathLst>
                <a:path w="15235" h="304801">
                  <a:moveTo>
                    <a:pt x="7620" y="0"/>
                  </a:moveTo>
                  <a:lnTo>
                    <a:pt x="8466" y="14690"/>
                  </a:lnTo>
                  <a:lnTo>
                    <a:pt x="14181" y="46651"/>
                  </a:lnTo>
                  <a:lnTo>
                    <a:pt x="15030" y="83314"/>
                  </a:lnTo>
                  <a:lnTo>
                    <a:pt x="15177" y="117348"/>
                  </a:lnTo>
                  <a:lnTo>
                    <a:pt x="15221" y="150104"/>
                  </a:lnTo>
                  <a:lnTo>
                    <a:pt x="15234" y="185398"/>
                  </a:lnTo>
                  <a:lnTo>
                    <a:pt x="14391" y="217680"/>
                  </a:lnTo>
                  <a:lnTo>
                    <a:pt x="9208" y="254414"/>
                  </a:lnTo>
                  <a:lnTo>
                    <a:pt x="5832" y="272937"/>
                  </a:lnTo>
                  <a:lnTo>
                    <a:pt x="768" y="293454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674"/>
            <p:cNvSpPr/>
            <p:nvPr/>
          </p:nvSpPr>
          <p:spPr>
            <a:xfrm>
              <a:off x="6981072" y="1266464"/>
              <a:ext cx="222676" cy="272777"/>
            </a:xfrm>
            <a:custGeom>
              <a:avLst/>
              <a:gdLst/>
              <a:ahLst/>
              <a:cxnLst/>
              <a:rect l="0" t="0" r="0" b="0"/>
              <a:pathLst>
                <a:path w="222676" h="272777">
                  <a:moveTo>
                    <a:pt x="14088" y="135615"/>
                  </a:moveTo>
                  <a:lnTo>
                    <a:pt x="14088" y="131570"/>
                  </a:lnTo>
                  <a:lnTo>
                    <a:pt x="13241" y="130379"/>
                  </a:lnTo>
                  <a:lnTo>
                    <a:pt x="11829" y="129584"/>
                  </a:lnTo>
                  <a:lnTo>
                    <a:pt x="10042" y="129055"/>
                  </a:lnTo>
                  <a:lnTo>
                    <a:pt x="8851" y="127855"/>
                  </a:lnTo>
                  <a:lnTo>
                    <a:pt x="576" y="106567"/>
                  </a:lnTo>
                  <a:lnTo>
                    <a:pt x="0" y="103550"/>
                  </a:lnTo>
                  <a:lnTo>
                    <a:pt x="3235" y="91213"/>
                  </a:lnTo>
                  <a:lnTo>
                    <a:pt x="16790" y="61848"/>
                  </a:lnTo>
                  <a:lnTo>
                    <a:pt x="49049" y="31466"/>
                  </a:lnTo>
                  <a:lnTo>
                    <a:pt x="75932" y="17237"/>
                  </a:lnTo>
                  <a:lnTo>
                    <a:pt x="113264" y="3667"/>
                  </a:lnTo>
                  <a:lnTo>
                    <a:pt x="136043" y="0"/>
                  </a:lnTo>
                  <a:lnTo>
                    <a:pt x="166494" y="4844"/>
                  </a:lnTo>
                  <a:lnTo>
                    <a:pt x="188503" y="12390"/>
                  </a:lnTo>
                  <a:lnTo>
                    <a:pt x="205278" y="24974"/>
                  </a:lnTo>
                  <a:lnTo>
                    <a:pt x="221789" y="49403"/>
                  </a:lnTo>
                  <a:lnTo>
                    <a:pt x="222675" y="63996"/>
                  </a:lnTo>
                  <a:lnTo>
                    <a:pt x="216346" y="96915"/>
                  </a:lnTo>
                  <a:lnTo>
                    <a:pt x="200012" y="133114"/>
                  </a:lnTo>
                  <a:lnTo>
                    <a:pt x="175461" y="165601"/>
                  </a:lnTo>
                  <a:lnTo>
                    <a:pt x="142802" y="203284"/>
                  </a:lnTo>
                  <a:lnTo>
                    <a:pt x="105419" y="231681"/>
                  </a:lnTo>
                  <a:lnTo>
                    <a:pt x="68291" y="264469"/>
                  </a:lnTo>
                  <a:lnTo>
                    <a:pt x="59808" y="2727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675"/>
            <p:cNvSpPr/>
            <p:nvPr/>
          </p:nvSpPr>
          <p:spPr>
            <a:xfrm>
              <a:off x="7139951" y="1540326"/>
              <a:ext cx="68569" cy="189415"/>
            </a:xfrm>
            <a:custGeom>
              <a:avLst/>
              <a:gdLst/>
              <a:ahLst/>
              <a:cxnLst/>
              <a:rect l="0" t="0" r="0" b="0"/>
              <a:pathLst>
                <a:path w="68569" h="189415">
                  <a:moveTo>
                    <a:pt x="68568" y="14153"/>
                  </a:moveTo>
                  <a:lnTo>
                    <a:pt x="62007" y="7593"/>
                  </a:lnTo>
                  <a:lnTo>
                    <a:pt x="55074" y="5896"/>
                  </a:lnTo>
                  <a:lnTo>
                    <a:pt x="47109" y="0"/>
                  </a:lnTo>
                  <a:lnTo>
                    <a:pt x="45795" y="485"/>
                  </a:lnTo>
                  <a:lnTo>
                    <a:pt x="39902" y="4365"/>
                  </a:lnTo>
                  <a:lnTo>
                    <a:pt x="32794" y="6738"/>
                  </a:lnTo>
                  <a:lnTo>
                    <a:pt x="25324" y="11580"/>
                  </a:lnTo>
                  <a:lnTo>
                    <a:pt x="17750" y="14238"/>
                  </a:lnTo>
                  <a:lnTo>
                    <a:pt x="5067" y="24659"/>
                  </a:lnTo>
                  <a:lnTo>
                    <a:pt x="2245" y="31805"/>
                  </a:lnTo>
                  <a:lnTo>
                    <a:pt x="28" y="66368"/>
                  </a:lnTo>
                  <a:lnTo>
                    <a:pt x="0" y="76568"/>
                  </a:lnTo>
                  <a:lnTo>
                    <a:pt x="10596" y="103404"/>
                  </a:lnTo>
                  <a:lnTo>
                    <a:pt x="34710" y="140365"/>
                  </a:lnTo>
                  <a:lnTo>
                    <a:pt x="37088" y="148540"/>
                  </a:lnTo>
                  <a:lnTo>
                    <a:pt x="38088" y="185392"/>
                  </a:lnTo>
                  <a:lnTo>
                    <a:pt x="38088" y="18941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676"/>
            <p:cNvSpPr/>
            <p:nvPr/>
          </p:nvSpPr>
          <p:spPr>
            <a:xfrm>
              <a:off x="7132319" y="1645920"/>
              <a:ext cx="83821" cy="53340"/>
            </a:xfrm>
            <a:custGeom>
              <a:avLst/>
              <a:gdLst/>
              <a:ahLst/>
              <a:cxnLst/>
              <a:rect l="0" t="0" r="0" b="0"/>
              <a:pathLst>
                <a:path w="83821" h="53340">
                  <a:moveTo>
                    <a:pt x="0" y="53339"/>
                  </a:moveTo>
                  <a:lnTo>
                    <a:pt x="0" y="46779"/>
                  </a:lnTo>
                  <a:lnTo>
                    <a:pt x="4046" y="41988"/>
                  </a:lnTo>
                  <a:lnTo>
                    <a:pt x="8290" y="39828"/>
                  </a:lnTo>
                  <a:lnTo>
                    <a:pt x="45937" y="22706"/>
                  </a:lnTo>
                  <a:lnTo>
                    <a:pt x="62038" y="12669"/>
                  </a:lnTo>
                  <a:lnTo>
                    <a:pt x="73372" y="3380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677"/>
            <p:cNvSpPr/>
            <p:nvPr/>
          </p:nvSpPr>
          <p:spPr>
            <a:xfrm>
              <a:off x="7285779" y="1554479"/>
              <a:ext cx="75141" cy="129530"/>
            </a:xfrm>
            <a:custGeom>
              <a:avLst/>
              <a:gdLst/>
              <a:ahLst/>
              <a:cxnLst/>
              <a:rect l="0" t="0" r="0" b="0"/>
              <a:pathLst>
                <a:path w="75141" h="129530">
                  <a:moveTo>
                    <a:pt x="6560" y="53341"/>
                  </a:moveTo>
                  <a:lnTo>
                    <a:pt x="0" y="53341"/>
                  </a:lnTo>
                  <a:lnTo>
                    <a:pt x="5111" y="61630"/>
                  </a:lnTo>
                  <a:lnTo>
                    <a:pt x="8691" y="82291"/>
                  </a:lnTo>
                  <a:lnTo>
                    <a:pt x="11741" y="89067"/>
                  </a:lnTo>
                  <a:lnTo>
                    <a:pt x="14162" y="126087"/>
                  </a:lnTo>
                  <a:lnTo>
                    <a:pt x="14181" y="129529"/>
                  </a:lnTo>
                  <a:lnTo>
                    <a:pt x="14181" y="96135"/>
                  </a:lnTo>
                  <a:lnTo>
                    <a:pt x="15028" y="81166"/>
                  </a:lnTo>
                  <a:lnTo>
                    <a:pt x="29619" y="45714"/>
                  </a:lnTo>
                  <a:lnTo>
                    <a:pt x="39620" y="29444"/>
                  </a:lnTo>
                  <a:lnTo>
                    <a:pt x="62442" y="5120"/>
                  </a:lnTo>
                  <a:lnTo>
                    <a:pt x="67521" y="2276"/>
                  </a:lnTo>
                  <a:lnTo>
                    <a:pt x="751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678"/>
            <p:cNvSpPr/>
            <p:nvPr/>
          </p:nvSpPr>
          <p:spPr>
            <a:xfrm>
              <a:off x="7467600" y="1257300"/>
              <a:ext cx="167287" cy="426721"/>
            </a:xfrm>
            <a:custGeom>
              <a:avLst/>
              <a:gdLst/>
              <a:ahLst/>
              <a:cxnLst/>
              <a:rect l="0" t="0" r="0" b="0"/>
              <a:pathLst>
                <a:path w="167287" h="426721">
                  <a:moveTo>
                    <a:pt x="0" y="0"/>
                  </a:moveTo>
                  <a:lnTo>
                    <a:pt x="4044" y="0"/>
                  </a:lnTo>
                  <a:lnTo>
                    <a:pt x="8289" y="2257"/>
                  </a:lnTo>
                  <a:lnTo>
                    <a:pt x="22101" y="12997"/>
                  </a:lnTo>
                  <a:lnTo>
                    <a:pt x="59301" y="33031"/>
                  </a:lnTo>
                  <a:lnTo>
                    <a:pt x="95538" y="58866"/>
                  </a:lnTo>
                  <a:lnTo>
                    <a:pt x="124262" y="94006"/>
                  </a:lnTo>
                  <a:lnTo>
                    <a:pt x="141999" y="129699"/>
                  </a:lnTo>
                  <a:lnTo>
                    <a:pt x="154908" y="161211"/>
                  </a:lnTo>
                  <a:lnTo>
                    <a:pt x="159856" y="195972"/>
                  </a:lnTo>
                  <a:lnTo>
                    <a:pt x="165851" y="228175"/>
                  </a:lnTo>
                  <a:lnTo>
                    <a:pt x="167286" y="258996"/>
                  </a:lnTo>
                  <a:lnTo>
                    <a:pt x="161486" y="288696"/>
                  </a:lnTo>
                  <a:lnTo>
                    <a:pt x="149718" y="321096"/>
                  </a:lnTo>
                  <a:lnTo>
                    <a:pt x="134607" y="355246"/>
                  </a:lnTo>
                  <a:lnTo>
                    <a:pt x="116839" y="390292"/>
                  </a:lnTo>
                  <a:lnTo>
                    <a:pt x="96520" y="420447"/>
                  </a:lnTo>
                  <a:lnTo>
                    <a:pt x="91439" y="423932"/>
                  </a:lnTo>
                  <a:lnTo>
                    <a:pt x="83819" y="425894"/>
                  </a:lnTo>
                  <a:lnTo>
                    <a:pt x="76200" y="4267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679"/>
            <p:cNvSpPr/>
            <p:nvPr/>
          </p:nvSpPr>
          <p:spPr>
            <a:xfrm>
              <a:off x="7909596" y="1257300"/>
              <a:ext cx="106644" cy="137017"/>
            </a:xfrm>
            <a:custGeom>
              <a:avLst/>
              <a:gdLst/>
              <a:ahLst/>
              <a:cxnLst/>
              <a:rect l="0" t="0" r="0" b="0"/>
              <a:pathLst>
                <a:path w="106644" h="137017">
                  <a:moveTo>
                    <a:pt x="38064" y="0"/>
                  </a:moveTo>
                  <a:lnTo>
                    <a:pt x="31503" y="0"/>
                  </a:lnTo>
                  <a:lnTo>
                    <a:pt x="31150" y="846"/>
                  </a:lnTo>
                  <a:lnTo>
                    <a:pt x="30758" y="4045"/>
                  </a:lnTo>
                  <a:lnTo>
                    <a:pt x="29806" y="5236"/>
                  </a:lnTo>
                  <a:lnTo>
                    <a:pt x="26491" y="6560"/>
                  </a:lnTo>
                  <a:lnTo>
                    <a:pt x="25269" y="8607"/>
                  </a:lnTo>
                  <a:lnTo>
                    <a:pt x="23307" y="24058"/>
                  </a:lnTo>
                  <a:lnTo>
                    <a:pt x="22040" y="47571"/>
                  </a:lnTo>
                  <a:lnTo>
                    <a:pt x="17606" y="59156"/>
                  </a:lnTo>
                  <a:lnTo>
                    <a:pt x="15069" y="76230"/>
                  </a:lnTo>
                  <a:lnTo>
                    <a:pt x="2064" y="107053"/>
                  </a:lnTo>
                  <a:lnTo>
                    <a:pt x="0" y="135529"/>
                  </a:lnTo>
                  <a:lnTo>
                    <a:pt x="835" y="136072"/>
                  </a:lnTo>
                  <a:lnTo>
                    <a:pt x="10573" y="137016"/>
                  </a:lnTo>
                  <a:lnTo>
                    <a:pt x="41614" y="136310"/>
                  </a:lnTo>
                  <a:lnTo>
                    <a:pt x="76222" y="123979"/>
                  </a:lnTo>
                  <a:lnTo>
                    <a:pt x="85503" y="121988"/>
                  </a:lnTo>
                  <a:lnTo>
                    <a:pt x="98360" y="116069"/>
                  </a:lnTo>
                  <a:lnTo>
                    <a:pt x="106643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680"/>
            <p:cNvSpPr/>
            <p:nvPr/>
          </p:nvSpPr>
          <p:spPr>
            <a:xfrm>
              <a:off x="4472940" y="1432559"/>
              <a:ext cx="175261" cy="236075"/>
            </a:xfrm>
            <a:custGeom>
              <a:avLst/>
              <a:gdLst/>
              <a:ahLst/>
              <a:cxnLst/>
              <a:rect l="0" t="0" r="0" b="0"/>
              <a:pathLst>
                <a:path w="175261" h="236075">
                  <a:moveTo>
                    <a:pt x="0" y="106681"/>
                  </a:moveTo>
                  <a:lnTo>
                    <a:pt x="4045" y="110726"/>
                  </a:lnTo>
                  <a:lnTo>
                    <a:pt x="6031" y="114969"/>
                  </a:lnTo>
                  <a:lnTo>
                    <a:pt x="6560" y="117286"/>
                  </a:lnTo>
                  <a:lnTo>
                    <a:pt x="23016" y="151498"/>
                  </a:lnTo>
                  <a:lnTo>
                    <a:pt x="32784" y="167373"/>
                  </a:lnTo>
                  <a:lnTo>
                    <a:pt x="44145" y="185059"/>
                  </a:lnTo>
                  <a:lnTo>
                    <a:pt x="59362" y="221697"/>
                  </a:lnTo>
                  <a:lnTo>
                    <a:pt x="60947" y="236074"/>
                  </a:lnTo>
                  <a:lnTo>
                    <a:pt x="60956" y="232132"/>
                  </a:lnTo>
                  <a:lnTo>
                    <a:pt x="54398" y="207699"/>
                  </a:lnTo>
                  <a:lnTo>
                    <a:pt x="54396" y="181762"/>
                  </a:lnTo>
                  <a:lnTo>
                    <a:pt x="59412" y="149922"/>
                  </a:lnTo>
                  <a:lnTo>
                    <a:pt x="64699" y="115316"/>
                  </a:lnTo>
                  <a:lnTo>
                    <a:pt x="79980" y="79631"/>
                  </a:lnTo>
                  <a:lnTo>
                    <a:pt x="108348" y="45002"/>
                  </a:lnTo>
                  <a:lnTo>
                    <a:pt x="136710" y="24104"/>
                  </a:lnTo>
                  <a:lnTo>
                    <a:pt x="159311" y="7730"/>
                  </a:lnTo>
                  <a:lnTo>
                    <a:pt x="164785" y="3436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681"/>
            <p:cNvSpPr/>
            <p:nvPr/>
          </p:nvSpPr>
          <p:spPr>
            <a:xfrm>
              <a:off x="4701540" y="1295400"/>
              <a:ext cx="211420" cy="335119"/>
            </a:xfrm>
            <a:custGeom>
              <a:avLst/>
              <a:gdLst/>
              <a:ahLst/>
              <a:cxnLst/>
              <a:rect l="0" t="0" r="0" b="0"/>
              <a:pathLst>
                <a:path w="211420" h="335119">
                  <a:moveTo>
                    <a:pt x="0" y="0"/>
                  </a:moveTo>
                  <a:lnTo>
                    <a:pt x="0" y="10606"/>
                  </a:lnTo>
                  <a:lnTo>
                    <a:pt x="7760" y="47893"/>
                  </a:lnTo>
                  <a:lnTo>
                    <a:pt x="15769" y="84751"/>
                  </a:lnTo>
                  <a:lnTo>
                    <a:pt x="20758" y="116833"/>
                  </a:lnTo>
                  <a:lnTo>
                    <a:pt x="22237" y="153150"/>
                  </a:lnTo>
                  <a:lnTo>
                    <a:pt x="22675" y="188464"/>
                  </a:lnTo>
                  <a:lnTo>
                    <a:pt x="22805" y="222634"/>
                  </a:lnTo>
                  <a:lnTo>
                    <a:pt x="22844" y="259570"/>
                  </a:lnTo>
                  <a:lnTo>
                    <a:pt x="20597" y="292809"/>
                  </a:lnTo>
                  <a:lnTo>
                    <a:pt x="15553" y="329052"/>
                  </a:lnTo>
                  <a:lnTo>
                    <a:pt x="15248" y="335118"/>
                  </a:lnTo>
                  <a:lnTo>
                    <a:pt x="15240" y="302139"/>
                  </a:lnTo>
                  <a:lnTo>
                    <a:pt x="17498" y="281151"/>
                  </a:lnTo>
                  <a:lnTo>
                    <a:pt x="25845" y="247259"/>
                  </a:lnTo>
                  <a:lnTo>
                    <a:pt x="36494" y="214035"/>
                  </a:lnTo>
                  <a:lnTo>
                    <a:pt x="54026" y="183013"/>
                  </a:lnTo>
                  <a:lnTo>
                    <a:pt x="73795" y="156471"/>
                  </a:lnTo>
                  <a:lnTo>
                    <a:pt x="92985" y="144198"/>
                  </a:lnTo>
                  <a:lnTo>
                    <a:pt x="122225" y="133313"/>
                  </a:lnTo>
                  <a:lnTo>
                    <a:pt x="156015" y="130037"/>
                  </a:lnTo>
                  <a:lnTo>
                    <a:pt x="172286" y="133732"/>
                  </a:lnTo>
                  <a:lnTo>
                    <a:pt x="187831" y="140189"/>
                  </a:lnTo>
                  <a:lnTo>
                    <a:pt x="195804" y="147255"/>
                  </a:lnTo>
                  <a:lnTo>
                    <a:pt x="205054" y="163011"/>
                  </a:lnTo>
                  <a:lnTo>
                    <a:pt x="210898" y="181508"/>
                  </a:lnTo>
                  <a:lnTo>
                    <a:pt x="211419" y="193277"/>
                  </a:lnTo>
                  <a:lnTo>
                    <a:pt x="202610" y="224920"/>
                  </a:lnTo>
                  <a:lnTo>
                    <a:pt x="191360" y="245007"/>
                  </a:lnTo>
                  <a:lnTo>
                    <a:pt x="173257" y="263000"/>
                  </a:lnTo>
                  <a:lnTo>
                    <a:pt x="139153" y="283376"/>
                  </a:lnTo>
                  <a:lnTo>
                    <a:pt x="120253" y="295347"/>
                  </a:lnTo>
                  <a:lnTo>
                    <a:pt x="100824" y="301999"/>
                  </a:lnTo>
                  <a:lnTo>
                    <a:pt x="68579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682"/>
            <p:cNvSpPr/>
            <p:nvPr/>
          </p:nvSpPr>
          <p:spPr>
            <a:xfrm>
              <a:off x="5002314" y="1417320"/>
              <a:ext cx="162491" cy="182881"/>
            </a:xfrm>
            <a:custGeom>
              <a:avLst/>
              <a:gdLst/>
              <a:ahLst/>
              <a:cxnLst/>
              <a:rect l="0" t="0" r="0" b="0"/>
              <a:pathLst>
                <a:path w="162491" h="182881">
                  <a:moveTo>
                    <a:pt x="72605" y="0"/>
                  </a:moveTo>
                  <a:lnTo>
                    <a:pt x="68560" y="0"/>
                  </a:lnTo>
                  <a:lnTo>
                    <a:pt x="64317" y="2257"/>
                  </a:lnTo>
                  <a:lnTo>
                    <a:pt x="29277" y="27966"/>
                  </a:lnTo>
                  <a:lnTo>
                    <a:pt x="10257" y="40643"/>
                  </a:lnTo>
                  <a:lnTo>
                    <a:pt x="6795" y="45721"/>
                  </a:lnTo>
                  <a:lnTo>
                    <a:pt x="5872" y="48261"/>
                  </a:lnTo>
                  <a:lnTo>
                    <a:pt x="4409" y="49954"/>
                  </a:lnTo>
                  <a:lnTo>
                    <a:pt x="0" y="52336"/>
                  </a:lnTo>
                  <a:lnTo>
                    <a:pt x="495" y="52671"/>
                  </a:lnTo>
                  <a:lnTo>
                    <a:pt x="37464" y="53334"/>
                  </a:lnTo>
                  <a:lnTo>
                    <a:pt x="72995" y="53339"/>
                  </a:lnTo>
                  <a:lnTo>
                    <a:pt x="103162" y="55597"/>
                  </a:lnTo>
                  <a:lnTo>
                    <a:pt x="138266" y="62746"/>
                  </a:lnTo>
                  <a:lnTo>
                    <a:pt x="141779" y="64691"/>
                  </a:lnTo>
                  <a:lnTo>
                    <a:pt x="150769" y="75518"/>
                  </a:lnTo>
                  <a:lnTo>
                    <a:pt x="160545" y="94347"/>
                  </a:lnTo>
                  <a:lnTo>
                    <a:pt x="162490" y="104303"/>
                  </a:lnTo>
                  <a:lnTo>
                    <a:pt x="161097" y="114372"/>
                  </a:lnTo>
                  <a:lnTo>
                    <a:pt x="156808" y="124492"/>
                  </a:lnTo>
                  <a:lnTo>
                    <a:pt x="139532" y="145819"/>
                  </a:lnTo>
                  <a:lnTo>
                    <a:pt x="116494" y="162420"/>
                  </a:lnTo>
                  <a:lnTo>
                    <a:pt x="79985" y="177447"/>
                  </a:lnTo>
                  <a:lnTo>
                    <a:pt x="45090" y="182402"/>
                  </a:lnTo>
                  <a:lnTo>
                    <a:pt x="26886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683"/>
            <p:cNvSpPr/>
            <p:nvPr/>
          </p:nvSpPr>
          <p:spPr>
            <a:xfrm>
              <a:off x="7924800" y="1280159"/>
              <a:ext cx="99061" cy="60962"/>
            </a:xfrm>
            <a:custGeom>
              <a:avLst/>
              <a:gdLst/>
              <a:ahLst/>
              <a:cxnLst/>
              <a:rect l="0" t="0" r="0" b="0"/>
              <a:pathLst>
                <a:path w="99061" h="60962">
                  <a:moveTo>
                    <a:pt x="0" y="60961"/>
                  </a:moveTo>
                  <a:lnTo>
                    <a:pt x="0" y="56915"/>
                  </a:lnTo>
                  <a:lnTo>
                    <a:pt x="846" y="55724"/>
                  </a:lnTo>
                  <a:lnTo>
                    <a:pt x="2258" y="54929"/>
                  </a:lnTo>
                  <a:lnTo>
                    <a:pt x="4044" y="54400"/>
                  </a:lnTo>
                  <a:lnTo>
                    <a:pt x="13844" y="48313"/>
                  </a:lnTo>
                  <a:lnTo>
                    <a:pt x="50944" y="35216"/>
                  </a:lnTo>
                  <a:lnTo>
                    <a:pt x="85521" y="17760"/>
                  </a:lnTo>
                  <a:lnTo>
                    <a:pt x="92478" y="12692"/>
                  </a:lnTo>
                  <a:lnTo>
                    <a:pt x="96135" y="7616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684"/>
            <p:cNvSpPr/>
            <p:nvPr/>
          </p:nvSpPr>
          <p:spPr>
            <a:xfrm>
              <a:off x="7917180" y="1188720"/>
              <a:ext cx="129540" cy="76201"/>
            </a:xfrm>
            <a:custGeom>
              <a:avLst/>
              <a:gdLst/>
              <a:ahLst/>
              <a:cxnLst/>
              <a:rect l="0" t="0" r="0" b="0"/>
              <a:pathLst>
                <a:path w="129540" h="76201">
                  <a:moveTo>
                    <a:pt x="0" y="76200"/>
                  </a:moveTo>
                  <a:lnTo>
                    <a:pt x="0" y="72154"/>
                  </a:lnTo>
                  <a:lnTo>
                    <a:pt x="2258" y="67911"/>
                  </a:lnTo>
                  <a:lnTo>
                    <a:pt x="10605" y="58287"/>
                  </a:lnTo>
                  <a:lnTo>
                    <a:pt x="27338" y="48233"/>
                  </a:lnTo>
                  <a:lnTo>
                    <a:pt x="63735" y="33017"/>
                  </a:lnTo>
                  <a:lnTo>
                    <a:pt x="99994" y="17779"/>
                  </a:lnTo>
                  <a:lnTo>
                    <a:pt x="121676" y="2257"/>
                  </a:lnTo>
                  <a:lnTo>
                    <a:pt x="1295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685"/>
            <p:cNvSpPr/>
            <p:nvPr/>
          </p:nvSpPr>
          <p:spPr>
            <a:xfrm>
              <a:off x="8107680" y="1257787"/>
              <a:ext cx="106681" cy="121049"/>
            </a:xfrm>
            <a:custGeom>
              <a:avLst/>
              <a:gdLst/>
              <a:ahLst/>
              <a:cxnLst/>
              <a:rect l="0" t="0" r="0" b="0"/>
              <a:pathLst>
                <a:path w="106681" h="121049">
                  <a:moveTo>
                    <a:pt x="0" y="14753"/>
                  </a:moveTo>
                  <a:lnTo>
                    <a:pt x="6561" y="21313"/>
                  </a:lnTo>
                  <a:lnTo>
                    <a:pt x="7601" y="56256"/>
                  </a:lnTo>
                  <a:lnTo>
                    <a:pt x="7619" y="92021"/>
                  </a:lnTo>
                  <a:lnTo>
                    <a:pt x="7620" y="121048"/>
                  </a:lnTo>
                  <a:lnTo>
                    <a:pt x="3575" y="117274"/>
                  </a:lnTo>
                  <a:lnTo>
                    <a:pt x="1588" y="113093"/>
                  </a:lnTo>
                  <a:lnTo>
                    <a:pt x="93" y="91945"/>
                  </a:lnTo>
                  <a:lnTo>
                    <a:pt x="6568" y="58831"/>
                  </a:lnTo>
                  <a:lnTo>
                    <a:pt x="15770" y="30445"/>
                  </a:lnTo>
                  <a:lnTo>
                    <a:pt x="26490" y="5065"/>
                  </a:lnTo>
                  <a:lnTo>
                    <a:pt x="29513" y="3214"/>
                  </a:lnTo>
                  <a:lnTo>
                    <a:pt x="44275" y="244"/>
                  </a:lnTo>
                  <a:lnTo>
                    <a:pt x="47296" y="0"/>
                  </a:lnTo>
                  <a:lnTo>
                    <a:pt x="52911" y="1987"/>
                  </a:lnTo>
                  <a:lnTo>
                    <a:pt x="55594" y="3702"/>
                  </a:lnTo>
                  <a:lnTo>
                    <a:pt x="57382" y="5692"/>
                  </a:lnTo>
                  <a:lnTo>
                    <a:pt x="73017" y="35242"/>
                  </a:lnTo>
                  <a:lnTo>
                    <a:pt x="77828" y="51130"/>
                  </a:lnTo>
                  <a:lnTo>
                    <a:pt x="79826" y="54244"/>
                  </a:lnTo>
                  <a:lnTo>
                    <a:pt x="91511" y="88183"/>
                  </a:lnTo>
                  <a:lnTo>
                    <a:pt x="97898" y="97037"/>
                  </a:lnTo>
                  <a:lnTo>
                    <a:pt x="100801" y="97890"/>
                  </a:lnTo>
                  <a:lnTo>
                    <a:pt x="106680" y="9857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686"/>
            <p:cNvSpPr/>
            <p:nvPr/>
          </p:nvSpPr>
          <p:spPr>
            <a:xfrm>
              <a:off x="8263379" y="1175027"/>
              <a:ext cx="118622" cy="192953"/>
            </a:xfrm>
            <a:custGeom>
              <a:avLst/>
              <a:gdLst/>
              <a:ahLst/>
              <a:cxnLst/>
              <a:rect l="0" t="0" r="0" b="0"/>
              <a:pathLst>
                <a:path w="118622" h="192953">
                  <a:moveTo>
                    <a:pt x="57660" y="67032"/>
                  </a:moveTo>
                  <a:lnTo>
                    <a:pt x="47054" y="67032"/>
                  </a:lnTo>
                  <a:lnTo>
                    <a:pt x="42222" y="69290"/>
                  </a:lnTo>
                  <a:lnTo>
                    <a:pt x="17017" y="92472"/>
                  </a:lnTo>
                  <a:lnTo>
                    <a:pt x="14197" y="99788"/>
                  </a:lnTo>
                  <a:lnTo>
                    <a:pt x="5512" y="137251"/>
                  </a:lnTo>
                  <a:lnTo>
                    <a:pt x="2220" y="165639"/>
                  </a:lnTo>
                  <a:lnTo>
                    <a:pt x="380" y="170870"/>
                  </a:lnTo>
                  <a:lnTo>
                    <a:pt x="0" y="175204"/>
                  </a:lnTo>
                  <a:lnTo>
                    <a:pt x="3584" y="186975"/>
                  </a:lnTo>
                  <a:lnTo>
                    <a:pt x="8147" y="192412"/>
                  </a:lnTo>
                  <a:lnTo>
                    <a:pt x="10258" y="192952"/>
                  </a:lnTo>
                  <a:lnTo>
                    <a:pt x="12512" y="192465"/>
                  </a:lnTo>
                  <a:lnTo>
                    <a:pt x="17275" y="190514"/>
                  </a:lnTo>
                  <a:lnTo>
                    <a:pt x="24716" y="188569"/>
                  </a:lnTo>
                  <a:lnTo>
                    <a:pt x="29755" y="185113"/>
                  </a:lnTo>
                  <a:lnTo>
                    <a:pt x="44963" y="160452"/>
                  </a:lnTo>
                  <a:lnTo>
                    <a:pt x="60200" y="126438"/>
                  </a:lnTo>
                  <a:lnTo>
                    <a:pt x="64611" y="91946"/>
                  </a:lnTo>
                  <a:lnTo>
                    <a:pt x="65193" y="59526"/>
                  </a:lnTo>
                  <a:lnTo>
                    <a:pt x="64408" y="42419"/>
                  </a:lnTo>
                  <a:lnTo>
                    <a:pt x="57869" y="8930"/>
                  </a:lnTo>
                  <a:lnTo>
                    <a:pt x="57688" y="0"/>
                  </a:lnTo>
                  <a:lnTo>
                    <a:pt x="57660" y="33357"/>
                  </a:lnTo>
                  <a:lnTo>
                    <a:pt x="59919" y="60286"/>
                  </a:lnTo>
                  <a:lnTo>
                    <a:pt x="64221" y="94110"/>
                  </a:lnTo>
                  <a:lnTo>
                    <a:pt x="75545" y="126474"/>
                  </a:lnTo>
                  <a:lnTo>
                    <a:pt x="80740" y="144570"/>
                  </a:lnTo>
                  <a:lnTo>
                    <a:pt x="105681" y="175760"/>
                  </a:lnTo>
                  <a:lnTo>
                    <a:pt x="118621" y="1889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687"/>
            <p:cNvSpPr/>
            <p:nvPr/>
          </p:nvSpPr>
          <p:spPr>
            <a:xfrm>
              <a:off x="8543208" y="1242059"/>
              <a:ext cx="82492" cy="106631"/>
            </a:xfrm>
            <a:custGeom>
              <a:avLst/>
              <a:gdLst/>
              <a:ahLst/>
              <a:cxnLst/>
              <a:rect l="0" t="0" r="0" b="0"/>
              <a:pathLst>
                <a:path w="82492" h="106631">
                  <a:moveTo>
                    <a:pt x="52152" y="15241"/>
                  </a:moveTo>
                  <a:lnTo>
                    <a:pt x="52152" y="7934"/>
                  </a:lnTo>
                  <a:lnTo>
                    <a:pt x="45591" y="1087"/>
                  </a:lnTo>
                  <a:lnTo>
                    <a:pt x="44391" y="1572"/>
                  </a:lnTo>
                  <a:lnTo>
                    <a:pt x="38657" y="5452"/>
                  </a:lnTo>
                  <a:lnTo>
                    <a:pt x="34018" y="6657"/>
                  </a:lnTo>
                  <a:lnTo>
                    <a:pt x="32443" y="7825"/>
                  </a:lnTo>
                  <a:lnTo>
                    <a:pt x="31392" y="9450"/>
                  </a:lnTo>
                  <a:lnTo>
                    <a:pt x="29378" y="13514"/>
                  </a:lnTo>
                  <a:lnTo>
                    <a:pt x="11416" y="43658"/>
                  </a:lnTo>
                  <a:lnTo>
                    <a:pt x="1486" y="78768"/>
                  </a:lnTo>
                  <a:lnTo>
                    <a:pt x="0" y="88913"/>
                  </a:lnTo>
                  <a:lnTo>
                    <a:pt x="1598" y="96808"/>
                  </a:lnTo>
                  <a:lnTo>
                    <a:pt x="3209" y="100099"/>
                  </a:lnTo>
                  <a:lnTo>
                    <a:pt x="5130" y="102293"/>
                  </a:lnTo>
                  <a:lnTo>
                    <a:pt x="9522" y="104730"/>
                  </a:lnTo>
                  <a:lnTo>
                    <a:pt x="21745" y="106424"/>
                  </a:lnTo>
                  <a:lnTo>
                    <a:pt x="35891" y="106630"/>
                  </a:lnTo>
                  <a:lnTo>
                    <a:pt x="42949" y="104400"/>
                  </a:lnTo>
                  <a:lnTo>
                    <a:pt x="58425" y="92025"/>
                  </a:lnTo>
                  <a:lnTo>
                    <a:pt x="71704" y="78511"/>
                  </a:lnTo>
                  <a:lnTo>
                    <a:pt x="79017" y="66067"/>
                  </a:lnTo>
                  <a:lnTo>
                    <a:pt x="81560" y="55794"/>
                  </a:lnTo>
                  <a:lnTo>
                    <a:pt x="82491" y="32675"/>
                  </a:lnTo>
                  <a:lnTo>
                    <a:pt x="80310" y="24965"/>
                  </a:lnTo>
                  <a:lnTo>
                    <a:pt x="74862" y="15674"/>
                  </a:lnTo>
                  <a:lnTo>
                    <a:pt x="71277" y="11764"/>
                  </a:lnTo>
                  <a:lnTo>
                    <a:pt x="66861" y="9462"/>
                  </a:lnTo>
                  <a:lnTo>
                    <a:pt x="64497" y="8848"/>
                  </a:lnTo>
                  <a:lnTo>
                    <a:pt x="62922" y="7592"/>
                  </a:lnTo>
                  <a:lnTo>
                    <a:pt x="5977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688"/>
            <p:cNvSpPr/>
            <p:nvPr/>
          </p:nvSpPr>
          <p:spPr>
            <a:xfrm>
              <a:off x="8694874" y="1105249"/>
              <a:ext cx="90987" cy="213011"/>
            </a:xfrm>
            <a:custGeom>
              <a:avLst/>
              <a:gdLst/>
              <a:ahLst/>
              <a:cxnLst/>
              <a:rect l="0" t="0" r="0" b="0"/>
              <a:pathLst>
                <a:path w="90987" h="213011">
                  <a:moveTo>
                    <a:pt x="90986" y="22511"/>
                  </a:moveTo>
                  <a:lnTo>
                    <a:pt x="77988" y="10360"/>
                  </a:lnTo>
                  <a:lnTo>
                    <a:pt x="73073" y="8643"/>
                  </a:lnTo>
                  <a:lnTo>
                    <a:pt x="71425" y="7339"/>
                  </a:lnTo>
                  <a:lnTo>
                    <a:pt x="68256" y="2305"/>
                  </a:lnTo>
                  <a:lnTo>
                    <a:pt x="64515" y="830"/>
                  </a:lnTo>
                  <a:lnTo>
                    <a:pt x="53603" y="0"/>
                  </a:lnTo>
                  <a:lnTo>
                    <a:pt x="46714" y="2064"/>
                  </a:lnTo>
                  <a:lnTo>
                    <a:pt x="15294" y="22573"/>
                  </a:lnTo>
                  <a:lnTo>
                    <a:pt x="9931" y="28465"/>
                  </a:lnTo>
                  <a:lnTo>
                    <a:pt x="4726" y="36728"/>
                  </a:lnTo>
                  <a:lnTo>
                    <a:pt x="1081" y="50900"/>
                  </a:lnTo>
                  <a:lnTo>
                    <a:pt x="0" y="65824"/>
                  </a:lnTo>
                  <a:lnTo>
                    <a:pt x="7332" y="101258"/>
                  </a:lnTo>
                  <a:lnTo>
                    <a:pt x="22564" y="136811"/>
                  </a:lnTo>
                  <a:lnTo>
                    <a:pt x="26709" y="146971"/>
                  </a:lnTo>
                  <a:lnTo>
                    <a:pt x="36457" y="183565"/>
                  </a:lnTo>
                  <a:lnTo>
                    <a:pt x="37541" y="202694"/>
                  </a:lnTo>
                  <a:lnTo>
                    <a:pt x="35341" y="206450"/>
                  </a:lnTo>
                  <a:lnTo>
                    <a:pt x="30026" y="2130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689"/>
            <p:cNvSpPr/>
            <p:nvPr/>
          </p:nvSpPr>
          <p:spPr>
            <a:xfrm>
              <a:off x="8671560" y="1234440"/>
              <a:ext cx="121921" cy="30481"/>
            </a:xfrm>
            <a:custGeom>
              <a:avLst/>
              <a:gdLst/>
              <a:ahLst/>
              <a:cxnLst/>
              <a:rect l="0" t="0" r="0" b="0"/>
              <a:pathLst>
                <a:path w="121921" h="30481">
                  <a:moveTo>
                    <a:pt x="0" y="30480"/>
                  </a:moveTo>
                  <a:lnTo>
                    <a:pt x="10606" y="30480"/>
                  </a:lnTo>
                  <a:lnTo>
                    <a:pt x="48427" y="19128"/>
                  </a:lnTo>
                  <a:lnTo>
                    <a:pt x="78145" y="9720"/>
                  </a:lnTo>
                  <a:lnTo>
                    <a:pt x="107626" y="7050"/>
                  </a:lnTo>
                  <a:lnTo>
                    <a:pt x="1219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690"/>
            <p:cNvSpPr/>
            <p:nvPr/>
          </p:nvSpPr>
          <p:spPr>
            <a:xfrm>
              <a:off x="8903965" y="1059762"/>
              <a:ext cx="133355" cy="256853"/>
            </a:xfrm>
            <a:custGeom>
              <a:avLst/>
              <a:gdLst/>
              <a:ahLst/>
              <a:cxnLst/>
              <a:rect l="0" t="0" r="0" b="0"/>
              <a:pathLst>
                <a:path w="133355" h="256853">
                  <a:moveTo>
                    <a:pt x="118115" y="144198"/>
                  </a:moveTo>
                  <a:lnTo>
                    <a:pt x="106477" y="132560"/>
                  </a:lnTo>
                  <a:lnTo>
                    <a:pt x="102218" y="130559"/>
                  </a:lnTo>
                  <a:lnTo>
                    <a:pt x="85056" y="129051"/>
                  </a:lnTo>
                  <a:lnTo>
                    <a:pt x="79997" y="131257"/>
                  </a:lnTo>
                  <a:lnTo>
                    <a:pt x="51627" y="150917"/>
                  </a:lnTo>
                  <a:lnTo>
                    <a:pt x="23403" y="185780"/>
                  </a:lnTo>
                  <a:lnTo>
                    <a:pt x="10371" y="205343"/>
                  </a:lnTo>
                  <a:lnTo>
                    <a:pt x="0" y="237124"/>
                  </a:lnTo>
                  <a:lnTo>
                    <a:pt x="1554" y="244201"/>
                  </a:lnTo>
                  <a:lnTo>
                    <a:pt x="7190" y="252944"/>
                  </a:lnTo>
                  <a:lnTo>
                    <a:pt x="11806" y="256029"/>
                  </a:lnTo>
                  <a:lnTo>
                    <a:pt x="14222" y="256852"/>
                  </a:lnTo>
                  <a:lnTo>
                    <a:pt x="21422" y="255508"/>
                  </a:lnTo>
                  <a:lnTo>
                    <a:pt x="32739" y="249992"/>
                  </a:lnTo>
                  <a:lnTo>
                    <a:pt x="55429" y="233302"/>
                  </a:lnTo>
                  <a:lnTo>
                    <a:pt x="78274" y="196663"/>
                  </a:lnTo>
                  <a:lnTo>
                    <a:pt x="92485" y="159322"/>
                  </a:lnTo>
                  <a:lnTo>
                    <a:pt x="100572" y="128935"/>
                  </a:lnTo>
                  <a:lnTo>
                    <a:pt x="102420" y="94428"/>
                  </a:lnTo>
                  <a:lnTo>
                    <a:pt x="101938" y="61929"/>
                  </a:lnTo>
                  <a:lnTo>
                    <a:pt x="95106" y="27717"/>
                  </a:lnTo>
                  <a:lnTo>
                    <a:pt x="87555" y="3839"/>
                  </a:lnTo>
                  <a:lnTo>
                    <a:pt x="85888" y="2365"/>
                  </a:lnTo>
                  <a:lnTo>
                    <a:pt x="81175" y="0"/>
                  </a:lnTo>
                  <a:lnTo>
                    <a:pt x="80788" y="652"/>
                  </a:lnTo>
                  <a:lnTo>
                    <a:pt x="80045" y="27951"/>
                  </a:lnTo>
                  <a:lnTo>
                    <a:pt x="86050" y="61125"/>
                  </a:lnTo>
                  <a:lnTo>
                    <a:pt x="91367" y="95050"/>
                  </a:lnTo>
                  <a:lnTo>
                    <a:pt x="98148" y="124367"/>
                  </a:lnTo>
                  <a:lnTo>
                    <a:pt x="107177" y="157684"/>
                  </a:lnTo>
                  <a:lnTo>
                    <a:pt x="114103" y="186812"/>
                  </a:lnTo>
                  <a:lnTo>
                    <a:pt x="125640" y="215974"/>
                  </a:lnTo>
                  <a:lnTo>
                    <a:pt x="127365" y="217449"/>
                  </a:lnTo>
                  <a:lnTo>
                    <a:pt x="133354" y="22039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691"/>
            <p:cNvSpPr/>
            <p:nvPr/>
          </p:nvSpPr>
          <p:spPr>
            <a:xfrm>
              <a:off x="9090792" y="1173479"/>
              <a:ext cx="152269" cy="91391"/>
            </a:xfrm>
            <a:custGeom>
              <a:avLst/>
              <a:gdLst/>
              <a:ahLst/>
              <a:cxnLst/>
              <a:rect l="0" t="0" r="0" b="0"/>
              <a:pathLst>
                <a:path w="152269" h="91391">
                  <a:moveTo>
                    <a:pt x="60827" y="0"/>
                  </a:moveTo>
                  <a:lnTo>
                    <a:pt x="35388" y="0"/>
                  </a:lnTo>
                  <a:lnTo>
                    <a:pt x="32861" y="1694"/>
                  </a:lnTo>
                  <a:lnTo>
                    <a:pt x="12567" y="29264"/>
                  </a:lnTo>
                  <a:lnTo>
                    <a:pt x="3254" y="48522"/>
                  </a:lnTo>
                  <a:lnTo>
                    <a:pt x="0" y="84865"/>
                  </a:lnTo>
                  <a:lnTo>
                    <a:pt x="803" y="87057"/>
                  </a:lnTo>
                  <a:lnTo>
                    <a:pt x="2184" y="88518"/>
                  </a:lnTo>
                  <a:lnTo>
                    <a:pt x="5977" y="90142"/>
                  </a:lnTo>
                  <a:lnTo>
                    <a:pt x="18747" y="91390"/>
                  </a:lnTo>
                  <a:lnTo>
                    <a:pt x="39545" y="84875"/>
                  </a:lnTo>
                  <a:lnTo>
                    <a:pt x="41559" y="82830"/>
                  </a:lnTo>
                  <a:lnTo>
                    <a:pt x="51991" y="58630"/>
                  </a:lnTo>
                  <a:lnTo>
                    <a:pt x="53814" y="43065"/>
                  </a:lnTo>
                  <a:lnTo>
                    <a:pt x="60799" y="23001"/>
                  </a:lnTo>
                  <a:lnTo>
                    <a:pt x="60825" y="33479"/>
                  </a:lnTo>
                  <a:lnTo>
                    <a:pt x="63084" y="38304"/>
                  </a:lnTo>
                  <a:lnTo>
                    <a:pt x="91325" y="74613"/>
                  </a:lnTo>
                  <a:lnTo>
                    <a:pt x="93859" y="77682"/>
                  </a:lnTo>
                  <a:lnTo>
                    <a:pt x="101191" y="81092"/>
                  </a:lnTo>
                  <a:lnTo>
                    <a:pt x="109247" y="83455"/>
                  </a:lnTo>
                  <a:lnTo>
                    <a:pt x="121317" y="89612"/>
                  </a:lnTo>
                  <a:lnTo>
                    <a:pt x="142056" y="91334"/>
                  </a:lnTo>
                  <a:lnTo>
                    <a:pt x="145753" y="89135"/>
                  </a:lnTo>
                  <a:lnTo>
                    <a:pt x="152268" y="838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692"/>
            <p:cNvSpPr/>
            <p:nvPr/>
          </p:nvSpPr>
          <p:spPr>
            <a:xfrm>
              <a:off x="9250680" y="1165860"/>
              <a:ext cx="91440" cy="49814"/>
            </a:xfrm>
            <a:custGeom>
              <a:avLst/>
              <a:gdLst/>
              <a:ahLst/>
              <a:cxnLst/>
              <a:rect l="0" t="0" r="0" b="0"/>
              <a:pathLst>
                <a:path w="91440" h="49814">
                  <a:moveTo>
                    <a:pt x="0" y="0"/>
                  </a:moveTo>
                  <a:lnTo>
                    <a:pt x="0" y="7306"/>
                  </a:lnTo>
                  <a:lnTo>
                    <a:pt x="28812" y="35584"/>
                  </a:lnTo>
                  <a:lnTo>
                    <a:pt x="40804" y="42340"/>
                  </a:lnTo>
                  <a:lnTo>
                    <a:pt x="50096" y="45565"/>
                  </a:lnTo>
                  <a:lnTo>
                    <a:pt x="55567" y="49320"/>
                  </a:lnTo>
                  <a:lnTo>
                    <a:pt x="59057" y="49813"/>
                  </a:lnTo>
                  <a:lnTo>
                    <a:pt x="91439" y="457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693"/>
            <p:cNvSpPr/>
            <p:nvPr/>
          </p:nvSpPr>
          <p:spPr>
            <a:xfrm>
              <a:off x="9304019" y="1112547"/>
              <a:ext cx="91442" cy="281913"/>
            </a:xfrm>
            <a:custGeom>
              <a:avLst/>
              <a:gdLst/>
              <a:ahLst/>
              <a:cxnLst/>
              <a:rect l="0" t="0" r="0" b="0"/>
              <a:pathLst>
                <a:path w="91442" h="281913">
                  <a:moveTo>
                    <a:pt x="91441" y="7592"/>
                  </a:moveTo>
                  <a:lnTo>
                    <a:pt x="91441" y="0"/>
                  </a:lnTo>
                  <a:lnTo>
                    <a:pt x="91441" y="4026"/>
                  </a:lnTo>
                  <a:lnTo>
                    <a:pt x="89182" y="8265"/>
                  </a:lnTo>
                  <a:lnTo>
                    <a:pt x="87395" y="10581"/>
                  </a:lnTo>
                  <a:lnTo>
                    <a:pt x="76044" y="46624"/>
                  </a:lnTo>
                  <a:lnTo>
                    <a:pt x="63124" y="83287"/>
                  </a:lnTo>
                  <a:lnTo>
                    <a:pt x="49937" y="117321"/>
                  </a:lnTo>
                  <a:lnTo>
                    <a:pt x="36151" y="150077"/>
                  </a:lnTo>
                  <a:lnTo>
                    <a:pt x="25482" y="185371"/>
                  </a:lnTo>
                  <a:lnTo>
                    <a:pt x="13665" y="216807"/>
                  </a:lnTo>
                  <a:lnTo>
                    <a:pt x="8417" y="254461"/>
                  </a:lnTo>
                  <a:lnTo>
                    <a:pt x="0" y="2819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SMARTInkShape-Group74"/>
          <p:cNvGrpSpPr/>
          <p:nvPr/>
        </p:nvGrpSpPr>
        <p:grpSpPr>
          <a:xfrm>
            <a:off x="7902254" y="1417320"/>
            <a:ext cx="1310327" cy="388621"/>
            <a:chOff x="7902254" y="1417320"/>
            <a:chExt cx="1310327" cy="388621"/>
          </a:xfrm>
        </p:grpSpPr>
        <p:sp>
          <p:nvSpPr>
            <p:cNvPr id="64" name="SMARTInkShape-694"/>
            <p:cNvSpPr/>
            <p:nvPr/>
          </p:nvSpPr>
          <p:spPr>
            <a:xfrm>
              <a:off x="9022080" y="1417320"/>
              <a:ext cx="190501" cy="234978"/>
            </a:xfrm>
            <a:custGeom>
              <a:avLst/>
              <a:gdLst/>
              <a:ahLst/>
              <a:cxnLst/>
              <a:rect l="0" t="0" r="0" b="0"/>
              <a:pathLst>
                <a:path w="190501" h="234978">
                  <a:moveTo>
                    <a:pt x="0" y="0"/>
                  </a:moveTo>
                  <a:lnTo>
                    <a:pt x="0" y="4045"/>
                  </a:lnTo>
                  <a:lnTo>
                    <a:pt x="2258" y="8289"/>
                  </a:lnTo>
                  <a:lnTo>
                    <a:pt x="10605" y="21957"/>
                  </a:lnTo>
                  <a:lnTo>
                    <a:pt x="16887" y="54224"/>
                  </a:lnTo>
                  <a:lnTo>
                    <a:pt x="25725" y="88039"/>
                  </a:lnTo>
                  <a:lnTo>
                    <a:pt x="34778" y="122095"/>
                  </a:lnTo>
                  <a:lnTo>
                    <a:pt x="39701" y="158298"/>
                  </a:lnTo>
                  <a:lnTo>
                    <a:pt x="44530" y="190159"/>
                  </a:lnTo>
                  <a:lnTo>
                    <a:pt x="49413" y="209214"/>
                  </a:lnTo>
                  <a:lnTo>
                    <a:pt x="56221" y="221538"/>
                  </a:lnTo>
                  <a:lnTo>
                    <a:pt x="61112" y="225461"/>
                  </a:lnTo>
                  <a:lnTo>
                    <a:pt x="63601" y="226507"/>
                  </a:lnTo>
                  <a:lnTo>
                    <a:pt x="65260" y="228052"/>
                  </a:lnTo>
                  <a:lnTo>
                    <a:pt x="68143" y="234977"/>
                  </a:lnTo>
                  <a:lnTo>
                    <a:pt x="68288" y="234544"/>
                  </a:lnTo>
                  <a:lnTo>
                    <a:pt x="68450" y="231806"/>
                  </a:lnTo>
                  <a:lnTo>
                    <a:pt x="67647" y="230737"/>
                  </a:lnTo>
                  <a:lnTo>
                    <a:pt x="64497" y="229550"/>
                  </a:lnTo>
                  <a:lnTo>
                    <a:pt x="63317" y="227540"/>
                  </a:lnTo>
                  <a:lnTo>
                    <a:pt x="61270" y="207471"/>
                  </a:lnTo>
                  <a:lnTo>
                    <a:pt x="61867" y="186953"/>
                  </a:lnTo>
                  <a:lnTo>
                    <a:pt x="67528" y="151933"/>
                  </a:lnTo>
                  <a:lnTo>
                    <a:pt x="74473" y="116496"/>
                  </a:lnTo>
                  <a:lnTo>
                    <a:pt x="76279" y="105962"/>
                  </a:lnTo>
                  <a:lnTo>
                    <a:pt x="82055" y="95272"/>
                  </a:lnTo>
                  <a:lnTo>
                    <a:pt x="86705" y="89474"/>
                  </a:lnTo>
                  <a:lnTo>
                    <a:pt x="93850" y="86333"/>
                  </a:lnTo>
                  <a:lnTo>
                    <a:pt x="98127" y="85495"/>
                  </a:lnTo>
                  <a:lnTo>
                    <a:pt x="100978" y="85783"/>
                  </a:lnTo>
                  <a:lnTo>
                    <a:pt x="102879" y="86822"/>
                  </a:lnTo>
                  <a:lnTo>
                    <a:pt x="124277" y="112789"/>
                  </a:lnTo>
                  <a:lnTo>
                    <a:pt x="128571" y="115832"/>
                  </a:lnTo>
                  <a:lnTo>
                    <a:pt x="135600" y="125987"/>
                  </a:lnTo>
                  <a:lnTo>
                    <a:pt x="152263" y="161965"/>
                  </a:lnTo>
                  <a:lnTo>
                    <a:pt x="167627" y="197621"/>
                  </a:lnTo>
                  <a:lnTo>
                    <a:pt x="177797" y="214296"/>
                  </a:lnTo>
                  <a:lnTo>
                    <a:pt x="182879" y="218009"/>
                  </a:lnTo>
                  <a:lnTo>
                    <a:pt x="190500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695"/>
            <p:cNvSpPr/>
            <p:nvPr/>
          </p:nvSpPr>
          <p:spPr>
            <a:xfrm>
              <a:off x="8892539" y="1493520"/>
              <a:ext cx="173747" cy="312184"/>
            </a:xfrm>
            <a:custGeom>
              <a:avLst/>
              <a:gdLst/>
              <a:ahLst/>
              <a:cxnLst/>
              <a:rect l="0" t="0" r="0" b="0"/>
              <a:pathLst>
                <a:path w="173747" h="312184">
                  <a:moveTo>
                    <a:pt x="83821" y="0"/>
                  </a:moveTo>
                  <a:lnTo>
                    <a:pt x="77260" y="6560"/>
                  </a:lnTo>
                  <a:lnTo>
                    <a:pt x="70326" y="8257"/>
                  </a:lnTo>
                  <a:lnTo>
                    <a:pt x="58316" y="18198"/>
                  </a:lnTo>
                  <a:lnTo>
                    <a:pt x="43449" y="36566"/>
                  </a:lnTo>
                  <a:lnTo>
                    <a:pt x="28997" y="47957"/>
                  </a:lnTo>
                  <a:lnTo>
                    <a:pt x="25588" y="55463"/>
                  </a:lnTo>
                  <a:lnTo>
                    <a:pt x="23226" y="63596"/>
                  </a:lnTo>
                  <a:lnTo>
                    <a:pt x="17983" y="73782"/>
                  </a:lnTo>
                  <a:lnTo>
                    <a:pt x="15602" y="92825"/>
                  </a:lnTo>
                  <a:lnTo>
                    <a:pt x="17659" y="98546"/>
                  </a:lnTo>
                  <a:lnTo>
                    <a:pt x="19392" y="101257"/>
                  </a:lnTo>
                  <a:lnTo>
                    <a:pt x="21395" y="103065"/>
                  </a:lnTo>
                  <a:lnTo>
                    <a:pt x="25878" y="105073"/>
                  </a:lnTo>
                  <a:lnTo>
                    <a:pt x="33162" y="106204"/>
                  </a:lnTo>
                  <a:lnTo>
                    <a:pt x="44727" y="102493"/>
                  </a:lnTo>
                  <a:lnTo>
                    <a:pt x="57723" y="93654"/>
                  </a:lnTo>
                  <a:lnTo>
                    <a:pt x="71028" y="81237"/>
                  </a:lnTo>
                  <a:lnTo>
                    <a:pt x="73902" y="76180"/>
                  </a:lnTo>
                  <a:lnTo>
                    <a:pt x="76744" y="63497"/>
                  </a:lnTo>
                  <a:lnTo>
                    <a:pt x="82172" y="53339"/>
                  </a:lnTo>
                  <a:lnTo>
                    <a:pt x="83812" y="38452"/>
                  </a:lnTo>
                  <a:lnTo>
                    <a:pt x="83820" y="44691"/>
                  </a:lnTo>
                  <a:lnTo>
                    <a:pt x="87865" y="49460"/>
                  </a:lnTo>
                  <a:lnTo>
                    <a:pt x="89851" y="56131"/>
                  </a:lnTo>
                  <a:lnTo>
                    <a:pt x="93227" y="69406"/>
                  </a:lnTo>
                  <a:lnTo>
                    <a:pt x="105222" y="94088"/>
                  </a:lnTo>
                  <a:lnTo>
                    <a:pt x="135821" y="128063"/>
                  </a:lnTo>
                  <a:lnTo>
                    <a:pt x="157254" y="162622"/>
                  </a:lnTo>
                  <a:lnTo>
                    <a:pt x="171854" y="193045"/>
                  </a:lnTo>
                  <a:lnTo>
                    <a:pt x="173746" y="203202"/>
                  </a:lnTo>
                  <a:lnTo>
                    <a:pt x="172329" y="213361"/>
                  </a:lnTo>
                  <a:lnTo>
                    <a:pt x="164522" y="233680"/>
                  </a:lnTo>
                  <a:lnTo>
                    <a:pt x="153263" y="248919"/>
                  </a:lnTo>
                  <a:lnTo>
                    <a:pt x="121030" y="274320"/>
                  </a:lnTo>
                  <a:lnTo>
                    <a:pt x="83703" y="294483"/>
                  </a:lnTo>
                  <a:lnTo>
                    <a:pt x="55576" y="308375"/>
                  </a:lnTo>
                  <a:lnTo>
                    <a:pt x="19282" y="312064"/>
                  </a:lnTo>
                  <a:lnTo>
                    <a:pt x="15395" y="312183"/>
                  </a:lnTo>
                  <a:lnTo>
                    <a:pt x="11957" y="310568"/>
                  </a:lnTo>
                  <a:lnTo>
                    <a:pt x="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696"/>
            <p:cNvSpPr/>
            <p:nvPr/>
          </p:nvSpPr>
          <p:spPr>
            <a:xfrm>
              <a:off x="8884919" y="146304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697"/>
            <p:cNvSpPr/>
            <p:nvPr/>
          </p:nvSpPr>
          <p:spPr>
            <a:xfrm>
              <a:off x="8884919" y="1562100"/>
              <a:ext cx="7621" cy="106680"/>
            </a:xfrm>
            <a:custGeom>
              <a:avLst/>
              <a:gdLst/>
              <a:ahLst/>
              <a:cxnLst/>
              <a:rect l="0" t="0" r="0" b="0"/>
              <a:pathLst>
                <a:path w="7621" h="106680">
                  <a:moveTo>
                    <a:pt x="0" y="0"/>
                  </a:moveTo>
                  <a:lnTo>
                    <a:pt x="0" y="36045"/>
                  </a:lnTo>
                  <a:lnTo>
                    <a:pt x="847" y="71148"/>
                  </a:lnTo>
                  <a:lnTo>
                    <a:pt x="7620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698"/>
            <p:cNvSpPr/>
            <p:nvPr/>
          </p:nvSpPr>
          <p:spPr>
            <a:xfrm>
              <a:off x="8663939" y="1447800"/>
              <a:ext cx="152401" cy="228601"/>
            </a:xfrm>
            <a:custGeom>
              <a:avLst/>
              <a:gdLst/>
              <a:ahLst/>
              <a:cxnLst/>
              <a:rect l="0" t="0" r="0" b="0"/>
              <a:pathLst>
                <a:path w="152401" h="228601">
                  <a:moveTo>
                    <a:pt x="0" y="0"/>
                  </a:moveTo>
                  <a:lnTo>
                    <a:pt x="0" y="17912"/>
                  </a:lnTo>
                  <a:lnTo>
                    <a:pt x="9407" y="55801"/>
                  </a:lnTo>
                  <a:lnTo>
                    <a:pt x="19709" y="91764"/>
                  </a:lnTo>
                  <a:lnTo>
                    <a:pt x="22238" y="124241"/>
                  </a:lnTo>
                  <a:lnTo>
                    <a:pt x="26783" y="158973"/>
                  </a:lnTo>
                  <a:lnTo>
                    <a:pt x="30264" y="194217"/>
                  </a:lnTo>
                  <a:lnTo>
                    <a:pt x="30472" y="209286"/>
                  </a:lnTo>
                  <a:lnTo>
                    <a:pt x="31322" y="209797"/>
                  </a:lnTo>
                  <a:lnTo>
                    <a:pt x="32734" y="209291"/>
                  </a:lnTo>
                  <a:lnTo>
                    <a:pt x="41831" y="201902"/>
                  </a:lnTo>
                  <a:lnTo>
                    <a:pt x="43993" y="197543"/>
                  </a:lnTo>
                  <a:lnTo>
                    <a:pt x="55083" y="159806"/>
                  </a:lnTo>
                  <a:lnTo>
                    <a:pt x="71223" y="124447"/>
                  </a:lnTo>
                  <a:lnTo>
                    <a:pt x="78771" y="113261"/>
                  </a:lnTo>
                  <a:lnTo>
                    <a:pt x="83834" y="109605"/>
                  </a:lnTo>
                  <a:lnTo>
                    <a:pt x="91445" y="107546"/>
                  </a:lnTo>
                  <a:lnTo>
                    <a:pt x="93983" y="107257"/>
                  </a:lnTo>
                  <a:lnTo>
                    <a:pt x="99061" y="109194"/>
                  </a:lnTo>
                  <a:lnTo>
                    <a:pt x="116840" y="124607"/>
                  </a:lnTo>
                  <a:lnTo>
                    <a:pt x="132080" y="150318"/>
                  </a:lnTo>
                  <a:lnTo>
                    <a:pt x="142100" y="185446"/>
                  </a:lnTo>
                  <a:lnTo>
                    <a:pt x="144833" y="199821"/>
                  </a:lnTo>
                  <a:lnTo>
                    <a:pt x="151237" y="215455"/>
                  </a:lnTo>
                  <a:lnTo>
                    <a:pt x="15240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699"/>
            <p:cNvSpPr/>
            <p:nvPr/>
          </p:nvSpPr>
          <p:spPr>
            <a:xfrm>
              <a:off x="8475286" y="1508759"/>
              <a:ext cx="115527" cy="167642"/>
            </a:xfrm>
            <a:custGeom>
              <a:avLst/>
              <a:gdLst/>
              <a:ahLst/>
              <a:cxnLst/>
              <a:rect l="0" t="0" r="0" b="0"/>
              <a:pathLst>
                <a:path w="115527" h="167642">
                  <a:moveTo>
                    <a:pt x="74353" y="0"/>
                  </a:moveTo>
                  <a:lnTo>
                    <a:pt x="74353" y="4046"/>
                  </a:lnTo>
                  <a:lnTo>
                    <a:pt x="73506" y="5237"/>
                  </a:lnTo>
                  <a:lnTo>
                    <a:pt x="72096" y="6032"/>
                  </a:lnTo>
                  <a:lnTo>
                    <a:pt x="70308" y="6561"/>
                  </a:lnTo>
                  <a:lnTo>
                    <a:pt x="63747" y="11352"/>
                  </a:lnTo>
                  <a:lnTo>
                    <a:pt x="45541" y="34924"/>
                  </a:lnTo>
                  <a:lnTo>
                    <a:pt x="7501" y="60950"/>
                  </a:lnTo>
                  <a:lnTo>
                    <a:pt x="0" y="67073"/>
                  </a:lnTo>
                  <a:lnTo>
                    <a:pt x="231" y="67575"/>
                  </a:lnTo>
                  <a:lnTo>
                    <a:pt x="2746" y="68134"/>
                  </a:lnTo>
                  <a:lnTo>
                    <a:pt x="20159" y="68541"/>
                  </a:lnTo>
                  <a:lnTo>
                    <a:pt x="27125" y="66305"/>
                  </a:lnTo>
                  <a:lnTo>
                    <a:pt x="33889" y="63336"/>
                  </a:lnTo>
                  <a:lnTo>
                    <a:pt x="67129" y="61169"/>
                  </a:lnTo>
                  <a:lnTo>
                    <a:pt x="98719" y="61825"/>
                  </a:lnTo>
                  <a:lnTo>
                    <a:pt x="105785" y="65014"/>
                  </a:lnTo>
                  <a:lnTo>
                    <a:pt x="114523" y="71569"/>
                  </a:lnTo>
                  <a:lnTo>
                    <a:pt x="115526" y="73959"/>
                  </a:lnTo>
                  <a:lnTo>
                    <a:pt x="115349" y="76400"/>
                  </a:lnTo>
                  <a:lnTo>
                    <a:pt x="113740" y="82216"/>
                  </a:lnTo>
                  <a:lnTo>
                    <a:pt x="108578" y="108643"/>
                  </a:lnTo>
                  <a:lnTo>
                    <a:pt x="94556" y="135406"/>
                  </a:lnTo>
                  <a:lnTo>
                    <a:pt x="87283" y="142872"/>
                  </a:lnTo>
                  <a:lnTo>
                    <a:pt x="53898" y="162449"/>
                  </a:lnTo>
                  <a:lnTo>
                    <a:pt x="42799" y="166102"/>
                  </a:lnTo>
                  <a:lnTo>
                    <a:pt x="5774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700"/>
            <p:cNvSpPr/>
            <p:nvPr/>
          </p:nvSpPr>
          <p:spPr>
            <a:xfrm>
              <a:off x="8442960" y="149352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701"/>
            <p:cNvSpPr/>
            <p:nvPr/>
          </p:nvSpPr>
          <p:spPr>
            <a:xfrm>
              <a:off x="8428425" y="1569720"/>
              <a:ext cx="14536" cy="106681"/>
            </a:xfrm>
            <a:custGeom>
              <a:avLst/>
              <a:gdLst/>
              <a:ahLst/>
              <a:cxnLst/>
              <a:rect l="0" t="0" r="0" b="0"/>
              <a:pathLst>
                <a:path w="14536" h="106681">
                  <a:moveTo>
                    <a:pt x="6914" y="0"/>
                  </a:moveTo>
                  <a:lnTo>
                    <a:pt x="6914" y="4045"/>
                  </a:lnTo>
                  <a:lnTo>
                    <a:pt x="4657" y="8289"/>
                  </a:lnTo>
                  <a:lnTo>
                    <a:pt x="1677" y="12997"/>
                  </a:lnTo>
                  <a:lnTo>
                    <a:pt x="0" y="21254"/>
                  </a:lnTo>
                  <a:lnTo>
                    <a:pt x="203" y="53801"/>
                  </a:lnTo>
                  <a:lnTo>
                    <a:pt x="6603" y="89878"/>
                  </a:lnTo>
                  <a:lnTo>
                    <a:pt x="6822" y="100384"/>
                  </a:lnTo>
                  <a:lnTo>
                    <a:pt x="7700" y="102483"/>
                  </a:lnTo>
                  <a:lnTo>
                    <a:pt x="9131" y="103882"/>
                  </a:lnTo>
                  <a:lnTo>
                    <a:pt x="14535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702"/>
            <p:cNvSpPr/>
            <p:nvPr/>
          </p:nvSpPr>
          <p:spPr>
            <a:xfrm>
              <a:off x="8039100" y="1691640"/>
              <a:ext cx="22861" cy="114301"/>
            </a:xfrm>
            <a:custGeom>
              <a:avLst/>
              <a:gdLst/>
              <a:ahLst/>
              <a:cxnLst/>
              <a:rect l="0" t="0" r="0" b="0"/>
              <a:pathLst>
                <a:path w="22861" h="114301">
                  <a:moveTo>
                    <a:pt x="22860" y="0"/>
                  </a:moveTo>
                  <a:lnTo>
                    <a:pt x="128" y="0"/>
                  </a:lnTo>
                  <a:lnTo>
                    <a:pt x="0" y="18198"/>
                  </a:lnTo>
                  <a:lnTo>
                    <a:pt x="2258" y="23045"/>
                  </a:lnTo>
                  <a:lnTo>
                    <a:pt x="4044" y="25523"/>
                  </a:lnTo>
                  <a:lnTo>
                    <a:pt x="14088" y="55569"/>
                  </a:lnTo>
                  <a:lnTo>
                    <a:pt x="16019" y="85792"/>
                  </a:lnTo>
                  <a:lnTo>
                    <a:pt x="22543" y="105053"/>
                  </a:lnTo>
                  <a:lnTo>
                    <a:pt x="2286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703"/>
            <p:cNvSpPr/>
            <p:nvPr/>
          </p:nvSpPr>
          <p:spPr>
            <a:xfrm>
              <a:off x="8176260" y="1600200"/>
              <a:ext cx="83821" cy="135967"/>
            </a:xfrm>
            <a:custGeom>
              <a:avLst/>
              <a:gdLst/>
              <a:ahLst/>
              <a:cxnLst/>
              <a:rect l="0" t="0" r="0" b="0"/>
              <a:pathLst>
                <a:path w="83821" h="135967">
                  <a:moveTo>
                    <a:pt x="0" y="38100"/>
                  </a:moveTo>
                  <a:lnTo>
                    <a:pt x="0" y="74890"/>
                  </a:lnTo>
                  <a:lnTo>
                    <a:pt x="2257" y="82109"/>
                  </a:lnTo>
                  <a:lnTo>
                    <a:pt x="5237" y="88986"/>
                  </a:lnTo>
                  <a:lnTo>
                    <a:pt x="7601" y="126085"/>
                  </a:lnTo>
                  <a:lnTo>
                    <a:pt x="7619" y="135966"/>
                  </a:lnTo>
                  <a:lnTo>
                    <a:pt x="7620" y="98343"/>
                  </a:lnTo>
                  <a:lnTo>
                    <a:pt x="8466" y="63628"/>
                  </a:lnTo>
                  <a:lnTo>
                    <a:pt x="20617" y="36195"/>
                  </a:lnTo>
                  <a:lnTo>
                    <a:pt x="33059" y="20738"/>
                  </a:lnTo>
                  <a:lnTo>
                    <a:pt x="44697" y="12823"/>
                  </a:lnTo>
                  <a:lnTo>
                    <a:pt x="54824" y="9161"/>
                  </a:lnTo>
                  <a:lnTo>
                    <a:pt x="70699" y="5565"/>
                  </a:lnTo>
                  <a:lnTo>
                    <a:pt x="838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704"/>
            <p:cNvSpPr/>
            <p:nvPr/>
          </p:nvSpPr>
          <p:spPr>
            <a:xfrm>
              <a:off x="8039100" y="1661159"/>
              <a:ext cx="53340" cy="38101"/>
            </a:xfrm>
            <a:custGeom>
              <a:avLst/>
              <a:gdLst/>
              <a:ahLst/>
              <a:cxnLst/>
              <a:rect l="0" t="0" r="0" b="0"/>
              <a:pathLst>
                <a:path w="53340" h="38101">
                  <a:moveTo>
                    <a:pt x="0" y="38100"/>
                  </a:moveTo>
                  <a:lnTo>
                    <a:pt x="4044" y="38100"/>
                  </a:lnTo>
                  <a:lnTo>
                    <a:pt x="8289" y="35843"/>
                  </a:lnTo>
                  <a:lnTo>
                    <a:pt x="45254" y="7603"/>
                  </a:lnTo>
                  <a:lnTo>
                    <a:pt x="533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705"/>
            <p:cNvSpPr/>
            <p:nvPr/>
          </p:nvSpPr>
          <p:spPr>
            <a:xfrm>
              <a:off x="8016333" y="1615440"/>
              <a:ext cx="76107" cy="121785"/>
            </a:xfrm>
            <a:custGeom>
              <a:avLst/>
              <a:gdLst/>
              <a:ahLst/>
              <a:cxnLst/>
              <a:rect l="0" t="0" r="0" b="0"/>
              <a:pathLst>
                <a:path w="76107" h="121785">
                  <a:moveTo>
                    <a:pt x="7527" y="22860"/>
                  </a:moveTo>
                  <a:lnTo>
                    <a:pt x="3481" y="22860"/>
                  </a:lnTo>
                  <a:lnTo>
                    <a:pt x="2290" y="23706"/>
                  </a:lnTo>
                  <a:lnTo>
                    <a:pt x="1495" y="25117"/>
                  </a:lnTo>
                  <a:lnTo>
                    <a:pt x="221" y="33465"/>
                  </a:lnTo>
                  <a:lnTo>
                    <a:pt x="0" y="44817"/>
                  </a:lnTo>
                  <a:lnTo>
                    <a:pt x="2207" y="51809"/>
                  </a:lnTo>
                  <a:lnTo>
                    <a:pt x="5161" y="57740"/>
                  </a:lnTo>
                  <a:lnTo>
                    <a:pt x="7059" y="70703"/>
                  </a:lnTo>
                  <a:lnTo>
                    <a:pt x="7514" y="106066"/>
                  </a:lnTo>
                  <a:lnTo>
                    <a:pt x="7526" y="120378"/>
                  </a:lnTo>
                  <a:lnTo>
                    <a:pt x="8373" y="120892"/>
                  </a:lnTo>
                  <a:lnTo>
                    <a:pt x="14086" y="121784"/>
                  </a:lnTo>
                  <a:lnTo>
                    <a:pt x="14440" y="120983"/>
                  </a:lnTo>
                  <a:lnTo>
                    <a:pt x="15143" y="83133"/>
                  </a:lnTo>
                  <a:lnTo>
                    <a:pt x="15992" y="73354"/>
                  </a:lnTo>
                  <a:lnTo>
                    <a:pt x="24553" y="38082"/>
                  </a:lnTo>
                  <a:lnTo>
                    <a:pt x="30465" y="19627"/>
                  </a:lnTo>
                  <a:lnTo>
                    <a:pt x="32132" y="18165"/>
                  </a:lnTo>
                  <a:lnTo>
                    <a:pt x="34090" y="17190"/>
                  </a:lnTo>
                  <a:lnTo>
                    <a:pt x="35395" y="15693"/>
                  </a:lnTo>
                  <a:lnTo>
                    <a:pt x="36846" y="11772"/>
                  </a:lnTo>
                  <a:lnTo>
                    <a:pt x="38080" y="10388"/>
                  </a:lnTo>
                  <a:lnTo>
                    <a:pt x="41708" y="8850"/>
                  </a:lnTo>
                  <a:lnTo>
                    <a:pt x="43014" y="7593"/>
                  </a:lnTo>
                  <a:lnTo>
                    <a:pt x="44466" y="3939"/>
                  </a:lnTo>
                  <a:lnTo>
                    <a:pt x="45699" y="2626"/>
                  </a:lnTo>
                  <a:lnTo>
                    <a:pt x="52903" y="102"/>
                  </a:lnTo>
                  <a:lnTo>
                    <a:pt x="7610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706"/>
            <p:cNvSpPr/>
            <p:nvPr/>
          </p:nvSpPr>
          <p:spPr>
            <a:xfrm>
              <a:off x="7902254" y="1470858"/>
              <a:ext cx="155385" cy="159822"/>
            </a:xfrm>
            <a:custGeom>
              <a:avLst/>
              <a:gdLst/>
              <a:ahLst/>
              <a:cxnLst/>
              <a:rect l="0" t="0" r="0" b="0"/>
              <a:pathLst>
                <a:path w="155385" h="159822">
                  <a:moveTo>
                    <a:pt x="7306" y="76001"/>
                  </a:moveTo>
                  <a:lnTo>
                    <a:pt x="3260" y="71956"/>
                  </a:lnTo>
                  <a:lnTo>
                    <a:pt x="1274" y="67713"/>
                  </a:lnTo>
                  <a:lnTo>
                    <a:pt x="0" y="58089"/>
                  </a:lnTo>
                  <a:lnTo>
                    <a:pt x="2082" y="53083"/>
                  </a:lnTo>
                  <a:lnTo>
                    <a:pt x="17606" y="35358"/>
                  </a:lnTo>
                  <a:lnTo>
                    <a:pt x="34584" y="25201"/>
                  </a:lnTo>
                  <a:lnTo>
                    <a:pt x="70191" y="9961"/>
                  </a:lnTo>
                  <a:lnTo>
                    <a:pt x="85863" y="3188"/>
                  </a:lnTo>
                  <a:lnTo>
                    <a:pt x="121594" y="0"/>
                  </a:lnTo>
                  <a:lnTo>
                    <a:pt x="130914" y="736"/>
                  </a:lnTo>
                  <a:lnTo>
                    <a:pt x="137878" y="3886"/>
                  </a:lnTo>
                  <a:lnTo>
                    <a:pt x="154493" y="17717"/>
                  </a:lnTo>
                  <a:lnTo>
                    <a:pt x="155384" y="21905"/>
                  </a:lnTo>
                  <a:lnTo>
                    <a:pt x="152593" y="39089"/>
                  </a:lnTo>
                  <a:lnTo>
                    <a:pt x="138360" y="76040"/>
                  </a:lnTo>
                  <a:lnTo>
                    <a:pt x="112011" y="107657"/>
                  </a:lnTo>
                  <a:lnTo>
                    <a:pt x="74374" y="139132"/>
                  </a:lnTo>
                  <a:lnTo>
                    <a:pt x="55878" y="156179"/>
                  </a:lnTo>
                  <a:lnTo>
                    <a:pt x="45406" y="1598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707"/>
            <p:cNvSpPr/>
            <p:nvPr/>
          </p:nvSpPr>
          <p:spPr>
            <a:xfrm>
              <a:off x="7932419" y="1546859"/>
              <a:ext cx="21099" cy="175262"/>
            </a:xfrm>
            <a:custGeom>
              <a:avLst/>
              <a:gdLst/>
              <a:ahLst/>
              <a:cxnLst/>
              <a:rect l="0" t="0" r="0" b="0"/>
              <a:pathLst>
                <a:path w="21099" h="175262">
                  <a:moveTo>
                    <a:pt x="7620" y="0"/>
                  </a:moveTo>
                  <a:lnTo>
                    <a:pt x="8467" y="14691"/>
                  </a:lnTo>
                  <a:lnTo>
                    <a:pt x="19771" y="48725"/>
                  </a:lnTo>
                  <a:lnTo>
                    <a:pt x="21098" y="69471"/>
                  </a:lnTo>
                  <a:lnTo>
                    <a:pt x="16179" y="106798"/>
                  </a:lnTo>
                  <a:lnTo>
                    <a:pt x="9333" y="142538"/>
                  </a:lnTo>
                  <a:lnTo>
                    <a:pt x="7535" y="153097"/>
                  </a:lnTo>
                  <a:lnTo>
                    <a:pt x="774" y="167099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SMARTInkShape-Group75"/>
          <p:cNvGrpSpPr/>
          <p:nvPr/>
        </p:nvGrpSpPr>
        <p:grpSpPr>
          <a:xfrm>
            <a:off x="2011679" y="1838220"/>
            <a:ext cx="411481" cy="530379"/>
            <a:chOff x="2011679" y="1838220"/>
            <a:chExt cx="411481" cy="530379"/>
          </a:xfrm>
        </p:grpSpPr>
        <p:sp>
          <p:nvSpPr>
            <p:cNvPr id="79" name="SMARTInkShape-708"/>
            <p:cNvSpPr/>
            <p:nvPr/>
          </p:nvSpPr>
          <p:spPr>
            <a:xfrm>
              <a:off x="2065020" y="1996440"/>
              <a:ext cx="15230" cy="274320"/>
            </a:xfrm>
            <a:custGeom>
              <a:avLst/>
              <a:gdLst/>
              <a:ahLst/>
              <a:cxnLst/>
              <a:rect l="0" t="0" r="0" b="0"/>
              <a:pathLst>
                <a:path w="15230" h="274320">
                  <a:moveTo>
                    <a:pt x="7620" y="0"/>
                  </a:moveTo>
                  <a:lnTo>
                    <a:pt x="1059" y="6560"/>
                  </a:lnTo>
                  <a:lnTo>
                    <a:pt x="313" y="15396"/>
                  </a:lnTo>
                  <a:lnTo>
                    <a:pt x="10633" y="47461"/>
                  </a:lnTo>
                  <a:lnTo>
                    <a:pt x="14330" y="77390"/>
                  </a:lnTo>
                  <a:lnTo>
                    <a:pt x="15060" y="115036"/>
                  </a:lnTo>
                  <a:lnTo>
                    <a:pt x="15186" y="144998"/>
                  </a:lnTo>
                  <a:lnTo>
                    <a:pt x="15229" y="181417"/>
                  </a:lnTo>
                  <a:lnTo>
                    <a:pt x="10001" y="217461"/>
                  </a:lnTo>
                  <a:lnTo>
                    <a:pt x="5832" y="242643"/>
                  </a:lnTo>
                  <a:lnTo>
                    <a:pt x="341" y="264678"/>
                  </a:lnTo>
                  <a:lnTo>
                    <a:pt x="0" y="2743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709"/>
            <p:cNvSpPr/>
            <p:nvPr/>
          </p:nvSpPr>
          <p:spPr>
            <a:xfrm>
              <a:off x="2011679" y="1838220"/>
              <a:ext cx="280540" cy="280140"/>
            </a:xfrm>
            <a:custGeom>
              <a:avLst/>
              <a:gdLst/>
              <a:ahLst/>
              <a:cxnLst/>
              <a:rect l="0" t="0" r="0" b="0"/>
              <a:pathLst>
                <a:path w="280540" h="280140">
                  <a:moveTo>
                    <a:pt x="0" y="66780"/>
                  </a:moveTo>
                  <a:lnTo>
                    <a:pt x="0" y="62734"/>
                  </a:lnTo>
                  <a:lnTo>
                    <a:pt x="4046" y="52128"/>
                  </a:lnTo>
                  <a:lnTo>
                    <a:pt x="10547" y="45310"/>
                  </a:lnTo>
                  <a:lnTo>
                    <a:pt x="47397" y="19660"/>
                  </a:lnTo>
                  <a:lnTo>
                    <a:pt x="77378" y="9431"/>
                  </a:lnTo>
                  <a:lnTo>
                    <a:pt x="115035" y="4275"/>
                  </a:lnTo>
                  <a:lnTo>
                    <a:pt x="144998" y="0"/>
                  </a:lnTo>
                  <a:lnTo>
                    <a:pt x="175325" y="991"/>
                  </a:lnTo>
                  <a:lnTo>
                    <a:pt x="211868" y="8911"/>
                  </a:lnTo>
                  <a:lnTo>
                    <a:pt x="242699" y="19475"/>
                  </a:lnTo>
                  <a:lnTo>
                    <a:pt x="271296" y="41840"/>
                  </a:lnTo>
                  <a:lnTo>
                    <a:pt x="277209" y="51744"/>
                  </a:lnTo>
                  <a:lnTo>
                    <a:pt x="280539" y="71356"/>
                  </a:lnTo>
                  <a:lnTo>
                    <a:pt x="279267" y="96358"/>
                  </a:lnTo>
                  <a:lnTo>
                    <a:pt x="271252" y="127561"/>
                  </a:lnTo>
                  <a:lnTo>
                    <a:pt x="259693" y="142900"/>
                  </a:lnTo>
                  <a:lnTo>
                    <a:pt x="228721" y="173444"/>
                  </a:lnTo>
                  <a:lnTo>
                    <a:pt x="192908" y="203937"/>
                  </a:lnTo>
                  <a:lnTo>
                    <a:pt x="167507" y="225105"/>
                  </a:lnTo>
                  <a:lnTo>
                    <a:pt x="131270" y="242959"/>
                  </a:lnTo>
                  <a:lnTo>
                    <a:pt x="83821" y="2801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710"/>
            <p:cNvSpPr/>
            <p:nvPr/>
          </p:nvSpPr>
          <p:spPr>
            <a:xfrm>
              <a:off x="2225048" y="2165244"/>
              <a:ext cx="106673" cy="166456"/>
            </a:xfrm>
            <a:custGeom>
              <a:avLst/>
              <a:gdLst/>
              <a:ahLst/>
              <a:cxnLst/>
              <a:rect l="0" t="0" r="0" b="0"/>
              <a:pathLst>
                <a:path w="106673" h="166456">
                  <a:moveTo>
                    <a:pt x="7611" y="59796"/>
                  </a:moveTo>
                  <a:lnTo>
                    <a:pt x="7611" y="63841"/>
                  </a:lnTo>
                  <a:lnTo>
                    <a:pt x="5354" y="68084"/>
                  </a:lnTo>
                  <a:lnTo>
                    <a:pt x="3566" y="70401"/>
                  </a:lnTo>
                  <a:lnTo>
                    <a:pt x="3221" y="72793"/>
                  </a:lnTo>
                  <a:lnTo>
                    <a:pt x="9771" y="106190"/>
                  </a:lnTo>
                  <a:lnTo>
                    <a:pt x="14153" y="121924"/>
                  </a:lnTo>
                  <a:lnTo>
                    <a:pt x="15204" y="157471"/>
                  </a:lnTo>
                  <a:lnTo>
                    <a:pt x="15231" y="166241"/>
                  </a:lnTo>
                  <a:lnTo>
                    <a:pt x="8671" y="166455"/>
                  </a:lnTo>
                  <a:lnTo>
                    <a:pt x="8318" y="165615"/>
                  </a:lnTo>
                  <a:lnTo>
                    <a:pt x="6827" y="153477"/>
                  </a:lnTo>
                  <a:lnTo>
                    <a:pt x="1593" y="143557"/>
                  </a:lnTo>
                  <a:lnTo>
                    <a:pt x="85" y="111181"/>
                  </a:lnTo>
                  <a:lnTo>
                    <a:pt x="0" y="77850"/>
                  </a:lnTo>
                  <a:lnTo>
                    <a:pt x="4039" y="62417"/>
                  </a:lnTo>
                  <a:lnTo>
                    <a:pt x="22910" y="31106"/>
                  </a:lnTo>
                  <a:lnTo>
                    <a:pt x="28804" y="25031"/>
                  </a:lnTo>
                  <a:lnTo>
                    <a:pt x="40796" y="17698"/>
                  </a:lnTo>
                  <a:lnTo>
                    <a:pt x="52862" y="12533"/>
                  </a:lnTo>
                  <a:lnTo>
                    <a:pt x="58203" y="9157"/>
                  </a:lnTo>
                  <a:lnTo>
                    <a:pt x="65970" y="6409"/>
                  </a:lnTo>
                  <a:lnTo>
                    <a:pt x="73633" y="1456"/>
                  </a:lnTo>
                  <a:lnTo>
                    <a:pt x="78723" y="0"/>
                  </a:lnTo>
                  <a:lnTo>
                    <a:pt x="104852" y="6172"/>
                  </a:lnTo>
                  <a:lnTo>
                    <a:pt x="105459" y="7113"/>
                  </a:lnTo>
                  <a:lnTo>
                    <a:pt x="106672" y="1407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711"/>
            <p:cNvSpPr/>
            <p:nvPr/>
          </p:nvSpPr>
          <p:spPr>
            <a:xfrm>
              <a:off x="2255520" y="2247900"/>
              <a:ext cx="60960" cy="30480"/>
            </a:xfrm>
            <a:custGeom>
              <a:avLst/>
              <a:gdLst/>
              <a:ahLst/>
              <a:cxnLst/>
              <a:rect l="0" t="0" r="0" b="0"/>
              <a:pathLst>
                <a:path w="60960" h="30480">
                  <a:moveTo>
                    <a:pt x="0" y="30479"/>
                  </a:moveTo>
                  <a:lnTo>
                    <a:pt x="4045" y="26434"/>
                  </a:lnTo>
                  <a:lnTo>
                    <a:pt x="8288" y="24448"/>
                  </a:lnTo>
                  <a:lnTo>
                    <a:pt x="10606" y="23919"/>
                  </a:lnTo>
                  <a:lnTo>
                    <a:pt x="22918" y="16968"/>
                  </a:lnTo>
                  <a:lnTo>
                    <a:pt x="25439" y="16392"/>
                  </a:lnTo>
                  <a:lnTo>
                    <a:pt x="38105" y="9360"/>
                  </a:lnTo>
                  <a:lnTo>
                    <a:pt x="40643" y="8780"/>
                  </a:lnTo>
                  <a:lnTo>
                    <a:pt x="53340" y="1741"/>
                  </a:lnTo>
                  <a:lnTo>
                    <a:pt x="609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712"/>
            <p:cNvSpPr/>
            <p:nvPr/>
          </p:nvSpPr>
          <p:spPr>
            <a:xfrm>
              <a:off x="2209808" y="2156459"/>
              <a:ext cx="129533" cy="212140"/>
            </a:xfrm>
            <a:custGeom>
              <a:avLst/>
              <a:gdLst/>
              <a:ahLst/>
              <a:cxnLst/>
              <a:rect l="0" t="0" r="0" b="0"/>
              <a:pathLst>
                <a:path w="129533" h="212140">
                  <a:moveTo>
                    <a:pt x="22851" y="114300"/>
                  </a:moveTo>
                  <a:lnTo>
                    <a:pt x="22851" y="129697"/>
                  </a:lnTo>
                  <a:lnTo>
                    <a:pt x="25109" y="136101"/>
                  </a:lnTo>
                  <a:lnTo>
                    <a:pt x="26897" y="138994"/>
                  </a:lnTo>
                  <a:lnTo>
                    <a:pt x="29412" y="151156"/>
                  </a:lnTo>
                  <a:lnTo>
                    <a:pt x="30444" y="189054"/>
                  </a:lnTo>
                  <a:lnTo>
                    <a:pt x="30463" y="199479"/>
                  </a:lnTo>
                  <a:lnTo>
                    <a:pt x="29619" y="201566"/>
                  </a:lnTo>
                  <a:lnTo>
                    <a:pt x="28210" y="202958"/>
                  </a:lnTo>
                  <a:lnTo>
                    <a:pt x="26424" y="203885"/>
                  </a:lnTo>
                  <a:lnTo>
                    <a:pt x="25233" y="205350"/>
                  </a:lnTo>
                  <a:lnTo>
                    <a:pt x="23165" y="212139"/>
                  </a:lnTo>
                  <a:lnTo>
                    <a:pt x="22879" y="206692"/>
                  </a:lnTo>
                  <a:lnTo>
                    <a:pt x="22010" y="193762"/>
                  </a:lnTo>
                  <a:lnTo>
                    <a:pt x="16291" y="169941"/>
                  </a:lnTo>
                  <a:lnTo>
                    <a:pt x="15325" y="135634"/>
                  </a:lnTo>
                  <a:lnTo>
                    <a:pt x="8679" y="101913"/>
                  </a:lnTo>
                  <a:lnTo>
                    <a:pt x="219" y="64650"/>
                  </a:lnTo>
                  <a:lnTo>
                    <a:pt x="0" y="54544"/>
                  </a:lnTo>
                  <a:lnTo>
                    <a:pt x="844" y="54143"/>
                  </a:lnTo>
                  <a:lnTo>
                    <a:pt x="13859" y="53372"/>
                  </a:lnTo>
                  <a:lnTo>
                    <a:pt x="21044" y="48110"/>
                  </a:lnTo>
                  <a:lnTo>
                    <a:pt x="55131" y="36355"/>
                  </a:lnTo>
                  <a:lnTo>
                    <a:pt x="66847" y="29963"/>
                  </a:lnTo>
                  <a:lnTo>
                    <a:pt x="92811" y="12670"/>
                  </a:lnTo>
                  <a:lnTo>
                    <a:pt x="100794" y="9865"/>
                  </a:lnTo>
                  <a:lnTo>
                    <a:pt x="115670" y="8064"/>
                  </a:lnTo>
                  <a:lnTo>
                    <a:pt x="117751" y="7069"/>
                  </a:lnTo>
                  <a:lnTo>
                    <a:pt x="119138" y="5560"/>
                  </a:lnTo>
                  <a:lnTo>
                    <a:pt x="120062" y="3707"/>
                  </a:lnTo>
                  <a:lnTo>
                    <a:pt x="121525" y="2471"/>
                  </a:lnTo>
                  <a:lnTo>
                    <a:pt x="129532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713"/>
            <p:cNvSpPr/>
            <p:nvPr/>
          </p:nvSpPr>
          <p:spPr>
            <a:xfrm>
              <a:off x="2240279" y="2247900"/>
              <a:ext cx="53342" cy="38101"/>
            </a:xfrm>
            <a:custGeom>
              <a:avLst/>
              <a:gdLst/>
              <a:ahLst/>
              <a:cxnLst/>
              <a:rect l="0" t="0" r="0" b="0"/>
              <a:pathLst>
                <a:path w="53342" h="38101">
                  <a:moveTo>
                    <a:pt x="0" y="38100"/>
                  </a:moveTo>
                  <a:lnTo>
                    <a:pt x="0" y="31539"/>
                  </a:lnTo>
                  <a:lnTo>
                    <a:pt x="4046" y="26748"/>
                  </a:lnTo>
                  <a:lnTo>
                    <a:pt x="8289" y="24588"/>
                  </a:lnTo>
                  <a:lnTo>
                    <a:pt x="10606" y="24012"/>
                  </a:lnTo>
                  <a:lnTo>
                    <a:pt x="22919" y="16980"/>
                  </a:lnTo>
                  <a:lnTo>
                    <a:pt x="25440" y="16400"/>
                  </a:lnTo>
                  <a:lnTo>
                    <a:pt x="38106" y="9361"/>
                  </a:lnTo>
                  <a:lnTo>
                    <a:pt x="44216" y="7963"/>
                  </a:lnTo>
                  <a:lnTo>
                    <a:pt x="533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714"/>
            <p:cNvSpPr/>
            <p:nvPr/>
          </p:nvSpPr>
          <p:spPr>
            <a:xfrm>
              <a:off x="2369913" y="2194559"/>
              <a:ext cx="53247" cy="144750"/>
            </a:xfrm>
            <a:custGeom>
              <a:avLst/>
              <a:gdLst/>
              <a:ahLst/>
              <a:cxnLst/>
              <a:rect l="0" t="0" r="0" b="0"/>
              <a:pathLst>
                <a:path w="53247" h="144750">
                  <a:moveTo>
                    <a:pt x="7527" y="68581"/>
                  </a:moveTo>
                  <a:lnTo>
                    <a:pt x="3481" y="72626"/>
                  </a:lnTo>
                  <a:lnTo>
                    <a:pt x="1495" y="76869"/>
                  </a:lnTo>
                  <a:lnTo>
                    <a:pt x="0" y="100580"/>
                  </a:lnTo>
                  <a:lnTo>
                    <a:pt x="2206" y="106227"/>
                  </a:lnTo>
                  <a:lnTo>
                    <a:pt x="3979" y="108918"/>
                  </a:lnTo>
                  <a:lnTo>
                    <a:pt x="6476" y="120796"/>
                  </a:lnTo>
                  <a:lnTo>
                    <a:pt x="7526" y="144749"/>
                  </a:lnTo>
                  <a:lnTo>
                    <a:pt x="7527" y="110731"/>
                  </a:lnTo>
                  <a:lnTo>
                    <a:pt x="7527" y="76140"/>
                  </a:lnTo>
                  <a:lnTo>
                    <a:pt x="8373" y="66860"/>
                  </a:lnTo>
                  <a:lnTo>
                    <a:pt x="13558" y="51746"/>
                  </a:lnTo>
                  <a:lnTo>
                    <a:pt x="16933" y="37628"/>
                  </a:lnTo>
                  <a:lnTo>
                    <a:pt x="23296" y="24978"/>
                  </a:lnTo>
                  <a:lnTo>
                    <a:pt x="33031" y="13119"/>
                  </a:lnTo>
                  <a:lnTo>
                    <a:pt x="38053" y="10064"/>
                  </a:lnTo>
                  <a:lnTo>
                    <a:pt x="43107" y="7860"/>
                  </a:lnTo>
                  <a:lnTo>
                    <a:pt x="53246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SMARTInkShape-Group76"/>
          <p:cNvGrpSpPr/>
          <p:nvPr/>
        </p:nvGrpSpPr>
        <p:grpSpPr>
          <a:xfrm>
            <a:off x="2773680" y="1943100"/>
            <a:ext cx="562376" cy="350521"/>
            <a:chOff x="2773680" y="1943100"/>
            <a:chExt cx="562376" cy="350521"/>
          </a:xfrm>
        </p:grpSpPr>
        <p:sp>
          <p:nvSpPr>
            <p:cNvPr id="87" name="SMARTInkShape-715"/>
            <p:cNvSpPr/>
            <p:nvPr/>
          </p:nvSpPr>
          <p:spPr>
            <a:xfrm>
              <a:off x="2827019" y="1943100"/>
              <a:ext cx="30482" cy="350521"/>
            </a:xfrm>
            <a:custGeom>
              <a:avLst/>
              <a:gdLst/>
              <a:ahLst/>
              <a:cxnLst/>
              <a:rect l="0" t="0" r="0" b="0"/>
              <a:pathLst>
                <a:path w="30482" h="350521">
                  <a:moveTo>
                    <a:pt x="30481" y="0"/>
                  </a:moveTo>
                  <a:lnTo>
                    <a:pt x="26435" y="0"/>
                  </a:lnTo>
                  <a:lnTo>
                    <a:pt x="25244" y="1693"/>
                  </a:lnTo>
                  <a:lnTo>
                    <a:pt x="23332" y="16578"/>
                  </a:lnTo>
                  <a:lnTo>
                    <a:pt x="22922" y="47746"/>
                  </a:lnTo>
                  <a:lnTo>
                    <a:pt x="22873" y="84721"/>
                  </a:lnTo>
                  <a:lnTo>
                    <a:pt x="25122" y="116825"/>
                  </a:lnTo>
                  <a:lnTo>
                    <a:pt x="28893" y="150890"/>
                  </a:lnTo>
                  <a:lnTo>
                    <a:pt x="27752" y="184690"/>
                  </a:lnTo>
                  <a:lnTo>
                    <a:pt x="24310" y="221516"/>
                  </a:lnTo>
                  <a:lnTo>
                    <a:pt x="21032" y="254723"/>
                  </a:lnTo>
                  <a:lnTo>
                    <a:pt x="12339" y="292744"/>
                  </a:lnTo>
                  <a:lnTo>
                    <a:pt x="5984" y="324149"/>
                  </a:lnTo>
                  <a:lnTo>
                    <a:pt x="1774" y="334239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716"/>
            <p:cNvSpPr/>
            <p:nvPr/>
          </p:nvSpPr>
          <p:spPr>
            <a:xfrm>
              <a:off x="2773680" y="2072640"/>
              <a:ext cx="175261" cy="53340"/>
            </a:xfrm>
            <a:custGeom>
              <a:avLst/>
              <a:gdLst/>
              <a:ahLst/>
              <a:cxnLst/>
              <a:rect l="0" t="0" r="0" b="0"/>
              <a:pathLst>
                <a:path w="175261" h="53340">
                  <a:moveTo>
                    <a:pt x="0" y="53339"/>
                  </a:moveTo>
                  <a:lnTo>
                    <a:pt x="10605" y="53339"/>
                  </a:lnTo>
                  <a:lnTo>
                    <a:pt x="15438" y="51082"/>
                  </a:lnTo>
                  <a:lnTo>
                    <a:pt x="22101" y="47256"/>
                  </a:lnTo>
                  <a:lnTo>
                    <a:pt x="57172" y="32931"/>
                  </a:lnTo>
                  <a:lnTo>
                    <a:pt x="90440" y="22842"/>
                  </a:lnTo>
                  <a:lnTo>
                    <a:pt x="125767" y="12696"/>
                  </a:lnTo>
                  <a:lnTo>
                    <a:pt x="158854" y="2257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717"/>
            <p:cNvSpPr/>
            <p:nvPr/>
          </p:nvSpPr>
          <p:spPr>
            <a:xfrm>
              <a:off x="2979571" y="2087879"/>
              <a:ext cx="167449" cy="181243"/>
            </a:xfrm>
            <a:custGeom>
              <a:avLst/>
              <a:gdLst/>
              <a:ahLst/>
              <a:cxnLst/>
              <a:rect l="0" t="0" r="0" b="0"/>
              <a:pathLst>
                <a:path w="167449" h="181243">
                  <a:moveTo>
                    <a:pt x="15088" y="15241"/>
                  </a:moveTo>
                  <a:lnTo>
                    <a:pt x="15088" y="19286"/>
                  </a:lnTo>
                  <a:lnTo>
                    <a:pt x="5682" y="53598"/>
                  </a:lnTo>
                  <a:lnTo>
                    <a:pt x="1576" y="68657"/>
                  </a:lnTo>
                  <a:lnTo>
                    <a:pt x="0" y="105098"/>
                  </a:lnTo>
                  <a:lnTo>
                    <a:pt x="762" y="116137"/>
                  </a:lnTo>
                  <a:lnTo>
                    <a:pt x="13033" y="152359"/>
                  </a:lnTo>
                  <a:lnTo>
                    <a:pt x="13718" y="157453"/>
                  </a:lnTo>
                  <a:lnTo>
                    <a:pt x="15868" y="161696"/>
                  </a:lnTo>
                  <a:lnTo>
                    <a:pt x="32135" y="177352"/>
                  </a:lnTo>
                  <a:lnTo>
                    <a:pt x="39880" y="180423"/>
                  </a:lnTo>
                  <a:lnTo>
                    <a:pt x="44316" y="181242"/>
                  </a:lnTo>
                  <a:lnTo>
                    <a:pt x="51503" y="179894"/>
                  </a:lnTo>
                  <a:lnTo>
                    <a:pt x="54605" y="178350"/>
                  </a:lnTo>
                  <a:lnTo>
                    <a:pt x="76987" y="174177"/>
                  </a:lnTo>
                  <a:lnTo>
                    <a:pt x="114055" y="150451"/>
                  </a:lnTo>
                  <a:lnTo>
                    <a:pt x="134450" y="127650"/>
                  </a:lnTo>
                  <a:lnTo>
                    <a:pt x="151577" y="97223"/>
                  </a:lnTo>
                  <a:lnTo>
                    <a:pt x="165172" y="61468"/>
                  </a:lnTo>
                  <a:lnTo>
                    <a:pt x="167428" y="24661"/>
                  </a:lnTo>
                  <a:lnTo>
                    <a:pt x="167448" y="21521"/>
                  </a:lnTo>
                  <a:lnTo>
                    <a:pt x="165213" y="15774"/>
                  </a:lnTo>
                  <a:lnTo>
                    <a:pt x="162244" y="10397"/>
                  </a:lnTo>
                  <a:lnTo>
                    <a:pt x="15986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718"/>
            <p:cNvSpPr/>
            <p:nvPr/>
          </p:nvSpPr>
          <p:spPr>
            <a:xfrm>
              <a:off x="3208019" y="2065481"/>
              <a:ext cx="128037" cy="212818"/>
            </a:xfrm>
            <a:custGeom>
              <a:avLst/>
              <a:gdLst/>
              <a:ahLst/>
              <a:cxnLst/>
              <a:rect l="0" t="0" r="0" b="0"/>
              <a:pathLst>
                <a:path w="128037" h="212818">
                  <a:moveTo>
                    <a:pt x="0" y="22398"/>
                  </a:moveTo>
                  <a:lnTo>
                    <a:pt x="0" y="33004"/>
                  </a:lnTo>
                  <a:lnTo>
                    <a:pt x="7150" y="70592"/>
                  </a:lnTo>
                  <a:lnTo>
                    <a:pt x="12795" y="106544"/>
                  </a:lnTo>
                  <a:lnTo>
                    <a:pt x="14919" y="144361"/>
                  </a:lnTo>
                  <a:lnTo>
                    <a:pt x="21229" y="180167"/>
                  </a:lnTo>
                  <a:lnTo>
                    <a:pt x="22858" y="212817"/>
                  </a:lnTo>
                  <a:lnTo>
                    <a:pt x="22861" y="180333"/>
                  </a:lnTo>
                  <a:lnTo>
                    <a:pt x="23707" y="150680"/>
                  </a:lnTo>
                  <a:lnTo>
                    <a:pt x="31149" y="113088"/>
                  </a:lnTo>
                  <a:lnTo>
                    <a:pt x="40773" y="77095"/>
                  </a:lnTo>
                  <a:lnTo>
                    <a:pt x="53358" y="40075"/>
                  </a:lnTo>
                  <a:lnTo>
                    <a:pt x="59275" y="29408"/>
                  </a:lnTo>
                  <a:lnTo>
                    <a:pt x="86047" y="4793"/>
                  </a:lnTo>
                  <a:lnTo>
                    <a:pt x="93559" y="1874"/>
                  </a:lnTo>
                  <a:lnTo>
                    <a:pt x="108134" y="0"/>
                  </a:lnTo>
                  <a:lnTo>
                    <a:pt x="113818" y="2001"/>
                  </a:lnTo>
                  <a:lnTo>
                    <a:pt x="128036" y="144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SMARTInkShape-Group77"/>
          <p:cNvGrpSpPr/>
          <p:nvPr/>
        </p:nvGrpSpPr>
        <p:grpSpPr>
          <a:xfrm>
            <a:off x="3383372" y="1884021"/>
            <a:ext cx="2445929" cy="424839"/>
            <a:chOff x="3383372" y="1884021"/>
            <a:chExt cx="2445929" cy="424839"/>
          </a:xfrm>
        </p:grpSpPr>
        <p:sp>
          <p:nvSpPr>
            <p:cNvPr id="92" name="SMARTInkShape-719"/>
            <p:cNvSpPr/>
            <p:nvPr/>
          </p:nvSpPr>
          <p:spPr>
            <a:xfrm>
              <a:off x="4648202" y="1958340"/>
              <a:ext cx="99058" cy="304652"/>
            </a:xfrm>
            <a:custGeom>
              <a:avLst/>
              <a:gdLst/>
              <a:ahLst/>
              <a:cxnLst/>
              <a:rect l="0" t="0" r="0" b="0"/>
              <a:pathLst>
                <a:path w="99058" h="304652">
                  <a:moveTo>
                    <a:pt x="22857" y="0"/>
                  </a:moveTo>
                  <a:lnTo>
                    <a:pt x="18812" y="4045"/>
                  </a:lnTo>
                  <a:lnTo>
                    <a:pt x="16826" y="8288"/>
                  </a:lnTo>
                  <a:lnTo>
                    <a:pt x="15552" y="21957"/>
                  </a:lnTo>
                  <a:lnTo>
                    <a:pt x="21310" y="56482"/>
                  </a:lnTo>
                  <a:lnTo>
                    <a:pt x="22399" y="84750"/>
                  </a:lnTo>
                  <a:lnTo>
                    <a:pt x="22721" y="116833"/>
                  </a:lnTo>
                  <a:lnTo>
                    <a:pt x="20559" y="150892"/>
                  </a:lnTo>
                  <a:lnTo>
                    <a:pt x="14556" y="184691"/>
                  </a:lnTo>
                  <a:lnTo>
                    <a:pt x="9673" y="219258"/>
                  </a:lnTo>
                  <a:lnTo>
                    <a:pt x="3978" y="257234"/>
                  </a:lnTo>
                  <a:lnTo>
                    <a:pt x="231" y="293231"/>
                  </a:lnTo>
                  <a:lnTo>
                    <a:pt x="0" y="304651"/>
                  </a:lnTo>
                  <a:lnTo>
                    <a:pt x="845" y="292603"/>
                  </a:lnTo>
                  <a:lnTo>
                    <a:pt x="12995" y="257051"/>
                  </a:lnTo>
                  <a:lnTo>
                    <a:pt x="25174" y="222335"/>
                  </a:lnTo>
                  <a:lnTo>
                    <a:pt x="39590" y="190767"/>
                  </a:lnTo>
                  <a:lnTo>
                    <a:pt x="62346" y="155409"/>
                  </a:lnTo>
                  <a:lnTo>
                    <a:pt x="99057" y="1219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720"/>
            <p:cNvSpPr/>
            <p:nvPr/>
          </p:nvSpPr>
          <p:spPr>
            <a:xfrm>
              <a:off x="4732019" y="2179320"/>
              <a:ext cx="91441" cy="76201"/>
            </a:xfrm>
            <a:custGeom>
              <a:avLst/>
              <a:gdLst/>
              <a:ahLst/>
              <a:cxnLst/>
              <a:rect l="0" t="0" r="0" b="0"/>
              <a:pathLst>
                <a:path w="91441" h="76201">
                  <a:moveTo>
                    <a:pt x="0" y="0"/>
                  </a:moveTo>
                  <a:lnTo>
                    <a:pt x="0" y="4045"/>
                  </a:lnTo>
                  <a:lnTo>
                    <a:pt x="2258" y="8288"/>
                  </a:lnTo>
                  <a:lnTo>
                    <a:pt x="10607" y="21957"/>
                  </a:lnTo>
                  <a:lnTo>
                    <a:pt x="13868" y="32000"/>
                  </a:lnTo>
                  <a:lnTo>
                    <a:pt x="19146" y="37646"/>
                  </a:lnTo>
                  <a:lnTo>
                    <a:pt x="55031" y="60948"/>
                  </a:lnTo>
                  <a:lnTo>
                    <a:pt x="81711" y="73941"/>
                  </a:lnTo>
                  <a:lnTo>
                    <a:pt x="91440" y="762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721"/>
            <p:cNvSpPr/>
            <p:nvPr/>
          </p:nvSpPr>
          <p:spPr>
            <a:xfrm>
              <a:off x="5097780" y="1988820"/>
              <a:ext cx="45250" cy="266701"/>
            </a:xfrm>
            <a:custGeom>
              <a:avLst/>
              <a:gdLst/>
              <a:ahLst/>
              <a:cxnLst/>
              <a:rect l="0" t="0" r="0" b="0"/>
              <a:pathLst>
                <a:path w="45250" h="266701">
                  <a:moveTo>
                    <a:pt x="38100" y="0"/>
                  </a:moveTo>
                  <a:lnTo>
                    <a:pt x="38946" y="34896"/>
                  </a:lnTo>
                  <a:lnTo>
                    <a:pt x="44130" y="64090"/>
                  </a:lnTo>
                  <a:lnTo>
                    <a:pt x="45249" y="92367"/>
                  </a:lnTo>
                  <a:lnTo>
                    <a:pt x="43322" y="124452"/>
                  </a:lnTo>
                  <a:lnTo>
                    <a:pt x="37389" y="158512"/>
                  </a:lnTo>
                  <a:lnTo>
                    <a:pt x="30269" y="190053"/>
                  </a:lnTo>
                  <a:lnTo>
                    <a:pt x="20278" y="227006"/>
                  </a:lnTo>
                  <a:lnTo>
                    <a:pt x="9121" y="255483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722"/>
            <p:cNvSpPr/>
            <p:nvPr/>
          </p:nvSpPr>
          <p:spPr>
            <a:xfrm>
              <a:off x="5067300" y="2125979"/>
              <a:ext cx="152401" cy="38101"/>
            </a:xfrm>
            <a:custGeom>
              <a:avLst/>
              <a:gdLst/>
              <a:ahLst/>
              <a:cxnLst/>
              <a:rect l="0" t="0" r="0" b="0"/>
              <a:pathLst>
                <a:path w="152401" h="38101">
                  <a:moveTo>
                    <a:pt x="0" y="38100"/>
                  </a:moveTo>
                  <a:lnTo>
                    <a:pt x="4045" y="38100"/>
                  </a:lnTo>
                  <a:lnTo>
                    <a:pt x="39489" y="25950"/>
                  </a:lnTo>
                  <a:lnTo>
                    <a:pt x="72337" y="19222"/>
                  </a:lnTo>
                  <a:lnTo>
                    <a:pt x="107174" y="7476"/>
                  </a:lnTo>
                  <a:lnTo>
                    <a:pt x="137914" y="985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723"/>
            <p:cNvSpPr/>
            <p:nvPr/>
          </p:nvSpPr>
          <p:spPr>
            <a:xfrm>
              <a:off x="5228604" y="2103120"/>
              <a:ext cx="119092" cy="166066"/>
            </a:xfrm>
            <a:custGeom>
              <a:avLst/>
              <a:gdLst/>
              <a:ahLst/>
              <a:cxnLst/>
              <a:rect l="0" t="0" r="0" b="0"/>
              <a:pathLst>
                <a:path w="119092" h="166066">
                  <a:moveTo>
                    <a:pt x="59676" y="0"/>
                  </a:moveTo>
                  <a:lnTo>
                    <a:pt x="46181" y="14340"/>
                  </a:lnTo>
                  <a:lnTo>
                    <a:pt x="26624" y="50963"/>
                  </a:lnTo>
                  <a:lnTo>
                    <a:pt x="12100" y="77235"/>
                  </a:lnTo>
                  <a:lnTo>
                    <a:pt x="3049" y="110391"/>
                  </a:lnTo>
                  <a:lnTo>
                    <a:pt x="0" y="130639"/>
                  </a:lnTo>
                  <a:lnTo>
                    <a:pt x="1544" y="140753"/>
                  </a:lnTo>
                  <a:lnTo>
                    <a:pt x="7174" y="151206"/>
                  </a:lnTo>
                  <a:lnTo>
                    <a:pt x="16661" y="162324"/>
                  </a:lnTo>
                  <a:lnTo>
                    <a:pt x="23907" y="165277"/>
                  </a:lnTo>
                  <a:lnTo>
                    <a:pt x="28210" y="166065"/>
                  </a:lnTo>
                  <a:lnTo>
                    <a:pt x="37506" y="164682"/>
                  </a:lnTo>
                  <a:lnTo>
                    <a:pt x="72416" y="149687"/>
                  </a:lnTo>
                  <a:lnTo>
                    <a:pt x="91857" y="138819"/>
                  </a:lnTo>
                  <a:lnTo>
                    <a:pt x="104728" y="121244"/>
                  </a:lnTo>
                  <a:lnTo>
                    <a:pt x="117161" y="96431"/>
                  </a:lnTo>
                  <a:lnTo>
                    <a:pt x="119091" y="86320"/>
                  </a:lnTo>
                  <a:lnTo>
                    <a:pt x="117692" y="76182"/>
                  </a:lnTo>
                  <a:lnTo>
                    <a:pt x="102683" y="40639"/>
                  </a:lnTo>
                  <a:lnTo>
                    <a:pt x="95441" y="32737"/>
                  </a:lnTo>
                  <a:lnTo>
                    <a:pt x="77305" y="18924"/>
                  </a:lnTo>
                  <a:lnTo>
                    <a:pt x="61402" y="13709"/>
                  </a:lnTo>
                  <a:lnTo>
                    <a:pt x="52056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724"/>
            <p:cNvSpPr/>
            <p:nvPr/>
          </p:nvSpPr>
          <p:spPr>
            <a:xfrm>
              <a:off x="5524500" y="2004059"/>
              <a:ext cx="30481" cy="304801"/>
            </a:xfrm>
            <a:custGeom>
              <a:avLst/>
              <a:gdLst/>
              <a:ahLst/>
              <a:cxnLst/>
              <a:rect l="0" t="0" r="0" b="0"/>
              <a:pathLst>
                <a:path w="30481" h="304801">
                  <a:moveTo>
                    <a:pt x="30480" y="0"/>
                  </a:moveTo>
                  <a:lnTo>
                    <a:pt x="30480" y="35099"/>
                  </a:lnTo>
                  <a:lnTo>
                    <a:pt x="30480" y="69995"/>
                  </a:lnTo>
                  <a:lnTo>
                    <a:pt x="30480" y="99480"/>
                  </a:lnTo>
                  <a:lnTo>
                    <a:pt x="30480" y="131922"/>
                  </a:lnTo>
                  <a:lnTo>
                    <a:pt x="28222" y="168346"/>
                  </a:lnTo>
                  <a:lnTo>
                    <a:pt x="22190" y="203692"/>
                  </a:lnTo>
                  <a:lnTo>
                    <a:pt x="15042" y="235613"/>
                  </a:lnTo>
                  <a:lnTo>
                    <a:pt x="9086" y="272695"/>
                  </a:lnTo>
                  <a:lnTo>
                    <a:pt x="6014" y="284323"/>
                  </a:lnTo>
                  <a:lnTo>
                    <a:pt x="1782" y="295629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725"/>
            <p:cNvSpPr/>
            <p:nvPr/>
          </p:nvSpPr>
          <p:spPr>
            <a:xfrm>
              <a:off x="5478780" y="1884021"/>
              <a:ext cx="265373" cy="280059"/>
            </a:xfrm>
            <a:custGeom>
              <a:avLst/>
              <a:gdLst/>
              <a:ahLst/>
              <a:cxnLst/>
              <a:rect l="0" t="0" r="0" b="0"/>
              <a:pathLst>
                <a:path w="265373" h="280059">
                  <a:moveTo>
                    <a:pt x="0" y="142899"/>
                  </a:moveTo>
                  <a:lnTo>
                    <a:pt x="846" y="109493"/>
                  </a:lnTo>
                  <a:lnTo>
                    <a:pt x="4045" y="99547"/>
                  </a:lnTo>
                  <a:lnTo>
                    <a:pt x="23727" y="74296"/>
                  </a:lnTo>
                  <a:lnTo>
                    <a:pt x="57932" y="37805"/>
                  </a:lnTo>
                  <a:lnTo>
                    <a:pt x="90841" y="20257"/>
                  </a:lnTo>
                  <a:lnTo>
                    <a:pt x="122648" y="8638"/>
                  </a:lnTo>
                  <a:lnTo>
                    <a:pt x="158407" y="447"/>
                  </a:lnTo>
                  <a:lnTo>
                    <a:pt x="174543" y="0"/>
                  </a:lnTo>
                  <a:lnTo>
                    <a:pt x="205597" y="6612"/>
                  </a:lnTo>
                  <a:lnTo>
                    <a:pt x="213265" y="8861"/>
                  </a:lnTo>
                  <a:lnTo>
                    <a:pt x="226300" y="18133"/>
                  </a:lnTo>
                  <a:lnTo>
                    <a:pt x="252850" y="46851"/>
                  </a:lnTo>
                  <a:lnTo>
                    <a:pt x="259980" y="60417"/>
                  </a:lnTo>
                  <a:lnTo>
                    <a:pt x="265372" y="95060"/>
                  </a:lnTo>
                  <a:lnTo>
                    <a:pt x="264613" y="120258"/>
                  </a:lnTo>
                  <a:lnTo>
                    <a:pt x="250044" y="156426"/>
                  </a:lnTo>
                  <a:lnTo>
                    <a:pt x="230860" y="188280"/>
                  </a:lnTo>
                  <a:lnTo>
                    <a:pt x="197414" y="224416"/>
                  </a:lnTo>
                  <a:lnTo>
                    <a:pt x="159926" y="251815"/>
                  </a:lnTo>
                  <a:lnTo>
                    <a:pt x="121920" y="2800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726"/>
            <p:cNvSpPr/>
            <p:nvPr/>
          </p:nvSpPr>
          <p:spPr>
            <a:xfrm>
              <a:off x="5676927" y="2188131"/>
              <a:ext cx="152374" cy="113108"/>
            </a:xfrm>
            <a:custGeom>
              <a:avLst/>
              <a:gdLst/>
              <a:ahLst/>
              <a:cxnLst/>
              <a:rect l="0" t="0" r="0" b="0"/>
              <a:pathLst>
                <a:path w="152374" h="113108">
                  <a:moveTo>
                    <a:pt x="7592" y="36909"/>
                  </a:moveTo>
                  <a:lnTo>
                    <a:pt x="7592" y="73437"/>
                  </a:lnTo>
                  <a:lnTo>
                    <a:pt x="7592" y="111502"/>
                  </a:lnTo>
                  <a:lnTo>
                    <a:pt x="7592" y="112968"/>
                  </a:lnTo>
                  <a:lnTo>
                    <a:pt x="66" y="113107"/>
                  </a:lnTo>
                  <a:lnTo>
                    <a:pt x="0" y="109063"/>
                  </a:lnTo>
                  <a:lnTo>
                    <a:pt x="6888" y="84940"/>
                  </a:lnTo>
                  <a:lnTo>
                    <a:pt x="7280" y="76318"/>
                  </a:lnTo>
                  <a:lnTo>
                    <a:pt x="9077" y="72495"/>
                  </a:lnTo>
                  <a:lnTo>
                    <a:pt x="40556" y="34712"/>
                  </a:lnTo>
                  <a:lnTo>
                    <a:pt x="74823" y="11518"/>
                  </a:lnTo>
                  <a:lnTo>
                    <a:pt x="102348" y="1489"/>
                  </a:lnTo>
                  <a:lnTo>
                    <a:pt x="112077" y="0"/>
                  </a:lnTo>
                  <a:lnTo>
                    <a:pt x="119788" y="1596"/>
                  </a:lnTo>
                  <a:lnTo>
                    <a:pt x="126884" y="4281"/>
                  </a:lnTo>
                  <a:lnTo>
                    <a:pt x="152373" y="64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727"/>
            <p:cNvSpPr/>
            <p:nvPr/>
          </p:nvSpPr>
          <p:spPr>
            <a:xfrm>
              <a:off x="3383372" y="2073997"/>
              <a:ext cx="137069" cy="196763"/>
            </a:xfrm>
            <a:custGeom>
              <a:avLst/>
              <a:gdLst/>
              <a:ahLst/>
              <a:cxnLst/>
              <a:rect l="0" t="0" r="0" b="0"/>
              <a:pathLst>
                <a:path w="137069" h="196763">
                  <a:moveTo>
                    <a:pt x="7528" y="13882"/>
                  </a:moveTo>
                  <a:lnTo>
                    <a:pt x="3482" y="13882"/>
                  </a:lnTo>
                  <a:lnTo>
                    <a:pt x="2291" y="14729"/>
                  </a:lnTo>
                  <a:lnTo>
                    <a:pt x="1496" y="16140"/>
                  </a:lnTo>
                  <a:lnTo>
                    <a:pt x="0" y="21189"/>
                  </a:lnTo>
                  <a:lnTo>
                    <a:pt x="8209" y="35781"/>
                  </a:lnTo>
                  <a:lnTo>
                    <a:pt x="10522" y="38642"/>
                  </a:lnTo>
                  <a:lnTo>
                    <a:pt x="13092" y="46335"/>
                  </a:lnTo>
                  <a:lnTo>
                    <a:pt x="19073" y="80038"/>
                  </a:lnTo>
                  <a:lnTo>
                    <a:pt x="22443" y="116973"/>
                  </a:lnTo>
                  <a:lnTo>
                    <a:pt x="22739" y="150926"/>
                  </a:lnTo>
                  <a:lnTo>
                    <a:pt x="21915" y="168455"/>
                  </a:lnTo>
                  <a:lnTo>
                    <a:pt x="15156" y="189100"/>
                  </a:lnTo>
                  <a:lnTo>
                    <a:pt x="15148" y="153317"/>
                  </a:lnTo>
                  <a:lnTo>
                    <a:pt x="20384" y="121890"/>
                  </a:lnTo>
                  <a:lnTo>
                    <a:pt x="22297" y="88087"/>
                  </a:lnTo>
                  <a:lnTo>
                    <a:pt x="24886" y="63527"/>
                  </a:lnTo>
                  <a:lnTo>
                    <a:pt x="34899" y="29483"/>
                  </a:lnTo>
                  <a:lnTo>
                    <a:pt x="37933" y="13895"/>
                  </a:lnTo>
                  <a:lnTo>
                    <a:pt x="39651" y="11351"/>
                  </a:lnTo>
                  <a:lnTo>
                    <a:pt x="48492" y="3222"/>
                  </a:lnTo>
                  <a:lnTo>
                    <a:pt x="55649" y="678"/>
                  </a:lnTo>
                  <a:lnTo>
                    <a:pt x="59929" y="0"/>
                  </a:lnTo>
                  <a:lnTo>
                    <a:pt x="66941" y="1503"/>
                  </a:lnTo>
                  <a:lnTo>
                    <a:pt x="72880" y="4147"/>
                  </a:lnTo>
                  <a:lnTo>
                    <a:pt x="78342" y="5322"/>
                  </a:lnTo>
                  <a:lnTo>
                    <a:pt x="83592" y="10360"/>
                  </a:lnTo>
                  <a:lnTo>
                    <a:pt x="109279" y="47909"/>
                  </a:lnTo>
                  <a:lnTo>
                    <a:pt x="117733" y="67427"/>
                  </a:lnTo>
                  <a:lnTo>
                    <a:pt x="125333" y="102945"/>
                  </a:lnTo>
                  <a:lnTo>
                    <a:pt x="128905" y="140852"/>
                  </a:lnTo>
                  <a:lnTo>
                    <a:pt x="129416" y="178832"/>
                  </a:lnTo>
                  <a:lnTo>
                    <a:pt x="129447" y="195435"/>
                  </a:lnTo>
                  <a:lnTo>
                    <a:pt x="130294" y="195878"/>
                  </a:lnTo>
                  <a:lnTo>
                    <a:pt x="137068" y="19676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728"/>
            <p:cNvSpPr/>
            <p:nvPr/>
          </p:nvSpPr>
          <p:spPr>
            <a:xfrm>
              <a:off x="3596774" y="2072640"/>
              <a:ext cx="129263" cy="181686"/>
            </a:xfrm>
            <a:custGeom>
              <a:avLst/>
              <a:gdLst/>
              <a:ahLst/>
              <a:cxnLst/>
              <a:rect l="0" t="0" r="0" b="0"/>
              <a:pathLst>
                <a:path w="129263" h="181686">
                  <a:moveTo>
                    <a:pt x="68445" y="0"/>
                  </a:moveTo>
                  <a:lnTo>
                    <a:pt x="61885" y="0"/>
                  </a:lnTo>
                  <a:lnTo>
                    <a:pt x="24301" y="30497"/>
                  </a:lnTo>
                  <a:lnTo>
                    <a:pt x="320" y="52894"/>
                  </a:lnTo>
                  <a:lnTo>
                    <a:pt x="0" y="57253"/>
                  </a:lnTo>
                  <a:lnTo>
                    <a:pt x="802" y="58488"/>
                  </a:lnTo>
                  <a:lnTo>
                    <a:pt x="2183" y="59312"/>
                  </a:lnTo>
                  <a:lnTo>
                    <a:pt x="3951" y="59861"/>
                  </a:lnTo>
                  <a:lnTo>
                    <a:pt x="15309" y="66846"/>
                  </a:lnTo>
                  <a:lnTo>
                    <a:pt x="48431" y="68512"/>
                  </a:lnTo>
                  <a:lnTo>
                    <a:pt x="78632" y="69420"/>
                  </a:lnTo>
                  <a:lnTo>
                    <a:pt x="104009" y="79185"/>
                  </a:lnTo>
                  <a:lnTo>
                    <a:pt x="115202" y="86491"/>
                  </a:lnTo>
                  <a:lnTo>
                    <a:pt x="123880" y="98064"/>
                  </a:lnTo>
                  <a:lnTo>
                    <a:pt x="127769" y="108172"/>
                  </a:lnTo>
                  <a:lnTo>
                    <a:pt x="129262" y="128413"/>
                  </a:lnTo>
                  <a:lnTo>
                    <a:pt x="125318" y="142658"/>
                  </a:lnTo>
                  <a:lnTo>
                    <a:pt x="118787" y="153558"/>
                  </a:lnTo>
                  <a:lnTo>
                    <a:pt x="102912" y="164827"/>
                  </a:lnTo>
                  <a:lnTo>
                    <a:pt x="88441" y="171792"/>
                  </a:lnTo>
                  <a:lnTo>
                    <a:pt x="70639" y="176832"/>
                  </a:lnTo>
                  <a:lnTo>
                    <a:pt x="67368" y="178848"/>
                  </a:lnTo>
                  <a:lnTo>
                    <a:pt x="50628" y="181685"/>
                  </a:lnTo>
                  <a:lnTo>
                    <a:pt x="41336" y="180091"/>
                  </a:lnTo>
                  <a:lnTo>
                    <a:pt x="31344" y="176691"/>
                  </a:lnTo>
                  <a:lnTo>
                    <a:pt x="22726" y="1752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729"/>
            <p:cNvSpPr/>
            <p:nvPr/>
          </p:nvSpPr>
          <p:spPr>
            <a:xfrm>
              <a:off x="4026651" y="2004059"/>
              <a:ext cx="186752" cy="281942"/>
            </a:xfrm>
            <a:custGeom>
              <a:avLst/>
              <a:gdLst/>
              <a:ahLst/>
              <a:cxnLst/>
              <a:rect l="0" t="0" r="0" b="0"/>
              <a:pathLst>
                <a:path w="186752" h="281942">
                  <a:moveTo>
                    <a:pt x="11949" y="0"/>
                  </a:moveTo>
                  <a:lnTo>
                    <a:pt x="4643" y="0"/>
                  </a:lnTo>
                  <a:lnTo>
                    <a:pt x="376" y="4046"/>
                  </a:lnTo>
                  <a:lnTo>
                    <a:pt x="0" y="6931"/>
                  </a:lnTo>
                  <a:lnTo>
                    <a:pt x="8155" y="43352"/>
                  </a:lnTo>
                  <a:lnTo>
                    <a:pt x="12046" y="74855"/>
                  </a:lnTo>
                  <a:lnTo>
                    <a:pt x="17832" y="110930"/>
                  </a:lnTo>
                  <a:lnTo>
                    <a:pt x="21312" y="143782"/>
                  </a:lnTo>
                  <a:lnTo>
                    <a:pt x="25447" y="174965"/>
                  </a:lnTo>
                  <a:lnTo>
                    <a:pt x="30890" y="211797"/>
                  </a:lnTo>
                  <a:lnTo>
                    <a:pt x="34465" y="248337"/>
                  </a:lnTo>
                  <a:lnTo>
                    <a:pt x="34808" y="266648"/>
                  </a:lnTo>
                  <a:lnTo>
                    <a:pt x="34808" y="231620"/>
                  </a:lnTo>
                  <a:lnTo>
                    <a:pt x="43097" y="197515"/>
                  </a:lnTo>
                  <a:lnTo>
                    <a:pt x="55216" y="160787"/>
                  </a:lnTo>
                  <a:lnTo>
                    <a:pt x="67840" y="132516"/>
                  </a:lnTo>
                  <a:lnTo>
                    <a:pt x="71223" y="128984"/>
                  </a:lnTo>
                  <a:lnTo>
                    <a:pt x="93675" y="118805"/>
                  </a:lnTo>
                  <a:lnTo>
                    <a:pt x="103587" y="118561"/>
                  </a:lnTo>
                  <a:lnTo>
                    <a:pt x="128815" y="123172"/>
                  </a:lnTo>
                  <a:lnTo>
                    <a:pt x="154192" y="143074"/>
                  </a:lnTo>
                  <a:lnTo>
                    <a:pt x="165384" y="161773"/>
                  </a:lnTo>
                  <a:lnTo>
                    <a:pt x="179391" y="196093"/>
                  </a:lnTo>
                  <a:lnTo>
                    <a:pt x="184892" y="212760"/>
                  </a:lnTo>
                  <a:lnTo>
                    <a:pt x="186751" y="233562"/>
                  </a:lnTo>
                  <a:lnTo>
                    <a:pt x="184748" y="241530"/>
                  </a:lnTo>
                  <a:lnTo>
                    <a:pt x="183028" y="244840"/>
                  </a:lnTo>
                  <a:lnTo>
                    <a:pt x="176602" y="250776"/>
                  </a:lnTo>
                  <a:lnTo>
                    <a:pt x="150414" y="269200"/>
                  </a:lnTo>
                  <a:lnTo>
                    <a:pt x="116016" y="279258"/>
                  </a:lnTo>
                  <a:lnTo>
                    <a:pt x="88149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730"/>
            <p:cNvSpPr/>
            <p:nvPr/>
          </p:nvSpPr>
          <p:spPr>
            <a:xfrm>
              <a:off x="4244822" y="2125979"/>
              <a:ext cx="159538" cy="129056"/>
            </a:xfrm>
            <a:custGeom>
              <a:avLst/>
              <a:gdLst/>
              <a:ahLst/>
              <a:cxnLst/>
              <a:rect l="0" t="0" r="0" b="0"/>
              <a:pathLst>
                <a:path w="159538" h="129056">
                  <a:moveTo>
                    <a:pt x="90958" y="0"/>
                  </a:moveTo>
                  <a:lnTo>
                    <a:pt x="79385" y="0"/>
                  </a:lnTo>
                  <a:lnTo>
                    <a:pt x="75090" y="2258"/>
                  </a:lnTo>
                  <a:lnTo>
                    <a:pt x="54391" y="17696"/>
                  </a:lnTo>
                  <a:lnTo>
                    <a:pt x="24561" y="54989"/>
                  </a:lnTo>
                  <a:lnTo>
                    <a:pt x="5012" y="88599"/>
                  </a:lnTo>
                  <a:lnTo>
                    <a:pt x="603" y="108314"/>
                  </a:lnTo>
                  <a:lnTo>
                    <a:pt x="0" y="115309"/>
                  </a:lnTo>
                  <a:lnTo>
                    <a:pt x="1990" y="121240"/>
                  </a:lnTo>
                  <a:lnTo>
                    <a:pt x="3706" y="124007"/>
                  </a:lnTo>
                  <a:lnTo>
                    <a:pt x="5696" y="125851"/>
                  </a:lnTo>
                  <a:lnTo>
                    <a:pt x="10166" y="127901"/>
                  </a:lnTo>
                  <a:lnTo>
                    <a:pt x="17442" y="129055"/>
                  </a:lnTo>
                  <a:lnTo>
                    <a:pt x="33569" y="123361"/>
                  </a:lnTo>
                  <a:lnTo>
                    <a:pt x="43156" y="118892"/>
                  </a:lnTo>
                  <a:lnTo>
                    <a:pt x="50804" y="111826"/>
                  </a:lnTo>
                  <a:lnTo>
                    <a:pt x="77078" y="78596"/>
                  </a:lnTo>
                  <a:lnTo>
                    <a:pt x="88208" y="44019"/>
                  </a:lnTo>
                  <a:lnTo>
                    <a:pt x="90948" y="30531"/>
                  </a:lnTo>
                  <a:lnTo>
                    <a:pt x="90955" y="34541"/>
                  </a:lnTo>
                  <a:lnTo>
                    <a:pt x="93214" y="38776"/>
                  </a:lnTo>
                  <a:lnTo>
                    <a:pt x="95002" y="41091"/>
                  </a:lnTo>
                  <a:lnTo>
                    <a:pt x="96988" y="48178"/>
                  </a:lnTo>
                  <a:lnTo>
                    <a:pt x="98718" y="56126"/>
                  </a:lnTo>
                  <a:lnTo>
                    <a:pt x="116462" y="85212"/>
                  </a:lnTo>
                  <a:lnTo>
                    <a:pt x="141057" y="103227"/>
                  </a:lnTo>
                  <a:lnTo>
                    <a:pt x="149170" y="105657"/>
                  </a:lnTo>
                  <a:lnTo>
                    <a:pt x="159537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731"/>
            <p:cNvSpPr/>
            <p:nvPr/>
          </p:nvSpPr>
          <p:spPr>
            <a:xfrm>
              <a:off x="4427419" y="2103120"/>
              <a:ext cx="121722" cy="144315"/>
            </a:xfrm>
            <a:custGeom>
              <a:avLst/>
              <a:gdLst/>
              <a:ahLst/>
              <a:cxnLst/>
              <a:rect l="0" t="0" r="0" b="0"/>
              <a:pathLst>
                <a:path w="121722" h="144315">
                  <a:moveTo>
                    <a:pt x="68381" y="0"/>
                  </a:moveTo>
                  <a:lnTo>
                    <a:pt x="64335" y="0"/>
                  </a:lnTo>
                  <a:lnTo>
                    <a:pt x="35822" y="8607"/>
                  </a:lnTo>
                  <a:lnTo>
                    <a:pt x="29074" y="15396"/>
                  </a:lnTo>
                  <a:lnTo>
                    <a:pt x="7473" y="53445"/>
                  </a:lnTo>
                  <a:lnTo>
                    <a:pt x="3210" y="63546"/>
                  </a:lnTo>
                  <a:lnTo>
                    <a:pt x="0" y="101320"/>
                  </a:lnTo>
                  <a:lnTo>
                    <a:pt x="736" y="113611"/>
                  </a:lnTo>
                  <a:lnTo>
                    <a:pt x="3885" y="121896"/>
                  </a:lnTo>
                  <a:lnTo>
                    <a:pt x="10418" y="131320"/>
                  </a:lnTo>
                  <a:lnTo>
                    <a:pt x="21761" y="139474"/>
                  </a:lnTo>
                  <a:lnTo>
                    <a:pt x="35847" y="143208"/>
                  </a:lnTo>
                  <a:lnTo>
                    <a:pt x="50745" y="144314"/>
                  </a:lnTo>
                  <a:lnTo>
                    <a:pt x="87654" y="127572"/>
                  </a:lnTo>
                  <a:lnTo>
                    <a:pt x="121721" y="106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744912"/>
            <a:ext cx="79248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802789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SMARTInkShape-Group78"/>
          <p:cNvGrpSpPr/>
          <p:nvPr/>
        </p:nvGrpSpPr>
        <p:grpSpPr>
          <a:xfrm>
            <a:off x="2919519" y="809359"/>
            <a:ext cx="1171925" cy="469022"/>
            <a:chOff x="2919519" y="809359"/>
            <a:chExt cx="1171925" cy="469022"/>
          </a:xfrm>
        </p:grpSpPr>
        <p:sp>
          <p:nvSpPr>
            <p:cNvPr id="4" name="SMARTInkShape-732"/>
            <p:cNvSpPr/>
            <p:nvPr/>
          </p:nvSpPr>
          <p:spPr>
            <a:xfrm>
              <a:off x="3943469" y="1067979"/>
              <a:ext cx="147975" cy="210402"/>
            </a:xfrm>
            <a:custGeom>
              <a:avLst/>
              <a:gdLst/>
              <a:ahLst/>
              <a:cxnLst/>
              <a:rect l="0" t="0" r="0" b="0"/>
              <a:pathLst>
                <a:path w="147975" h="210402">
                  <a:moveTo>
                    <a:pt x="72271" y="21681"/>
                  </a:moveTo>
                  <a:lnTo>
                    <a:pt x="72271" y="17635"/>
                  </a:lnTo>
                  <a:lnTo>
                    <a:pt x="70013" y="13392"/>
                  </a:lnTo>
                  <a:lnTo>
                    <a:pt x="68226" y="11075"/>
                  </a:lnTo>
                  <a:lnTo>
                    <a:pt x="63982" y="8500"/>
                  </a:lnTo>
                  <a:lnTo>
                    <a:pt x="61664" y="7813"/>
                  </a:lnTo>
                  <a:lnTo>
                    <a:pt x="60120" y="6509"/>
                  </a:lnTo>
                  <a:lnTo>
                    <a:pt x="58404" y="2802"/>
                  </a:lnTo>
                  <a:lnTo>
                    <a:pt x="57099" y="1475"/>
                  </a:lnTo>
                  <a:lnTo>
                    <a:pt x="53392" y="0"/>
                  </a:lnTo>
                  <a:lnTo>
                    <a:pt x="51218" y="454"/>
                  </a:lnTo>
                  <a:lnTo>
                    <a:pt x="46545" y="3215"/>
                  </a:lnTo>
                  <a:lnTo>
                    <a:pt x="44960" y="5137"/>
                  </a:lnTo>
                  <a:lnTo>
                    <a:pt x="41036" y="12734"/>
                  </a:lnTo>
                  <a:lnTo>
                    <a:pt x="24748" y="34875"/>
                  </a:lnTo>
                  <a:lnTo>
                    <a:pt x="14843" y="60882"/>
                  </a:lnTo>
                  <a:lnTo>
                    <a:pt x="9750" y="92736"/>
                  </a:lnTo>
                  <a:lnTo>
                    <a:pt x="5486" y="121474"/>
                  </a:lnTo>
                  <a:lnTo>
                    <a:pt x="0" y="157480"/>
                  </a:lnTo>
                  <a:lnTo>
                    <a:pt x="1280" y="181297"/>
                  </a:lnTo>
                  <a:lnTo>
                    <a:pt x="7022" y="196351"/>
                  </a:lnTo>
                  <a:lnTo>
                    <a:pt x="14085" y="206173"/>
                  </a:lnTo>
                  <a:lnTo>
                    <a:pt x="21292" y="209511"/>
                  </a:lnTo>
                  <a:lnTo>
                    <a:pt x="25585" y="210401"/>
                  </a:lnTo>
                  <a:lnTo>
                    <a:pt x="34871" y="209132"/>
                  </a:lnTo>
                  <a:lnTo>
                    <a:pt x="51876" y="201399"/>
                  </a:lnTo>
                  <a:lnTo>
                    <a:pt x="87835" y="178744"/>
                  </a:lnTo>
                  <a:lnTo>
                    <a:pt x="109620" y="162950"/>
                  </a:lnTo>
                  <a:lnTo>
                    <a:pt x="126329" y="142560"/>
                  </a:lnTo>
                  <a:lnTo>
                    <a:pt x="142816" y="109409"/>
                  </a:lnTo>
                  <a:lnTo>
                    <a:pt x="147974" y="75165"/>
                  </a:lnTo>
                  <a:lnTo>
                    <a:pt x="143735" y="66336"/>
                  </a:lnTo>
                  <a:lnTo>
                    <a:pt x="136206" y="57614"/>
                  </a:lnTo>
                  <a:lnTo>
                    <a:pt x="127215" y="50915"/>
                  </a:lnTo>
                  <a:lnTo>
                    <a:pt x="117574" y="47374"/>
                  </a:lnTo>
                  <a:lnTo>
                    <a:pt x="82406" y="38146"/>
                  </a:lnTo>
                  <a:lnTo>
                    <a:pt x="74517" y="39723"/>
                  </a:lnTo>
                  <a:lnTo>
                    <a:pt x="65316" y="43113"/>
                  </a:lnTo>
                  <a:lnTo>
                    <a:pt x="57031" y="44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733"/>
            <p:cNvSpPr/>
            <p:nvPr/>
          </p:nvSpPr>
          <p:spPr>
            <a:xfrm>
              <a:off x="3825240" y="1097279"/>
              <a:ext cx="6561" cy="129542"/>
            </a:xfrm>
            <a:custGeom>
              <a:avLst/>
              <a:gdLst/>
              <a:ahLst/>
              <a:cxnLst/>
              <a:rect l="0" t="0" r="0" b="0"/>
              <a:pathLst>
                <a:path w="6561" h="129542">
                  <a:moveTo>
                    <a:pt x="0" y="0"/>
                  </a:moveTo>
                  <a:lnTo>
                    <a:pt x="0" y="33530"/>
                  </a:lnTo>
                  <a:lnTo>
                    <a:pt x="0" y="69907"/>
                  </a:lnTo>
                  <a:lnTo>
                    <a:pt x="6560" y="103811"/>
                  </a:lnTo>
                  <a:lnTo>
                    <a:pt x="4891" y="111896"/>
                  </a:lnTo>
                  <a:lnTo>
                    <a:pt x="1449" y="121208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734"/>
            <p:cNvSpPr/>
            <p:nvPr/>
          </p:nvSpPr>
          <p:spPr>
            <a:xfrm>
              <a:off x="3558540" y="1082039"/>
              <a:ext cx="106680" cy="38101"/>
            </a:xfrm>
            <a:custGeom>
              <a:avLst/>
              <a:gdLst/>
              <a:ahLst/>
              <a:cxnLst/>
              <a:rect l="0" t="0" r="0" b="0"/>
              <a:pathLst>
                <a:path w="106680" h="38101">
                  <a:moveTo>
                    <a:pt x="0" y="38100"/>
                  </a:moveTo>
                  <a:lnTo>
                    <a:pt x="4045" y="38100"/>
                  </a:lnTo>
                  <a:lnTo>
                    <a:pt x="39488" y="25103"/>
                  </a:lnTo>
                  <a:lnTo>
                    <a:pt x="73369" y="12924"/>
                  </a:lnTo>
                  <a:lnTo>
                    <a:pt x="1066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735"/>
            <p:cNvSpPr/>
            <p:nvPr/>
          </p:nvSpPr>
          <p:spPr>
            <a:xfrm>
              <a:off x="3604263" y="883920"/>
              <a:ext cx="15238" cy="350521"/>
            </a:xfrm>
            <a:custGeom>
              <a:avLst/>
              <a:gdLst/>
              <a:ahLst/>
              <a:cxnLst/>
              <a:rect l="0" t="0" r="0" b="0"/>
              <a:pathLst>
                <a:path w="15238" h="350521">
                  <a:moveTo>
                    <a:pt x="7617" y="0"/>
                  </a:moveTo>
                  <a:lnTo>
                    <a:pt x="7617" y="4045"/>
                  </a:lnTo>
                  <a:lnTo>
                    <a:pt x="1056" y="36608"/>
                  </a:lnTo>
                  <a:lnTo>
                    <a:pt x="310" y="64563"/>
                  </a:lnTo>
                  <a:lnTo>
                    <a:pt x="89" y="102385"/>
                  </a:lnTo>
                  <a:lnTo>
                    <a:pt x="38" y="128760"/>
                  </a:lnTo>
                  <a:lnTo>
                    <a:pt x="15" y="156286"/>
                  </a:lnTo>
                  <a:lnTo>
                    <a:pt x="5" y="188276"/>
                  </a:lnTo>
                  <a:lnTo>
                    <a:pt x="0" y="217733"/>
                  </a:lnTo>
                  <a:lnTo>
                    <a:pt x="845" y="244937"/>
                  </a:lnTo>
                  <a:lnTo>
                    <a:pt x="5234" y="282359"/>
                  </a:lnTo>
                  <a:lnTo>
                    <a:pt x="9404" y="316359"/>
                  </a:lnTo>
                  <a:lnTo>
                    <a:pt x="14724" y="341907"/>
                  </a:lnTo>
                  <a:lnTo>
                    <a:pt x="15237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736"/>
            <p:cNvSpPr/>
            <p:nvPr/>
          </p:nvSpPr>
          <p:spPr>
            <a:xfrm>
              <a:off x="3292297" y="1043939"/>
              <a:ext cx="235763" cy="174735"/>
            </a:xfrm>
            <a:custGeom>
              <a:avLst/>
              <a:gdLst/>
              <a:ahLst/>
              <a:cxnLst/>
              <a:rect l="0" t="0" r="0" b="0"/>
              <a:pathLst>
                <a:path w="235763" h="174735">
                  <a:moveTo>
                    <a:pt x="106222" y="0"/>
                  </a:moveTo>
                  <a:lnTo>
                    <a:pt x="102177" y="4046"/>
                  </a:lnTo>
                  <a:lnTo>
                    <a:pt x="95676" y="6032"/>
                  </a:lnTo>
                  <a:lnTo>
                    <a:pt x="82496" y="9407"/>
                  </a:lnTo>
                  <a:lnTo>
                    <a:pt x="72817" y="14341"/>
                  </a:lnTo>
                  <a:lnTo>
                    <a:pt x="37620" y="45965"/>
                  </a:lnTo>
                  <a:lnTo>
                    <a:pt x="28319" y="56836"/>
                  </a:lnTo>
                  <a:lnTo>
                    <a:pt x="15449" y="86769"/>
                  </a:lnTo>
                  <a:lnTo>
                    <a:pt x="4754" y="120998"/>
                  </a:lnTo>
                  <a:lnTo>
                    <a:pt x="229" y="155383"/>
                  </a:lnTo>
                  <a:lnTo>
                    <a:pt x="0" y="159469"/>
                  </a:lnTo>
                  <a:lnTo>
                    <a:pt x="2003" y="166266"/>
                  </a:lnTo>
                  <a:lnTo>
                    <a:pt x="3723" y="169265"/>
                  </a:lnTo>
                  <a:lnTo>
                    <a:pt x="6563" y="171263"/>
                  </a:lnTo>
                  <a:lnTo>
                    <a:pt x="17804" y="174076"/>
                  </a:lnTo>
                  <a:lnTo>
                    <a:pt x="24027" y="174734"/>
                  </a:lnTo>
                  <a:lnTo>
                    <a:pt x="36337" y="171059"/>
                  </a:lnTo>
                  <a:lnTo>
                    <a:pt x="50709" y="160563"/>
                  </a:lnTo>
                  <a:lnTo>
                    <a:pt x="61646" y="146729"/>
                  </a:lnTo>
                  <a:lnTo>
                    <a:pt x="78160" y="110228"/>
                  </a:lnTo>
                  <a:lnTo>
                    <a:pt x="88709" y="77922"/>
                  </a:lnTo>
                  <a:lnTo>
                    <a:pt x="91530" y="51874"/>
                  </a:lnTo>
                  <a:lnTo>
                    <a:pt x="97504" y="40081"/>
                  </a:lnTo>
                  <a:lnTo>
                    <a:pt x="97870" y="40268"/>
                  </a:lnTo>
                  <a:lnTo>
                    <a:pt x="111770" y="76480"/>
                  </a:lnTo>
                  <a:lnTo>
                    <a:pt x="114615" y="87332"/>
                  </a:lnTo>
                  <a:lnTo>
                    <a:pt x="130888" y="122383"/>
                  </a:lnTo>
                  <a:lnTo>
                    <a:pt x="143070" y="140872"/>
                  </a:lnTo>
                  <a:lnTo>
                    <a:pt x="162357" y="156207"/>
                  </a:lnTo>
                  <a:lnTo>
                    <a:pt x="177418" y="163877"/>
                  </a:lnTo>
                  <a:lnTo>
                    <a:pt x="187536" y="165968"/>
                  </a:lnTo>
                  <a:lnTo>
                    <a:pt x="197677" y="164639"/>
                  </a:lnTo>
                  <a:lnTo>
                    <a:pt x="206983" y="161227"/>
                  </a:lnTo>
                  <a:lnTo>
                    <a:pt x="235762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737"/>
            <p:cNvSpPr/>
            <p:nvPr/>
          </p:nvSpPr>
          <p:spPr>
            <a:xfrm>
              <a:off x="2919519" y="809359"/>
              <a:ext cx="296122" cy="402221"/>
            </a:xfrm>
            <a:custGeom>
              <a:avLst/>
              <a:gdLst/>
              <a:ahLst/>
              <a:cxnLst/>
              <a:rect l="0" t="0" r="0" b="0"/>
              <a:pathLst>
                <a:path w="296122" h="402221">
                  <a:moveTo>
                    <a:pt x="6561" y="135520"/>
                  </a:moveTo>
                  <a:lnTo>
                    <a:pt x="6561" y="131475"/>
                  </a:lnTo>
                  <a:lnTo>
                    <a:pt x="5714" y="130284"/>
                  </a:lnTo>
                  <a:lnTo>
                    <a:pt x="4303" y="129489"/>
                  </a:lnTo>
                  <a:lnTo>
                    <a:pt x="2516" y="128960"/>
                  </a:lnTo>
                  <a:lnTo>
                    <a:pt x="1324" y="126913"/>
                  </a:lnTo>
                  <a:lnTo>
                    <a:pt x="0" y="120124"/>
                  </a:lnTo>
                  <a:lnTo>
                    <a:pt x="7610" y="86256"/>
                  </a:lnTo>
                  <a:lnTo>
                    <a:pt x="14365" y="72985"/>
                  </a:lnTo>
                  <a:lnTo>
                    <a:pt x="48921" y="39308"/>
                  </a:lnTo>
                  <a:lnTo>
                    <a:pt x="75982" y="19588"/>
                  </a:lnTo>
                  <a:lnTo>
                    <a:pt x="108044" y="6661"/>
                  </a:lnTo>
                  <a:lnTo>
                    <a:pt x="142694" y="0"/>
                  </a:lnTo>
                  <a:lnTo>
                    <a:pt x="179235" y="4768"/>
                  </a:lnTo>
                  <a:lnTo>
                    <a:pt x="203067" y="12300"/>
                  </a:lnTo>
                  <a:lnTo>
                    <a:pt x="221230" y="25727"/>
                  </a:lnTo>
                  <a:lnTo>
                    <a:pt x="236489" y="46262"/>
                  </a:lnTo>
                  <a:lnTo>
                    <a:pt x="243653" y="63959"/>
                  </a:lnTo>
                  <a:lnTo>
                    <a:pt x="245144" y="83113"/>
                  </a:lnTo>
                  <a:lnTo>
                    <a:pt x="241223" y="112937"/>
                  </a:lnTo>
                  <a:lnTo>
                    <a:pt x="230183" y="145480"/>
                  </a:lnTo>
                  <a:lnTo>
                    <a:pt x="210826" y="179676"/>
                  </a:lnTo>
                  <a:lnTo>
                    <a:pt x="186746" y="208999"/>
                  </a:lnTo>
                  <a:lnTo>
                    <a:pt x="152313" y="241663"/>
                  </a:lnTo>
                  <a:lnTo>
                    <a:pt x="116312" y="273222"/>
                  </a:lnTo>
                  <a:lnTo>
                    <a:pt x="98592" y="287423"/>
                  </a:lnTo>
                  <a:lnTo>
                    <a:pt x="102221" y="283728"/>
                  </a:lnTo>
                  <a:lnTo>
                    <a:pt x="106368" y="281824"/>
                  </a:lnTo>
                  <a:lnTo>
                    <a:pt x="124502" y="274418"/>
                  </a:lnTo>
                  <a:lnTo>
                    <a:pt x="134050" y="269784"/>
                  </a:lnTo>
                  <a:lnTo>
                    <a:pt x="143938" y="269417"/>
                  </a:lnTo>
                  <a:lnTo>
                    <a:pt x="164084" y="276081"/>
                  </a:lnTo>
                  <a:lnTo>
                    <a:pt x="194525" y="301142"/>
                  </a:lnTo>
                  <a:lnTo>
                    <a:pt x="219921" y="334378"/>
                  </a:lnTo>
                  <a:lnTo>
                    <a:pt x="250400" y="371136"/>
                  </a:lnTo>
                  <a:lnTo>
                    <a:pt x="275801" y="395368"/>
                  </a:lnTo>
                  <a:lnTo>
                    <a:pt x="296121" y="4022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738"/>
            <p:cNvSpPr/>
            <p:nvPr/>
          </p:nvSpPr>
          <p:spPr>
            <a:xfrm>
              <a:off x="2933700" y="891539"/>
              <a:ext cx="60960" cy="365762"/>
            </a:xfrm>
            <a:custGeom>
              <a:avLst/>
              <a:gdLst/>
              <a:ahLst/>
              <a:cxnLst/>
              <a:rect l="0" t="0" r="0" b="0"/>
              <a:pathLst>
                <a:path w="60960" h="365762">
                  <a:moveTo>
                    <a:pt x="60959" y="0"/>
                  </a:moveTo>
                  <a:lnTo>
                    <a:pt x="60113" y="14691"/>
                  </a:lnTo>
                  <a:lnTo>
                    <a:pt x="54399" y="50697"/>
                  </a:lnTo>
                  <a:lnTo>
                    <a:pt x="49608" y="83508"/>
                  </a:lnTo>
                  <a:lnTo>
                    <a:pt x="42827" y="120040"/>
                  </a:lnTo>
                  <a:lnTo>
                    <a:pt x="37943" y="147332"/>
                  </a:lnTo>
                  <a:lnTo>
                    <a:pt x="32950" y="176394"/>
                  </a:lnTo>
                  <a:lnTo>
                    <a:pt x="27908" y="206244"/>
                  </a:lnTo>
                  <a:lnTo>
                    <a:pt x="22846" y="236444"/>
                  </a:lnTo>
                  <a:lnTo>
                    <a:pt x="17773" y="265107"/>
                  </a:lnTo>
                  <a:lnTo>
                    <a:pt x="10158" y="299436"/>
                  </a:lnTo>
                  <a:lnTo>
                    <a:pt x="2257" y="331963"/>
                  </a:lnTo>
                  <a:lnTo>
                    <a:pt x="0" y="365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SMARTInkShape-Group79"/>
          <p:cNvGrpSpPr/>
          <p:nvPr/>
        </p:nvGrpSpPr>
        <p:grpSpPr>
          <a:xfrm>
            <a:off x="4497737" y="675783"/>
            <a:ext cx="2398364" cy="656514"/>
            <a:chOff x="4497737" y="675783"/>
            <a:chExt cx="2398364" cy="656514"/>
          </a:xfrm>
        </p:grpSpPr>
        <p:sp>
          <p:nvSpPr>
            <p:cNvPr id="12" name="SMARTInkShape-739"/>
            <p:cNvSpPr/>
            <p:nvPr/>
          </p:nvSpPr>
          <p:spPr>
            <a:xfrm>
              <a:off x="6637019" y="1002462"/>
              <a:ext cx="259082" cy="193836"/>
            </a:xfrm>
            <a:custGeom>
              <a:avLst/>
              <a:gdLst/>
              <a:ahLst/>
              <a:cxnLst/>
              <a:rect l="0" t="0" r="0" b="0"/>
              <a:pathLst>
                <a:path w="259082" h="193836">
                  <a:moveTo>
                    <a:pt x="0" y="125298"/>
                  </a:moveTo>
                  <a:lnTo>
                    <a:pt x="0" y="107385"/>
                  </a:lnTo>
                  <a:lnTo>
                    <a:pt x="4046" y="95813"/>
                  </a:lnTo>
                  <a:lnTo>
                    <a:pt x="17912" y="73303"/>
                  </a:lnTo>
                  <a:lnTo>
                    <a:pt x="50199" y="43913"/>
                  </a:lnTo>
                  <a:lnTo>
                    <a:pt x="84410" y="18604"/>
                  </a:lnTo>
                  <a:lnTo>
                    <a:pt x="99322" y="10145"/>
                  </a:lnTo>
                  <a:lnTo>
                    <a:pt x="133150" y="223"/>
                  </a:lnTo>
                  <a:lnTo>
                    <a:pt x="144126" y="0"/>
                  </a:lnTo>
                  <a:lnTo>
                    <a:pt x="175203" y="11370"/>
                  </a:lnTo>
                  <a:lnTo>
                    <a:pt x="180302" y="13786"/>
                  </a:lnTo>
                  <a:lnTo>
                    <a:pt x="183702" y="17090"/>
                  </a:lnTo>
                  <a:lnTo>
                    <a:pt x="187479" y="25276"/>
                  </a:lnTo>
                  <a:lnTo>
                    <a:pt x="190235" y="54316"/>
                  </a:lnTo>
                  <a:lnTo>
                    <a:pt x="185867" y="64399"/>
                  </a:lnTo>
                  <a:lnTo>
                    <a:pt x="154670" y="99901"/>
                  </a:lnTo>
                  <a:lnTo>
                    <a:pt x="139620" y="111093"/>
                  </a:lnTo>
                  <a:lnTo>
                    <a:pt x="110516" y="122842"/>
                  </a:lnTo>
                  <a:lnTo>
                    <a:pt x="88402" y="129364"/>
                  </a:lnTo>
                  <a:lnTo>
                    <a:pt x="65407" y="125506"/>
                  </a:lnTo>
                  <a:lnTo>
                    <a:pt x="63926" y="124590"/>
                  </a:lnTo>
                  <a:lnTo>
                    <a:pt x="62937" y="123132"/>
                  </a:lnTo>
                  <a:lnTo>
                    <a:pt x="62279" y="121314"/>
                  </a:lnTo>
                  <a:lnTo>
                    <a:pt x="62686" y="120102"/>
                  </a:lnTo>
                  <a:lnTo>
                    <a:pt x="63804" y="119294"/>
                  </a:lnTo>
                  <a:lnTo>
                    <a:pt x="67637" y="117997"/>
                  </a:lnTo>
                  <a:lnTo>
                    <a:pt x="75324" y="122977"/>
                  </a:lnTo>
                  <a:lnTo>
                    <a:pt x="87606" y="126303"/>
                  </a:lnTo>
                  <a:lnTo>
                    <a:pt x="124534" y="154534"/>
                  </a:lnTo>
                  <a:lnTo>
                    <a:pt x="162416" y="182790"/>
                  </a:lnTo>
                  <a:lnTo>
                    <a:pt x="177758" y="190216"/>
                  </a:lnTo>
                  <a:lnTo>
                    <a:pt x="213358" y="193663"/>
                  </a:lnTo>
                  <a:lnTo>
                    <a:pt x="229634" y="193835"/>
                  </a:lnTo>
                  <a:lnTo>
                    <a:pt x="259081" y="1862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740"/>
            <p:cNvSpPr/>
            <p:nvPr/>
          </p:nvSpPr>
          <p:spPr>
            <a:xfrm>
              <a:off x="6629400" y="1074420"/>
              <a:ext cx="7620" cy="243840"/>
            </a:xfrm>
            <a:custGeom>
              <a:avLst/>
              <a:gdLst/>
              <a:ahLst/>
              <a:cxnLst/>
              <a:rect l="0" t="0" r="0" b="0"/>
              <a:pathLst>
                <a:path w="7620" h="243840">
                  <a:moveTo>
                    <a:pt x="7619" y="0"/>
                  </a:moveTo>
                  <a:lnTo>
                    <a:pt x="7619" y="34399"/>
                  </a:lnTo>
                  <a:lnTo>
                    <a:pt x="7619" y="69096"/>
                  </a:lnTo>
                  <a:lnTo>
                    <a:pt x="7619" y="105245"/>
                  </a:lnTo>
                  <a:lnTo>
                    <a:pt x="7619" y="134947"/>
                  </a:lnTo>
                  <a:lnTo>
                    <a:pt x="6773" y="164350"/>
                  </a:lnTo>
                  <a:lnTo>
                    <a:pt x="1588" y="197470"/>
                  </a:lnTo>
                  <a:lnTo>
                    <a:pt x="139" y="233236"/>
                  </a:lnTo>
                  <a:lnTo>
                    <a:pt x="0" y="2438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741"/>
            <p:cNvSpPr/>
            <p:nvPr/>
          </p:nvSpPr>
          <p:spPr>
            <a:xfrm>
              <a:off x="6378253" y="675783"/>
              <a:ext cx="286813" cy="383397"/>
            </a:xfrm>
            <a:custGeom>
              <a:avLst/>
              <a:gdLst/>
              <a:ahLst/>
              <a:cxnLst/>
              <a:rect l="0" t="0" r="0" b="0"/>
              <a:pathLst>
                <a:path w="286813" h="383397">
                  <a:moveTo>
                    <a:pt x="7307" y="192896"/>
                  </a:moveTo>
                  <a:lnTo>
                    <a:pt x="2070" y="180730"/>
                  </a:lnTo>
                  <a:lnTo>
                    <a:pt x="0" y="153027"/>
                  </a:lnTo>
                  <a:lnTo>
                    <a:pt x="8016" y="116463"/>
                  </a:lnTo>
                  <a:lnTo>
                    <a:pt x="21652" y="86170"/>
                  </a:lnTo>
                  <a:lnTo>
                    <a:pt x="45623" y="50368"/>
                  </a:lnTo>
                  <a:lnTo>
                    <a:pt x="69815" y="28241"/>
                  </a:lnTo>
                  <a:lnTo>
                    <a:pt x="104312" y="10744"/>
                  </a:lnTo>
                  <a:lnTo>
                    <a:pt x="130326" y="0"/>
                  </a:lnTo>
                  <a:lnTo>
                    <a:pt x="156458" y="369"/>
                  </a:lnTo>
                  <a:lnTo>
                    <a:pt x="185649" y="5841"/>
                  </a:lnTo>
                  <a:lnTo>
                    <a:pt x="215747" y="16870"/>
                  </a:lnTo>
                  <a:lnTo>
                    <a:pt x="242070" y="30862"/>
                  </a:lnTo>
                  <a:lnTo>
                    <a:pt x="265955" y="53823"/>
                  </a:lnTo>
                  <a:lnTo>
                    <a:pt x="281028" y="82075"/>
                  </a:lnTo>
                  <a:lnTo>
                    <a:pt x="286812" y="111894"/>
                  </a:lnTo>
                  <a:lnTo>
                    <a:pt x="284480" y="146224"/>
                  </a:lnTo>
                  <a:lnTo>
                    <a:pt x="274382" y="183207"/>
                  </a:lnTo>
                  <a:lnTo>
                    <a:pt x="252575" y="216931"/>
                  </a:lnTo>
                  <a:lnTo>
                    <a:pt x="224664" y="252417"/>
                  </a:lnTo>
                  <a:lnTo>
                    <a:pt x="190901" y="281652"/>
                  </a:lnTo>
                  <a:lnTo>
                    <a:pt x="154086" y="310446"/>
                  </a:lnTo>
                  <a:lnTo>
                    <a:pt x="126729" y="328114"/>
                  </a:lnTo>
                  <a:lnTo>
                    <a:pt x="99329" y="343587"/>
                  </a:lnTo>
                  <a:lnTo>
                    <a:pt x="65711" y="361817"/>
                  </a:lnTo>
                  <a:lnTo>
                    <a:pt x="30166" y="3833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742"/>
            <p:cNvSpPr/>
            <p:nvPr/>
          </p:nvSpPr>
          <p:spPr>
            <a:xfrm>
              <a:off x="6370319" y="746760"/>
              <a:ext cx="67068" cy="464820"/>
            </a:xfrm>
            <a:custGeom>
              <a:avLst/>
              <a:gdLst/>
              <a:ahLst/>
              <a:cxnLst/>
              <a:rect l="0" t="0" r="0" b="0"/>
              <a:pathLst>
                <a:path w="67068" h="464820">
                  <a:moveTo>
                    <a:pt x="0" y="0"/>
                  </a:moveTo>
                  <a:lnTo>
                    <a:pt x="6562" y="0"/>
                  </a:lnTo>
                  <a:lnTo>
                    <a:pt x="11351" y="4045"/>
                  </a:lnTo>
                  <a:lnTo>
                    <a:pt x="33247" y="35098"/>
                  </a:lnTo>
                  <a:lnTo>
                    <a:pt x="45263" y="67736"/>
                  </a:lnTo>
                  <a:lnTo>
                    <a:pt x="53205" y="95705"/>
                  </a:lnTo>
                  <a:lnTo>
                    <a:pt x="60920" y="133061"/>
                  </a:lnTo>
                  <a:lnTo>
                    <a:pt x="65176" y="160738"/>
                  </a:lnTo>
                  <a:lnTo>
                    <a:pt x="67067" y="187150"/>
                  </a:lnTo>
                  <a:lnTo>
                    <a:pt x="65650" y="215257"/>
                  </a:lnTo>
                  <a:lnTo>
                    <a:pt x="62198" y="244683"/>
                  </a:lnTo>
                  <a:lnTo>
                    <a:pt x="57842" y="274694"/>
                  </a:lnTo>
                  <a:lnTo>
                    <a:pt x="53083" y="302708"/>
                  </a:lnTo>
                  <a:lnTo>
                    <a:pt x="48146" y="329270"/>
                  </a:lnTo>
                  <a:lnTo>
                    <a:pt x="40607" y="367178"/>
                  </a:lnTo>
                  <a:lnTo>
                    <a:pt x="33011" y="400234"/>
                  </a:lnTo>
                  <a:lnTo>
                    <a:pt x="25116" y="437230"/>
                  </a:lnTo>
                  <a:lnTo>
                    <a:pt x="23017" y="449171"/>
                  </a:lnTo>
                  <a:lnTo>
                    <a:pt x="15241" y="4648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743"/>
            <p:cNvSpPr/>
            <p:nvPr/>
          </p:nvSpPr>
          <p:spPr>
            <a:xfrm>
              <a:off x="6103619" y="1135379"/>
              <a:ext cx="7621" cy="7622"/>
            </a:xfrm>
            <a:custGeom>
              <a:avLst/>
              <a:gdLst/>
              <a:ahLst/>
              <a:cxnLst/>
              <a:rect l="0" t="0" r="0" b="0"/>
              <a:pathLst>
                <a:path w="7621" h="7622">
                  <a:moveTo>
                    <a:pt x="7620" y="7621"/>
                  </a:moveTo>
                  <a:lnTo>
                    <a:pt x="1060" y="7621"/>
                  </a:lnTo>
                  <a:lnTo>
                    <a:pt x="706" y="677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744"/>
            <p:cNvSpPr/>
            <p:nvPr/>
          </p:nvSpPr>
          <p:spPr>
            <a:xfrm>
              <a:off x="6149339" y="861060"/>
              <a:ext cx="7622" cy="7620"/>
            </a:xfrm>
            <a:custGeom>
              <a:avLst/>
              <a:gdLst/>
              <a:ahLst/>
              <a:cxnLst/>
              <a:rect l="0" t="0" r="0" b="0"/>
              <a:pathLst>
                <a:path w="7622" h="7620">
                  <a:moveTo>
                    <a:pt x="7621" y="0"/>
                  </a:moveTo>
                  <a:lnTo>
                    <a:pt x="7621" y="4045"/>
                  </a:lnTo>
                  <a:lnTo>
                    <a:pt x="6774" y="5236"/>
                  </a:lnTo>
                  <a:lnTo>
                    <a:pt x="5363" y="6031"/>
                  </a:lnTo>
                  <a:lnTo>
                    <a:pt x="0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745"/>
            <p:cNvSpPr/>
            <p:nvPr/>
          </p:nvSpPr>
          <p:spPr>
            <a:xfrm>
              <a:off x="5676900" y="1059179"/>
              <a:ext cx="175261" cy="166542"/>
            </a:xfrm>
            <a:custGeom>
              <a:avLst/>
              <a:gdLst/>
              <a:ahLst/>
              <a:cxnLst/>
              <a:rect l="0" t="0" r="0" b="0"/>
              <a:pathLst>
                <a:path w="175261" h="166542">
                  <a:moveTo>
                    <a:pt x="0" y="60960"/>
                  </a:moveTo>
                  <a:lnTo>
                    <a:pt x="0" y="67521"/>
                  </a:lnTo>
                  <a:lnTo>
                    <a:pt x="5236" y="74455"/>
                  </a:lnTo>
                  <a:lnTo>
                    <a:pt x="13494" y="94207"/>
                  </a:lnTo>
                  <a:lnTo>
                    <a:pt x="25504" y="112961"/>
                  </a:lnTo>
                  <a:lnTo>
                    <a:pt x="29497" y="131471"/>
                  </a:lnTo>
                  <a:lnTo>
                    <a:pt x="30043" y="138301"/>
                  </a:lnTo>
                  <a:lnTo>
                    <a:pt x="32543" y="144158"/>
                  </a:lnTo>
                  <a:lnTo>
                    <a:pt x="35630" y="149584"/>
                  </a:lnTo>
                  <a:lnTo>
                    <a:pt x="38003" y="159564"/>
                  </a:lnTo>
                  <a:lnTo>
                    <a:pt x="38091" y="166541"/>
                  </a:lnTo>
                  <a:lnTo>
                    <a:pt x="38100" y="132739"/>
                  </a:lnTo>
                  <a:lnTo>
                    <a:pt x="38100" y="98478"/>
                  </a:lnTo>
                  <a:lnTo>
                    <a:pt x="38946" y="74549"/>
                  </a:lnTo>
                  <a:lnTo>
                    <a:pt x="48705" y="48378"/>
                  </a:lnTo>
                  <a:lnTo>
                    <a:pt x="63539" y="24352"/>
                  </a:lnTo>
                  <a:lnTo>
                    <a:pt x="66912" y="21315"/>
                  </a:lnTo>
                  <a:lnTo>
                    <a:pt x="104071" y="3248"/>
                  </a:lnTo>
                  <a:lnTo>
                    <a:pt x="135046" y="191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746"/>
            <p:cNvSpPr/>
            <p:nvPr/>
          </p:nvSpPr>
          <p:spPr>
            <a:xfrm>
              <a:off x="5463539" y="1150620"/>
              <a:ext cx="91442" cy="68581"/>
            </a:xfrm>
            <a:custGeom>
              <a:avLst/>
              <a:gdLst/>
              <a:ahLst/>
              <a:cxnLst/>
              <a:rect l="0" t="0" r="0" b="0"/>
              <a:pathLst>
                <a:path w="91442" h="68581">
                  <a:moveTo>
                    <a:pt x="0" y="68580"/>
                  </a:moveTo>
                  <a:lnTo>
                    <a:pt x="0" y="62019"/>
                  </a:lnTo>
                  <a:lnTo>
                    <a:pt x="10607" y="50446"/>
                  </a:lnTo>
                  <a:lnTo>
                    <a:pt x="15438" y="47820"/>
                  </a:lnTo>
                  <a:lnTo>
                    <a:pt x="20408" y="45807"/>
                  </a:lnTo>
                  <a:lnTo>
                    <a:pt x="58212" y="17761"/>
                  </a:lnTo>
                  <a:lnTo>
                    <a:pt x="63408" y="12691"/>
                  </a:lnTo>
                  <a:lnTo>
                    <a:pt x="70797" y="9873"/>
                  </a:lnTo>
                  <a:lnTo>
                    <a:pt x="78879" y="7775"/>
                  </a:lnTo>
                  <a:lnTo>
                    <a:pt x="914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747"/>
            <p:cNvSpPr/>
            <p:nvPr/>
          </p:nvSpPr>
          <p:spPr>
            <a:xfrm>
              <a:off x="5433060" y="1043939"/>
              <a:ext cx="137160" cy="288358"/>
            </a:xfrm>
            <a:custGeom>
              <a:avLst/>
              <a:gdLst/>
              <a:ahLst/>
              <a:cxnLst/>
              <a:rect l="0" t="0" r="0" b="0"/>
              <a:pathLst>
                <a:path w="137160" h="288358">
                  <a:moveTo>
                    <a:pt x="0" y="152400"/>
                  </a:moveTo>
                  <a:lnTo>
                    <a:pt x="846" y="184959"/>
                  </a:lnTo>
                  <a:lnTo>
                    <a:pt x="5236" y="196385"/>
                  </a:lnTo>
                  <a:lnTo>
                    <a:pt x="12647" y="230654"/>
                  </a:lnTo>
                  <a:lnTo>
                    <a:pt x="15138" y="267716"/>
                  </a:lnTo>
                  <a:lnTo>
                    <a:pt x="15239" y="288357"/>
                  </a:lnTo>
                  <a:lnTo>
                    <a:pt x="15240" y="253506"/>
                  </a:lnTo>
                  <a:lnTo>
                    <a:pt x="14393" y="222263"/>
                  </a:lnTo>
                  <a:lnTo>
                    <a:pt x="9208" y="188496"/>
                  </a:lnTo>
                  <a:lnTo>
                    <a:pt x="7934" y="153510"/>
                  </a:lnTo>
                  <a:lnTo>
                    <a:pt x="11758" y="133914"/>
                  </a:lnTo>
                  <a:lnTo>
                    <a:pt x="21950" y="102711"/>
                  </a:lnTo>
                  <a:lnTo>
                    <a:pt x="22824" y="91930"/>
                  </a:lnTo>
                  <a:lnTo>
                    <a:pt x="29417" y="84923"/>
                  </a:lnTo>
                  <a:lnTo>
                    <a:pt x="36947" y="83917"/>
                  </a:lnTo>
                  <a:lnTo>
                    <a:pt x="51876" y="71676"/>
                  </a:lnTo>
                  <a:lnTo>
                    <a:pt x="60027" y="69956"/>
                  </a:lnTo>
                  <a:lnTo>
                    <a:pt x="63724" y="67804"/>
                  </a:lnTo>
                  <a:lnTo>
                    <a:pt x="98548" y="32166"/>
                  </a:lnTo>
                  <a:lnTo>
                    <a:pt x="104759" y="26150"/>
                  </a:lnTo>
                  <a:lnTo>
                    <a:pt x="116929" y="18849"/>
                  </a:lnTo>
                  <a:lnTo>
                    <a:pt x="123370" y="16844"/>
                  </a:lnTo>
                  <a:lnTo>
                    <a:pt x="125427" y="15463"/>
                  </a:lnTo>
                  <a:lnTo>
                    <a:pt x="126798" y="13696"/>
                  </a:lnTo>
                  <a:lnTo>
                    <a:pt x="127712" y="11671"/>
                  </a:lnTo>
                  <a:lnTo>
                    <a:pt x="129167" y="10321"/>
                  </a:lnTo>
                  <a:lnTo>
                    <a:pt x="133043" y="8820"/>
                  </a:lnTo>
                  <a:lnTo>
                    <a:pt x="134415" y="7574"/>
                  </a:lnTo>
                  <a:lnTo>
                    <a:pt x="1371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748"/>
            <p:cNvSpPr/>
            <p:nvPr/>
          </p:nvSpPr>
          <p:spPr>
            <a:xfrm>
              <a:off x="5471160" y="1173479"/>
              <a:ext cx="99060" cy="38101"/>
            </a:xfrm>
            <a:custGeom>
              <a:avLst/>
              <a:gdLst/>
              <a:ahLst/>
              <a:cxnLst/>
              <a:rect l="0" t="0" r="0" b="0"/>
              <a:pathLst>
                <a:path w="99060" h="38101">
                  <a:moveTo>
                    <a:pt x="0" y="38100"/>
                  </a:moveTo>
                  <a:lnTo>
                    <a:pt x="6560" y="38100"/>
                  </a:lnTo>
                  <a:lnTo>
                    <a:pt x="36197" y="22662"/>
                  </a:lnTo>
                  <a:lnTo>
                    <a:pt x="39371" y="20188"/>
                  </a:lnTo>
                  <a:lnTo>
                    <a:pt x="47414" y="17439"/>
                  </a:lnTo>
                  <a:lnTo>
                    <a:pt x="55786" y="15371"/>
                  </a:lnTo>
                  <a:lnTo>
                    <a:pt x="66105" y="10293"/>
                  </a:lnTo>
                  <a:lnTo>
                    <a:pt x="85197" y="7972"/>
                  </a:lnTo>
                  <a:lnTo>
                    <a:pt x="87278" y="7009"/>
                  </a:lnTo>
                  <a:lnTo>
                    <a:pt x="88665" y="5519"/>
                  </a:lnTo>
                  <a:lnTo>
                    <a:pt x="89590" y="3680"/>
                  </a:lnTo>
                  <a:lnTo>
                    <a:pt x="91053" y="2453"/>
                  </a:lnTo>
                  <a:lnTo>
                    <a:pt x="990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749"/>
            <p:cNvSpPr/>
            <p:nvPr/>
          </p:nvSpPr>
          <p:spPr>
            <a:xfrm>
              <a:off x="5433060" y="1074429"/>
              <a:ext cx="152401" cy="212885"/>
            </a:xfrm>
            <a:custGeom>
              <a:avLst/>
              <a:gdLst/>
              <a:ahLst/>
              <a:cxnLst/>
              <a:rect l="0" t="0" r="0" b="0"/>
              <a:pathLst>
                <a:path w="152401" h="212885">
                  <a:moveTo>
                    <a:pt x="0" y="99050"/>
                  </a:moveTo>
                  <a:lnTo>
                    <a:pt x="846" y="126389"/>
                  </a:lnTo>
                  <a:lnTo>
                    <a:pt x="7760" y="162787"/>
                  </a:lnTo>
                  <a:lnTo>
                    <a:pt x="15318" y="193807"/>
                  </a:lnTo>
                  <a:lnTo>
                    <a:pt x="21119" y="205382"/>
                  </a:lnTo>
                  <a:lnTo>
                    <a:pt x="22758" y="212884"/>
                  </a:lnTo>
                  <a:lnTo>
                    <a:pt x="22830" y="209167"/>
                  </a:lnTo>
                  <a:lnTo>
                    <a:pt x="20588" y="205000"/>
                  </a:lnTo>
                  <a:lnTo>
                    <a:pt x="12251" y="191381"/>
                  </a:lnTo>
                  <a:lnTo>
                    <a:pt x="8534" y="167148"/>
                  </a:lnTo>
                  <a:lnTo>
                    <a:pt x="7740" y="131871"/>
                  </a:lnTo>
                  <a:lnTo>
                    <a:pt x="9893" y="97770"/>
                  </a:lnTo>
                  <a:lnTo>
                    <a:pt x="18229" y="72363"/>
                  </a:lnTo>
                  <a:lnTo>
                    <a:pt x="39620" y="44786"/>
                  </a:lnTo>
                  <a:lnTo>
                    <a:pt x="76358" y="16882"/>
                  </a:lnTo>
                  <a:lnTo>
                    <a:pt x="86430" y="11731"/>
                  </a:lnTo>
                  <a:lnTo>
                    <a:pt x="122957" y="1210"/>
                  </a:lnTo>
                  <a:lnTo>
                    <a:pt x="150883" y="0"/>
                  </a:lnTo>
                  <a:lnTo>
                    <a:pt x="151388" y="843"/>
                  </a:lnTo>
                  <a:lnTo>
                    <a:pt x="152400" y="76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750"/>
            <p:cNvSpPr/>
            <p:nvPr/>
          </p:nvSpPr>
          <p:spPr>
            <a:xfrm>
              <a:off x="5174294" y="754876"/>
              <a:ext cx="279635" cy="372885"/>
            </a:xfrm>
            <a:custGeom>
              <a:avLst/>
              <a:gdLst/>
              <a:ahLst/>
              <a:cxnLst/>
              <a:rect l="0" t="0" r="0" b="0"/>
              <a:pathLst>
                <a:path w="279635" h="372885">
                  <a:moveTo>
                    <a:pt x="7306" y="182384"/>
                  </a:moveTo>
                  <a:lnTo>
                    <a:pt x="7306" y="178338"/>
                  </a:lnTo>
                  <a:lnTo>
                    <a:pt x="5048" y="174095"/>
                  </a:lnTo>
                  <a:lnTo>
                    <a:pt x="3260" y="171778"/>
                  </a:lnTo>
                  <a:lnTo>
                    <a:pt x="1274" y="164688"/>
                  </a:lnTo>
                  <a:lnTo>
                    <a:pt x="0" y="146338"/>
                  </a:lnTo>
                  <a:lnTo>
                    <a:pt x="3824" y="131440"/>
                  </a:lnTo>
                  <a:lnTo>
                    <a:pt x="23425" y="97876"/>
                  </a:lnTo>
                  <a:lnTo>
                    <a:pt x="47084" y="67948"/>
                  </a:lnTo>
                  <a:lnTo>
                    <a:pt x="81454" y="38423"/>
                  </a:lnTo>
                  <a:lnTo>
                    <a:pt x="106604" y="21666"/>
                  </a:lnTo>
                  <a:lnTo>
                    <a:pt x="135129" y="10962"/>
                  </a:lnTo>
                  <a:lnTo>
                    <a:pt x="172850" y="2018"/>
                  </a:lnTo>
                  <a:lnTo>
                    <a:pt x="205011" y="0"/>
                  </a:lnTo>
                  <a:lnTo>
                    <a:pt x="220482" y="4240"/>
                  </a:lnTo>
                  <a:lnTo>
                    <a:pt x="241213" y="16147"/>
                  </a:lnTo>
                  <a:lnTo>
                    <a:pt x="258080" y="32657"/>
                  </a:lnTo>
                  <a:lnTo>
                    <a:pt x="271544" y="53636"/>
                  </a:lnTo>
                  <a:lnTo>
                    <a:pt x="277146" y="70129"/>
                  </a:lnTo>
                  <a:lnTo>
                    <a:pt x="279634" y="91570"/>
                  </a:lnTo>
                  <a:lnTo>
                    <a:pt x="272945" y="127442"/>
                  </a:lnTo>
                  <a:lnTo>
                    <a:pt x="260239" y="164882"/>
                  </a:lnTo>
                  <a:lnTo>
                    <a:pt x="241704" y="202786"/>
                  </a:lnTo>
                  <a:lnTo>
                    <a:pt x="220126" y="236783"/>
                  </a:lnTo>
                  <a:lnTo>
                    <a:pt x="193600" y="268305"/>
                  </a:lnTo>
                  <a:lnTo>
                    <a:pt x="164292" y="295048"/>
                  </a:lnTo>
                  <a:lnTo>
                    <a:pt x="130132" y="325994"/>
                  </a:lnTo>
                  <a:lnTo>
                    <a:pt x="95290" y="354615"/>
                  </a:lnTo>
                  <a:lnTo>
                    <a:pt x="75886" y="3728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751"/>
            <p:cNvSpPr/>
            <p:nvPr/>
          </p:nvSpPr>
          <p:spPr>
            <a:xfrm>
              <a:off x="5242560" y="906779"/>
              <a:ext cx="22860" cy="350522"/>
            </a:xfrm>
            <a:custGeom>
              <a:avLst/>
              <a:gdLst/>
              <a:ahLst/>
              <a:cxnLst/>
              <a:rect l="0" t="0" r="0" b="0"/>
              <a:pathLst>
                <a:path w="22860" h="350522">
                  <a:moveTo>
                    <a:pt x="0" y="0"/>
                  </a:moveTo>
                  <a:lnTo>
                    <a:pt x="0" y="4046"/>
                  </a:lnTo>
                  <a:lnTo>
                    <a:pt x="9407" y="40615"/>
                  </a:lnTo>
                  <a:lnTo>
                    <a:pt x="18132" y="73123"/>
                  </a:lnTo>
                  <a:lnTo>
                    <a:pt x="21459" y="110284"/>
                  </a:lnTo>
                  <a:lnTo>
                    <a:pt x="22237" y="136504"/>
                  </a:lnTo>
                  <a:lnTo>
                    <a:pt x="22582" y="163115"/>
                  </a:lnTo>
                  <a:lnTo>
                    <a:pt x="22737" y="191876"/>
                  </a:lnTo>
                  <a:lnTo>
                    <a:pt x="20547" y="221592"/>
                  </a:lnTo>
                  <a:lnTo>
                    <a:pt x="17599" y="250039"/>
                  </a:lnTo>
                  <a:lnTo>
                    <a:pt x="15938" y="285094"/>
                  </a:lnTo>
                  <a:lnTo>
                    <a:pt x="15378" y="322764"/>
                  </a:lnTo>
                  <a:lnTo>
                    <a:pt x="16148" y="333951"/>
                  </a:lnTo>
                  <a:lnTo>
                    <a:pt x="17538" y="336934"/>
                  </a:lnTo>
                  <a:lnTo>
                    <a:pt x="19312" y="338923"/>
                  </a:lnTo>
                  <a:lnTo>
                    <a:pt x="21283" y="343391"/>
                  </a:lnTo>
                  <a:lnTo>
                    <a:pt x="22859" y="3505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752"/>
            <p:cNvSpPr/>
            <p:nvPr/>
          </p:nvSpPr>
          <p:spPr>
            <a:xfrm>
              <a:off x="4732019" y="1120139"/>
              <a:ext cx="198121" cy="91441"/>
            </a:xfrm>
            <a:custGeom>
              <a:avLst/>
              <a:gdLst/>
              <a:ahLst/>
              <a:cxnLst/>
              <a:rect l="0" t="0" r="0" b="0"/>
              <a:pathLst>
                <a:path w="198121" h="91441">
                  <a:moveTo>
                    <a:pt x="0" y="91440"/>
                  </a:moveTo>
                  <a:lnTo>
                    <a:pt x="10607" y="80834"/>
                  </a:lnTo>
                  <a:lnTo>
                    <a:pt x="46652" y="66001"/>
                  </a:lnTo>
                  <a:lnTo>
                    <a:pt x="82468" y="49789"/>
                  </a:lnTo>
                  <a:lnTo>
                    <a:pt x="112112" y="35261"/>
                  </a:lnTo>
                  <a:lnTo>
                    <a:pt x="150212" y="17439"/>
                  </a:lnTo>
                  <a:lnTo>
                    <a:pt x="187672" y="3677"/>
                  </a:lnTo>
                  <a:lnTo>
                    <a:pt x="1981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753"/>
            <p:cNvSpPr/>
            <p:nvPr/>
          </p:nvSpPr>
          <p:spPr>
            <a:xfrm>
              <a:off x="4779404" y="823301"/>
              <a:ext cx="135497" cy="456859"/>
            </a:xfrm>
            <a:custGeom>
              <a:avLst/>
              <a:gdLst/>
              <a:ahLst/>
              <a:cxnLst/>
              <a:rect l="0" t="0" r="0" b="0"/>
              <a:pathLst>
                <a:path w="135497" h="456859">
                  <a:moveTo>
                    <a:pt x="135496" y="14899"/>
                  </a:moveTo>
                  <a:lnTo>
                    <a:pt x="131450" y="10853"/>
                  </a:lnTo>
                  <a:lnTo>
                    <a:pt x="127206" y="8867"/>
                  </a:lnTo>
                  <a:lnTo>
                    <a:pt x="124890" y="8338"/>
                  </a:lnTo>
                  <a:lnTo>
                    <a:pt x="114241" y="2251"/>
                  </a:lnTo>
                  <a:lnTo>
                    <a:pt x="91858" y="0"/>
                  </a:lnTo>
                  <a:lnTo>
                    <a:pt x="81952" y="4326"/>
                  </a:lnTo>
                  <a:lnTo>
                    <a:pt x="49400" y="24517"/>
                  </a:lnTo>
                  <a:lnTo>
                    <a:pt x="12853" y="54150"/>
                  </a:lnTo>
                  <a:lnTo>
                    <a:pt x="3954" y="66792"/>
                  </a:lnTo>
                  <a:lnTo>
                    <a:pt x="0" y="85308"/>
                  </a:lnTo>
                  <a:lnTo>
                    <a:pt x="2874" y="102835"/>
                  </a:lnTo>
                  <a:lnTo>
                    <a:pt x="12277" y="123928"/>
                  </a:lnTo>
                  <a:lnTo>
                    <a:pt x="39308" y="160665"/>
                  </a:lnTo>
                  <a:lnTo>
                    <a:pt x="64419" y="197908"/>
                  </a:lnTo>
                  <a:lnTo>
                    <a:pt x="79628" y="228767"/>
                  </a:lnTo>
                  <a:lnTo>
                    <a:pt x="90814" y="264722"/>
                  </a:lnTo>
                  <a:lnTo>
                    <a:pt x="95446" y="302186"/>
                  </a:lnTo>
                  <a:lnTo>
                    <a:pt x="92773" y="340098"/>
                  </a:lnTo>
                  <a:lnTo>
                    <a:pt x="90664" y="374097"/>
                  </a:lnTo>
                  <a:lnTo>
                    <a:pt x="78631" y="408996"/>
                  </a:lnTo>
                  <a:lnTo>
                    <a:pt x="59387" y="446707"/>
                  </a:lnTo>
                  <a:lnTo>
                    <a:pt x="51676" y="45685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754"/>
            <p:cNvSpPr/>
            <p:nvPr/>
          </p:nvSpPr>
          <p:spPr>
            <a:xfrm>
              <a:off x="4497737" y="1028700"/>
              <a:ext cx="214299" cy="216245"/>
            </a:xfrm>
            <a:custGeom>
              <a:avLst/>
              <a:gdLst/>
              <a:ahLst/>
              <a:cxnLst/>
              <a:rect l="0" t="0" r="0" b="0"/>
              <a:pathLst>
                <a:path w="214299" h="216245">
                  <a:moveTo>
                    <a:pt x="97122" y="0"/>
                  </a:moveTo>
                  <a:lnTo>
                    <a:pt x="90193" y="6083"/>
                  </a:lnTo>
                  <a:lnTo>
                    <a:pt x="53772" y="36045"/>
                  </a:lnTo>
                  <a:lnTo>
                    <a:pt x="28520" y="71570"/>
                  </a:lnTo>
                  <a:lnTo>
                    <a:pt x="12263" y="105765"/>
                  </a:lnTo>
                  <a:lnTo>
                    <a:pt x="1745" y="142216"/>
                  </a:lnTo>
                  <a:lnTo>
                    <a:pt x="0" y="166033"/>
                  </a:lnTo>
                  <a:lnTo>
                    <a:pt x="2593" y="178497"/>
                  </a:lnTo>
                  <a:lnTo>
                    <a:pt x="12858" y="195034"/>
                  </a:lnTo>
                  <a:lnTo>
                    <a:pt x="26623" y="206613"/>
                  </a:lnTo>
                  <a:lnTo>
                    <a:pt x="45472" y="215406"/>
                  </a:lnTo>
                  <a:lnTo>
                    <a:pt x="62031" y="216244"/>
                  </a:lnTo>
                  <a:lnTo>
                    <a:pt x="90394" y="209699"/>
                  </a:lnTo>
                  <a:lnTo>
                    <a:pt x="126273" y="192316"/>
                  </a:lnTo>
                  <a:lnTo>
                    <a:pt x="162210" y="172577"/>
                  </a:lnTo>
                  <a:lnTo>
                    <a:pt x="181695" y="156591"/>
                  </a:lnTo>
                  <a:lnTo>
                    <a:pt x="204602" y="125513"/>
                  </a:lnTo>
                  <a:lnTo>
                    <a:pt x="213447" y="105486"/>
                  </a:lnTo>
                  <a:lnTo>
                    <a:pt x="214298" y="93167"/>
                  </a:lnTo>
                  <a:lnTo>
                    <a:pt x="207945" y="71461"/>
                  </a:lnTo>
                  <a:lnTo>
                    <a:pt x="200985" y="60026"/>
                  </a:lnTo>
                  <a:lnTo>
                    <a:pt x="189515" y="51275"/>
                  </a:lnTo>
                  <a:lnTo>
                    <a:pt x="171347" y="47366"/>
                  </a:lnTo>
                  <a:lnTo>
                    <a:pt x="136013" y="45784"/>
                  </a:lnTo>
                  <a:lnTo>
                    <a:pt x="133209" y="45762"/>
                  </a:lnTo>
                  <a:lnTo>
                    <a:pt x="127837" y="43481"/>
                  </a:lnTo>
                  <a:lnTo>
                    <a:pt x="119982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SMARTInkShape-Group80"/>
          <p:cNvGrpSpPr/>
          <p:nvPr/>
        </p:nvGrpSpPr>
        <p:grpSpPr>
          <a:xfrm>
            <a:off x="1173793" y="1516379"/>
            <a:ext cx="1066487" cy="2179146"/>
            <a:chOff x="1173793" y="1516379"/>
            <a:chExt cx="1066487" cy="2179146"/>
          </a:xfrm>
        </p:grpSpPr>
        <p:sp>
          <p:nvSpPr>
            <p:cNvPr id="29" name="SMARTInkShape-755"/>
            <p:cNvSpPr/>
            <p:nvPr/>
          </p:nvSpPr>
          <p:spPr>
            <a:xfrm>
              <a:off x="1363979" y="1516379"/>
              <a:ext cx="876301" cy="1935481"/>
            </a:xfrm>
            <a:custGeom>
              <a:avLst/>
              <a:gdLst/>
              <a:ahLst/>
              <a:cxnLst/>
              <a:rect l="0" t="0" r="0" b="0"/>
              <a:pathLst>
                <a:path w="876301" h="1935481">
                  <a:moveTo>
                    <a:pt x="876300" y="0"/>
                  </a:moveTo>
                  <a:lnTo>
                    <a:pt x="876300" y="4046"/>
                  </a:lnTo>
                  <a:lnTo>
                    <a:pt x="869370" y="19928"/>
                  </a:lnTo>
                  <a:lnTo>
                    <a:pt x="843737" y="58003"/>
                  </a:lnTo>
                  <a:lnTo>
                    <a:pt x="822343" y="95080"/>
                  </a:lnTo>
                  <a:lnTo>
                    <a:pt x="805188" y="123538"/>
                  </a:lnTo>
                  <a:lnTo>
                    <a:pt x="786275" y="154813"/>
                  </a:lnTo>
                  <a:lnTo>
                    <a:pt x="766580" y="191290"/>
                  </a:lnTo>
                  <a:lnTo>
                    <a:pt x="757434" y="210500"/>
                  </a:lnTo>
                  <a:lnTo>
                    <a:pt x="748796" y="230081"/>
                  </a:lnTo>
                  <a:lnTo>
                    <a:pt x="740497" y="249907"/>
                  </a:lnTo>
                  <a:lnTo>
                    <a:pt x="731578" y="270745"/>
                  </a:lnTo>
                  <a:lnTo>
                    <a:pt x="722246" y="292257"/>
                  </a:lnTo>
                  <a:lnTo>
                    <a:pt x="712637" y="314218"/>
                  </a:lnTo>
                  <a:lnTo>
                    <a:pt x="701998" y="338172"/>
                  </a:lnTo>
                  <a:lnTo>
                    <a:pt x="690672" y="363455"/>
                  </a:lnTo>
                  <a:lnTo>
                    <a:pt x="678888" y="389624"/>
                  </a:lnTo>
                  <a:lnTo>
                    <a:pt x="666799" y="415536"/>
                  </a:lnTo>
                  <a:lnTo>
                    <a:pt x="654506" y="441277"/>
                  </a:lnTo>
                  <a:lnTo>
                    <a:pt x="642078" y="466905"/>
                  </a:lnTo>
                  <a:lnTo>
                    <a:pt x="629559" y="494150"/>
                  </a:lnTo>
                  <a:lnTo>
                    <a:pt x="616979" y="522474"/>
                  </a:lnTo>
                  <a:lnTo>
                    <a:pt x="604360" y="551516"/>
                  </a:lnTo>
                  <a:lnTo>
                    <a:pt x="590867" y="580191"/>
                  </a:lnTo>
                  <a:lnTo>
                    <a:pt x="576791" y="608621"/>
                  </a:lnTo>
                  <a:lnTo>
                    <a:pt x="562328" y="636887"/>
                  </a:lnTo>
                  <a:lnTo>
                    <a:pt x="547605" y="666738"/>
                  </a:lnTo>
                  <a:lnTo>
                    <a:pt x="532710" y="697646"/>
                  </a:lnTo>
                  <a:lnTo>
                    <a:pt x="517700" y="729257"/>
                  </a:lnTo>
                  <a:lnTo>
                    <a:pt x="502614" y="761338"/>
                  </a:lnTo>
                  <a:lnTo>
                    <a:pt x="487476" y="793733"/>
                  </a:lnTo>
                  <a:lnTo>
                    <a:pt x="472304" y="826335"/>
                  </a:lnTo>
                  <a:lnTo>
                    <a:pt x="456263" y="859077"/>
                  </a:lnTo>
                  <a:lnTo>
                    <a:pt x="439642" y="891911"/>
                  </a:lnTo>
                  <a:lnTo>
                    <a:pt x="422635" y="924808"/>
                  </a:lnTo>
                  <a:lnTo>
                    <a:pt x="406217" y="958592"/>
                  </a:lnTo>
                  <a:lnTo>
                    <a:pt x="390191" y="992968"/>
                  </a:lnTo>
                  <a:lnTo>
                    <a:pt x="374428" y="1027739"/>
                  </a:lnTo>
                  <a:lnTo>
                    <a:pt x="358839" y="1062773"/>
                  </a:lnTo>
                  <a:lnTo>
                    <a:pt x="343366" y="1097982"/>
                  </a:lnTo>
                  <a:lnTo>
                    <a:pt x="327971" y="1133308"/>
                  </a:lnTo>
                  <a:lnTo>
                    <a:pt x="312627" y="1168712"/>
                  </a:lnTo>
                  <a:lnTo>
                    <a:pt x="297318" y="1204168"/>
                  </a:lnTo>
                  <a:lnTo>
                    <a:pt x="282032" y="1239659"/>
                  </a:lnTo>
                  <a:lnTo>
                    <a:pt x="266762" y="1274326"/>
                  </a:lnTo>
                  <a:lnTo>
                    <a:pt x="251501" y="1308444"/>
                  </a:lnTo>
                  <a:lnTo>
                    <a:pt x="236248" y="1342196"/>
                  </a:lnTo>
                  <a:lnTo>
                    <a:pt x="221845" y="1375704"/>
                  </a:lnTo>
                  <a:lnTo>
                    <a:pt x="208010" y="1409050"/>
                  </a:lnTo>
                  <a:lnTo>
                    <a:pt x="194554" y="1442287"/>
                  </a:lnTo>
                  <a:lnTo>
                    <a:pt x="181349" y="1475451"/>
                  </a:lnTo>
                  <a:lnTo>
                    <a:pt x="168313" y="1508568"/>
                  </a:lnTo>
                  <a:lnTo>
                    <a:pt x="155389" y="1541652"/>
                  </a:lnTo>
                  <a:lnTo>
                    <a:pt x="142539" y="1573021"/>
                  </a:lnTo>
                  <a:lnTo>
                    <a:pt x="129740" y="1603248"/>
                  </a:lnTo>
                  <a:lnTo>
                    <a:pt x="116973" y="1632712"/>
                  </a:lnTo>
                  <a:lnTo>
                    <a:pt x="105076" y="1660822"/>
                  </a:lnTo>
                  <a:lnTo>
                    <a:pt x="93757" y="1688028"/>
                  </a:lnTo>
                  <a:lnTo>
                    <a:pt x="82825" y="1714632"/>
                  </a:lnTo>
                  <a:lnTo>
                    <a:pt x="72997" y="1740835"/>
                  </a:lnTo>
                  <a:lnTo>
                    <a:pt x="63905" y="1766770"/>
                  </a:lnTo>
                  <a:lnTo>
                    <a:pt x="55303" y="1792527"/>
                  </a:lnTo>
                  <a:lnTo>
                    <a:pt x="47029" y="1816471"/>
                  </a:lnTo>
                  <a:lnTo>
                    <a:pt x="38973" y="1839208"/>
                  </a:lnTo>
                  <a:lnTo>
                    <a:pt x="31062" y="1861139"/>
                  </a:lnTo>
                  <a:lnTo>
                    <a:pt x="17757" y="1894537"/>
                  </a:lnTo>
                  <a:lnTo>
                    <a:pt x="0" y="19354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756"/>
            <p:cNvSpPr/>
            <p:nvPr/>
          </p:nvSpPr>
          <p:spPr>
            <a:xfrm>
              <a:off x="1173793" y="3329942"/>
              <a:ext cx="373067" cy="365583"/>
            </a:xfrm>
            <a:custGeom>
              <a:avLst/>
              <a:gdLst/>
              <a:ahLst/>
              <a:cxnLst/>
              <a:rect l="0" t="0" r="0" b="0"/>
              <a:pathLst>
                <a:path w="373067" h="365583">
                  <a:moveTo>
                    <a:pt x="7307" y="7617"/>
                  </a:moveTo>
                  <a:lnTo>
                    <a:pt x="0" y="311"/>
                  </a:lnTo>
                  <a:lnTo>
                    <a:pt x="13777" y="0"/>
                  </a:lnTo>
                  <a:lnTo>
                    <a:pt x="20783" y="5235"/>
                  </a:lnTo>
                  <a:lnTo>
                    <a:pt x="27857" y="6911"/>
                  </a:lnTo>
                  <a:lnTo>
                    <a:pt x="47955" y="7590"/>
                  </a:lnTo>
                  <a:lnTo>
                    <a:pt x="83961" y="702"/>
                  </a:lnTo>
                  <a:lnTo>
                    <a:pt x="115217" y="90"/>
                  </a:lnTo>
                  <a:lnTo>
                    <a:pt x="149946" y="6099"/>
                  </a:lnTo>
                  <a:lnTo>
                    <a:pt x="184402" y="13182"/>
                  </a:lnTo>
                  <a:lnTo>
                    <a:pt x="213590" y="16886"/>
                  </a:lnTo>
                  <a:lnTo>
                    <a:pt x="243688" y="23346"/>
                  </a:lnTo>
                  <a:lnTo>
                    <a:pt x="280153" y="29069"/>
                  </a:lnTo>
                  <a:lnTo>
                    <a:pt x="317275" y="36323"/>
                  </a:lnTo>
                  <a:lnTo>
                    <a:pt x="335517" y="37747"/>
                  </a:lnTo>
                  <a:lnTo>
                    <a:pt x="341702" y="35684"/>
                  </a:lnTo>
                  <a:lnTo>
                    <a:pt x="347274" y="32791"/>
                  </a:lnTo>
                  <a:lnTo>
                    <a:pt x="352572" y="31506"/>
                  </a:lnTo>
                  <a:lnTo>
                    <a:pt x="354323" y="30316"/>
                  </a:lnTo>
                  <a:lnTo>
                    <a:pt x="355491" y="28677"/>
                  </a:lnTo>
                  <a:lnTo>
                    <a:pt x="356270" y="26737"/>
                  </a:lnTo>
                  <a:lnTo>
                    <a:pt x="355942" y="25444"/>
                  </a:lnTo>
                  <a:lnTo>
                    <a:pt x="354877" y="24582"/>
                  </a:lnTo>
                  <a:lnTo>
                    <a:pt x="353320" y="24007"/>
                  </a:lnTo>
                  <a:lnTo>
                    <a:pt x="335698" y="10774"/>
                  </a:lnTo>
                  <a:lnTo>
                    <a:pt x="303579" y="3988"/>
                  </a:lnTo>
                  <a:lnTo>
                    <a:pt x="272134" y="786"/>
                  </a:lnTo>
                  <a:lnTo>
                    <a:pt x="239773" y="231"/>
                  </a:lnTo>
                  <a:lnTo>
                    <a:pt x="208360" y="913"/>
                  </a:lnTo>
                  <a:lnTo>
                    <a:pt x="177603" y="6102"/>
                  </a:lnTo>
                  <a:lnTo>
                    <a:pt x="147041" y="12154"/>
                  </a:lnTo>
                  <a:lnTo>
                    <a:pt x="117383" y="14324"/>
                  </a:lnTo>
                  <a:lnTo>
                    <a:pt x="86435" y="17315"/>
                  </a:lnTo>
                  <a:lnTo>
                    <a:pt x="59720" y="21763"/>
                  </a:lnTo>
                  <a:lnTo>
                    <a:pt x="24123" y="22849"/>
                  </a:lnTo>
                  <a:lnTo>
                    <a:pt x="24444" y="23699"/>
                  </a:lnTo>
                  <a:lnTo>
                    <a:pt x="33939" y="34209"/>
                  </a:lnTo>
                  <a:lnTo>
                    <a:pt x="48347" y="44259"/>
                  </a:lnTo>
                  <a:lnTo>
                    <a:pt x="70775" y="76672"/>
                  </a:lnTo>
                  <a:lnTo>
                    <a:pt x="93798" y="111956"/>
                  </a:lnTo>
                  <a:lnTo>
                    <a:pt x="121288" y="145162"/>
                  </a:lnTo>
                  <a:lnTo>
                    <a:pt x="138539" y="174430"/>
                  </a:lnTo>
                  <a:lnTo>
                    <a:pt x="154376" y="207844"/>
                  </a:lnTo>
                  <a:lnTo>
                    <a:pt x="172639" y="245006"/>
                  </a:lnTo>
                  <a:lnTo>
                    <a:pt x="184141" y="274664"/>
                  </a:lnTo>
                  <a:lnTo>
                    <a:pt x="199152" y="310981"/>
                  </a:lnTo>
                  <a:lnTo>
                    <a:pt x="208921" y="347406"/>
                  </a:lnTo>
                  <a:lnTo>
                    <a:pt x="212684" y="363756"/>
                  </a:lnTo>
                  <a:lnTo>
                    <a:pt x="213652" y="364423"/>
                  </a:lnTo>
                  <a:lnTo>
                    <a:pt x="219576" y="365582"/>
                  </a:lnTo>
                  <a:lnTo>
                    <a:pt x="219939" y="364794"/>
                  </a:lnTo>
                  <a:lnTo>
                    <a:pt x="220648" y="331502"/>
                  </a:lnTo>
                  <a:lnTo>
                    <a:pt x="222921" y="304052"/>
                  </a:lnTo>
                  <a:lnTo>
                    <a:pt x="231272" y="270125"/>
                  </a:lnTo>
                  <a:lnTo>
                    <a:pt x="241921" y="236048"/>
                  </a:lnTo>
                  <a:lnTo>
                    <a:pt x="259453" y="199840"/>
                  </a:lnTo>
                  <a:lnTo>
                    <a:pt x="279222" y="167978"/>
                  </a:lnTo>
                  <a:lnTo>
                    <a:pt x="304504" y="131840"/>
                  </a:lnTo>
                  <a:lnTo>
                    <a:pt x="330736" y="105287"/>
                  </a:lnTo>
                  <a:lnTo>
                    <a:pt x="367227" y="81421"/>
                  </a:lnTo>
                  <a:lnTo>
                    <a:pt x="373066" y="761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SMARTInkShape-Group81"/>
          <p:cNvGrpSpPr/>
          <p:nvPr/>
        </p:nvGrpSpPr>
        <p:grpSpPr>
          <a:xfrm>
            <a:off x="2446333" y="1783079"/>
            <a:ext cx="5949267" cy="685802"/>
            <a:chOff x="2446333" y="1783079"/>
            <a:chExt cx="5949267" cy="685802"/>
          </a:xfrm>
        </p:grpSpPr>
        <p:sp>
          <p:nvSpPr>
            <p:cNvPr id="32" name="SMARTInkShape-757"/>
            <p:cNvSpPr/>
            <p:nvPr/>
          </p:nvSpPr>
          <p:spPr>
            <a:xfrm>
              <a:off x="2446333" y="2110740"/>
              <a:ext cx="37656" cy="358141"/>
            </a:xfrm>
            <a:custGeom>
              <a:avLst/>
              <a:gdLst/>
              <a:ahLst/>
              <a:cxnLst/>
              <a:rect l="0" t="0" r="0" b="0"/>
              <a:pathLst>
                <a:path w="37656" h="358141">
                  <a:moveTo>
                    <a:pt x="7307" y="0"/>
                  </a:moveTo>
                  <a:lnTo>
                    <a:pt x="746" y="0"/>
                  </a:lnTo>
                  <a:lnTo>
                    <a:pt x="0" y="8090"/>
                  </a:lnTo>
                  <a:lnTo>
                    <a:pt x="7465" y="41662"/>
                  </a:lnTo>
                  <a:lnTo>
                    <a:pt x="15460" y="71541"/>
                  </a:lnTo>
                  <a:lnTo>
                    <a:pt x="22705" y="102195"/>
                  </a:lnTo>
                  <a:lnTo>
                    <a:pt x="30213" y="138088"/>
                  </a:lnTo>
                  <a:lnTo>
                    <a:pt x="35543" y="175535"/>
                  </a:lnTo>
                  <a:lnTo>
                    <a:pt x="36789" y="201628"/>
                  </a:lnTo>
                  <a:lnTo>
                    <a:pt x="37343" y="230159"/>
                  </a:lnTo>
                  <a:lnTo>
                    <a:pt x="37655" y="266691"/>
                  </a:lnTo>
                  <a:lnTo>
                    <a:pt x="33702" y="298964"/>
                  </a:lnTo>
                  <a:lnTo>
                    <a:pt x="30865" y="333280"/>
                  </a:lnTo>
                  <a:lnTo>
                    <a:pt x="30167" y="358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758"/>
            <p:cNvSpPr/>
            <p:nvPr/>
          </p:nvSpPr>
          <p:spPr>
            <a:xfrm>
              <a:off x="2598419" y="2172185"/>
              <a:ext cx="166096" cy="228116"/>
            </a:xfrm>
            <a:custGeom>
              <a:avLst/>
              <a:gdLst/>
              <a:ahLst/>
              <a:cxnLst/>
              <a:rect l="0" t="0" r="0" b="0"/>
              <a:pathLst>
                <a:path w="166096" h="228116">
                  <a:moveTo>
                    <a:pt x="0" y="121435"/>
                  </a:moveTo>
                  <a:lnTo>
                    <a:pt x="4045" y="125480"/>
                  </a:lnTo>
                  <a:lnTo>
                    <a:pt x="8289" y="127466"/>
                  </a:lnTo>
                  <a:lnTo>
                    <a:pt x="10607" y="127995"/>
                  </a:lnTo>
                  <a:lnTo>
                    <a:pt x="21255" y="134082"/>
                  </a:lnTo>
                  <a:lnTo>
                    <a:pt x="29485" y="135522"/>
                  </a:lnTo>
                  <a:lnTo>
                    <a:pt x="62601" y="125967"/>
                  </a:lnTo>
                  <a:lnTo>
                    <a:pt x="97019" y="113743"/>
                  </a:lnTo>
                  <a:lnTo>
                    <a:pt x="113696" y="103915"/>
                  </a:lnTo>
                  <a:lnTo>
                    <a:pt x="138774" y="80494"/>
                  </a:lnTo>
                  <a:lnTo>
                    <a:pt x="159817" y="45217"/>
                  </a:lnTo>
                  <a:lnTo>
                    <a:pt x="164164" y="35067"/>
                  </a:lnTo>
                  <a:lnTo>
                    <a:pt x="166095" y="24911"/>
                  </a:lnTo>
                  <a:lnTo>
                    <a:pt x="164696" y="17011"/>
                  </a:lnTo>
                  <a:lnTo>
                    <a:pt x="159148" y="7803"/>
                  </a:lnTo>
                  <a:lnTo>
                    <a:pt x="154553" y="3198"/>
                  </a:lnTo>
                  <a:lnTo>
                    <a:pt x="149688" y="1152"/>
                  </a:lnTo>
                  <a:lnTo>
                    <a:pt x="142189" y="0"/>
                  </a:lnTo>
                  <a:lnTo>
                    <a:pt x="125987" y="5694"/>
                  </a:lnTo>
                  <a:lnTo>
                    <a:pt x="110614" y="14234"/>
                  </a:lnTo>
                  <a:lnTo>
                    <a:pt x="79760" y="46169"/>
                  </a:lnTo>
                  <a:lnTo>
                    <a:pt x="47444" y="83458"/>
                  </a:lnTo>
                  <a:lnTo>
                    <a:pt x="37173" y="99476"/>
                  </a:lnTo>
                  <a:lnTo>
                    <a:pt x="27478" y="126688"/>
                  </a:lnTo>
                  <a:lnTo>
                    <a:pt x="23772" y="159067"/>
                  </a:lnTo>
                  <a:lnTo>
                    <a:pt x="25388" y="182256"/>
                  </a:lnTo>
                  <a:lnTo>
                    <a:pt x="33520" y="208802"/>
                  </a:lnTo>
                  <a:lnTo>
                    <a:pt x="40580" y="217555"/>
                  </a:lnTo>
                  <a:lnTo>
                    <a:pt x="49362" y="223422"/>
                  </a:lnTo>
                  <a:lnTo>
                    <a:pt x="63827" y="226724"/>
                  </a:lnTo>
                  <a:lnTo>
                    <a:pt x="100108" y="228060"/>
                  </a:lnTo>
                  <a:lnTo>
                    <a:pt x="106681" y="2281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759"/>
            <p:cNvSpPr/>
            <p:nvPr/>
          </p:nvSpPr>
          <p:spPr>
            <a:xfrm>
              <a:off x="2888112" y="2202179"/>
              <a:ext cx="213229" cy="159866"/>
            </a:xfrm>
            <a:custGeom>
              <a:avLst/>
              <a:gdLst/>
              <a:ahLst/>
              <a:cxnLst/>
              <a:rect l="0" t="0" r="0" b="0"/>
              <a:pathLst>
                <a:path w="213229" h="159866">
                  <a:moveTo>
                    <a:pt x="68447" y="0"/>
                  </a:moveTo>
                  <a:lnTo>
                    <a:pt x="54581" y="0"/>
                  </a:lnTo>
                  <a:lnTo>
                    <a:pt x="42722" y="10606"/>
                  </a:lnTo>
                  <a:lnTo>
                    <a:pt x="32823" y="27339"/>
                  </a:lnTo>
                  <a:lnTo>
                    <a:pt x="20179" y="61550"/>
                  </a:lnTo>
                  <a:lnTo>
                    <a:pt x="7486" y="99138"/>
                  </a:lnTo>
                  <a:lnTo>
                    <a:pt x="2125" y="121943"/>
                  </a:lnTo>
                  <a:lnTo>
                    <a:pt x="0" y="154050"/>
                  </a:lnTo>
                  <a:lnTo>
                    <a:pt x="802" y="156040"/>
                  </a:lnTo>
                  <a:lnTo>
                    <a:pt x="2184" y="157367"/>
                  </a:lnTo>
                  <a:lnTo>
                    <a:pt x="5977" y="158841"/>
                  </a:lnTo>
                  <a:lnTo>
                    <a:pt x="17783" y="159865"/>
                  </a:lnTo>
                  <a:lnTo>
                    <a:pt x="20278" y="158224"/>
                  </a:lnTo>
                  <a:lnTo>
                    <a:pt x="40511" y="130753"/>
                  </a:lnTo>
                  <a:lnTo>
                    <a:pt x="55748" y="94923"/>
                  </a:lnTo>
                  <a:lnTo>
                    <a:pt x="66190" y="68705"/>
                  </a:lnTo>
                  <a:lnTo>
                    <a:pt x="68997" y="49280"/>
                  </a:lnTo>
                  <a:lnTo>
                    <a:pt x="74420" y="38302"/>
                  </a:lnTo>
                  <a:lnTo>
                    <a:pt x="75742" y="32026"/>
                  </a:lnTo>
                  <a:lnTo>
                    <a:pt x="75850" y="32357"/>
                  </a:lnTo>
                  <a:lnTo>
                    <a:pt x="75971" y="34984"/>
                  </a:lnTo>
                  <a:lnTo>
                    <a:pt x="78283" y="38973"/>
                  </a:lnTo>
                  <a:lnTo>
                    <a:pt x="101506" y="74121"/>
                  </a:lnTo>
                  <a:lnTo>
                    <a:pt x="123272" y="108226"/>
                  </a:lnTo>
                  <a:lnTo>
                    <a:pt x="135680" y="125953"/>
                  </a:lnTo>
                  <a:lnTo>
                    <a:pt x="165072" y="150828"/>
                  </a:lnTo>
                  <a:lnTo>
                    <a:pt x="175174" y="155935"/>
                  </a:lnTo>
                  <a:lnTo>
                    <a:pt x="191412" y="159213"/>
                  </a:lnTo>
                  <a:lnTo>
                    <a:pt x="197323" y="157404"/>
                  </a:lnTo>
                  <a:lnTo>
                    <a:pt x="213228" y="1447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760"/>
            <p:cNvSpPr/>
            <p:nvPr/>
          </p:nvSpPr>
          <p:spPr>
            <a:xfrm>
              <a:off x="3157909" y="2164079"/>
              <a:ext cx="141551" cy="167154"/>
            </a:xfrm>
            <a:custGeom>
              <a:avLst/>
              <a:gdLst/>
              <a:ahLst/>
              <a:cxnLst/>
              <a:rect l="0" t="0" r="0" b="0"/>
              <a:pathLst>
                <a:path w="141551" h="167154">
                  <a:moveTo>
                    <a:pt x="4391" y="15241"/>
                  </a:moveTo>
                  <a:lnTo>
                    <a:pt x="345" y="19286"/>
                  </a:lnTo>
                  <a:lnTo>
                    <a:pt x="0" y="20477"/>
                  </a:lnTo>
                  <a:lnTo>
                    <a:pt x="617" y="21272"/>
                  </a:lnTo>
                  <a:lnTo>
                    <a:pt x="1875" y="21801"/>
                  </a:lnTo>
                  <a:lnTo>
                    <a:pt x="2713" y="23001"/>
                  </a:lnTo>
                  <a:lnTo>
                    <a:pt x="8215" y="37419"/>
                  </a:lnTo>
                  <a:lnTo>
                    <a:pt x="32889" y="70249"/>
                  </a:lnTo>
                  <a:lnTo>
                    <a:pt x="52253" y="107886"/>
                  </a:lnTo>
                  <a:lnTo>
                    <a:pt x="69072" y="136650"/>
                  </a:lnTo>
                  <a:lnTo>
                    <a:pt x="72084" y="146247"/>
                  </a:lnTo>
                  <a:lnTo>
                    <a:pt x="80917" y="159307"/>
                  </a:lnTo>
                  <a:lnTo>
                    <a:pt x="86770" y="165994"/>
                  </a:lnTo>
                  <a:lnTo>
                    <a:pt x="89828" y="166909"/>
                  </a:lnTo>
                  <a:lnTo>
                    <a:pt x="91829" y="167153"/>
                  </a:lnTo>
                  <a:lnTo>
                    <a:pt x="93163" y="166469"/>
                  </a:lnTo>
                  <a:lnTo>
                    <a:pt x="94052" y="165166"/>
                  </a:lnTo>
                  <a:lnTo>
                    <a:pt x="95303" y="159287"/>
                  </a:lnTo>
                  <a:lnTo>
                    <a:pt x="96443" y="153768"/>
                  </a:lnTo>
                  <a:lnTo>
                    <a:pt x="100998" y="140294"/>
                  </a:lnTo>
                  <a:lnTo>
                    <a:pt x="107173" y="106090"/>
                  </a:lnTo>
                  <a:lnTo>
                    <a:pt x="115538" y="75237"/>
                  </a:lnTo>
                  <a:lnTo>
                    <a:pt x="120326" y="41924"/>
                  </a:lnTo>
                  <a:lnTo>
                    <a:pt x="133838" y="4540"/>
                  </a:lnTo>
                  <a:lnTo>
                    <a:pt x="135562" y="3027"/>
                  </a:lnTo>
                  <a:lnTo>
                    <a:pt x="14155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761"/>
            <p:cNvSpPr/>
            <p:nvPr/>
          </p:nvSpPr>
          <p:spPr>
            <a:xfrm>
              <a:off x="3337559" y="2157016"/>
              <a:ext cx="228601" cy="187953"/>
            </a:xfrm>
            <a:custGeom>
              <a:avLst/>
              <a:gdLst/>
              <a:ahLst/>
              <a:cxnLst/>
              <a:rect l="0" t="0" r="0" b="0"/>
              <a:pathLst>
                <a:path w="228601" h="187953">
                  <a:moveTo>
                    <a:pt x="0" y="106124"/>
                  </a:moveTo>
                  <a:lnTo>
                    <a:pt x="4045" y="106124"/>
                  </a:lnTo>
                  <a:lnTo>
                    <a:pt x="8289" y="108381"/>
                  </a:lnTo>
                  <a:lnTo>
                    <a:pt x="10607" y="110169"/>
                  </a:lnTo>
                  <a:lnTo>
                    <a:pt x="17697" y="112155"/>
                  </a:lnTo>
                  <a:lnTo>
                    <a:pt x="51968" y="113604"/>
                  </a:lnTo>
                  <a:lnTo>
                    <a:pt x="84643" y="112878"/>
                  </a:lnTo>
                  <a:lnTo>
                    <a:pt x="117984" y="103135"/>
                  </a:lnTo>
                  <a:lnTo>
                    <a:pt x="139424" y="92488"/>
                  </a:lnTo>
                  <a:lnTo>
                    <a:pt x="175244" y="62458"/>
                  </a:lnTo>
                  <a:lnTo>
                    <a:pt x="180330" y="59233"/>
                  </a:lnTo>
                  <a:lnTo>
                    <a:pt x="183720" y="54543"/>
                  </a:lnTo>
                  <a:lnTo>
                    <a:pt x="196135" y="21041"/>
                  </a:lnTo>
                  <a:lnTo>
                    <a:pt x="196797" y="16382"/>
                  </a:lnTo>
                  <a:lnTo>
                    <a:pt x="195274" y="8947"/>
                  </a:lnTo>
                  <a:lnTo>
                    <a:pt x="191444" y="1321"/>
                  </a:lnTo>
                  <a:lnTo>
                    <a:pt x="186404" y="278"/>
                  </a:lnTo>
                  <a:lnTo>
                    <a:pt x="182690" y="0"/>
                  </a:lnTo>
                  <a:lnTo>
                    <a:pt x="176304" y="1949"/>
                  </a:lnTo>
                  <a:lnTo>
                    <a:pt x="149745" y="20708"/>
                  </a:lnTo>
                  <a:lnTo>
                    <a:pt x="140419" y="34343"/>
                  </a:lnTo>
                  <a:lnTo>
                    <a:pt x="131940" y="59019"/>
                  </a:lnTo>
                  <a:lnTo>
                    <a:pt x="129856" y="96941"/>
                  </a:lnTo>
                  <a:lnTo>
                    <a:pt x="131861" y="128675"/>
                  </a:lnTo>
                  <a:lnTo>
                    <a:pt x="138155" y="160959"/>
                  </a:lnTo>
                  <a:lnTo>
                    <a:pt x="144941" y="171699"/>
                  </a:lnTo>
                  <a:lnTo>
                    <a:pt x="158281" y="183221"/>
                  </a:lnTo>
                  <a:lnTo>
                    <a:pt x="167996" y="186956"/>
                  </a:lnTo>
                  <a:lnTo>
                    <a:pt x="172958" y="187952"/>
                  </a:lnTo>
                  <a:lnTo>
                    <a:pt x="182986" y="186800"/>
                  </a:lnTo>
                  <a:lnTo>
                    <a:pt x="218447" y="178540"/>
                  </a:lnTo>
                  <a:lnTo>
                    <a:pt x="228600" y="1747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762"/>
            <p:cNvSpPr/>
            <p:nvPr/>
          </p:nvSpPr>
          <p:spPr>
            <a:xfrm>
              <a:off x="3688080" y="2133600"/>
              <a:ext cx="158061" cy="198121"/>
            </a:xfrm>
            <a:custGeom>
              <a:avLst/>
              <a:gdLst/>
              <a:ahLst/>
              <a:cxnLst/>
              <a:rect l="0" t="0" r="0" b="0"/>
              <a:pathLst>
                <a:path w="158061" h="198121">
                  <a:moveTo>
                    <a:pt x="91439" y="0"/>
                  </a:moveTo>
                  <a:lnTo>
                    <a:pt x="65935" y="0"/>
                  </a:lnTo>
                  <a:lnTo>
                    <a:pt x="60913" y="2257"/>
                  </a:lnTo>
                  <a:lnTo>
                    <a:pt x="24207" y="25439"/>
                  </a:lnTo>
                  <a:lnTo>
                    <a:pt x="19225" y="30497"/>
                  </a:lnTo>
                  <a:lnTo>
                    <a:pt x="17011" y="35567"/>
                  </a:lnTo>
                  <a:lnTo>
                    <a:pt x="15473" y="44215"/>
                  </a:lnTo>
                  <a:lnTo>
                    <a:pt x="19354" y="49319"/>
                  </a:lnTo>
                  <a:lnTo>
                    <a:pt x="25866" y="56193"/>
                  </a:lnTo>
                  <a:lnTo>
                    <a:pt x="32945" y="58841"/>
                  </a:lnTo>
                  <a:lnTo>
                    <a:pt x="67207" y="66805"/>
                  </a:lnTo>
                  <a:lnTo>
                    <a:pt x="99036" y="74429"/>
                  </a:lnTo>
                  <a:lnTo>
                    <a:pt x="116080" y="82354"/>
                  </a:lnTo>
                  <a:lnTo>
                    <a:pt x="150097" y="108480"/>
                  </a:lnTo>
                  <a:lnTo>
                    <a:pt x="155610" y="117640"/>
                  </a:lnTo>
                  <a:lnTo>
                    <a:pt x="158060" y="127355"/>
                  </a:lnTo>
                  <a:lnTo>
                    <a:pt x="156891" y="137317"/>
                  </a:lnTo>
                  <a:lnTo>
                    <a:pt x="153549" y="146543"/>
                  </a:lnTo>
                  <a:lnTo>
                    <a:pt x="142247" y="161622"/>
                  </a:lnTo>
                  <a:lnTo>
                    <a:pt x="132648" y="170045"/>
                  </a:lnTo>
                  <a:lnTo>
                    <a:pt x="98466" y="185067"/>
                  </a:lnTo>
                  <a:lnTo>
                    <a:pt x="67615" y="190273"/>
                  </a:lnTo>
                  <a:lnTo>
                    <a:pt x="34303" y="196319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763"/>
            <p:cNvSpPr/>
            <p:nvPr/>
          </p:nvSpPr>
          <p:spPr>
            <a:xfrm>
              <a:off x="4183380" y="1889759"/>
              <a:ext cx="22861" cy="373382"/>
            </a:xfrm>
            <a:custGeom>
              <a:avLst/>
              <a:gdLst/>
              <a:ahLst/>
              <a:cxnLst/>
              <a:rect l="0" t="0" r="0" b="0"/>
              <a:pathLst>
                <a:path w="22861" h="373382">
                  <a:moveTo>
                    <a:pt x="0" y="0"/>
                  </a:moveTo>
                  <a:lnTo>
                    <a:pt x="5236" y="12167"/>
                  </a:lnTo>
                  <a:lnTo>
                    <a:pt x="11351" y="43915"/>
                  </a:lnTo>
                  <a:lnTo>
                    <a:pt x="14087" y="72091"/>
                  </a:lnTo>
                  <a:lnTo>
                    <a:pt x="18944" y="109979"/>
                  </a:lnTo>
                  <a:lnTo>
                    <a:pt x="21119" y="138626"/>
                  </a:lnTo>
                  <a:lnTo>
                    <a:pt x="22086" y="168292"/>
                  </a:lnTo>
                  <a:lnTo>
                    <a:pt x="22515" y="198410"/>
                  </a:lnTo>
                  <a:lnTo>
                    <a:pt x="22707" y="228729"/>
                  </a:lnTo>
                  <a:lnTo>
                    <a:pt x="22792" y="258291"/>
                  </a:lnTo>
                  <a:lnTo>
                    <a:pt x="22829" y="285541"/>
                  </a:lnTo>
                  <a:lnTo>
                    <a:pt x="22850" y="320637"/>
                  </a:lnTo>
                  <a:lnTo>
                    <a:pt x="22859" y="358113"/>
                  </a:lnTo>
                  <a:lnTo>
                    <a:pt x="22860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764"/>
            <p:cNvSpPr/>
            <p:nvPr/>
          </p:nvSpPr>
          <p:spPr>
            <a:xfrm>
              <a:off x="4091940" y="2034540"/>
              <a:ext cx="220980" cy="114301"/>
            </a:xfrm>
            <a:custGeom>
              <a:avLst/>
              <a:gdLst/>
              <a:ahLst/>
              <a:cxnLst/>
              <a:rect l="0" t="0" r="0" b="0"/>
              <a:pathLst>
                <a:path w="220980" h="114301">
                  <a:moveTo>
                    <a:pt x="0" y="114300"/>
                  </a:moveTo>
                  <a:lnTo>
                    <a:pt x="0" y="110254"/>
                  </a:lnTo>
                  <a:lnTo>
                    <a:pt x="846" y="109063"/>
                  </a:lnTo>
                  <a:lnTo>
                    <a:pt x="2257" y="108268"/>
                  </a:lnTo>
                  <a:lnTo>
                    <a:pt x="14650" y="102948"/>
                  </a:lnTo>
                  <a:lnTo>
                    <a:pt x="48903" y="82994"/>
                  </a:lnTo>
                  <a:lnTo>
                    <a:pt x="79401" y="68335"/>
                  </a:lnTo>
                  <a:lnTo>
                    <a:pt x="115248" y="53267"/>
                  </a:lnTo>
                  <a:lnTo>
                    <a:pt x="150423" y="35820"/>
                  </a:lnTo>
                  <a:lnTo>
                    <a:pt x="184551" y="16822"/>
                  </a:lnTo>
                  <a:lnTo>
                    <a:pt x="2209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765"/>
            <p:cNvSpPr/>
            <p:nvPr/>
          </p:nvSpPr>
          <p:spPr>
            <a:xfrm>
              <a:off x="4411980" y="1988820"/>
              <a:ext cx="68580" cy="220492"/>
            </a:xfrm>
            <a:custGeom>
              <a:avLst/>
              <a:gdLst/>
              <a:ahLst/>
              <a:cxnLst/>
              <a:rect l="0" t="0" r="0" b="0"/>
              <a:pathLst>
                <a:path w="68580" h="220492">
                  <a:moveTo>
                    <a:pt x="0" y="76200"/>
                  </a:moveTo>
                  <a:lnTo>
                    <a:pt x="4045" y="80245"/>
                  </a:lnTo>
                  <a:lnTo>
                    <a:pt x="10605" y="94896"/>
                  </a:lnTo>
                  <a:lnTo>
                    <a:pt x="16887" y="129995"/>
                  </a:lnTo>
                  <a:lnTo>
                    <a:pt x="27310" y="166853"/>
                  </a:lnTo>
                  <a:lnTo>
                    <a:pt x="36325" y="203287"/>
                  </a:lnTo>
                  <a:lnTo>
                    <a:pt x="38068" y="220491"/>
                  </a:lnTo>
                  <a:lnTo>
                    <a:pt x="38091" y="216790"/>
                  </a:lnTo>
                  <a:lnTo>
                    <a:pt x="34052" y="206285"/>
                  </a:lnTo>
                  <a:lnTo>
                    <a:pt x="17691" y="172587"/>
                  </a:lnTo>
                  <a:lnTo>
                    <a:pt x="7602" y="138388"/>
                  </a:lnTo>
                  <a:lnTo>
                    <a:pt x="1501" y="106922"/>
                  </a:lnTo>
                  <a:lnTo>
                    <a:pt x="197" y="70869"/>
                  </a:lnTo>
                  <a:lnTo>
                    <a:pt x="132" y="65026"/>
                  </a:lnTo>
                  <a:lnTo>
                    <a:pt x="4574" y="54018"/>
                  </a:lnTo>
                  <a:lnTo>
                    <a:pt x="20765" y="28876"/>
                  </a:lnTo>
                  <a:lnTo>
                    <a:pt x="36431" y="13668"/>
                  </a:lnTo>
                  <a:lnTo>
                    <a:pt x="39528" y="9112"/>
                  </a:lnTo>
                  <a:lnTo>
                    <a:pt x="44132" y="6075"/>
                  </a:lnTo>
                  <a:lnTo>
                    <a:pt x="685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766"/>
            <p:cNvSpPr/>
            <p:nvPr/>
          </p:nvSpPr>
          <p:spPr>
            <a:xfrm>
              <a:off x="4610100" y="2004059"/>
              <a:ext cx="7620" cy="182882"/>
            </a:xfrm>
            <a:custGeom>
              <a:avLst/>
              <a:gdLst/>
              <a:ahLst/>
              <a:cxnLst/>
              <a:rect l="0" t="0" r="0" b="0"/>
              <a:pathLst>
                <a:path w="7620" h="182882">
                  <a:moveTo>
                    <a:pt x="7619" y="0"/>
                  </a:moveTo>
                  <a:lnTo>
                    <a:pt x="6773" y="34253"/>
                  </a:lnTo>
                  <a:lnTo>
                    <a:pt x="1589" y="63963"/>
                  </a:lnTo>
                  <a:lnTo>
                    <a:pt x="470" y="92330"/>
                  </a:lnTo>
                  <a:lnTo>
                    <a:pt x="93" y="128211"/>
                  </a:lnTo>
                  <a:lnTo>
                    <a:pt x="12" y="162950"/>
                  </a:lnTo>
                  <a:lnTo>
                    <a:pt x="0" y="1828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767"/>
            <p:cNvSpPr/>
            <p:nvPr/>
          </p:nvSpPr>
          <p:spPr>
            <a:xfrm>
              <a:off x="4602480" y="1897379"/>
              <a:ext cx="15240" cy="7622"/>
            </a:xfrm>
            <a:custGeom>
              <a:avLst/>
              <a:gdLst/>
              <a:ahLst/>
              <a:cxnLst/>
              <a:rect l="0" t="0" r="0" b="0"/>
              <a:pathLst>
                <a:path w="15240" h="7622">
                  <a:moveTo>
                    <a:pt x="15239" y="0"/>
                  </a:moveTo>
                  <a:lnTo>
                    <a:pt x="15239" y="4046"/>
                  </a:lnTo>
                  <a:lnTo>
                    <a:pt x="14393" y="5237"/>
                  </a:lnTo>
                  <a:lnTo>
                    <a:pt x="12982" y="6032"/>
                  </a:lnTo>
                  <a:lnTo>
                    <a:pt x="7479" y="7411"/>
                  </a:lnTo>
                  <a:lnTo>
                    <a:pt x="0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768"/>
            <p:cNvSpPr/>
            <p:nvPr/>
          </p:nvSpPr>
          <p:spPr>
            <a:xfrm>
              <a:off x="4655819" y="1989133"/>
              <a:ext cx="272402" cy="446806"/>
            </a:xfrm>
            <a:custGeom>
              <a:avLst/>
              <a:gdLst/>
              <a:ahLst/>
              <a:cxnLst/>
              <a:rect l="0" t="0" r="0" b="0"/>
              <a:pathLst>
                <a:path w="272402" h="446806">
                  <a:moveTo>
                    <a:pt x="137161" y="7307"/>
                  </a:moveTo>
                  <a:lnTo>
                    <a:pt x="130600" y="746"/>
                  </a:lnTo>
                  <a:lnTo>
                    <a:pt x="125809" y="0"/>
                  </a:lnTo>
                  <a:lnTo>
                    <a:pt x="121391" y="2084"/>
                  </a:lnTo>
                  <a:lnTo>
                    <a:pt x="119027" y="3825"/>
                  </a:lnTo>
                  <a:lnTo>
                    <a:pt x="100603" y="9106"/>
                  </a:lnTo>
                  <a:lnTo>
                    <a:pt x="65803" y="33780"/>
                  </a:lnTo>
                  <a:lnTo>
                    <a:pt x="51577" y="49111"/>
                  </a:lnTo>
                  <a:lnTo>
                    <a:pt x="31952" y="83994"/>
                  </a:lnTo>
                  <a:lnTo>
                    <a:pt x="19420" y="114083"/>
                  </a:lnTo>
                  <a:lnTo>
                    <a:pt x="17325" y="136875"/>
                  </a:lnTo>
                  <a:lnTo>
                    <a:pt x="26009" y="174950"/>
                  </a:lnTo>
                  <a:lnTo>
                    <a:pt x="33201" y="189717"/>
                  </a:lnTo>
                  <a:lnTo>
                    <a:pt x="44739" y="199455"/>
                  </a:lnTo>
                  <a:lnTo>
                    <a:pt x="54033" y="202772"/>
                  </a:lnTo>
                  <a:lnTo>
                    <a:pt x="58883" y="203657"/>
                  </a:lnTo>
                  <a:lnTo>
                    <a:pt x="68786" y="202382"/>
                  </a:lnTo>
                  <a:lnTo>
                    <a:pt x="99245" y="191479"/>
                  </a:lnTo>
                  <a:lnTo>
                    <a:pt x="126690" y="169368"/>
                  </a:lnTo>
                  <a:lnTo>
                    <a:pt x="157453" y="132782"/>
                  </a:lnTo>
                  <a:lnTo>
                    <a:pt x="171712" y="110800"/>
                  </a:lnTo>
                  <a:lnTo>
                    <a:pt x="180424" y="85135"/>
                  </a:lnTo>
                  <a:lnTo>
                    <a:pt x="182395" y="67553"/>
                  </a:lnTo>
                  <a:lnTo>
                    <a:pt x="180407" y="61458"/>
                  </a:lnTo>
                  <a:lnTo>
                    <a:pt x="177548" y="55927"/>
                  </a:lnTo>
                  <a:lnTo>
                    <a:pt x="176277" y="50647"/>
                  </a:lnTo>
                  <a:lnTo>
                    <a:pt x="175092" y="48900"/>
                  </a:lnTo>
                  <a:lnTo>
                    <a:pt x="173455" y="47736"/>
                  </a:lnTo>
                  <a:lnTo>
                    <a:pt x="168789" y="45867"/>
                  </a:lnTo>
                  <a:lnTo>
                    <a:pt x="168406" y="46560"/>
                  </a:lnTo>
                  <a:lnTo>
                    <a:pt x="167671" y="63331"/>
                  </a:lnTo>
                  <a:lnTo>
                    <a:pt x="180640" y="100056"/>
                  </a:lnTo>
                  <a:lnTo>
                    <a:pt x="197125" y="137019"/>
                  </a:lnTo>
                  <a:lnTo>
                    <a:pt x="216206" y="168207"/>
                  </a:lnTo>
                  <a:lnTo>
                    <a:pt x="234023" y="203844"/>
                  </a:lnTo>
                  <a:lnTo>
                    <a:pt x="249992" y="235594"/>
                  </a:lnTo>
                  <a:lnTo>
                    <a:pt x="263369" y="266325"/>
                  </a:lnTo>
                  <a:lnTo>
                    <a:pt x="271906" y="296854"/>
                  </a:lnTo>
                  <a:lnTo>
                    <a:pt x="272401" y="312101"/>
                  </a:lnTo>
                  <a:lnTo>
                    <a:pt x="267072" y="334965"/>
                  </a:lnTo>
                  <a:lnTo>
                    <a:pt x="250531" y="365446"/>
                  </a:lnTo>
                  <a:lnTo>
                    <a:pt x="240041" y="379840"/>
                  </a:lnTo>
                  <a:lnTo>
                    <a:pt x="210352" y="402878"/>
                  </a:lnTo>
                  <a:lnTo>
                    <a:pt x="179731" y="418588"/>
                  </a:lnTo>
                  <a:lnTo>
                    <a:pt x="146105" y="431710"/>
                  </a:lnTo>
                  <a:lnTo>
                    <a:pt x="114693" y="440960"/>
                  </a:lnTo>
                  <a:lnTo>
                    <a:pt x="83937" y="446805"/>
                  </a:lnTo>
                  <a:lnTo>
                    <a:pt x="55633" y="446279"/>
                  </a:lnTo>
                  <a:lnTo>
                    <a:pt x="21626" y="441410"/>
                  </a:lnTo>
                  <a:lnTo>
                    <a:pt x="0" y="4340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769"/>
            <p:cNvSpPr/>
            <p:nvPr/>
          </p:nvSpPr>
          <p:spPr>
            <a:xfrm>
              <a:off x="8173900" y="1791185"/>
              <a:ext cx="221700" cy="216399"/>
            </a:xfrm>
            <a:custGeom>
              <a:avLst/>
              <a:gdLst/>
              <a:ahLst/>
              <a:cxnLst/>
              <a:rect l="0" t="0" r="0" b="0"/>
              <a:pathLst>
                <a:path w="221700" h="216399">
                  <a:moveTo>
                    <a:pt x="32839" y="90955"/>
                  </a:moveTo>
                  <a:lnTo>
                    <a:pt x="25533" y="90955"/>
                  </a:lnTo>
                  <a:lnTo>
                    <a:pt x="25247" y="101560"/>
                  </a:lnTo>
                  <a:lnTo>
                    <a:pt x="27489" y="106393"/>
                  </a:lnTo>
                  <a:lnTo>
                    <a:pt x="35828" y="116394"/>
                  </a:lnTo>
                  <a:lnTo>
                    <a:pt x="45174" y="119194"/>
                  </a:lnTo>
                  <a:lnTo>
                    <a:pt x="78305" y="121238"/>
                  </a:lnTo>
                  <a:lnTo>
                    <a:pt x="95982" y="119118"/>
                  </a:lnTo>
                  <a:lnTo>
                    <a:pt x="132186" y="108430"/>
                  </a:lnTo>
                  <a:lnTo>
                    <a:pt x="153998" y="100177"/>
                  </a:lnTo>
                  <a:lnTo>
                    <a:pt x="171561" y="86538"/>
                  </a:lnTo>
                  <a:lnTo>
                    <a:pt x="202087" y="50930"/>
                  </a:lnTo>
                  <a:lnTo>
                    <a:pt x="219648" y="20735"/>
                  </a:lnTo>
                  <a:lnTo>
                    <a:pt x="221699" y="13744"/>
                  </a:lnTo>
                  <a:lnTo>
                    <a:pt x="221399" y="10694"/>
                  </a:lnTo>
                  <a:lnTo>
                    <a:pt x="218808" y="5047"/>
                  </a:lnTo>
                  <a:lnTo>
                    <a:pt x="216932" y="3203"/>
                  </a:lnTo>
                  <a:lnTo>
                    <a:pt x="212589" y="1154"/>
                  </a:lnTo>
                  <a:lnTo>
                    <a:pt x="201339" y="0"/>
                  </a:lnTo>
                  <a:lnTo>
                    <a:pt x="187281" y="3704"/>
                  </a:lnTo>
                  <a:lnTo>
                    <a:pt x="155194" y="19470"/>
                  </a:lnTo>
                  <a:lnTo>
                    <a:pt x="126196" y="38165"/>
                  </a:lnTo>
                  <a:lnTo>
                    <a:pt x="96154" y="56498"/>
                  </a:lnTo>
                  <a:lnTo>
                    <a:pt x="66651" y="81780"/>
                  </a:lnTo>
                  <a:lnTo>
                    <a:pt x="35756" y="113508"/>
                  </a:lnTo>
                  <a:lnTo>
                    <a:pt x="13096" y="144234"/>
                  </a:lnTo>
                  <a:lnTo>
                    <a:pt x="1495" y="167136"/>
                  </a:lnTo>
                  <a:lnTo>
                    <a:pt x="0" y="177871"/>
                  </a:lnTo>
                  <a:lnTo>
                    <a:pt x="5938" y="195706"/>
                  </a:lnTo>
                  <a:lnTo>
                    <a:pt x="12828" y="206471"/>
                  </a:lnTo>
                  <a:lnTo>
                    <a:pt x="16112" y="208605"/>
                  </a:lnTo>
                  <a:lnTo>
                    <a:pt x="38392" y="216357"/>
                  </a:lnTo>
                  <a:lnTo>
                    <a:pt x="48289" y="216398"/>
                  </a:lnTo>
                  <a:lnTo>
                    <a:pt x="84609" y="210926"/>
                  </a:lnTo>
                  <a:lnTo>
                    <a:pt x="98697" y="204677"/>
                  </a:lnTo>
                  <a:lnTo>
                    <a:pt x="105289" y="200765"/>
                  </a:lnTo>
                  <a:lnTo>
                    <a:pt x="116660" y="19763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770"/>
            <p:cNvSpPr/>
            <p:nvPr/>
          </p:nvSpPr>
          <p:spPr>
            <a:xfrm>
              <a:off x="7932419" y="1814150"/>
              <a:ext cx="160021" cy="235444"/>
            </a:xfrm>
            <a:custGeom>
              <a:avLst/>
              <a:gdLst/>
              <a:ahLst/>
              <a:cxnLst/>
              <a:rect l="0" t="0" r="0" b="0"/>
              <a:pathLst>
                <a:path w="160021" h="235444">
                  <a:moveTo>
                    <a:pt x="0" y="45129"/>
                  </a:moveTo>
                  <a:lnTo>
                    <a:pt x="0" y="77705"/>
                  </a:lnTo>
                  <a:lnTo>
                    <a:pt x="0" y="109940"/>
                  </a:lnTo>
                  <a:lnTo>
                    <a:pt x="0" y="142567"/>
                  </a:lnTo>
                  <a:lnTo>
                    <a:pt x="0" y="178031"/>
                  </a:lnTo>
                  <a:lnTo>
                    <a:pt x="0" y="214819"/>
                  </a:lnTo>
                  <a:lnTo>
                    <a:pt x="0" y="218739"/>
                  </a:lnTo>
                  <a:lnTo>
                    <a:pt x="0" y="186905"/>
                  </a:lnTo>
                  <a:lnTo>
                    <a:pt x="2258" y="166159"/>
                  </a:lnTo>
                  <a:lnTo>
                    <a:pt x="6562" y="132349"/>
                  </a:lnTo>
                  <a:lnTo>
                    <a:pt x="7307" y="103051"/>
                  </a:lnTo>
                  <a:lnTo>
                    <a:pt x="18879" y="68895"/>
                  </a:lnTo>
                  <a:lnTo>
                    <a:pt x="32453" y="39946"/>
                  </a:lnTo>
                  <a:lnTo>
                    <a:pt x="56141" y="13277"/>
                  </a:lnTo>
                  <a:lnTo>
                    <a:pt x="66156" y="6137"/>
                  </a:lnTo>
                  <a:lnTo>
                    <a:pt x="85360" y="1403"/>
                  </a:lnTo>
                  <a:lnTo>
                    <a:pt x="103092" y="0"/>
                  </a:lnTo>
                  <a:lnTo>
                    <a:pt x="119070" y="3630"/>
                  </a:lnTo>
                  <a:lnTo>
                    <a:pt x="134528" y="14113"/>
                  </a:lnTo>
                  <a:lnTo>
                    <a:pt x="145788" y="31988"/>
                  </a:lnTo>
                  <a:lnTo>
                    <a:pt x="151941" y="61631"/>
                  </a:lnTo>
                  <a:lnTo>
                    <a:pt x="158174" y="99221"/>
                  </a:lnTo>
                  <a:lnTo>
                    <a:pt x="157215" y="129172"/>
                  </a:lnTo>
                  <a:lnTo>
                    <a:pt x="153828" y="159496"/>
                  </a:lnTo>
                  <a:lnTo>
                    <a:pt x="152682" y="196037"/>
                  </a:lnTo>
                  <a:lnTo>
                    <a:pt x="145102" y="233507"/>
                  </a:lnTo>
                  <a:lnTo>
                    <a:pt x="145842" y="234215"/>
                  </a:lnTo>
                  <a:lnTo>
                    <a:pt x="151369" y="235443"/>
                  </a:lnTo>
                  <a:lnTo>
                    <a:pt x="160020" y="228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771"/>
            <p:cNvSpPr/>
            <p:nvPr/>
          </p:nvSpPr>
          <p:spPr>
            <a:xfrm>
              <a:off x="7674732" y="1874520"/>
              <a:ext cx="133809" cy="181204"/>
            </a:xfrm>
            <a:custGeom>
              <a:avLst/>
              <a:gdLst/>
              <a:ahLst/>
              <a:cxnLst/>
              <a:rect l="0" t="0" r="0" b="0"/>
              <a:pathLst>
                <a:path w="133809" h="181204">
                  <a:moveTo>
                    <a:pt x="97668" y="0"/>
                  </a:moveTo>
                  <a:lnTo>
                    <a:pt x="83579" y="0"/>
                  </a:lnTo>
                  <a:lnTo>
                    <a:pt x="70489" y="6930"/>
                  </a:lnTo>
                  <a:lnTo>
                    <a:pt x="57347" y="19080"/>
                  </a:lnTo>
                  <a:lnTo>
                    <a:pt x="29025" y="54457"/>
                  </a:lnTo>
                  <a:lnTo>
                    <a:pt x="7923" y="91587"/>
                  </a:lnTo>
                  <a:lnTo>
                    <a:pt x="1368" y="114343"/>
                  </a:lnTo>
                  <a:lnTo>
                    <a:pt x="0" y="143942"/>
                  </a:lnTo>
                  <a:lnTo>
                    <a:pt x="4852" y="160712"/>
                  </a:lnTo>
                  <a:lnTo>
                    <a:pt x="9285" y="168229"/>
                  </a:lnTo>
                  <a:lnTo>
                    <a:pt x="20586" y="177222"/>
                  </a:lnTo>
                  <a:lnTo>
                    <a:pt x="34659" y="181203"/>
                  </a:lnTo>
                  <a:lnTo>
                    <a:pt x="44546" y="179877"/>
                  </a:lnTo>
                  <a:lnTo>
                    <a:pt x="61890" y="172112"/>
                  </a:lnTo>
                  <a:lnTo>
                    <a:pt x="97203" y="150534"/>
                  </a:lnTo>
                  <a:lnTo>
                    <a:pt x="117896" y="127666"/>
                  </a:lnTo>
                  <a:lnTo>
                    <a:pt x="129156" y="106124"/>
                  </a:lnTo>
                  <a:lnTo>
                    <a:pt x="133808" y="83655"/>
                  </a:lnTo>
                  <a:lnTo>
                    <a:pt x="131141" y="60911"/>
                  </a:lnTo>
                  <a:lnTo>
                    <a:pt x="124990" y="42130"/>
                  </a:lnTo>
                  <a:lnTo>
                    <a:pt x="103752" y="14336"/>
                  </a:lnTo>
                  <a:lnTo>
                    <a:pt x="98114" y="10604"/>
                  </a:lnTo>
                  <a:lnTo>
                    <a:pt x="92786" y="8099"/>
                  </a:lnTo>
                  <a:lnTo>
                    <a:pt x="8242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772"/>
            <p:cNvSpPr/>
            <p:nvPr/>
          </p:nvSpPr>
          <p:spPr>
            <a:xfrm>
              <a:off x="7345680" y="1883922"/>
              <a:ext cx="297181" cy="232863"/>
            </a:xfrm>
            <a:custGeom>
              <a:avLst/>
              <a:gdLst/>
              <a:ahLst/>
              <a:cxnLst/>
              <a:rect l="0" t="0" r="0" b="0"/>
              <a:pathLst>
                <a:path w="297181" h="232863">
                  <a:moveTo>
                    <a:pt x="0" y="59178"/>
                  </a:moveTo>
                  <a:lnTo>
                    <a:pt x="0" y="95223"/>
                  </a:lnTo>
                  <a:lnTo>
                    <a:pt x="2258" y="128490"/>
                  </a:lnTo>
                  <a:lnTo>
                    <a:pt x="7761" y="165107"/>
                  </a:lnTo>
                  <a:lnTo>
                    <a:pt x="15318" y="202979"/>
                  </a:lnTo>
                  <a:lnTo>
                    <a:pt x="22086" y="223746"/>
                  </a:lnTo>
                  <a:lnTo>
                    <a:pt x="22757" y="232862"/>
                  </a:lnTo>
                  <a:lnTo>
                    <a:pt x="22859" y="198380"/>
                  </a:lnTo>
                  <a:lnTo>
                    <a:pt x="22859" y="167139"/>
                  </a:lnTo>
                  <a:lnTo>
                    <a:pt x="25118" y="133373"/>
                  </a:lnTo>
                  <a:lnTo>
                    <a:pt x="31148" y="104304"/>
                  </a:lnTo>
                  <a:lnTo>
                    <a:pt x="40555" y="76499"/>
                  </a:lnTo>
                  <a:lnTo>
                    <a:pt x="58905" y="48394"/>
                  </a:lnTo>
                  <a:lnTo>
                    <a:pt x="77989" y="28229"/>
                  </a:lnTo>
                  <a:lnTo>
                    <a:pt x="84897" y="24256"/>
                  </a:lnTo>
                  <a:lnTo>
                    <a:pt x="97592" y="22019"/>
                  </a:lnTo>
                  <a:lnTo>
                    <a:pt x="112077" y="25402"/>
                  </a:lnTo>
                  <a:lnTo>
                    <a:pt x="119803" y="31748"/>
                  </a:lnTo>
                  <a:lnTo>
                    <a:pt x="126059" y="41060"/>
                  </a:lnTo>
                  <a:lnTo>
                    <a:pt x="139576" y="75042"/>
                  </a:lnTo>
                  <a:lnTo>
                    <a:pt x="148988" y="110258"/>
                  </a:lnTo>
                  <a:lnTo>
                    <a:pt x="151725" y="142551"/>
                  </a:lnTo>
                  <a:lnTo>
                    <a:pt x="152341" y="178131"/>
                  </a:lnTo>
                  <a:lnTo>
                    <a:pt x="152396" y="194659"/>
                  </a:lnTo>
                  <a:lnTo>
                    <a:pt x="152398" y="191795"/>
                  </a:lnTo>
                  <a:lnTo>
                    <a:pt x="151552" y="190769"/>
                  </a:lnTo>
                  <a:lnTo>
                    <a:pt x="148354" y="189629"/>
                  </a:lnTo>
                  <a:lnTo>
                    <a:pt x="147163" y="187632"/>
                  </a:lnTo>
                  <a:lnTo>
                    <a:pt x="145250" y="170002"/>
                  </a:lnTo>
                  <a:lnTo>
                    <a:pt x="144841" y="133226"/>
                  </a:lnTo>
                  <a:lnTo>
                    <a:pt x="145645" y="101062"/>
                  </a:lnTo>
                  <a:lnTo>
                    <a:pt x="150868" y="70553"/>
                  </a:lnTo>
                  <a:lnTo>
                    <a:pt x="160219" y="37059"/>
                  </a:lnTo>
                  <a:lnTo>
                    <a:pt x="166035" y="23100"/>
                  </a:lnTo>
                  <a:lnTo>
                    <a:pt x="184372" y="4233"/>
                  </a:lnTo>
                  <a:lnTo>
                    <a:pt x="192292" y="891"/>
                  </a:lnTo>
                  <a:lnTo>
                    <a:pt x="196775" y="0"/>
                  </a:lnTo>
                  <a:lnTo>
                    <a:pt x="204014" y="1267"/>
                  </a:lnTo>
                  <a:lnTo>
                    <a:pt x="219603" y="8980"/>
                  </a:lnTo>
                  <a:lnTo>
                    <a:pt x="226859" y="15983"/>
                  </a:lnTo>
                  <a:lnTo>
                    <a:pt x="235704" y="31704"/>
                  </a:lnTo>
                  <a:lnTo>
                    <a:pt x="249699" y="67193"/>
                  </a:lnTo>
                  <a:lnTo>
                    <a:pt x="260909" y="90622"/>
                  </a:lnTo>
                  <a:lnTo>
                    <a:pt x="267814" y="126192"/>
                  </a:lnTo>
                  <a:lnTo>
                    <a:pt x="273034" y="157928"/>
                  </a:lnTo>
                  <a:lnTo>
                    <a:pt x="274206" y="185234"/>
                  </a:lnTo>
                  <a:lnTo>
                    <a:pt x="275091" y="186395"/>
                  </a:lnTo>
                  <a:lnTo>
                    <a:pt x="278332" y="187685"/>
                  </a:lnTo>
                  <a:lnTo>
                    <a:pt x="280381" y="187183"/>
                  </a:lnTo>
                  <a:lnTo>
                    <a:pt x="289753" y="182551"/>
                  </a:lnTo>
                  <a:lnTo>
                    <a:pt x="297180" y="1810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773"/>
            <p:cNvSpPr/>
            <p:nvPr/>
          </p:nvSpPr>
          <p:spPr>
            <a:xfrm>
              <a:off x="7048500" y="1912620"/>
              <a:ext cx="152401" cy="213186"/>
            </a:xfrm>
            <a:custGeom>
              <a:avLst/>
              <a:gdLst/>
              <a:ahLst/>
              <a:cxnLst/>
              <a:rect l="0" t="0" r="0" b="0"/>
              <a:pathLst>
                <a:path w="152401" h="213186">
                  <a:moveTo>
                    <a:pt x="0" y="38100"/>
                  </a:moveTo>
                  <a:lnTo>
                    <a:pt x="0" y="42145"/>
                  </a:lnTo>
                  <a:lnTo>
                    <a:pt x="846" y="43336"/>
                  </a:lnTo>
                  <a:lnTo>
                    <a:pt x="2258" y="44131"/>
                  </a:lnTo>
                  <a:lnTo>
                    <a:pt x="4044" y="44660"/>
                  </a:lnTo>
                  <a:lnTo>
                    <a:pt x="5236" y="45860"/>
                  </a:lnTo>
                  <a:lnTo>
                    <a:pt x="8607" y="52440"/>
                  </a:lnTo>
                  <a:lnTo>
                    <a:pt x="32810" y="89063"/>
                  </a:lnTo>
                  <a:lnTo>
                    <a:pt x="48375" y="120572"/>
                  </a:lnTo>
                  <a:lnTo>
                    <a:pt x="60481" y="152133"/>
                  </a:lnTo>
                  <a:lnTo>
                    <a:pt x="76157" y="189807"/>
                  </a:lnTo>
                  <a:lnTo>
                    <a:pt x="81550" y="203277"/>
                  </a:lnTo>
                  <a:lnTo>
                    <a:pt x="83370" y="211368"/>
                  </a:lnTo>
                  <a:lnTo>
                    <a:pt x="84367" y="212032"/>
                  </a:lnTo>
                  <a:lnTo>
                    <a:pt x="90341" y="213185"/>
                  </a:lnTo>
                  <a:lnTo>
                    <a:pt x="85986" y="206395"/>
                  </a:lnTo>
                  <a:lnTo>
                    <a:pt x="84010" y="173021"/>
                  </a:lnTo>
                  <a:lnTo>
                    <a:pt x="83856" y="138473"/>
                  </a:lnTo>
                  <a:lnTo>
                    <a:pt x="83827" y="106939"/>
                  </a:lnTo>
                  <a:lnTo>
                    <a:pt x="84667" y="76251"/>
                  </a:lnTo>
                  <a:lnTo>
                    <a:pt x="94426" y="42151"/>
                  </a:lnTo>
                  <a:lnTo>
                    <a:pt x="101516" y="33409"/>
                  </a:lnTo>
                  <a:lnTo>
                    <a:pt x="124783" y="13775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774"/>
            <p:cNvSpPr/>
            <p:nvPr/>
          </p:nvSpPr>
          <p:spPr>
            <a:xfrm>
              <a:off x="6881864" y="1935479"/>
              <a:ext cx="126896" cy="181554"/>
            </a:xfrm>
            <a:custGeom>
              <a:avLst/>
              <a:gdLst/>
              <a:ahLst/>
              <a:cxnLst/>
              <a:rect l="0" t="0" r="0" b="0"/>
              <a:pathLst>
                <a:path w="126896" h="181554">
                  <a:moveTo>
                    <a:pt x="82816" y="0"/>
                  </a:moveTo>
                  <a:lnTo>
                    <a:pt x="71465" y="0"/>
                  </a:lnTo>
                  <a:lnTo>
                    <a:pt x="46705" y="10606"/>
                  </a:lnTo>
                  <a:lnTo>
                    <a:pt x="31852" y="21958"/>
                  </a:lnTo>
                  <a:lnTo>
                    <a:pt x="12625" y="54225"/>
                  </a:lnTo>
                  <a:lnTo>
                    <a:pt x="5053" y="69820"/>
                  </a:lnTo>
                  <a:lnTo>
                    <a:pt x="192" y="105169"/>
                  </a:lnTo>
                  <a:lnTo>
                    <a:pt x="0" y="138498"/>
                  </a:lnTo>
                  <a:lnTo>
                    <a:pt x="9623" y="164942"/>
                  </a:lnTo>
                  <a:lnTo>
                    <a:pt x="12853" y="168382"/>
                  </a:lnTo>
                  <a:lnTo>
                    <a:pt x="35043" y="178400"/>
                  </a:lnTo>
                  <a:lnTo>
                    <a:pt x="53985" y="181553"/>
                  </a:lnTo>
                  <a:lnTo>
                    <a:pt x="71639" y="178442"/>
                  </a:lnTo>
                  <a:lnTo>
                    <a:pt x="92775" y="168959"/>
                  </a:lnTo>
                  <a:lnTo>
                    <a:pt x="107310" y="156366"/>
                  </a:lnTo>
                  <a:lnTo>
                    <a:pt x="123003" y="131934"/>
                  </a:lnTo>
                  <a:lnTo>
                    <a:pt x="126895" y="116797"/>
                  </a:lnTo>
                  <a:lnTo>
                    <a:pt x="125549" y="106661"/>
                  </a:lnTo>
                  <a:lnTo>
                    <a:pt x="117786" y="86357"/>
                  </a:lnTo>
                  <a:lnTo>
                    <a:pt x="88411" y="51647"/>
                  </a:lnTo>
                  <a:lnTo>
                    <a:pt x="73541" y="38769"/>
                  </a:lnTo>
                  <a:lnTo>
                    <a:pt x="52336" y="22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775"/>
            <p:cNvSpPr/>
            <p:nvPr/>
          </p:nvSpPr>
          <p:spPr>
            <a:xfrm>
              <a:off x="6568439" y="1783079"/>
              <a:ext cx="281942" cy="379615"/>
            </a:xfrm>
            <a:custGeom>
              <a:avLst/>
              <a:gdLst/>
              <a:ahLst/>
              <a:cxnLst/>
              <a:rect l="0" t="0" r="0" b="0"/>
              <a:pathLst>
                <a:path w="281942" h="379615">
                  <a:moveTo>
                    <a:pt x="0" y="0"/>
                  </a:moveTo>
                  <a:lnTo>
                    <a:pt x="847" y="27339"/>
                  </a:lnTo>
                  <a:lnTo>
                    <a:pt x="8289" y="58741"/>
                  </a:lnTo>
                  <a:lnTo>
                    <a:pt x="17696" y="90783"/>
                  </a:lnTo>
                  <a:lnTo>
                    <a:pt x="31208" y="126241"/>
                  </a:lnTo>
                  <a:lnTo>
                    <a:pt x="41811" y="154321"/>
                  </a:lnTo>
                  <a:lnTo>
                    <a:pt x="54990" y="183734"/>
                  </a:lnTo>
                  <a:lnTo>
                    <a:pt x="67056" y="213740"/>
                  </a:lnTo>
                  <a:lnTo>
                    <a:pt x="78063" y="243162"/>
                  </a:lnTo>
                  <a:lnTo>
                    <a:pt x="88599" y="270350"/>
                  </a:lnTo>
                  <a:lnTo>
                    <a:pt x="96669" y="296545"/>
                  </a:lnTo>
                  <a:lnTo>
                    <a:pt x="103714" y="330577"/>
                  </a:lnTo>
                  <a:lnTo>
                    <a:pt x="112452" y="367783"/>
                  </a:lnTo>
                  <a:lnTo>
                    <a:pt x="113752" y="373980"/>
                  </a:lnTo>
                  <a:lnTo>
                    <a:pt x="114193" y="379614"/>
                  </a:lnTo>
                  <a:lnTo>
                    <a:pt x="114268" y="376544"/>
                  </a:lnTo>
                  <a:lnTo>
                    <a:pt x="112029" y="372529"/>
                  </a:lnTo>
                  <a:lnTo>
                    <a:pt x="110246" y="370273"/>
                  </a:lnTo>
                  <a:lnTo>
                    <a:pt x="104892" y="339230"/>
                  </a:lnTo>
                  <a:lnTo>
                    <a:pt x="100212" y="301536"/>
                  </a:lnTo>
                  <a:lnTo>
                    <a:pt x="99402" y="271566"/>
                  </a:lnTo>
                  <a:lnTo>
                    <a:pt x="105211" y="237181"/>
                  </a:lnTo>
                  <a:lnTo>
                    <a:pt x="112924" y="214492"/>
                  </a:lnTo>
                  <a:lnTo>
                    <a:pt x="125558" y="197515"/>
                  </a:lnTo>
                  <a:lnTo>
                    <a:pt x="135108" y="189949"/>
                  </a:lnTo>
                  <a:lnTo>
                    <a:pt x="144997" y="186022"/>
                  </a:lnTo>
                  <a:lnTo>
                    <a:pt x="165143" y="183501"/>
                  </a:lnTo>
                  <a:lnTo>
                    <a:pt x="180353" y="187110"/>
                  </a:lnTo>
                  <a:lnTo>
                    <a:pt x="188248" y="193509"/>
                  </a:lnTo>
                  <a:lnTo>
                    <a:pt x="218755" y="230282"/>
                  </a:lnTo>
                  <a:lnTo>
                    <a:pt x="243882" y="266922"/>
                  </a:lnTo>
                  <a:lnTo>
                    <a:pt x="260124" y="297224"/>
                  </a:lnTo>
                  <a:lnTo>
                    <a:pt x="270168" y="334814"/>
                  </a:lnTo>
                  <a:lnTo>
                    <a:pt x="274347" y="351777"/>
                  </a:lnTo>
                  <a:lnTo>
                    <a:pt x="276031" y="353898"/>
                  </a:lnTo>
                  <a:lnTo>
                    <a:pt x="281941" y="3581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776"/>
            <p:cNvSpPr/>
            <p:nvPr/>
          </p:nvSpPr>
          <p:spPr>
            <a:xfrm>
              <a:off x="6067759" y="1958340"/>
              <a:ext cx="355902" cy="211561"/>
            </a:xfrm>
            <a:custGeom>
              <a:avLst/>
              <a:gdLst/>
              <a:ahLst/>
              <a:cxnLst/>
              <a:rect l="0" t="0" r="0" b="0"/>
              <a:pathLst>
                <a:path w="355902" h="211561">
                  <a:moveTo>
                    <a:pt x="165401" y="0"/>
                  </a:moveTo>
                  <a:lnTo>
                    <a:pt x="147202" y="0"/>
                  </a:lnTo>
                  <a:lnTo>
                    <a:pt x="144802" y="1693"/>
                  </a:lnTo>
                  <a:lnTo>
                    <a:pt x="135684" y="11320"/>
                  </a:lnTo>
                  <a:lnTo>
                    <a:pt x="118496" y="21604"/>
                  </a:lnTo>
                  <a:lnTo>
                    <a:pt x="83829" y="54178"/>
                  </a:lnTo>
                  <a:lnTo>
                    <a:pt x="51545" y="84832"/>
                  </a:lnTo>
                  <a:lnTo>
                    <a:pt x="22966" y="120363"/>
                  </a:lnTo>
                  <a:lnTo>
                    <a:pt x="8333" y="146576"/>
                  </a:lnTo>
                  <a:lnTo>
                    <a:pt x="893" y="173534"/>
                  </a:lnTo>
                  <a:lnTo>
                    <a:pt x="0" y="188039"/>
                  </a:lnTo>
                  <a:lnTo>
                    <a:pt x="2424" y="197308"/>
                  </a:lnTo>
                  <a:lnTo>
                    <a:pt x="8582" y="204250"/>
                  </a:lnTo>
                  <a:lnTo>
                    <a:pt x="16963" y="209311"/>
                  </a:lnTo>
                  <a:lnTo>
                    <a:pt x="26332" y="211560"/>
                  </a:lnTo>
                  <a:lnTo>
                    <a:pt x="36142" y="210302"/>
                  </a:lnTo>
                  <a:lnTo>
                    <a:pt x="67381" y="198564"/>
                  </a:lnTo>
                  <a:lnTo>
                    <a:pt x="104578" y="166695"/>
                  </a:lnTo>
                  <a:lnTo>
                    <a:pt x="134270" y="133188"/>
                  </a:lnTo>
                  <a:lnTo>
                    <a:pt x="151067" y="99780"/>
                  </a:lnTo>
                  <a:lnTo>
                    <a:pt x="167797" y="64009"/>
                  </a:lnTo>
                  <a:lnTo>
                    <a:pt x="172884" y="46311"/>
                  </a:lnTo>
                  <a:lnTo>
                    <a:pt x="173859" y="59598"/>
                  </a:lnTo>
                  <a:lnTo>
                    <a:pt x="179050" y="79192"/>
                  </a:lnTo>
                  <a:lnTo>
                    <a:pt x="182427" y="97688"/>
                  </a:lnTo>
                  <a:lnTo>
                    <a:pt x="195199" y="123154"/>
                  </a:lnTo>
                  <a:lnTo>
                    <a:pt x="214874" y="146560"/>
                  </a:lnTo>
                  <a:lnTo>
                    <a:pt x="249715" y="172619"/>
                  </a:lnTo>
                  <a:lnTo>
                    <a:pt x="264681" y="178320"/>
                  </a:lnTo>
                  <a:lnTo>
                    <a:pt x="297353" y="182279"/>
                  </a:lnTo>
                  <a:lnTo>
                    <a:pt x="317669" y="181855"/>
                  </a:lnTo>
                  <a:lnTo>
                    <a:pt x="355901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777"/>
            <p:cNvSpPr/>
            <p:nvPr/>
          </p:nvSpPr>
          <p:spPr>
            <a:xfrm>
              <a:off x="5295900" y="1927859"/>
              <a:ext cx="541020" cy="249226"/>
            </a:xfrm>
            <a:custGeom>
              <a:avLst/>
              <a:gdLst/>
              <a:ahLst/>
              <a:cxnLst/>
              <a:rect l="0" t="0" r="0" b="0"/>
              <a:pathLst>
                <a:path w="541020" h="249226">
                  <a:moveTo>
                    <a:pt x="0" y="114300"/>
                  </a:moveTo>
                  <a:lnTo>
                    <a:pt x="0" y="118346"/>
                  </a:lnTo>
                  <a:lnTo>
                    <a:pt x="4515" y="122589"/>
                  </a:lnTo>
                  <a:lnTo>
                    <a:pt x="29263" y="139739"/>
                  </a:lnTo>
                  <a:lnTo>
                    <a:pt x="53758" y="143785"/>
                  </a:lnTo>
                  <a:lnTo>
                    <a:pt x="87020" y="143846"/>
                  </a:lnTo>
                  <a:lnTo>
                    <a:pt x="123737" y="131776"/>
                  </a:lnTo>
                  <a:lnTo>
                    <a:pt x="154876" y="115967"/>
                  </a:lnTo>
                  <a:lnTo>
                    <a:pt x="176286" y="97576"/>
                  </a:lnTo>
                  <a:lnTo>
                    <a:pt x="179949" y="89652"/>
                  </a:lnTo>
                  <a:lnTo>
                    <a:pt x="182708" y="59821"/>
                  </a:lnTo>
                  <a:lnTo>
                    <a:pt x="180545" y="53963"/>
                  </a:lnTo>
                  <a:lnTo>
                    <a:pt x="178783" y="51215"/>
                  </a:lnTo>
                  <a:lnTo>
                    <a:pt x="176762" y="49384"/>
                  </a:lnTo>
                  <a:lnTo>
                    <a:pt x="172258" y="47349"/>
                  </a:lnTo>
                  <a:lnTo>
                    <a:pt x="165177" y="48702"/>
                  </a:lnTo>
                  <a:lnTo>
                    <a:pt x="146833" y="56469"/>
                  </a:lnTo>
                  <a:lnTo>
                    <a:pt x="116797" y="81778"/>
                  </a:lnTo>
                  <a:lnTo>
                    <a:pt x="101587" y="100713"/>
                  </a:lnTo>
                  <a:lnTo>
                    <a:pt x="95949" y="115035"/>
                  </a:lnTo>
                  <a:lnTo>
                    <a:pt x="87644" y="152497"/>
                  </a:lnTo>
                  <a:lnTo>
                    <a:pt x="90772" y="190513"/>
                  </a:lnTo>
                  <a:lnTo>
                    <a:pt x="99332" y="213364"/>
                  </a:lnTo>
                  <a:lnTo>
                    <a:pt x="112593" y="232176"/>
                  </a:lnTo>
                  <a:lnTo>
                    <a:pt x="127246" y="244430"/>
                  </a:lnTo>
                  <a:lnTo>
                    <a:pt x="139527" y="248336"/>
                  </a:lnTo>
                  <a:lnTo>
                    <a:pt x="153452" y="249225"/>
                  </a:lnTo>
                  <a:lnTo>
                    <a:pt x="190638" y="240672"/>
                  </a:lnTo>
                  <a:lnTo>
                    <a:pt x="221853" y="229323"/>
                  </a:lnTo>
                  <a:lnTo>
                    <a:pt x="257496" y="206636"/>
                  </a:lnTo>
                  <a:lnTo>
                    <a:pt x="289247" y="181552"/>
                  </a:lnTo>
                  <a:lnTo>
                    <a:pt x="313894" y="146901"/>
                  </a:lnTo>
                  <a:lnTo>
                    <a:pt x="340219" y="111005"/>
                  </a:lnTo>
                  <a:lnTo>
                    <a:pt x="367288" y="74830"/>
                  </a:lnTo>
                  <a:lnTo>
                    <a:pt x="369318" y="72747"/>
                  </a:lnTo>
                  <a:lnTo>
                    <a:pt x="370672" y="72205"/>
                  </a:lnTo>
                  <a:lnTo>
                    <a:pt x="371574" y="72690"/>
                  </a:lnTo>
                  <a:lnTo>
                    <a:pt x="373022" y="75507"/>
                  </a:lnTo>
                  <a:lnTo>
                    <a:pt x="373274" y="84086"/>
                  </a:lnTo>
                  <a:lnTo>
                    <a:pt x="366809" y="116052"/>
                  </a:lnTo>
                  <a:lnTo>
                    <a:pt x="365120" y="145973"/>
                  </a:lnTo>
                  <a:lnTo>
                    <a:pt x="359769" y="179102"/>
                  </a:lnTo>
                  <a:lnTo>
                    <a:pt x="357507" y="201700"/>
                  </a:lnTo>
                  <a:lnTo>
                    <a:pt x="350615" y="213211"/>
                  </a:lnTo>
                  <a:lnTo>
                    <a:pt x="351372" y="193424"/>
                  </a:lnTo>
                  <a:lnTo>
                    <a:pt x="361126" y="155357"/>
                  </a:lnTo>
                  <a:lnTo>
                    <a:pt x="377011" y="121658"/>
                  </a:lnTo>
                  <a:lnTo>
                    <a:pt x="396456" y="85525"/>
                  </a:lnTo>
                  <a:lnTo>
                    <a:pt x="420647" y="53677"/>
                  </a:lnTo>
                  <a:lnTo>
                    <a:pt x="449885" y="29857"/>
                  </a:lnTo>
                  <a:lnTo>
                    <a:pt x="482378" y="16121"/>
                  </a:lnTo>
                  <a:lnTo>
                    <a:pt x="511226" y="7881"/>
                  </a:lnTo>
                  <a:lnTo>
                    <a:pt x="5410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778"/>
            <p:cNvSpPr/>
            <p:nvPr/>
          </p:nvSpPr>
          <p:spPr>
            <a:xfrm>
              <a:off x="4962598" y="1974732"/>
              <a:ext cx="271956" cy="401616"/>
            </a:xfrm>
            <a:custGeom>
              <a:avLst/>
              <a:gdLst/>
              <a:ahLst/>
              <a:cxnLst/>
              <a:rect l="0" t="0" r="0" b="0"/>
              <a:pathLst>
                <a:path w="271956" h="401616">
                  <a:moveTo>
                    <a:pt x="112321" y="14088"/>
                  </a:moveTo>
                  <a:lnTo>
                    <a:pt x="112321" y="0"/>
                  </a:lnTo>
                  <a:lnTo>
                    <a:pt x="110064" y="1617"/>
                  </a:lnTo>
                  <a:lnTo>
                    <a:pt x="101775" y="7288"/>
                  </a:lnTo>
                  <a:lnTo>
                    <a:pt x="83804" y="20835"/>
                  </a:lnTo>
                  <a:lnTo>
                    <a:pt x="49806" y="53839"/>
                  </a:lnTo>
                  <a:lnTo>
                    <a:pt x="16111" y="91492"/>
                  </a:lnTo>
                  <a:lnTo>
                    <a:pt x="2473" y="120159"/>
                  </a:lnTo>
                  <a:lnTo>
                    <a:pt x="0" y="132068"/>
                  </a:lnTo>
                  <a:lnTo>
                    <a:pt x="1158" y="140748"/>
                  </a:lnTo>
                  <a:lnTo>
                    <a:pt x="8801" y="157264"/>
                  </a:lnTo>
                  <a:lnTo>
                    <a:pt x="11981" y="160339"/>
                  </a:lnTo>
                  <a:lnTo>
                    <a:pt x="20030" y="163755"/>
                  </a:lnTo>
                  <a:lnTo>
                    <a:pt x="34082" y="165678"/>
                  </a:lnTo>
                  <a:lnTo>
                    <a:pt x="68151" y="155810"/>
                  </a:lnTo>
                  <a:lnTo>
                    <a:pt x="91304" y="139982"/>
                  </a:lnTo>
                  <a:lnTo>
                    <a:pt x="127520" y="105463"/>
                  </a:lnTo>
                  <a:lnTo>
                    <a:pt x="143828" y="85195"/>
                  </a:lnTo>
                  <a:lnTo>
                    <a:pt x="155584" y="62064"/>
                  </a:lnTo>
                  <a:lnTo>
                    <a:pt x="157556" y="46048"/>
                  </a:lnTo>
                  <a:lnTo>
                    <a:pt x="155568" y="38734"/>
                  </a:lnTo>
                  <a:lnTo>
                    <a:pt x="152709" y="32662"/>
                  </a:lnTo>
                  <a:lnTo>
                    <a:pt x="150448" y="14543"/>
                  </a:lnTo>
                  <a:lnTo>
                    <a:pt x="150424" y="24733"/>
                  </a:lnTo>
                  <a:lnTo>
                    <a:pt x="152681" y="29544"/>
                  </a:lnTo>
                  <a:lnTo>
                    <a:pt x="176913" y="63500"/>
                  </a:lnTo>
                  <a:lnTo>
                    <a:pt x="205410" y="98394"/>
                  </a:lnTo>
                  <a:lnTo>
                    <a:pt x="233790" y="136072"/>
                  </a:lnTo>
                  <a:lnTo>
                    <a:pt x="254472" y="166500"/>
                  </a:lnTo>
                  <a:lnTo>
                    <a:pt x="265730" y="197442"/>
                  </a:lnTo>
                  <a:lnTo>
                    <a:pt x="271036" y="234503"/>
                  </a:lnTo>
                  <a:lnTo>
                    <a:pt x="271955" y="263593"/>
                  </a:lnTo>
                  <a:lnTo>
                    <a:pt x="270533" y="292814"/>
                  </a:lnTo>
                  <a:lnTo>
                    <a:pt x="255160" y="329659"/>
                  </a:lnTo>
                  <a:lnTo>
                    <a:pt x="222207" y="361898"/>
                  </a:lnTo>
                  <a:lnTo>
                    <a:pt x="195269" y="381507"/>
                  </a:lnTo>
                  <a:lnTo>
                    <a:pt x="163232" y="394412"/>
                  </a:lnTo>
                  <a:lnTo>
                    <a:pt x="126708" y="401615"/>
                  </a:lnTo>
                  <a:lnTo>
                    <a:pt x="110281" y="401537"/>
                  </a:lnTo>
                  <a:lnTo>
                    <a:pt x="95536" y="396528"/>
                  </a:lnTo>
                  <a:lnTo>
                    <a:pt x="82539" y="389508"/>
                  </a:lnTo>
                  <a:lnTo>
                    <a:pt x="74221" y="38746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SMARTInkShape-Group82"/>
          <p:cNvGrpSpPr/>
          <p:nvPr/>
        </p:nvGrpSpPr>
        <p:grpSpPr>
          <a:xfrm>
            <a:off x="1836420" y="3566159"/>
            <a:ext cx="6831159" cy="692518"/>
            <a:chOff x="1836420" y="3566159"/>
            <a:chExt cx="6831159" cy="692518"/>
          </a:xfrm>
        </p:grpSpPr>
        <p:sp>
          <p:nvSpPr>
            <p:cNvPr id="55" name="SMARTInkShape-779"/>
            <p:cNvSpPr/>
            <p:nvPr/>
          </p:nvSpPr>
          <p:spPr>
            <a:xfrm>
              <a:off x="8328660" y="3870959"/>
              <a:ext cx="338919" cy="387718"/>
            </a:xfrm>
            <a:custGeom>
              <a:avLst/>
              <a:gdLst/>
              <a:ahLst/>
              <a:cxnLst/>
              <a:rect l="0" t="0" r="0" b="0"/>
              <a:pathLst>
                <a:path w="338919" h="387718">
                  <a:moveTo>
                    <a:pt x="30479" y="0"/>
                  </a:moveTo>
                  <a:lnTo>
                    <a:pt x="30479" y="10607"/>
                  </a:lnTo>
                  <a:lnTo>
                    <a:pt x="28222" y="15439"/>
                  </a:lnTo>
                  <a:lnTo>
                    <a:pt x="26434" y="17912"/>
                  </a:lnTo>
                  <a:lnTo>
                    <a:pt x="19128" y="50199"/>
                  </a:lnTo>
                  <a:lnTo>
                    <a:pt x="15751" y="84410"/>
                  </a:lnTo>
                  <a:lnTo>
                    <a:pt x="13134" y="104597"/>
                  </a:lnTo>
                  <a:lnTo>
                    <a:pt x="1732" y="141799"/>
                  </a:lnTo>
                  <a:lnTo>
                    <a:pt x="1154" y="142793"/>
                  </a:lnTo>
                  <a:lnTo>
                    <a:pt x="101" y="151167"/>
                  </a:lnTo>
                  <a:lnTo>
                    <a:pt x="0" y="122907"/>
                  </a:lnTo>
                  <a:lnTo>
                    <a:pt x="4516" y="113610"/>
                  </a:lnTo>
                  <a:lnTo>
                    <a:pt x="8090" y="108760"/>
                  </a:lnTo>
                  <a:lnTo>
                    <a:pt x="12061" y="96598"/>
                  </a:lnTo>
                  <a:lnTo>
                    <a:pt x="15521" y="82726"/>
                  </a:lnTo>
                  <a:lnTo>
                    <a:pt x="32221" y="49621"/>
                  </a:lnTo>
                  <a:lnTo>
                    <a:pt x="48189" y="21946"/>
                  </a:lnTo>
                  <a:lnTo>
                    <a:pt x="59903" y="13182"/>
                  </a:lnTo>
                  <a:lnTo>
                    <a:pt x="70054" y="9268"/>
                  </a:lnTo>
                  <a:lnTo>
                    <a:pt x="78423" y="8109"/>
                  </a:lnTo>
                  <a:lnTo>
                    <a:pt x="83679" y="10095"/>
                  </a:lnTo>
                  <a:lnTo>
                    <a:pt x="88837" y="12954"/>
                  </a:lnTo>
                  <a:lnTo>
                    <a:pt x="93953" y="14224"/>
                  </a:lnTo>
                  <a:lnTo>
                    <a:pt x="99047" y="19304"/>
                  </a:lnTo>
                  <a:lnTo>
                    <a:pt x="109217" y="32318"/>
                  </a:lnTo>
                  <a:lnTo>
                    <a:pt x="112041" y="42304"/>
                  </a:lnTo>
                  <a:lnTo>
                    <a:pt x="114101" y="75900"/>
                  </a:lnTo>
                  <a:lnTo>
                    <a:pt x="114282" y="112685"/>
                  </a:lnTo>
                  <a:lnTo>
                    <a:pt x="115143" y="138641"/>
                  </a:lnTo>
                  <a:lnTo>
                    <a:pt x="120859" y="154466"/>
                  </a:lnTo>
                  <a:lnTo>
                    <a:pt x="122907" y="156318"/>
                  </a:lnTo>
                  <a:lnTo>
                    <a:pt x="143038" y="163578"/>
                  </a:lnTo>
                  <a:lnTo>
                    <a:pt x="155012" y="163577"/>
                  </a:lnTo>
                  <a:lnTo>
                    <a:pt x="190844" y="159642"/>
                  </a:lnTo>
                  <a:lnTo>
                    <a:pt x="205892" y="156183"/>
                  </a:lnTo>
                  <a:lnTo>
                    <a:pt x="216532" y="149566"/>
                  </a:lnTo>
                  <a:lnTo>
                    <a:pt x="250149" y="121672"/>
                  </a:lnTo>
                  <a:lnTo>
                    <a:pt x="286942" y="86346"/>
                  </a:lnTo>
                  <a:lnTo>
                    <a:pt x="292630" y="78452"/>
                  </a:lnTo>
                  <a:lnTo>
                    <a:pt x="300326" y="62440"/>
                  </a:lnTo>
                  <a:lnTo>
                    <a:pt x="300970" y="58560"/>
                  </a:lnTo>
                  <a:lnTo>
                    <a:pt x="297846" y="43533"/>
                  </a:lnTo>
                  <a:lnTo>
                    <a:pt x="295219" y="38257"/>
                  </a:lnTo>
                  <a:lnTo>
                    <a:pt x="293332" y="35665"/>
                  </a:lnTo>
                  <a:lnTo>
                    <a:pt x="290382" y="33937"/>
                  </a:lnTo>
                  <a:lnTo>
                    <a:pt x="278138" y="31505"/>
                  </a:lnTo>
                  <a:lnTo>
                    <a:pt x="263786" y="31631"/>
                  </a:lnTo>
                  <a:lnTo>
                    <a:pt x="253833" y="34661"/>
                  </a:lnTo>
                  <a:lnTo>
                    <a:pt x="246023" y="41087"/>
                  </a:lnTo>
                  <a:lnTo>
                    <a:pt x="238883" y="48742"/>
                  </a:lnTo>
                  <a:lnTo>
                    <a:pt x="226191" y="58657"/>
                  </a:lnTo>
                  <a:lnTo>
                    <a:pt x="211171" y="81647"/>
                  </a:lnTo>
                  <a:lnTo>
                    <a:pt x="207349" y="96629"/>
                  </a:lnTo>
                  <a:lnTo>
                    <a:pt x="208713" y="106729"/>
                  </a:lnTo>
                  <a:lnTo>
                    <a:pt x="214240" y="119677"/>
                  </a:lnTo>
                  <a:lnTo>
                    <a:pt x="223693" y="131637"/>
                  </a:lnTo>
                  <a:lnTo>
                    <a:pt x="230935" y="134706"/>
                  </a:lnTo>
                  <a:lnTo>
                    <a:pt x="261780" y="137017"/>
                  </a:lnTo>
                  <a:lnTo>
                    <a:pt x="271005" y="134839"/>
                  </a:lnTo>
                  <a:lnTo>
                    <a:pt x="297557" y="119459"/>
                  </a:lnTo>
                  <a:lnTo>
                    <a:pt x="302512" y="115200"/>
                  </a:lnTo>
                  <a:lnTo>
                    <a:pt x="308015" y="105951"/>
                  </a:lnTo>
                  <a:lnTo>
                    <a:pt x="319779" y="69026"/>
                  </a:lnTo>
                  <a:lnTo>
                    <a:pt x="320005" y="62190"/>
                  </a:lnTo>
                  <a:lnTo>
                    <a:pt x="320040" y="96698"/>
                  </a:lnTo>
                  <a:lnTo>
                    <a:pt x="320040" y="133119"/>
                  </a:lnTo>
                  <a:lnTo>
                    <a:pt x="324084" y="162868"/>
                  </a:lnTo>
                  <a:lnTo>
                    <a:pt x="330645" y="197177"/>
                  </a:lnTo>
                  <a:lnTo>
                    <a:pt x="333907" y="230108"/>
                  </a:lnTo>
                  <a:lnTo>
                    <a:pt x="338918" y="265360"/>
                  </a:lnTo>
                  <a:lnTo>
                    <a:pt x="337674" y="298570"/>
                  </a:lnTo>
                  <a:lnTo>
                    <a:pt x="331944" y="329860"/>
                  </a:lnTo>
                  <a:lnTo>
                    <a:pt x="320839" y="352489"/>
                  </a:lnTo>
                  <a:lnTo>
                    <a:pt x="302779" y="369918"/>
                  </a:lnTo>
                  <a:lnTo>
                    <a:pt x="281341" y="381762"/>
                  </a:lnTo>
                  <a:lnTo>
                    <a:pt x="250812" y="386588"/>
                  </a:lnTo>
                  <a:lnTo>
                    <a:pt x="224925" y="387717"/>
                  </a:lnTo>
                  <a:lnTo>
                    <a:pt x="196487" y="387372"/>
                  </a:lnTo>
                  <a:lnTo>
                    <a:pt x="166913" y="384397"/>
                  </a:lnTo>
                  <a:lnTo>
                    <a:pt x="136838" y="380252"/>
                  </a:lnTo>
                  <a:lnTo>
                    <a:pt x="107383" y="374741"/>
                  </a:lnTo>
                  <a:lnTo>
                    <a:pt x="69540" y="363811"/>
                  </a:lnTo>
                  <a:lnTo>
                    <a:pt x="38100" y="3581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780"/>
            <p:cNvSpPr/>
            <p:nvPr/>
          </p:nvSpPr>
          <p:spPr>
            <a:xfrm>
              <a:off x="8282939" y="3779519"/>
              <a:ext cx="4391" cy="7622"/>
            </a:xfrm>
            <a:custGeom>
              <a:avLst/>
              <a:gdLst/>
              <a:ahLst/>
              <a:cxnLst/>
              <a:rect l="0" t="0" r="0" b="0"/>
              <a:pathLst>
                <a:path w="4391" h="7622">
                  <a:moveTo>
                    <a:pt x="0" y="7621"/>
                  </a:moveTo>
                  <a:lnTo>
                    <a:pt x="0" y="314"/>
                  </a:lnTo>
                  <a:lnTo>
                    <a:pt x="4390" y="62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781"/>
            <p:cNvSpPr/>
            <p:nvPr/>
          </p:nvSpPr>
          <p:spPr>
            <a:xfrm>
              <a:off x="8206739" y="3901440"/>
              <a:ext cx="45722" cy="133331"/>
            </a:xfrm>
            <a:custGeom>
              <a:avLst/>
              <a:gdLst/>
              <a:ahLst/>
              <a:cxnLst/>
              <a:rect l="0" t="0" r="0" b="0"/>
              <a:pathLst>
                <a:path w="45722" h="133331">
                  <a:moveTo>
                    <a:pt x="45721" y="0"/>
                  </a:moveTo>
                  <a:lnTo>
                    <a:pt x="35114" y="10605"/>
                  </a:lnTo>
                  <a:lnTo>
                    <a:pt x="32541" y="17695"/>
                  </a:lnTo>
                  <a:lnTo>
                    <a:pt x="28833" y="31207"/>
                  </a:lnTo>
                  <a:lnTo>
                    <a:pt x="18410" y="56822"/>
                  </a:lnTo>
                  <a:lnTo>
                    <a:pt x="10282" y="93282"/>
                  </a:lnTo>
                  <a:lnTo>
                    <a:pt x="517" y="130448"/>
                  </a:lnTo>
                  <a:lnTo>
                    <a:pt x="230" y="133330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782"/>
            <p:cNvSpPr/>
            <p:nvPr/>
          </p:nvSpPr>
          <p:spPr>
            <a:xfrm>
              <a:off x="7810736" y="3857131"/>
              <a:ext cx="350284" cy="177836"/>
            </a:xfrm>
            <a:custGeom>
              <a:avLst/>
              <a:gdLst/>
              <a:ahLst/>
              <a:cxnLst/>
              <a:rect l="0" t="0" r="0" b="0"/>
              <a:pathLst>
                <a:path w="350284" h="177836">
                  <a:moveTo>
                    <a:pt x="15003" y="36688"/>
                  </a:moveTo>
                  <a:lnTo>
                    <a:pt x="15003" y="40734"/>
                  </a:lnTo>
                  <a:lnTo>
                    <a:pt x="15850" y="41925"/>
                  </a:lnTo>
                  <a:lnTo>
                    <a:pt x="17262" y="42720"/>
                  </a:lnTo>
                  <a:lnTo>
                    <a:pt x="25610" y="43995"/>
                  </a:lnTo>
                  <a:lnTo>
                    <a:pt x="27154" y="44946"/>
                  </a:lnTo>
                  <a:lnTo>
                    <a:pt x="28183" y="46427"/>
                  </a:lnTo>
                  <a:lnTo>
                    <a:pt x="28870" y="48261"/>
                  </a:lnTo>
                  <a:lnTo>
                    <a:pt x="30175" y="49483"/>
                  </a:lnTo>
                  <a:lnTo>
                    <a:pt x="36684" y="51607"/>
                  </a:lnTo>
                  <a:lnTo>
                    <a:pt x="55745" y="51920"/>
                  </a:lnTo>
                  <a:lnTo>
                    <a:pt x="67338" y="47881"/>
                  </a:lnTo>
                  <a:lnTo>
                    <a:pt x="81190" y="39778"/>
                  </a:lnTo>
                  <a:lnTo>
                    <a:pt x="93693" y="36757"/>
                  </a:lnTo>
                  <a:lnTo>
                    <a:pt x="100212" y="33050"/>
                  </a:lnTo>
                  <a:lnTo>
                    <a:pt x="103673" y="28580"/>
                  </a:lnTo>
                  <a:lnTo>
                    <a:pt x="106059" y="23772"/>
                  </a:lnTo>
                  <a:lnTo>
                    <a:pt x="112842" y="15305"/>
                  </a:lnTo>
                  <a:lnTo>
                    <a:pt x="112402" y="13966"/>
                  </a:lnTo>
                  <a:lnTo>
                    <a:pt x="103350" y="3352"/>
                  </a:lnTo>
                  <a:lnTo>
                    <a:pt x="98578" y="706"/>
                  </a:lnTo>
                  <a:lnTo>
                    <a:pt x="96120" y="0"/>
                  </a:lnTo>
                  <a:lnTo>
                    <a:pt x="93635" y="376"/>
                  </a:lnTo>
                  <a:lnTo>
                    <a:pt x="57883" y="19021"/>
                  </a:lnTo>
                  <a:lnTo>
                    <a:pt x="47890" y="24039"/>
                  </a:lnTo>
                  <a:lnTo>
                    <a:pt x="32744" y="39714"/>
                  </a:lnTo>
                  <a:lnTo>
                    <a:pt x="8861" y="76113"/>
                  </a:lnTo>
                  <a:lnTo>
                    <a:pt x="2459" y="93996"/>
                  </a:lnTo>
                  <a:lnTo>
                    <a:pt x="0" y="132051"/>
                  </a:lnTo>
                  <a:lnTo>
                    <a:pt x="1615" y="136670"/>
                  </a:lnTo>
                  <a:lnTo>
                    <a:pt x="20996" y="157026"/>
                  </a:lnTo>
                  <a:lnTo>
                    <a:pt x="30649" y="162139"/>
                  </a:lnTo>
                  <a:lnTo>
                    <a:pt x="61781" y="170927"/>
                  </a:lnTo>
                  <a:lnTo>
                    <a:pt x="83896" y="172136"/>
                  </a:lnTo>
                  <a:lnTo>
                    <a:pt x="121725" y="167174"/>
                  </a:lnTo>
                  <a:lnTo>
                    <a:pt x="144556" y="162463"/>
                  </a:lnTo>
                  <a:lnTo>
                    <a:pt x="176615" y="142538"/>
                  </a:lnTo>
                  <a:lnTo>
                    <a:pt x="201772" y="122884"/>
                  </a:lnTo>
                  <a:lnTo>
                    <a:pt x="233335" y="85243"/>
                  </a:lnTo>
                  <a:lnTo>
                    <a:pt x="240184" y="77416"/>
                  </a:lnTo>
                  <a:lnTo>
                    <a:pt x="242084" y="72288"/>
                  </a:lnTo>
                  <a:lnTo>
                    <a:pt x="241743" y="70581"/>
                  </a:lnTo>
                  <a:lnTo>
                    <a:pt x="240670" y="69444"/>
                  </a:lnTo>
                  <a:lnTo>
                    <a:pt x="239108" y="68685"/>
                  </a:lnTo>
                  <a:lnTo>
                    <a:pt x="238067" y="69026"/>
                  </a:lnTo>
                  <a:lnTo>
                    <a:pt x="237371" y="70100"/>
                  </a:lnTo>
                  <a:lnTo>
                    <a:pt x="236909" y="71663"/>
                  </a:lnTo>
                  <a:lnTo>
                    <a:pt x="230929" y="81101"/>
                  </a:lnTo>
                  <a:lnTo>
                    <a:pt x="221903" y="118116"/>
                  </a:lnTo>
                  <a:lnTo>
                    <a:pt x="214284" y="155022"/>
                  </a:lnTo>
                  <a:lnTo>
                    <a:pt x="213143" y="177835"/>
                  </a:lnTo>
                  <a:lnTo>
                    <a:pt x="213133" y="176185"/>
                  </a:lnTo>
                  <a:lnTo>
                    <a:pt x="213976" y="175406"/>
                  </a:lnTo>
                  <a:lnTo>
                    <a:pt x="217171" y="174541"/>
                  </a:lnTo>
                  <a:lnTo>
                    <a:pt x="218362" y="173464"/>
                  </a:lnTo>
                  <a:lnTo>
                    <a:pt x="219685" y="170008"/>
                  </a:lnTo>
                  <a:lnTo>
                    <a:pt x="222961" y="133242"/>
                  </a:lnTo>
                  <a:lnTo>
                    <a:pt x="233735" y="97319"/>
                  </a:lnTo>
                  <a:lnTo>
                    <a:pt x="250227" y="59505"/>
                  </a:lnTo>
                  <a:lnTo>
                    <a:pt x="268693" y="28476"/>
                  </a:lnTo>
                  <a:lnTo>
                    <a:pt x="285186" y="16753"/>
                  </a:lnTo>
                  <a:lnTo>
                    <a:pt x="299762" y="9709"/>
                  </a:lnTo>
                  <a:lnTo>
                    <a:pt x="335060" y="6413"/>
                  </a:lnTo>
                  <a:lnTo>
                    <a:pt x="350283" y="62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783"/>
            <p:cNvSpPr/>
            <p:nvPr/>
          </p:nvSpPr>
          <p:spPr>
            <a:xfrm>
              <a:off x="7484028" y="3840480"/>
              <a:ext cx="287792" cy="182718"/>
            </a:xfrm>
            <a:custGeom>
              <a:avLst/>
              <a:gdLst/>
              <a:ahLst/>
              <a:cxnLst/>
              <a:rect l="0" t="0" r="0" b="0"/>
              <a:pathLst>
                <a:path w="287792" h="182718">
                  <a:moveTo>
                    <a:pt x="21672" y="0"/>
                  </a:moveTo>
                  <a:lnTo>
                    <a:pt x="28232" y="0"/>
                  </a:lnTo>
                  <a:lnTo>
                    <a:pt x="28586" y="846"/>
                  </a:lnTo>
                  <a:lnTo>
                    <a:pt x="29289" y="37076"/>
                  </a:lnTo>
                  <a:lnTo>
                    <a:pt x="21003" y="67191"/>
                  </a:lnTo>
                  <a:lnTo>
                    <a:pt x="8631" y="104969"/>
                  </a:lnTo>
                  <a:lnTo>
                    <a:pt x="593" y="140783"/>
                  </a:lnTo>
                  <a:lnTo>
                    <a:pt x="0" y="144655"/>
                  </a:lnTo>
                  <a:lnTo>
                    <a:pt x="3209" y="158195"/>
                  </a:lnTo>
                  <a:lnTo>
                    <a:pt x="9522" y="168886"/>
                  </a:lnTo>
                  <a:lnTo>
                    <a:pt x="14297" y="172427"/>
                  </a:lnTo>
                  <a:lnTo>
                    <a:pt x="20087" y="174001"/>
                  </a:lnTo>
                  <a:lnTo>
                    <a:pt x="28305" y="174700"/>
                  </a:lnTo>
                  <a:lnTo>
                    <a:pt x="35344" y="172753"/>
                  </a:lnTo>
                  <a:lnTo>
                    <a:pt x="64931" y="153995"/>
                  </a:lnTo>
                  <a:lnTo>
                    <a:pt x="102016" y="119429"/>
                  </a:lnTo>
                  <a:lnTo>
                    <a:pt x="109448" y="109987"/>
                  </a:lnTo>
                  <a:lnTo>
                    <a:pt x="112630" y="100666"/>
                  </a:lnTo>
                  <a:lnTo>
                    <a:pt x="113636" y="100131"/>
                  </a:lnTo>
                  <a:lnTo>
                    <a:pt x="117407" y="99377"/>
                  </a:lnTo>
                  <a:lnTo>
                    <a:pt x="115585" y="99201"/>
                  </a:lnTo>
                  <a:lnTo>
                    <a:pt x="114760" y="100000"/>
                  </a:lnTo>
                  <a:lnTo>
                    <a:pt x="113844" y="103147"/>
                  </a:lnTo>
                  <a:lnTo>
                    <a:pt x="113131" y="128545"/>
                  </a:lnTo>
                  <a:lnTo>
                    <a:pt x="117162" y="142697"/>
                  </a:lnTo>
                  <a:lnTo>
                    <a:pt x="123720" y="153570"/>
                  </a:lnTo>
                  <a:lnTo>
                    <a:pt x="139603" y="170066"/>
                  </a:lnTo>
                  <a:lnTo>
                    <a:pt x="149157" y="176620"/>
                  </a:lnTo>
                  <a:lnTo>
                    <a:pt x="164055" y="181025"/>
                  </a:lnTo>
                  <a:lnTo>
                    <a:pt x="200964" y="182717"/>
                  </a:lnTo>
                  <a:lnTo>
                    <a:pt x="227361" y="176764"/>
                  </a:lnTo>
                  <a:lnTo>
                    <a:pt x="244424" y="169026"/>
                  </a:lnTo>
                  <a:lnTo>
                    <a:pt x="274758" y="146306"/>
                  </a:lnTo>
                  <a:lnTo>
                    <a:pt x="281756" y="134451"/>
                  </a:lnTo>
                  <a:lnTo>
                    <a:pt x="286411" y="117542"/>
                  </a:lnTo>
                  <a:lnTo>
                    <a:pt x="287791" y="101808"/>
                  </a:lnTo>
                  <a:lnTo>
                    <a:pt x="284155" y="86421"/>
                  </a:lnTo>
                  <a:lnTo>
                    <a:pt x="277715" y="71138"/>
                  </a:lnTo>
                  <a:lnTo>
                    <a:pt x="270653" y="63225"/>
                  </a:lnTo>
                  <a:lnTo>
                    <a:pt x="242652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784"/>
            <p:cNvSpPr/>
            <p:nvPr/>
          </p:nvSpPr>
          <p:spPr>
            <a:xfrm>
              <a:off x="7300414" y="3848100"/>
              <a:ext cx="105649" cy="135616"/>
            </a:xfrm>
            <a:custGeom>
              <a:avLst/>
              <a:gdLst/>
              <a:ahLst/>
              <a:cxnLst/>
              <a:rect l="0" t="0" r="0" b="0"/>
              <a:pathLst>
                <a:path w="105649" h="135616">
                  <a:moveTo>
                    <a:pt x="90986" y="30480"/>
                  </a:moveTo>
                  <a:lnTo>
                    <a:pt x="86941" y="30480"/>
                  </a:lnTo>
                  <a:lnTo>
                    <a:pt x="85749" y="29633"/>
                  </a:lnTo>
                  <a:lnTo>
                    <a:pt x="84954" y="28222"/>
                  </a:lnTo>
                  <a:lnTo>
                    <a:pt x="84425" y="26434"/>
                  </a:lnTo>
                  <a:lnTo>
                    <a:pt x="82378" y="25243"/>
                  </a:lnTo>
                  <a:lnTo>
                    <a:pt x="66292" y="23173"/>
                  </a:lnTo>
                  <a:lnTo>
                    <a:pt x="54130" y="26998"/>
                  </a:lnTo>
                  <a:lnTo>
                    <a:pt x="31392" y="40780"/>
                  </a:lnTo>
                  <a:lnTo>
                    <a:pt x="24142" y="50297"/>
                  </a:lnTo>
                  <a:lnTo>
                    <a:pt x="7318" y="83553"/>
                  </a:lnTo>
                  <a:lnTo>
                    <a:pt x="2999" y="93861"/>
                  </a:lnTo>
                  <a:lnTo>
                    <a:pt x="0" y="115319"/>
                  </a:lnTo>
                  <a:lnTo>
                    <a:pt x="1542" y="118366"/>
                  </a:lnTo>
                  <a:lnTo>
                    <a:pt x="16752" y="131946"/>
                  </a:lnTo>
                  <a:lnTo>
                    <a:pt x="24409" y="134842"/>
                  </a:lnTo>
                  <a:lnTo>
                    <a:pt x="28821" y="135615"/>
                  </a:lnTo>
                  <a:lnTo>
                    <a:pt x="38239" y="134215"/>
                  </a:lnTo>
                  <a:lnTo>
                    <a:pt x="63124" y="128462"/>
                  </a:lnTo>
                  <a:lnTo>
                    <a:pt x="96353" y="100957"/>
                  </a:lnTo>
                  <a:lnTo>
                    <a:pt x="99644" y="97785"/>
                  </a:lnTo>
                  <a:lnTo>
                    <a:pt x="103300" y="89744"/>
                  </a:lnTo>
                  <a:lnTo>
                    <a:pt x="105648" y="66740"/>
                  </a:lnTo>
                  <a:lnTo>
                    <a:pt x="102010" y="49219"/>
                  </a:lnTo>
                  <a:lnTo>
                    <a:pt x="93195" y="28976"/>
                  </a:lnTo>
                  <a:lnTo>
                    <a:pt x="6812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785"/>
            <p:cNvSpPr/>
            <p:nvPr/>
          </p:nvSpPr>
          <p:spPr>
            <a:xfrm>
              <a:off x="7239000" y="3672840"/>
              <a:ext cx="106681" cy="342901"/>
            </a:xfrm>
            <a:custGeom>
              <a:avLst/>
              <a:gdLst/>
              <a:ahLst/>
              <a:cxnLst/>
              <a:rect l="0" t="0" r="0" b="0"/>
              <a:pathLst>
                <a:path w="106681" h="342901">
                  <a:moveTo>
                    <a:pt x="106680" y="0"/>
                  </a:moveTo>
                  <a:lnTo>
                    <a:pt x="106680" y="4045"/>
                  </a:lnTo>
                  <a:lnTo>
                    <a:pt x="104422" y="8288"/>
                  </a:lnTo>
                  <a:lnTo>
                    <a:pt x="88768" y="36044"/>
                  </a:lnTo>
                  <a:lnTo>
                    <a:pt x="76182" y="71570"/>
                  </a:lnTo>
                  <a:lnTo>
                    <a:pt x="68574" y="99945"/>
                  </a:lnTo>
                  <a:lnTo>
                    <a:pt x="60958" y="132059"/>
                  </a:lnTo>
                  <a:lnTo>
                    <a:pt x="51082" y="166128"/>
                  </a:lnTo>
                  <a:lnTo>
                    <a:pt x="39688" y="197672"/>
                  </a:lnTo>
                  <a:lnTo>
                    <a:pt x="28692" y="228467"/>
                  </a:lnTo>
                  <a:lnTo>
                    <a:pt x="16967" y="259040"/>
                  </a:lnTo>
                  <a:lnTo>
                    <a:pt x="9466" y="295667"/>
                  </a:lnTo>
                  <a:lnTo>
                    <a:pt x="814" y="331350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786"/>
            <p:cNvSpPr/>
            <p:nvPr/>
          </p:nvSpPr>
          <p:spPr>
            <a:xfrm>
              <a:off x="6957060" y="3870959"/>
              <a:ext cx="190501" cy="38101"/>
            </a:xfrm>
            <a:custGeom>
              <a:avLst/>
              <a:gdLst/>
              <a:ahLst/>
              <a:cxnLst/>
              <a:rect l="0" t="0" r="0" b="0"/>
              <a:pathLst>
                <a:path w="190501" h="38101">
                  <a:moveTo>
                    <a:pt x="0" y="38100"/>
                  </a:moveTo>
                  <a:lnTo>
                    <a:pt x="13013" y="37254"/>
                  </a:lnTo>
                  <a:lnTo>
                    <a:pt x="46430" y="31540"/>
                  </a:lnTo>
                  <a:lnTo>
                    <a:pt x="82423" y="24606"/>
                  </a:lnTo>
                  <a:lnTo>
                    <a:pt x="119887" y="15084"/>
                  </a:lnTo>
                  <a:lnTo>
                    <a:pt x="156043" y="9095"/>
                  </a:lnTo>
                  <a:lnTo>
                    <a:pt x="1905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787"/>
            <p:cNvSpPr/>
            <p:nvPr/>
          </p:nvSpPr>
          <p:spPr>
            <a:xfrm>
              <a:off x="6286500" y="3825240"/>
              <a:ext cx="38101" cy="167641"/>
            </a:xfrm>
            <a:custGeom>
              <a:avLst/>
              <a:gdLst/>
              <a:ahLst/>
              <a:cxnLst/>
              <a:rect l="0" t="0" r="0" b="0"/>
              <a:pathLst>
                <a:path w="38101" h="167641">
                  <a:moveTo>
                    <a:pt x="38100" y="0"/>
                  </a:moveTo>
                  <a:lnTo>
                    <a:pt x="38100" y="10605"/>
                  </a:lnTo>
                  <a:lnTo>
                    <a:pt x="30950" y="48193"/>
                  </a:lnTo>
                  <a:lnTo>
                    <a:pt x="25305" y="84145"/>
                  </a:lnTo>
                  <a:lnTo>
                    <a:pt x="19137" y="117917"/>
                  </a:lnTo>
                  <a:lnTo>
                    <a:pt x="9721" y="144587"/>
                  </a:lnTo>
                  <a:lnTo>
                    <a:pt x="7707" y="154007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788"/>
            <p:cNvSpPr/>
            <p:nvPr/>
          </p:nvSpPr>
          <p:spPr>
            <a:xfrm>
              <a:off x="5723107" y="3741419"/>
              <a:ext cx="181769" cy="175262"/>
            </a:xfrm>
            <a:custGeom>
              <a:avLst/>
              <a:gdLst/>
              <a:ahLst/>
              <a:cxnLst/>
              <a:rect l="0" t="0" r="0" b="0"/>
              <a:pathLst>
                <a:path w="181769" h="175262">
                  <a:moveTo>
                    <a:pt x="129053" y="0"/>
                  </a:moveTo>
                  <a:lnTo>
                    <a:pt x="93007" y="0"/>
                  </a:lnTo>
                  <a:lnTo>
                    <a:pt x="65771" y="2258"/>
                  </a:lnTo>
                  <a:lnTo>
                    <a:pt x="30458" y="13181"/>
                  </a:lnTo>
                  <a:lnTo>
                    <a:pt x="20886" y="15172"/>
                  </a:lnTo>
                  <a:lnTo>
                    <a:pt x="10737" y="21052"/>
                  </a:lnTo>
                  <a:lnTo>
                    <a:pt x="5065" y="25726"/>
                  </a:lnTo>
                  <a:lnTo>
                    <a:pt x="1981" y="30625"/>
                  </a:lnTo>
                  <a:lnTo>
                    <a:pt x="0" y="40669"/>
                  </a:lnTo>
                  <a:lnTo>
                    <a:pt x="684" y="42353"/>
                  </a:lnTo>
                  <a:lnTo>
                    <a:pt x="1986" y="43475"/>
                  </a:lnTo>
                  <a:lnTo>
                    <a:pt x="38163" y="58630"/>
                  </a:lnTo>
                  <a:lnTo>
                    <a:pt x="69336" y="71148"/>
                  </a:lnTo>
                  <a:lnTo>
                    <a:pt x="99665" y="81286"/>
                  </a:lnTo>
                  <a:lnTo>
                    <a:pt x="135132" y="91442"/>
                  </a:lnTo>
                  <a:lnTo>
                    <a:pt x="167639" y="104140"/>
                  </a:lnTo>
                  <a:lnTo>
                    <a:pt x="175271" y="109221"/>
                  </a:lnTo>
                  <a:lnTo>
                    <a:pt x="179228" y="114300"/>
                  </a:lnTo>
                  <a:lnTo>
                    <a:pt x="181455" y="121921"/>
                  </a:lnTo>
                  <a:lnTo>
                    <a:pt x="181768" y="124460"/>
                  </a:lnTo>
                  <a:lnTo>
                    <a:pt x="179857" y="129540"/>
                  </a:lnTo>
                  <a:lnTo>
                    <a:pt x="171732" y="143746"/>
                  </a:lnTo>
                  <a:lnTo>
                    <a:pt x="168512" y="146631"/>
                  </a:lnTo>
                  <a:lnTo>
                    <a:pt x="134197" y="160352"/>
                  </a:lnTo>
                  <a:lnTo>
                    <a:pt x="96766" y="169258"/>
                  </a:lnTo>
                  <a:lnTo>
                    <a:pt x="61081" y="174470"/>
                  </a:lnTo>
                  <a:lnTo>
                    <a:pt x="22373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789"/>
            <p:cNvSpPr/>
            <p:nvPr/>
          </p:nvSpPr>
          <p:spPr>
            <a:xfrm>
              <a:off x="5387339" y="3794759"/>
              <a:ext cx="152401" cy="22861"/>
            </a:xfrm>
            <a:custGeom>
              <a:avLst/>
              <a:gdLst/>
              <a:ahLst/>
              <a:cxnLst/>
              <a:rect l="0" t="0" r="0" b="0"/>
              <a:pathLst>
                <a:path w="152401" h="22861">
                  <a:moveTo>
                    <a:pt x="0" y="22860"/>
                  </a:moveTo>
                  <a:lnTo>
                    <a:pt x="19928" y="22014"/>
                  </a:lnTo>
                  <a:lnTo>
                    <a:pt x="58003" y="16300"/>
                  </a:lnTo>
                  <a:lnTo>
                    <a:pt x="96093" y="10213"/>
                  </a:lnTo>
                  <a:lnTo>
                    <a:pt x="128954" y="5875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790"/>
            <p:cNvSpPr/>
            <p:nvPr/>
          </p:nvSpPr>
          <p:spPr>
            <a:xfrm>
              <a:off x="5440680" y="3604259"/>
              <a:ext cx="38101" cy="335282"/>
            </a:xfrm>
            <a:custGeom>
              <a:avLst/>
              <a:gdLst/>
              <a:ahLst/>
              <a:cxnLst/>
              <a:rect l="0" t="0" r="0" b="0"/>
              <a:pathLst>
                <a:path w="38101" h="335282">
                  <a:moveTo>
                    <a:pt x="0" y="0"/>
                  </a:moveTo>
                  <a:lnTo>
                    <a:pt x="0" y="4045"/>
                  </a:lnTo>
                  <a:lnTo>
                    <a:pt x="2257" y="8289"/>
                  </a:lnTo>
                  <a:lnTo>
                    <a:pt x="17911" y="36045"/>
                  </a:lnTo>
                  <a:lnTo>
                    <a:pt x="24466" y="71571"/>
                  </a:lnTo>
                  <a:lnTo>
                    <a:pt x="28698" y="102204"/>
                  </a:lnTo>
                  <a:lnTo>
                    <a:pt x="29952" y="135834"/>
                  </a:lnTo>
                  <a:lnTo>
                    <a:pt x="30324" y="169506"/>
                  </a:lnTo>
                  <a:lnTo>
                    <a:pt x="30433" y="206293"/>
                  </a:lnTo>
                  <a:lnTo>
                    <a:pt x="30466" y="239488"/>
                  </a:lnTo>
                  <a:lnTo>
                    <a:pt x="34522" y="273461"/>
                  </a:lnTo>
                  <a:lnTo>
                    <a:pt x="37785" y="309359"/>
                  </a:lnTo>
                  <a:lnTo>
                    <a:pt x="38100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791"/>
            <p:cNvSpPr/>
            <p:nvPr/>
          </p:nvSpPr>
          <p:spPr>
            <a:xfrm>
              <a:off x="5144403" y="3749040"/>
              <a:ext cx="194980" cy="232409"/>
            </a:xfrm>
            <a:custGeom>
              <a:avLst/>
              <a:gdLst/>
              <a:ahLst/>
              <a:cxnLst/>
              <a:rect l="0" t="0" r="0" b="0"/>
              <a:pathLst>
                <a:path w="194980" h="232409">
                  <a:moveTo>
                    <a:pt x="143877" y="0"/>
                  </a:moveTo>
                  <a:lnTo>
                    <a:pt x="139831" y="0"/>
                  </a:lnTo>
                  <a:lnTo>
                    <a:pt x="138640" y="846"/>
                  </a:lnTo>
                  <a:lnTo>
                    <a:pt x="137845" y="2257"/>
                  </a:lnTo>
                  <a:lnTo>
                    <a:pt x="137315" y="4045"/>
                  </a:lnTo>
                  <a:lnTo>
                    <a:pt x="135269" y="5236"/>
                  </a:lnTo>
                  <a:lnTo>
                    <a:pt x="125145" y="7760"/>
                  </a:lnTo>
                  <a:lnTo>
                    <a:pt x="89292" y="25274"/>
                  </a:lnTo>
                  <a:lnTo>
                    <a:pt x="59811" y="39611"/>
                  </a:lnTo>
                  <a:lnTo>
                    <a:pt x="35611" y="46206"/>
                  </a:lnTo>
                  <a:lnTo>
                    <a:pt x="14525" y="57543"/>
                  </a:lnTo>
                  <a:lnTo>
                    <a:pt x="5953" y="60288"/>
                  </a:lnTo>
                  <a:lnTo>
                    <a:pt x="3668" y="62205"/>
                  </a:lnTo>
                  <a:lnTo>
                    <a:pt x="1128" y="66593"/>
                  </a:lnTo>
                  <a:lnTo>
                    <a:pt x="0" y="71365"/>
                  </a:lnTo>
                  <a:lnTo>
                    <a:pt x="545" y="73823"/>
                  </a:lnTo>
                  <a:lnTo>
                    <a:pt x="3409" y="78813"/>
                  </a:lnTo>
                  <a:lnTo>
                    <a:pt x="17872" y="86381"/>
                  </a:lnTo>
                  <a:lnTo>
                    <a:pt x="52902" y="99063"/>
                  </a:lnTo>
                  <a:lnTo>
                    <a:pt x="77692" y="104423"/>
                  </a:lnTo>
                  <a:lnTo>
                    <a:pt x="95835" y="107370"/>
                  </a:lnTo>
                  <a:lnTo>
                    <a:pt x="128178" y="120802"/>
                  </a:lnTo>
                  <a:lnTo>
                    <a:pt x="165829" y="139709"/>
                  </a:lnTo>
                  <a:lnTo>
                    <a:pt x="182649" y="149956"/>
                  </a:lnTo>
                  <a:lnTo>
                    <a:pt x="190177" y="158652"/>
                  </a:lnTo>
                  <a:lnTo>
                    <a:pt x="194088" y="170418"/>
                  </a:lnTo>
                  <a:lnTo>
                    <a:pt x="194979" y="182421"/>
                  </a:lnTo>
                  <a:lnTo>
                    <a:pt x="192553" y="190578"/>
                  </a:lnTo>
                  <a:lnTo>
                    <a:pt x="182382" y="203976"/>
                  </a:lnTo>
                  <a:lnTo>
                    <a:pt x="164599" y="218669"/>
                  </a:lnTo>
                  <a:lnTo>
                    <a:pt x="152804" y="224186"/>
                  </a:lnTo>
                  <a:lnTo>
                    <a:pt x="114949" y="232408"/>
                  </a:lnTo>
                  <a:lnTo>
                    <a:pt x="83223" y="227345"/>
                  </a:lnTo>
                  <a:lnTo>
                    <a:pt x="56543" y="218192"/>
                  </a:lnTo>
                  <a:lnTo>
                    <a:pt x="21957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792"/>
            <p:cNvSpPr/>
            <p:nvPr/>
          </p:nvSpPr>
          <p:spPr>
            <a:xfrm>
              <a:off x="5052060" y="3695700"/>
              <a:ext cx="22860" cy="1"/>
            </a:xfrm>
            <a:custGeom>
              <a:avLst/>
              <a:gdLst/>
              <a:ahLst/>
              <a:cxnLst/>
              <a:rect l="0" t="0" r="0" b="0"/>
              <a:pathLst>
                <a:path w="22860" h="1">
                  <a:moveTo>
                    <a:pt x="0" y="0"/>
                  </a:moveTo>
                  <a:lnTo>
                    <a:pt x="2285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793"/>
            <p:cNvSpPr/>
            <p:nvPr/>
          </p:nvSpPr>
          <p:spPr>
            <a:xfrm>
              <a:off x="4975860" y="3794759"/>
              <a:ext cx="15241" cy="160022"/>
            </a:xfrm>
            <a:custGeom>
              <a:avLst/>
              <a:gdLst/>
              <a:ahLst/>
              <a:cxnLst/>
              <a:rect l="0" t="0" r="0" b="0"/>
              <a:pathLst>
                <a:path w="15241" h="160022">
                  <a:moveTo>
                    <a:pt x="15240" y="0"/>
                  </a:moveTo>
                  <a:lnTo>
                    <a:pt x="15240" y="32575"/>
                  </a:lnTo>
                  <a:lnTo>
                    <a:pt x="15240" y="68857"/>
                  </a:lnTo>
                  <a:lnTo>
                    <a:pt x="9156" y="103505"/>
                  </a:lnTo>
                  <a:lnTo>
                    <a:pt x="1372" y="137913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794"/>
            <p:cNvSpPr/>
            <p:nvPr/>
          </p:nvSpPr>
          <p:spPr>
            <a:xfrm>
              <a:off x="4652772" y="3757428"/>
              <a:ext cx="214295" cy="212429"/>
            </a:xfrm>
            <a:custGeom>
              <a:avLst/>
              <a:gdLst/>
              <a:ahLst/>
              <a:cxnLst/>
              <a:rect l="0" t="0" r="0" b="0"/>
              <a:pathLst>
                <a:path w="214295" h="212429">
                  <a:moveTo>
                    <a:pt x="124968" y="14472"/>
                  </a:moveTo>
                  <a:lnTo>
                    <a:pt x="124968" y="10426"/>
                  </a:lnTo>
                  <a:lnTo>
                    <a:pt x="125814" y="9235"/>
                  </a:lnTo>
                  <a:lnTo>
                    <a:pt x="127225" y="8440"/>
                  </a:lnTo>
                  <a:lnTo>
                    <a:pt x="129013" y="7911"/>
                  </a:lnTo>
                  <a:lnTo>
                    <a:pt x="130204" y="6711"/>
                  </a:lnTo>
                  <a:lnTo>
                    <a:pt x="131528" y="3120"/>
                  </a:lnTo>
                  <a:lnTo>
                    <a:pt x="131035" y="1824"/>
                  </a:lnTo>
                  <a:lnTo>
                    <a:pt x="129859" y="960"/>
                  </a:lnTo>
                  <a:lnTo>
                    <a:pt x="125448" y="0"/>
                  </a:lnTo>
                  <a:lnTo>
                    <a:pt x="98317" y="146"/>
                  </a:lnTo>
                  <a:lnTo>
                    <a:pt x="68621" y="7534"/>
                  </a:lnTo>
                  <a:lnTo>
                    <a:pt x="32598" y="14405"/>
                  </a:lnTo>
                  <a:lnTo>
                    <a:pt x="17072" y="20284"/>
                  </a:lnTo>
                  <a:lnTo>
                    <a:pt x="1016" y="32348"/>
                  </a:lnTo>
                  <a:lnTo>
                    <a:pt x="0" y="34009"/>
                  </a:lnTo>
                  <a:lnTo>
                    <a:pt x="169" y="35116"/>
                  </a:lnTo>
                  <a:lnTo>
                    <a:pt x="29777" y="57156"/>
                  </a:lnTo>
                  <a:lnTo>
                    <a:pt x="59410" y="67714"/>
                  </a:lnTo>
                  <a:lnTo>
                    <a:pt x="87763" y="75403"/>
                  </a:lnTo>
                  <a:lnTo>
                    <a:pt x="123639" y="85586"/>
                  </a:lnTo>
                  <a:lnTo>
                    <a:pt x="160422" y="101834"/>
                  </a:lnTo>
                  <a:lnTo>
                    <a:pt x="196774" y="126364"/>
                  </a:lnTo>
                  <a:lnTo>
                    <a:pt x="209273" y="141511"/>
                  </a:lnTo>
                  <a:lnTo>
                    <a:pt x="213237" y="151649"/>
                  </a:lnTo>
                  <a:lnTo>
                    <a:pt x="214294" y="156723"/>
                  </a:lnTo>
                  <a:lnTo>
                    <a:pt x="213210" y="166877"/>
                  </a:lnTo>
                  <a:lnTo>
                    <a:pt x="211736" y="171955"/>
                  </a:lnTo>
                  <a:lnTo>
                    <a:pt x="205583" y="179855"/>
                  </a:lnTo>
                  <a:lnTo>
                    <a:pt x="173040" y="206320"/>
                  </a:lnTo>
                  <a:lnTo>
                    <a:pt x="153887" y="210733"/>
                  </a:lnTo>
                  <a:lnTo>
                    <a:pt x="120196" y="212428"/>
                  </a:lnTo>
                  <a:lnTo>
                    <a:pt x="104739" y="208498"/>
                  </a:lnTo>
                  <a:lnTo>
                    <a:pt x="81517" y="191116"/>
                  </a:lnTo>
                  <a:lnTo>
                    <a:pt x="76023" y="185267"/>
                  </a:lnTo>
                  <a:lnTo>
                    <a:pt x="71628" y="1744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795"/>
            <p:cNvSpPr/>
            <p:nvPr/>
          </p:nvSpPr>
          <p:spPr>
            <a:xfrm>
              <a:off x="4442459" y="3787140"/>
              <a:ext cx="163023" cy="190115"/>
            </a:xfrm>
            <a:custGeom>
              <a:avLst/>
              <a:gdLst/>
              <a:ahLst/>
              <a:cxnLst/>
              <a:rect l="0" t="0" r="0" b="0"/>
              <a:pathLst>
                <a:path w="163023" h="190115">
                  <a:moveTo>
                    <a:pt x="106681" y="0"/>
                  </a:moveTo>
                  <a:lnTo>
                    <a:pt x="73547" y="0"/>
                  </a:lnTo>
                  <a:lnTo>
                    <a:pt x="60628" y="846"/>
                  </a:lnTo>
                  <a:lnTo>
                    <a:pt x="25248" y="9406"/>
                  </a:lnTo>
                  <a:lnTo>
                    <a:pt x="13172" y="18133"/>
                  </a:lnTo>
                  <a:lnTo>
                    <a:pt x="10088" y="23016"/>
                  </a:lnTo>
                  <a:lnTo>
                    <a:pt x="9265" y="25504"/>
                  </a:lnTo>
                  <a:lnTo>
                    <a:pt x="9564" y="28009"/>
                  </a:lnTo>
                  <a:lnTo>
                    <a:pt x="12153" y="33051"/>
                  </a:lnTo>
                  <a:lnTo>
                    <a:pt x="18371" y="40648"/>
                  </a:lnTo>
                  <a:lnTo>
                    <a:pt x="40224" y="56038"/>
                  </a:lnTo>
                  <a:lnTo>
                    <a:pt x="76480" y="74851"/>
                  </a:lnTo>
                  <a:lnTo>
                    <a:pt x="114338" y="93185"/>
                  </a:lnTo>
                  <a:lnTo>
                    <a:pt x="140743" y="112104"/>
                  </a:lnTo>
                  <a:lnTo>
                    <a:pt x="156181" y="132147"/>
                  </a:lnTo>
                  <a:lnTo>
                    <a:pt x="161983" y="142270"/>
                  </a:lnTo>
                  <a:lnTo>
                    <a:pt x="163022" y="147339"/>
                  </a:lnTo>
                  <a:lnTo>
                    <a:pt x="161919" y="157488"/>
                  </a:lnTo>
                  <a:lnTo>
                    <a:pt x="156538" y="172722"/>
                  </a:lnTo>
                  <a:lnTo>
                    <a:pt x="149724" y="180623"/>
                  </a:lnTo>
                  <a:lnTo>
                    <a:pt x="145536" y="183916"/>
                  </a:lnTo>
                  <a:lnTo>
                    <a:pt x="134109" y="187573"/>
                  </a:lnTo>
                  <a:lnTo>
                    <a:pt x="98659" y="190114"/>
                  </a:lnTo>
                  <a:lnTo>
                    <a:pt x="68501" y="188166"/>
                  </a:lnTo>
                  <a:lnTo>
                    <a:pt x="31317" y="177492"/>
                  </a:lnTo>
                  <a:lnTo>
                    <a:pt x="10545" y="167579"/>
                  </a:lnTo>
                  <a:lnTo>
                    <a:pt x="0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796"/>
            <p:cNvSpPr/>
            <p:nvPr/>
          </p:nvSpPr>
          <p:spPr>
            <a:xfrm>
              <a:off x="4048158" y="3825240"/>
              <a:ext cx="257143" cy="165694"/>
            </a:xfrm>
            <a:custGeom>
              <a:avLst/>
              <a:gdLst/>
              <a:ahLst/>
              <a:cxnLst/>
              <a:rect l="0" t="0" r="0" b="0"/>
              <a:pathLst>
                <a:path w="257143" h="165694">
                  <a:moveTo>
                    <a:pt x="119982" y="0"/>
                  </a:moveTo>
                  <a:lnTo>
                    <a:pt x="113421" y="0"/>
                  </a:lnTo>
                  <a:lnTo>
                    <a:pt x="108630" y="4045"/>
                  </a:lnTo>
                  <a:lnTo>
                    <a:pt x="101954" y="6031"/>
                  </a:lnTo>
                  <a:lnTo>
                    <a:pt x="88676" y="9406"/>
                  </a:lnTo>
                  <a:lnTo>
                    <a:pt x="78974" y="14341"/>
                  </a:lnTo>
                  <a:lnTo>
                    <a:pt x="63993" y="27485"/>
                  </a:lnTo>
                  <a:lnTo>
                    <a:pt x="38687" y="61568"/>
                  </a:lnTo>
                  <a:lnTo>
                    <a:pt x="15557" y="99140"/>
                  </a:lnTo>
                  <a:lnTo>
                    <a:pt x="517" y="136498"/>
                  </a:lnTo>
                  <a:lnTo>
                    <a:pt x="0" y="146179"/>
                  </a:lnTo>
                  <a:lnTo>
                    <a:pt x="2592" y="153303"/>
                  </a:lnTo>
                  <a:lnTo>
                    <a:pt x="8811" y="162075"/>
                  </a:lnTo>
                  <a:lnTo>
                    <a:pt x="18079" y="165166"/>
                  </a:lnTo>
                  <a:lnTo>
                    <a:pt x="29818" y="165693"/>
                  </a:lnTo>
                  <a:lnTo>
                    <a:pt x="56315" y="156889"/>
                  </a:lnTo>
                  <a:lnTo>
                    <a:pt x="82005" y="140272"/>
                  </a:lnTo>
                  <a:lnTo>
                    <a:pt x="98099" y="120584"/>
                  </a:lnTo>
                  <a:lnTo>
                    <a:pt x="114361" y="83643"/>
                  </a:lnTo>
                  <a:lnTo>
                    <a:pt x="125273" y="53985"/>
                  </a:lnTo>
                  <a:lnTo>
                    <a:pt x="127413" y="44313"/>
                  </a:lnTo>
                  <a:lnTo>
                    <a:pt x="133428" y="31205"/>
                  </a:lnTo>
                  <a:lnTo>
                    <a:pt x="135116" y="23348"/>
                  </a:lnTo>
                  <a:lnTo>
                    <a:pt x="136062" y="36732"/>
                  </a:lnTo>
                  <a:lnTo>
                    <a:pt x="153134" y="73804"/>
                  </a:lnTo>
                  <a:lnTo>
                    <a:pt x="178859" y="108198"/>
                  </a:lnTo>
                  <a:lnTo>
                    <a:pt x="197822" y="125944"/>
                  </a:lnTo>
                  <a:lnTo>
                    <a:pt x="232240" y="143971"/>
                  </a:lnTo>
                  <a:lnTo>
                    <a:pt x="257142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797"/>
            <p:cNvSpPr/>
            <p:nvPr/>
          </p:nvSpPr>
          <p:spPr>
            <a:xfrm>
              <a:off x="3528059" y="3757237"/>
              <a:ext cx="167402" cy="258504"/>
            </a:xfrm>
            <a:custGeom>
              <a:avLst/>
              <a:gdLst/>
              <a:ahLst/>
              <a:cxnLst/>
              <a:rect l="0" t="0" r="0" b="0"/>
              <a:pathLst>
                <a:path w="167402" h="258504">
                  <a:moveTo>
                    <a:pt x="0" y="90863"/>
                  </a:moveTo>
                  <a:lnTo>
                    <a:pt x="0" y="101468"/>
                  </a:lnTo>
                  <a:lnTo>
                    <a:pt x="2258" y="106300"/>
                  </a:lnTo>
                  <a:lnTo>
                    <a:pt x="4045" y="108775"/>
                  </a:lnTo>
                  <a:lnTo>
                    <a:pt x="6931" y="110424"/>
                  </a:lnTo>
                  <a:lnTo>
                    <a:pt x="21470" y="115329"/>
                  </a:lnTo>
                  <a:lnTo>
                    <a:pt x="24473" y="117333"/>
                  </a:lnTo>
                  <a:lnTo>
                    <a:pt x="36791" y="120155"/>
                  </a:lnTo>
                  <a:lnTo>
                    <a:pt x="62207" y="120261"/>
                  </a:lnTo>
                  <a:lnTo>
                    <a:pt x="95179" y="110706"/>
                  </a:lnTo>
                  <a:lnTo>
                    <a:pt x="127775" y="96162"/>
                  </a:lnTo>
                  <a:lnTo>
                    <a:pt x="138069" y="87291"/>
                  </a:lnTo>
                  <a:lnTo>
                    <a:pt x="161504" y="57752"/>
                  </a:lnTo>
                  <a:lnTo>
                    <a:pt x="165822" y="42576"/>
                  </a:lnTo>
                  <a:lnTo>
                    <a:pt x="167401" y="17199"/>
                  </a:lnTo>
                  <a:lnTo>
                    <a:pt x="165788" y="12966"/>
                  </a:lnTo>
                  <a:lnTo>
                    <a:pt x="159479" y="6006"/>
                  </a:lnTo>
                  <a:lnTo>
                    <a:pt x="153289" y="2349"/>
                  </a:lnTo>
                  <a:lnTo>
                    <a:pt x="146869" y="723"/>
                  </a:lnTo>
                  <a:lnTo>
                    <a:pt x="138371" y="0"/>
                  </a:lnTo>
                  <a:lnTo>
                    <a:pt x="124066" y="3639"/>
                  </a:lnTo>
                  <a:lnTo>
                    <a:pt x="103216" y="14147"/>
                  </a:lnTo>
                  <a:lnTo>
                    <a:pt x="72170" y="46078"/>
                  </a:lnTo>
                  <a:lnTo>
                    <a:pt x="51008" y="76654"/>
                  </a:lnTo>
                  <a:lnTo>
                    <a:pt x="32779" y="114428"/>
                  </a:lnTo>
                  <a:lnTo>
                    <a:pt x="24820" y="150457"/>
                  </a:lnTo>
                  <a:lnTo>
                    <a:pt x="29331" y="187269"/>
                  </a:lnTo>
                  <a:lnTo>
                    <a:pt x="36819" y="211150"/>
                  </a:lnTo>
                  <a:lnTo>
                    <a:pt x="49386" y="228479"/>
                  </a:lnTo>
                  <a:lnTo>
                    <a:pt x="64681" y="239353"/>
                  </a:lnTo>
                  <a:lnTo>
                    <a:pt x="99550" y="253242"/>
                  </a:lnTo>
                  <a:lnTo>
                    <a:pt x="129541" y="2585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798"/>
            <p:cNvSpPr/>
            <p:nvPr/>
          </p:nvSpPr>
          <p:spPr>
            <a:xfrm>
              <a:off x="3215640" y="3734734"/>
              <a:ext cx="236220" cy="250526"/>
            </a:xfrm>
            <a:custGeom>
              <a:avLst/>
              <a:gdLst/>
              <a:ahLst/>
              <a:cxnLst/>
              <a:rect l="0" t="0" r="0" b="0"/>
              <a:pathLst>
                <a:path w="236220" h="250526">
                  <a:moveTo>
                    <a:pt x="0" y="14306"/>
                  </a:moveTo>
                  <a:lnTo>
                    <a:pt x="4045" y="14306"/>
                  </a:lnTo>
                  <a:lnTo>
                    <a:pt x="5236" y="15152"/>
                  </a:lnTo>
                  <a:lnTo>
                    <a:pt x="6031" y="16563"/>
                  </a:lnTo>
                  <a:lnTo>
                    <a:pt x="8257" y="27303"/>
                  </a:lnTo>
                  <a:lnTo>
                    <a:pt x="28022" y="63717"/>
                  </a:lnTo>
                  <a:lnTo>
                    <a:pt x="38116" y="93492"/>
                  </a:lnTo>
                  <a:lnTo>
                    <a:pt x="44217" y="127690"/>
                  </a:lnTo>
                  <a:lnTo>
                    <a:pt x="45422" y="158905"/>
                  </a:lnTo>
                  <a:lnTo>
                    <a:pt x="45681" y="193116"/>
                  </a:lnTo>
                  <a:lnTo>
                    <a:pt x="45719" y="227491"/>
                  </a:lnTo>
                  <a:lnTo>
                    <a:pt x="45719" y="193410"/>
                  </a:lnTo>
                  <a:lnTo>
                    <a:pt x="45719" y="163702"/>
                  </a:lnTo>
                  <a:lnTo>
                    <a:pt x="47977" y="135335"/>
                  </a:lnTo>
                  <a:lnTo>
                    <a:pt x="51751" y="105481"/>
                  </a:lnTo>
                  <a:lnTo>
                    <a:pt x="57071" y="69098"/>
                  </a:lnTo>
                  <a:lnTo>
                    <a:pt x="67122" y="38299"/>
                  </a:lnTo>
                  <a:lnTo>
                    <a:pt x="89377" y="9709"/>
                  </a:lnTo>
                  <a:lnTo>
                    <a:pt x="99272" y="3796"/>
                  </a:lnTo>
                  <a:lnTo>
                    <a:pt x="119421" y="0"/>
                  </a:lnTo>
                  <a:lnTo>
                    <a:pt x="139708" y="97"/>
                  </a:lnTo>
                  <a:lnTo>
                    <a:pt x="149863" y="3193"/>
                  </a:lnTo>
                  <a:lnTo>
                    <a:pt x="165100" y="13741"/>
                  </a:lnTo>
                  <a:lnTo>
                    <a:pt x="184469" y="45715"/>
                  </a:lnTo>
                  <a:lnTo>
                    <a:pt x="199468" y="75449"/>
                  </a:lnTo>
                  <a:lnTo>
                    <a:pt x="205348" y="111865"/>
                  </a:lnTo>
                  <a:lnTo>
                    <a:pt x="213784" y="149413"/>
                  </a:lnTo>
                  <a:lnTo>
                    <a:pt x="219558" y="181540"/>
                  </a:lnTo>
                  <a:lnTo>
                    <a:pt x="226823" y="217734"/>
                  </a:lnTo>
                  <a:lnTo>
                    <a:pt x="229212" y="239057"/>
                  </a:lnTo>
                  <a:lnTo>
                    <a:pt x="236219" y="25052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799"/>
            <p:cNvSpPr/>
            <p:nvPr/>
          </p:nvSpPr>
          <p:spPr>
            <a:xfrm>
              <a:off x="2972014" y="3749040"/>
              <a:ext cx="136774" cy="177618"/>
            </a:xfrm>
            <a:custGeom>
              <a:avLst/>
              <a:gdLst/>
              <a:ahLst/>
              <a:cxnLst/>
              <a:rect l="0" t="0" r="0" b="0"/>
              <a:pathLst>
                <a:path w="136774" h="177618">
                  <a:moveTo>
                    <a:pt x="98845" y="15240"/>
                  </a:moveTo>
                  <a:lnTo>
                    <a:pt x="88240" y="15240"/>
                  </a:lnTo>
                  <a:lnTo>
                    <a:pt x="83408" y="17497"/>
                  </a:lnTo>
                  <a:lnTo>
                    <a:pt x="80933" y="19285"/>
                  </a:lnTo>
                  <a:lnTo>
                    <a:pt x="52692" y="26591"/>
                  </a:lnTo>
                  <a:lnTo>
                    <a:pt x="24924" y="51350"/>
                  </a:lnTo>
                  <a:lnTo>
                    <a:pt x="10897" y="77312"/>
                  </a:lnTo>
                  <a:lnTo>
                    <a:pt x="2231" y="106899"/>
                  </a:lnTo>
                  <a:lnTo>
                    <a:pt x="0" y="144130"/>
                  </a:lnTo>
                  <a:lnTo>
                    <a:pt x="728" y="154651"/>
                  </a:lnTo>
                  <a:lnTo>
                    <a:pt x="3873" y="164971"/>
                  </a:lnTo>
                  <a:lnTo>
                    <a:pt x="10351" y="172945"/>
                  </a:lnTo>
                  <a:lnTo>
                    <a:pt x="14449" y="176256"/>
                  </a:lnTo>
                  <a:lnTo>
                    <a:pt x="18875" y="177617"/>
                  </a:lnTo>
                  <a:lnTo>
                    <a:pt x="47183" y="175737"/>
                  </a:lnTo>
                  <a:lnTo>
                    <a:pt x="68863" y="167310"/>
                  </a:lnTo>
                  <a:lnTo>
                    <a:pt x="103523" y="139448"/>
                  </a:lnTo>
                  <a:lnTo>
                    <a:pt x="123319" y="118483"/>
                  </a:lnTo>
                  <a:lnTo>
                    <a:pt x="132532" y="98041"/>
                  </a:lnTo>
                  <a:lnTo>
                    <a:pt x="136364" y="64871"/>
                  </a:lnTo>
                  <a:lnTo>
                    <a:pt x="136773" y="48666"/>
                  </a:lnTo>
                  <a:lnTo>
                    <a:pt x="132353" y="38280"/>
                  </a:lnTo>
                  <a:lnTo>
                    <a:pt x="126438" y="28020"/>
                  </a:lnTo>
                  <a:lnTo>
                    <a:pt x="122261" y="14417"/>
                  </a:lnTo>
                  <a:lnTo>
                    <a:pt x="120382" y="12151"/>
                  </a:lnTo>
                  <a:lnTo>
                    <a:pt x="9884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800"/>
            <p:cNvSpPr/>
            <p:nvPr/>
          </p:nvSpPr>
          <p:spPr>
            <a:xfrm>
              <a:off x="2606040" y="3756843"/>
              <a:ext cx="297180" cy="220303"/>
            </a:xfrm>
            <a:custGeom>
              <a:avLst/>
              <a:gdLst/>
              <a:ahLst/>
              <a:cxnLst/>
              <a:rect l="0" t="0" r="0" b="0"/>
              <a:pathLst>
                <a:path w="297180" h="220303">
                  <a:moveTo>
                    <a:pt x="15240" y="60776"/>
                  </a:moveTo>
                  <a:lnTo>
                    <a:pt x="15240" y="64822"/>
                  </a:lnTo>
                  <a:lnTo>
                    <a:pt x="12982" y="69066"/>
                  </a:lnTo>
                  <a:lnTo>
                    <a:pt x="10003" y="73774"/>
                  </a:lnTo>
                  <a:lnTo>
                    <a:pt x="8679" y="78688"/>
                  </a:lnTo>
                  <a:lnTo>
                    <a:pt x="7712" y="115020"/>
                  </a:lnTo>
                  <a:lnTo>
                    <a:pt x="7632" y="150078"/>
                  </a:lnTo>
                  <a:lnTo>
                    <a:pt x="7621" y="182572"/>
                  </a:lnTo>
                  <a:lnTo>
                    <a:pt x="7619" y="219129"/>
                  </a:lnTo>
                  <a:lnTo>
                    <a:pt x="6773" y="219684"/>
                  </a:lnTo>
                  <a:lnTo>
                    <a:pt x="3574" y="220302"/>
                  </a:lnTo>
                  <a:lnTo>
                    <a:pt x="2383" y="219620"/>
                  </a:lnTo>
                  <a:lnTo>
                    <a:pt x="1588" y="218319"/>
                  </a:lnTo>
                  <a:lnTo>
                    <a:pt x="471" y="212443"/>
                  </a:lnTo>
                  <a:lnTo>
                    <a:pt x="27" y="180702"/>
                  </a:lnTo>
                  <a:lnTo>
                    <a:pt x="3" y="144334"/>
                  </a:lnTo>
                  <a:lnTo>
                    <a:pt x="0" y="110020"/>
                  </a:lnTo>
                  <a:lnTo>
                    <a:pt x="5237" y="76712"/>
                  </a:lnTo>
                  <a:lnTo>
                    <a:pt x="11351" y="42053"/>
                  </a:lnTo>
                  <a:lnTo>
                    <a:pt x="18132" y="29735"/>
                  </a:lnTo>
                  <a:lnTo>
                    <a:pt x="23016" y="25813"/>
                  </a:lnTo>
                  <a:lnTo>
                    <a:pt x="37096" y="19251"/>
                  </a:lnTo>
                  <a:lnTo>
                    <a:pt x="40817" y="18700"/>
                  </a:lnTo>
                  <a:lnTo>
                    <a:pt x="47210" y="20345"/>
                  </a:lnTo>
                  <a:lnTo>
                    <a:pt x="66852" y="30658"/>
                  </a:lnTo>
                  <a:lnTo>
                    <a:pt x="87135" y="49975"/>
                  </a:lnTo>
                  <a:lnTo>
                    <a:pt x="104575" y="76893"/>
                  </a:lnTo>
                  <a:lnTo>
                    <a:pt x="124339" y="114232"/>
                  </a:lnTo>
                  <a:lnTo>
                    <a:pt x="134377" y="142362"/>
                  </a:lnTo>
                  <a:lnTo>
                    <a:pt x="144236" y="179712"/>
                  </a:lnTo>
                  <a:lnTo>
                    <a:pt x="144748" y="189082"/>
                  </a:lnTo>
                  <a:lnTo>
                    <a:pt x="143931" y="171164"/>
                  </a:lnTo>
                  <a:lnTo>
                    <a:pt x="138218" y="142911"/>
                  </a:lnTo>
                  <a:lnTo>
                    <a:pt x="138215" y="107700"/>
                  </a:lnTo>
                  <a:lnTo>
                    <a:pt x="143232" y="70390"/>
                  </a:lnTo>
                  <a:lnTo>
                    <a:pt x="148519" y="38310"/>
                  </a:lnTo>
                  <a:lnTo>
                    <a:pt x="159340" y="19218"/>
                  </a:lnTo>
                  <a:lnTo>
                    <a:pt x="169226" y="6882"/>
                  </a:lnTo>
                  <a:lnTo>
                    <a:pt x="177093" y="2956"/>
                  </a:lnTo>
                  <a:lnTo>
                    <a:pt x="204366" y="0"/>
                  </a:lnTo>
                  <a:lnTo>
                    <a:pt x="208211" y="1633"/>
                  </a:lnTo>
                  <a:lnTo>
                    <a:pt x="227221" y="21045"/>
                  </a:lnTo>
                  <a:lnTo>
                    <a:pt x="250081" y="57257"/>
                  </a:lnTo>
                  <a:lnTo>
                    <a:pt x="260458" y="81277"/>
                  </a:lnTo>
                  <a:lnTo>
                    <a:pt x="266313" y="113650"/>
                  </a:lnTo>
                  <a:lnTo>
                    <a:pt x="277143" y="148110"/>
                  </a:lnTo>
                  <a:lnTo>
                    <a:pt x="283566" y="172613"/>
                  </a:lnTo>
                  <a:lnTo>
                    <a:pt x="286896" y="179061"/>
                  </a:lnTo>
                  <a:lnTo>
                    <a:pt x="288375" y="184750"/>
                  </a:lnTo>
                  <a:lnTo>
                    <a:pt x="289617" y="186605"/>
                  </a:lnTo>
                  <a:lnTo>
                    <a:pt x="291291" y="187842"/>
                  </a:lnTo>
                  <a:lnTo>
                    <a:pt x="297179" y="1903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801"/>
            <p:cNvSpPr/>
            <p:nvPr/>
          </p:nvSpPr>
          <p:spPr>
            <a:xfrm>
              <a:off x="2392679" y="3741419"/>
              <a:ext cx="68581" cy="213215"/>
            </a:xfrm>
            <a:custGeom>
              <a:avLst/>
              <a:gdLst/>
              <a:ahLst/>
              <a:cxnLst/>
              <a:rect l="0" t="0" r="0" b="0"/>
              <a:pathLst>
                <a:path w="68581" h="213215">
                  <a:moveTo>
                    <a:pt x="0" y="60961"/>
                  </a:moveTo>
                  <a:lnTo>
                    <a:pt x="0" y="78873"/>
                  </a:lnTo>
                  <a:lnTo>
                    <a:pt x="7761" y="114762"/>
                  </a:lnTo>
                  <a:lnTo>
                    <a:pt x="14088" y="146012"/>
                  </a:lnTo>
                  <a:lnTo>
                    <a:pt x="15089" y="180785"/>
                  </a:lnTo>
                  <a:lnTo>
                    <a:pt x="15240" y="213214"/>
                  </a:lnTo>
                  <a:lnTo>
                    <a:pt x="14394" y="194271"/>
                  </a:lnTo>
                  <a:lnTo>
                    <a:pt x="7480" y="158902"/>
                  </a:lnTo>
                  <a:lnTo>
                    <a:pt x="1153" y="121773"/>
                  </a:lnTo>
                  <a:lnTo>
                    <a:pt x="1075" y="91411"/>
                  </a:lnTo>
                  <a:lnTo>
                    <a:pt x="10636" y="57382"/>
                  </a:lnTo>
                  <a:lnTo>
                    <a:pt x="21261" y="35857"/>
                  </a:lnTo>
                  <a:lnTo>
                    <a:pt x="34052" y="21255"/>
                  </a:lnTo>
                  <a:lnTo>
                    <a:pt x="47720" y="12037"/>
                  </a:lnTo>
                  <a:lnTo>
                    <a:pt x="60352" y="6235"/>
                  </a:lnTo>
                  <a:lnTo>
                    <a:pt x="685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SMARTInkShape-802"/>
            <p:cNvSpPr/>
            <p:nvPr/>
          </p:nvSpPr>
          <p:spPr>
            <a:xfrm>
              <a:off x="2100174" y="3764280"/>
              <a:ext cx="191863" cy="204064"/>
            </a:xfrm>
            <a:custGeom>
              <a:avLst/>
              <a:gdLst/>
              <a:ahLst/>
              <a:cxnLst/>
              <a:rect l="0" t="0" r="0" b="0"/>
              <a:pathLst>
                <a:path w="191863" h="204064">
                  <a:moveTo>
                    <a:pt x="109626" y="0"/>
                  </a:moveTo>
                  <a:lnTo>
                    <a:pt x="103065" y="0"/>
                  </a:lnTo>
                  <a:lnTo>
                    <a:pt x="67434" y="32325"/>
                  </a:lnTo>
                  <a:lnTo>
                    <a:pt x="44283" y="51164"/>
                  </a:lnTo>
                  <a:lnTo>
                    <a:pt x="24308" y="84537"/>
                  </a:lnTo>
                  <a:lnTo>
                    <a:pt x="6292" y="122014"/>
                  </a:lnTo>
                  <a:lnTo>
                    <a:pt x="764" y="137202"/>
                  </a:lnTo>
                  <a:lnTo>
                    <a:pt x="0" y="152418"/>
                  </a:lnTo>
                  <a:lnTo>
                    <a:pt x="6409" y="178838"/>
                  </a:lnTo>
                  <a:lnTo>
                    <a:pt x="13234" y="187574"/>
                  </a:lnTo>
                  <a:lnTo>
                    <a:pt x="31412" y="200081"/>
                  </a:lnTo>
                  <a:lnTo>
                    <a:pt x="46282" y="204063"/>
                  </a:lnTo>
                  <a:lnTo>
                    <a:pt x="72560" y="199325"/>
                  </a:lnTo>
                  <a:lnTo>
                    <a:pt x="109762" y="187784"/>
                  </a:lnTo>
                  <a:lnTo>
                    <a:pt x="147744" y="166948"/>
                  </a:lnTo>
                  <a:lnTo>
                    <a:pt x="161280" y="157172"/>
                  </a:lnTo>
                  <a:lnTo>
                    <a:pt x="176869" y="137099"/>
                  </a:lnTo>
                  <a:lnTo>
                    <a:pt x="189883" y="111752"/>
                  </a:lnTo>
                  <a:lnTo>
                    <a:pt x="191862" y="101596"/>
                  </a:lnTo>
                  <a:lnTo>
                    <a:pt x="190697" y="96517"/>
                  </a:lnTo>
                  <a:lnTo>
                    <a:pt x="181175" y="76199"/>
                  </a:lnTo>
                  <a:lnTo>
                    <a:pt x="180185" y="71119"/>
                  </a:lnTo>
                  <a:lnTo>
                    <a:pt x="174570" y="63217"/>
                  </a:lnTo>
                  <a:lnTo>
                    <a:pt x="158410" y="49404"/>
                  </a:lnTo>
                  <a:lnTo>
                    <a:pt x="153039" y="47357"/>
                  </a:lnTo>
                  <a:lnTo>
                    <a:pt x="151268" y="45964"/>
                  </a:lnTo>
                  <a:lnTo>
                    <a:pt x="147726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SMARTInkShape-803"/>
            <p:cNvSpPr/>
            <p:nvPr/>
          </p:nvSpPr>
          <p:spPr>
            <a:xfrm>
              <a:off x="1836420" y="3756659"/>
              <a:ext cx="160021" cy="38101"/>
            </a:xfrm>
            <a:custGeom>
              <a:avLst/>
              <a:gdLst/>
              <a:ahLst/>
              <a:cxnLst/>
              <a:rect l="0" t="0" r="0" b="0"/>
              <a:pathLst>
                <a:path w="160021" h="38101">
                  <a:moveTo>
                    <a:pt x="0" y="38100"/>
                  </a:moveTo>
                  <a:lnTo>
                    <a:pt x="6560" y="38100"/>
                  </a:lnTo>
                  <a:lnTo>
                    <a:pt x="11351" y="34055"/>
                  </a:lnTo>
                  <a:lnTo>
                    <a:pt x="18027" y="32069"/>
                  </a:lnTo>
                  <a:lnTo>
                    <a:pt x="53173" y="24606"/>
                  </a:lnTo>
                  <a:lnTo>
                    <a:pt x="81983" y="17545"/>
                  </a:lnTo>
                  <a:lnTo>
                    <a:pt x="119801" y="7574"/>
                  </a:lnTo>
                  <a:lnTo>
                    <a:pt x="1600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804"/>
            <p:cNvSpPr/>
            <p:nvPr/>
          </p:nvSpPr>
          <p:spPr>
            <a:xfrm>
              <a:off x="1981200" y="3566159"/>
              <a:ext cx="76201" cy="365255"/>
            </a:xfrm>
            <a:custGeom>
              <a:avLst/>
              <a:gdLst/>
              <a:ahLst/>
              <a:cxnLst/>
              <a:rect l="0" t="0" r="0" b="0"/>
              <a:pathLst>
                <a:path w="76201" h="365255">
                  <a:moveTo>
                    <a:pt x="76200" y="0"/>
                  </a:moveTo>
                  <a:lnTo>
                    <a:pt x="72154" y="4045"/>
                  </a:lnTo>
                  <a:lnTo>
                    <a:pt x="70168" y="10547"/>
                  </a:lnTo>
                  <a:lnTo>
                    <a:pt x="64627" y="47397"/>
                  </a:lnTo>
                  <a:lnTo>
                    <a:pt x="61684" y="83462"/>
                  </a:lnTo>
                  <a:lnTo>
                    <a:pt x="61174" y="118240"/>
                  </a:lnTo>
                  <a:lnTo>
                    <a:pt x="61023" y="155355"/>
                  </a:lnTo>
                  <a:lnTo>
                    <a:pt x="60132" y="193163"/>
                  </a:lnTo>
                  <a:lnTo>
                    <a:pt x="55728" y="231177"/>
                  </a:lnTo>
                  <a:lnTo>
                    <a:pt x="53201" y="267558"/>
                  </a:lnTo>
                  <a:lnTo>
                    <a:pt x="47466" y="296023"/>
                  </a:lnTo>
                  <a:lnTo>
                    <a:pt x="37943" y="331038"/>
                  </a:lnTo>
                  <a:lnTo>
                    <a:pt x="28877" y="357099"/>
                  </a:lnTo>
                  <a:lnTo>
                    <a:pt x="26871" y="359986"/>
                  </a:lnTo>
                  <a:lnTo>
                    <a:pt x="22385" y="363194"/>
                  </a:lnTo>
                  <a:lnTo>
                    <a:pt x="15099" y="365000"/>
                  </a:lnTo>
                  <a:lnTo>
                    <a:pt x="12606" y="365254"/>
                  </a:lnTo>
                  <a:lnTo>
                    <a:pt x="7578" y="363278"/>
                  </a:lnTo>
                  <a:lnTo>
                    <a:pt x="0" y="3581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805"/>
            <p:cNvSpPr/>
            <p:nvPr/>
          </p:nvSpPr>
          <p:spPr>
            <a:xfrm>
              <a:off x="7025639" y="3634881"/>
              <a:ext cx="158399" cy="373239"/>
            </a:xfrm>
            <a:custGeom>
              <a:avLst/>
              <a:gdLst/>
              <a:ahLst/>
              <a:cxnLst/>
              <a:rect l="0" t="0" r="0" b="0"/>
              <a:pathLst>
                <a:path w="158399" h="373239">
                  <a:moveTo>
                    <a:pt x="106680" y="91299"/>
                  </a:moveTo>
                  <a:lnTo>
                    <a:pt x="113611" y="85215"/>
                  </a:lnTo>
                  <a:lnTo>
                    <a:pt x="139239" y="70044"/>
                  </a:lnTo>
                  <a:lnTo>
                    <a:pt x="154545" y="47661"/>
                  </a:lnTo>
                  <a:lnTo>
                    <a:pt x="158398" y="36788"/>
                  </a:lnTo>
                  <a:lnTo>
                    <a:pt x="157041" y="28689"/>
                  </a:lnTo>
                  <a:lnTo>
                    <a:pt x="155494" y="24159"/>
                  </a:lnTo>
                  <a:lnTo>
                    <a:pt x="149261" y="16867"/>
                  </a:lnTo>
                  <a:lnTo>
                    <a:pt x="131460" y="5288"/>
                  </a:lnTo>
                  <a:lnTo>
                    <a:pt x="116657" y="1467"/>
                  </a:lnTo>
                  <a:lnTo>
                    <a:pt x="79783" y="0"/>
                  </a:lnTo>
                  <a:lnTo>
                    <a:pt x="63810" y="3946"/>
                  </a:lnTo>
                  <a:lnTo>
                    <a:pt x="43241" y="18947"/>
                  </a:lnTo>
                  <a:lnTo>
                    <a:pt x="25130" y="38217"/>
                  </a:lnTo>
                  <a:lnTo>
                    <a:pt x="21834" y="43211"/>
                  </a:lnTo>
                  <a:lnTo>
                    <a:pt x="17194" y="62375"/>
                  </a:lnTo>
                  <a:lnTo>
                    <a:pt x="15627" y="92453"/>
                  </a:lnTo>
                  <a:lnTo>
                    <a:pt x="15317" y="127871"/>
                  </a:lnTo>
                  <a:lnTo>
                    <a:pt x="15255" y="163622"/>
                  </a:lnTo>
                  <a:lnTo>
                    <a:pt x="19290" y="197300"/>
                  </a:lnTo>
                  <a:lnTo>
                    <a:pt x="22155" y="235286"/>
                  </a:lnTo>
                  <a:lnTo>
                    <a:pt x="22651" y="264536"/>
                  </a:lnTo>
                  <a:lnTo>
                    <a:pt x="22819" y="302503"/>
                  </a:lnTo>
                  <a:lnTo>
                    <a:pt x="20591" y="324622"/>
                  </a:lnTo>
                  <a:lnTo>
                    <a:pt x="13453" y="355487"/>
                  </a:lnTo>
                  <a:lnTo>
                    <a:pt x="10212" y="361962"/>
                  </a:lnTo>
                  <a:lnTo>
                    <a:pt x="8772" y="367662"/>
                  </a:lnTo>
                  <a:lnTo>
                    <a:pt x="7542" y="369521"/>
                  </a:lnTo>
                  <a:lnTo>
                    <a:pt x="5875" y="370760"/>
                  </a:lnTo>
                  <a:lnTo>
                    <a:pt x="0" y="37323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806"/>
            <p:cNvSpPr/>
            <p:nvPr/>
          </p:nvSpPr>
          <p:spPr>
            <a:xfrm>
              <a:off x="6461769" y="3803090"/>
              <a:ext cx="182730" cy="212651"/>
            </a:xfrm>
            <a:custGeom>
              <a:avLst/>
              <a:gdLst/>
              <a:ahLst/>
              <a:cxnLst/>
              <a:rect l="0" t="0" r="0" b="0"/>
              <a:pathLst>
                <a:path w="182730" h="212651">
                  <a:moveTo>
                    <a:pt x="45711" y="14529"/>
                  </a:moveTo>
                  <a:lnTo>
                    <a:pt x="45711" y="21090"/>
                  </a:lnTo>
                  <a:lnTo>
                    <a:pt x="39679" y="38588"/>
                  </a:lnTo>
                  <a:lnTo>
                    <a:pt x="32198" y="76264"/>
                  </a:lnTo>
                  <a:lnTo>
                    <a:pt x="26767" y="106122"/>
                  </a:lnTo>
                  <a:lnTo>
                    <a:pt x="15078" y="138058"/>
                  </a:lnTo>
                  <a:lnTo>
                    <a:pt x="6009" y="165733"/>
                  </a:lnTo>
                  <a:lnTo>
                    <a:pt x="95" y="174397"/>
                  </a:lnTo>
                  <a:lnTo>
                    <a:pt x="0" y="163930"/>
                  </a:lnTo>
                  <a:lnTo>
                    <a:pt x="8598" y="127502"/>
                  </a:lnTo>
                  <a:lnTo>
                    <a:pt x="28729" y="90555"/>
                  </a:lnTo>
                  <a:lnTo>
                    <a:pt x="53436" y="52606"/>
                  </a:lnTo>
                  <a:lnTo>
                    <a:pt x="79591" y="16220"/>
                  </a:lnTo>
                  <a:lnTo>
                    <a:pt x="92942" y="7378"/>
                  </a:lnTo>
                  <a:lnTo>
                    <a:pt x="110693" y="1686"/>
                  </a:lnTo>
                  <a:lnTo>
                    <a:pt x="130723" y="0"/>
                  </a:lnTo>
                  <a:lnTo>
                    <a:pt x="140784" y="1863"/>
                  </a:lnTo>
                  <a:lnTo>
                    <a:pt x="148926" y="6360"/>
                  </a:lnTo>
                  <a:lnTo>
                    <a:pt x="162183" y="18412"/>
                  </a:lnTo>
                  <a:lnTo>
                    <a:pt x="171849" y="33554"/>
                  </a:lnTo>
                  <a:lnTo>
                    <a:pt x="179228" y="53751"/>
                  </a:lnTo>
                  <a:lnTo>
                    <a:pt x="182151" y="85589"/>
                  </a:lnTo>
                  <a:lnTo>
                    <a:pt x="182729" y="120194"/>
                  </a:lnTo>
                  <a:lnTo>
                    <a:pt x="181996" y="156726"/>
                  </a:lnTo>
                  <a:lnTo>
                    <a:pt x="176306" y="193024"/>
                  </a:lnTo>
                  <a:lnTo>
                    <a:pt x="175250" y="21265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807"/>
            <p:cNvSpPr/>
            <p:nvPr/>
          </p:nvSpPr>
          <p:spPr>
            <a:xfrm>
              <a:off x="6355080" y="3749040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0" y="0"/>
                  </a:moveTo>
                  <a:lnTo>
                    <a:pt x="762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808"/>
            <p:cNvSpPr/>
            <p:nvPr/>
          </p:nvSpPr>
          <p:spPr>
            <a:xfrm>
              <a:off x="1882140" y="3589019"/>
              <a:ext cx="7620" cy="411482"/>
            </a:xfrm>
            <a:custGeom>
              <a:avLst/>
              <a:gdLst/>
              <a:ahLst/>
              <a:cxnLst/>
              <a:rect l="0" t="0" r="0" b="0"/>
              <a:pathLst>
                <a:path w="7620" h="411482">
                  <a:moveTo>
                    <a:pt x="0" y="0"/>
                  </a:moveTo>
                  <a:lnTo>
                    <a:pt x="0" y="33466"/>
                  </a:lnTo>
                  <a:lnTo>
                    <a:pt x="0" y="69820"/>
                  </a:lnTo>
                  <a:lnTo>
                    <a:pt x="0" y="98487"/>
                  </a:lnTo>
                  <a:lnTo>
                    <a:pt x="0" y="133416"/>
                  </a:lnTo>
                  <a:lnTo>
                    <a:pt x="0" y="169729"/>
                  </a:lnTo>
                  <a:lnTo>
                    <a:pt x="846" y="203161"/>
                  </a:lnTo>
                  <a:lnTo>
                    <a:pt x="5236" y="239501"/>
                  </a:lnTo>
                  <a:lnTo>
                    <a:pt x="6913" y="277080"/>
                  </a:lnTo>
                  <a:lnTo>
                    <a:pt x="7410" y="314179"/>
                  </a:lnTo>
                  <a:lnTo>
                    <a:pt x="7558" y="346150"/>
                  </a:lnTo>
                  <a:lnTo>
                    <a:pt x="7611" y="384000"/>
                  </a:lnTo>
                  <a:lnTo>
                    <a:pt x="7619" y="411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SMARTInkShape-Group83"/>
          <p:cNvGrpSpPr/>
          <p:nvPr/>
        </p:nvGrpSpPr>
        <p:grpSpPr>
          <a:xfrm>
            <a:off x="1943456" y="4183380"/>
            <a:ext cx="5849842" cy="1104655"/>
            <a:chOff x="1943456" y="4183380"/>
            <a:chExt cx="5849842" cy="1104655"/>
          </a:xfrm>
        </p:grpSpPr>
        <p:sp>
          <p:nvSpPr>
            <p:cNvPr id="86" name="SMARTInkShape-809"/>
            <p:cNvSpPr/>
            <p:nvPr/>
          </p:nvSpPr>
          <p:spPr>
            <a:xfrm>
              <a:off x="3863340" y="5105428"/>
              <a:ext cx="121920" cy="182607"/>
            </a:xfrm>
            <a:custGeom>
              <a:avLst/>
              <a:gdLst/>
              <a:ahLst/>
              <a:cxnLst/>
              <a:rect l="0" t="0" r="0" b="0"/>
              <a:pathLst>
                <a:path w="121920" h="182607">
                  <a:moveTo>
                    <a:pt x="121919" y="15211"/>
                  </a:moveTo>
                  <a:lnTo>
                    <a:pt x="121919" y="11166"/>
                  </a:lnTo>
                  <a:lnTo>
                    <a:pt x="121073" y="9975"/>
                  </a:lnTo>
                  <a:lnTo>
                    <a:pt x="119662" y="9180"/>
                  </a:lnTo>
                  <a:lnTo>
                    <a:pt x="86193" y="696"/>
                  </a:lnTo>
                  <a:lnTo>
                    <a:pt x="58760" y="0"/>
                  </a:lnTo>
                  <a:lnTo>
                    <a:pt x="53491" y="2242"/>
                  </a:lnTo>
                  <a:lnTo>
                    <a:pt x="43209" y="10580"/>
                  </a:lnTo>
                  <a:lnTo>
                    <a:pt x="40370" y="17669"/>
                  </a:lnTo>
                  <a:lnTo>
                    <a:pt x="39614" y="21929"/>
                  </a:lnTo>
                  <a:lnTo>
                    <a:pt x="41030" y="28922"/>
                  </a:lnTo>
                  <a:lnTo>
                    <a:pt x="52032" y="48186"/>
                  </a:lnTo>
                  <a:lnTo>
                    <a:pt x="78224" y="72715"/>
                  </a:lnTo>
                  <a:lnTo>
                    <a:pt x="101488" y="109400"/>
                  </a:lnTo>
                  <a:lnTo>
                    <a:pt x="118300" y="145683"/>
                  </a:lnTo>
                  <a:lnTo>
                    <a:pt x="120311" y="153068"/>
                  </a:lnTo>
                  <a:lnTo>
                    <a:pt x="118947" y="161430"/>
                  </a:lnTo>
                  <a:lnTo>
                    <a:pt x="113418" y="173400"/>
                  </a:lnTo>
                  <a:lnTo>
                    <a:pt x="111172" y="176550"/>
                  </a:lnTo>
                  <a:lnTo>
                    <a:pt x="107981" y="178651"/>
                  </a:lnTo>
                  <a:lnTo>
                    <a:pt x="99920" y="180984"/>
                  </a:lnTo>
                  <a:lnTo>
                    <a:pt x="67689" y="182606"/>
                  </a:lnTo>
                  <a:lnTo>
                    <a:pt x="53791" y="181895"/>
                  </a:lnTo>
                  <a:lnTo>
                    <a:pt x="20582" y="175928"/>
                  </a:lnTo>
                  <a:lnTo>
                    <a:pt x="0" y="1752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810"/>
            <p:cNvSpPr/>
            <p:nvPr/>
          </p:nvSpPr>
          <p:spPr>
            <a:xfrm>
              <a:off x="3646980" y="5029675"/>
              <a:ext cx="162876" cy="212886"/>
            </a:xfrm>
            <a:custGeom>
              <a:avLst/>
              <a:gdLst/>
              <a:ahLst/>
              <a:cxnLst/>
              <a:rect l="0" t="0" r="0" b="0"/>
              <a:pathLst>
                <a:path w="162876" h="212886">
                  <a:moveTo>
                    <a:pt x="25860" y="83344"/>
                  </a:moveTo>
                  <a:lnTo>
                    <a:pt x="29905" y="87390"/>
                  </a:lnTo>
                  <a:lnTo>
                    <a:pt x="34148" y="89376"/>
                  </a:lnTo>
                  <a:lnTo>
                    <a:pt x="36465" y="89906"/>
                  </a:lnTo>
                  <a:lnTo>
                    <a:pt x="47114" y="95992"/>
                  </a:lnTo>
                  <a:lnTo>
                    <a:pt x="55344" y="97432"/>
                  </a:lnTo>
                  <a:lnTo>
                    <a:pt x="69497" y="94198"/>
                  </a:lnTo>
                  <a:lnTo>
                    <a:pt x="103605" y="80642"/>
                  </a:lnTo>
                  <a:lnTo>
                    <a:pt x="141646" y="55254"/>
                  </a:lnTo>
                  <a:lnTo>
                    <a:pt x="157466" y="36235"/>
                  </a:lnTo>
                  <a:lnTo>
                    <a:pt x="160551" y="28258"/>
                  </a:lnTo>
                  <a:lnTo>
                    <a:pt x="162875" y="4948"/>
                  </a:lnTo>
                  <a:lnTo>
                    <a:pt x="162077" y="3141"/>
                  </a:lnTo>
                  <a:lnTo>
                    <a:pt x="160697" y="1935"/>
                  </a:lnTo>
                  <a:lnTo>
                    <a:pt x="156907" y="596"/>
                  </a:lnTo>
                  <a:lnTo>
                    <a:pt x="152401" y="0"/>
                  </a:lnTo>
                  <a:lnTo>
                    <a:pt x="131811" y="7876"/>
                  </a:lnTo>
                  <a:lnTo>
                    <a:pt x="99738" y="24707"/>
                  </a:lnTo>
                  <a:lnTo>
                    <a:pt x="64501" y="48937"/>
                  </a:lnTo>
                  <a:lnTo>
                    <a:pt x="32380" y="83830"/>
                  </a:lnTo>
                  <a:lnTo>
                    <a:pt x="11813" y="119251"/>
                  </a:lnTo>
                  <a:lnTo>
                    <a:pt x="695" y="141331"/>
                  </a:lnTo>
                  <a:lnTo>
                    <a:pt x="0" y="151732"/>
                  </a:lnTo>
                  <a:lnTo>
                    <a:pt x="8688" y="177299"/>
                  </a:lnTo>
                  <a:lnTo>
                    <a:pt x="13430" y="187473"/>
                  </a:lnTo>
                  <a:lnTo>
                    <a:pt x="22875" y="195382"/>
                  </a:lnTo>
                  <a:lnTo>
                    <a:pt x="50867" y="209200"/>
                  </a:lnTo>
                  <a:lnTo>
                    <a:pt x="71579" y="21288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811"/>
            <p:cNvSpPr/>
            <p:nvPr/>
          </p:nvSpPr>
          <p:spPr>
            <a:xfrm>
              <a:off x="3474719" y="5029200"/>
              <a:ext cx="167641" cy="171410"/>
            </a:xfrm>
            <a:custGeom>
              <a:avLst/>
              <a:gdLst/>
              <a:ahLst/>
              <a:cxnLst/>
              <a:rect l="0" t="0" r="0" b="0"/>
              <a:pathLst>
                <a:path w="167641" h="171410">
                  <a:moveTo>
                    <a:pt x="0" y="0"/>
                  </a:moveTo>
                  <a:lnTo>
                    <a:pt x="0" y="8090"/>
                  </a:lnTo>
                  <a:lnTo>
                    <a:pt x="2258" y="14320"/>
                  </a:lnTo>
                  <a:lnTo>
                    <a:pt x="4046" y="17167"/>
                  </a:lnTo>
                  <a:lnTo>
                    <a:pt x="6914" y="39985"/>
                  </a:lnTo>
                  <a:lnTo>
                    <a:pt x="11573" y="76448"/>
                  </a:lnTo>
                  <a:lnTo>
                    <a:pt x="20788" y="114332"/>
                  </a:lnTo>
                  <a:lnTo>
                    <a:pt x="24504" y="134911"/>
                  </a:lnTo>
                  <a:lnTo>
                    <a:pt x="33345" y="157035"/>
                  </a:lnTo>
                  <a:lnTo>
                    <a:pt x="38245" y="162927"/>
                  </a:lnTo>
                  <a:lnTo>
                    <a:pt x="48289" y="170753"/>
                  </a:lnTo>
                  <a:lnTo>
                    <a:pt x="50820" y="171409"/>
                  </a:lnTo>
                  <a:lnTo>
                    <a:pt x="53353" y="171000"/>
                  </a:lnTo>
                  <a:lnTo>
                    <a:pt x="60964" y="168635"/>
                  </a:lnTo>
                  <a:lnTo>
                    <a:pt x="63503" y="168303"/>
                  </a:lnTo>
                  <a:lnTo>
                    <a:pt x="68582" y="165677"/>
                  </a:lnTo>
                  <a:lnTo>
                    <a:pt x="82786" y="153047"/>
                  </a:lnTo>
                  <a:lnTo>
                    <a:pt x="105332" y="120248"/>
                  </a:lnTo>
                  <a:lnTo>
                    <a:pt x="123849" y="90263"/>
                  </a:lnTo>
                  <a:lnTo>
                    <a:pt x="138796" y="57121"/>
                  </a:lnTo>
                  <a:lnTo>
                    <a:pt x="162210" y="22046"/>
                  </a:lnTo>
                  <a:lnTo>
                    <a:pt x="165227" y="16007"/>
                  </a:lnTo>
                  <a:lnTo>
                    <a:pt x="167640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812"/>
            <p:cNvSpPr/>
            <p:nvPr/>
          </p:nvSpPr>
          <p:spPr>
            <a:xfrm>
              <a:off x="3220022" y="5007519"/>
              <a:ext cx="201359" cy="204562"/>
            </a:xfrm>
            <a:custGeom>
              <a:avLst/>
              <a:gdLst/>
              <a:ahLst/>
              <a:cxnLst/>
              <a:rect l="0" t="0" r="0" b="0"/>
              <a:pathLst>
                <a:path w="201359" h="204562">
                  <a:moveTo>
                    <a:pt x="140397" y="21681"/>
                  </a:moveTo>
                  <a:lnTo>
                    <a:pt x="136352" y="21681"/>
                  </a:lnTo>
                  <a:lnTo>
                    <a:pt x="135161" y="20834"/>
                  </a:lnTo>
                  <a:lnTo>
                    <a:pt x="134367" y="19423"/>
                  </a:lnTo>
                  <a:lnTo>
                    <a:pt x="133837" y="17635"/>
                  </a:lnTo>
                  <a:lnTo>
                    <a:pt x="129046" y="11075"/>
                  </a:lnTo>
                  <a:lnTo>
                    <a:pt x="124628" y="8500"/>
                  </a:lnTo>
                  <a:lnTo>
                    <a:pt x="119842" y="6509"/>
                  </a:lnTo>
                  <a:lnTo>
                    <a:pt x="114893" y="2802"/>
                  </a:lnTo>
                  <a:lnTo>
                    <a:pt x="107613" y="590"/>
                  </a:lnTo>
                  <a:lnTo>
                    <a:pt x="103301" y="0"/>
                  </a:lnTo>
                  <a:lnTo>
                    <a:pt x="96253" y="1603"/>
                  </a:lnTo>
                  <a:lnTo>
                    <a:pt x="71287" y="16562"/>
                  </a:lnTo>
                  <a:lnTo>
                    <a:pt x="39033" y="53050"/>
                  </a:lnTo>
                  <a:lnTo>
                    <a:pt x="22310" y="75283"/>
                  </a:lnTo>
                  <a:lnTo>
                    <a:pt x="3574" y="112475"/>
                  </a:lnTo>
                  <a:lnTo>
                    <a:pt x="922" y="117770"/>
                  </a:lnTo>
                  <a:lnTo>
                    <a:pt x="0" y="122147"/>
                  </a:lnTo>
                  <a:lnTo>
                    <a:pt x="233" y="125911"/>
                  </a:lnTo>
                  <a:lnTo>
                    <a:pt x="3688" y="139891"/>
                  </a:lnTo>
                  <a:lnTo>
                    <a:pt x="5231" y="141128"/>
                  </a:lnTo>
                  <a:lnTo>
                    <a:pt x="7107" y="141952"/>
                  </a:lnTo>
                  <a:lnTo>
                    <a:pt x="17836" y="143112"/>
                  </a:lnTo>
                  <a:lnTo>
                    <a:pt x="31740" y="139411"/>
                  </a:lnTo>
                  <a:lnTo>
                    <a:pt x="51609" y="129728"/>
                  </a:lnTo>
                  <a:lnTo>
                    <a:pt x="87064" y="97663"/>
                  </a:lnTo>
                  <a:lnTo>
                    <a:pt x="96374" y="86777"/>
                  </a:lnTo>
                  <a:lnTo>
                    <a:pt x="119597" y="51037"/>
                  </a:lnTo>
                  <a:lnTo>
                    <a:pt x="126919" y="42348"/>
                  </a:lnTo>
                  <a:lnTo>
                    <a:pt x="132006" y="31186"/>
                  </a:lnTo>
                  <a:lnTo>
                    <a:pt x="133110" y="30557"/>
                  </a:lnTo>
                  <a:lnTo>
                    <a:pt x="136594" y="29859"/>
                  </a:lnTo>
                  <a:lnTo>
                    <a:pt x="137862" y="30519"/>
                  </a:lnTo>
                  <a:lnTo>
                    <a:pt x="138707" y="31807"/>
                  </a:lnTo>
                  <a:lnTo>
                    <a:pt x="139271" y="33511"/>
                  </a:lnTo>
                  <a:lnTo>
                    <a:pt x="138800" y="35494"/>
                  </a:lnTo>
                  <a:lnTo>
                    <a:pt x="134218" y="44760"/>
                  </a:lnTo>
                  <a:lnTo>
                    <a:pt x="133062" y="62835"/>
                  </a:lnTo>
                  <a:lnTo>
                    <a:pt x="139363" y="99208"/>
                  </a:lnTo>
                  <a:lnTo>
                    <a:pt x="145430" y="133012"/>
                  </a:lnTo>
                  <a:lnTo>
                    <a:pt x="148944" y="152976"/>
                  </a:lnTo>
                  <a:lnTo>
                    <a:pt x="165083" y="181461"/>
                  </a:lnTo>
                  <a:lnTo>
                    <a:pt x="181900" y="193851"/>
                  </a:lnTo>
                  <a:lnTo>
                    <a:pt x="201358" y="2045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813"/>
            <p:cNvSpPr/>
            <p:nvPr/>
          </p:nvSpPr>
          <p:spPr>
            <a:xfrm>
              <a:off x="4892039" y="4355435"/>
              <a:ext cx="137162" cy="208946"/>
            </a:xfrm>
            <a:custGeom>
              <a:avLst/>
              <a:gdLst/>
              <a:ahLst/>
              <a:cxnLst/>
              <a:rect l="0" t="0" r="0" b="0"/>
              <a:pathLst>
                <a:path w="137162" h="208946">
                  <a:moveTo>
                    <a:pt x="0" y="48924"/>
                  </a:moveTo>
                  <a:lnTo>
                    <a:pt x="0" y="84749"/>
                  </a:lnTo>
                  <a:lnTo>
                    <a:pt x="0" y="118208"/>
                  </a:lnTo>
                  <a:lnTo>
                    <a:pt x="0" y="154850"/>
                  </a:lnTo>
                  <a:lnTo>
                    <a:pt x="0" y="192588"/>
                  </a:lnTo>
                  <a:lnTo>
                    <a:pt x="0" y="193661"/>
                  </a:lnTo>
                  <a:lnTo>
                    <a:pt x="0" y="183095"/>
                  </a:lnTo>
                  <a:lnTo>
                    <a:pt x="2258" y="178265"/>
                  </a:lnTo>
                  <a:lnTo>
                    <a:pt x="6084" y="171602"/>
                  </a:lnTo>
                  <a:lnTo>
                    <a:pt x="17913" y="135416"/>
                  </a:lnTo>
                  <a:lnTo>
                    <a:pt x="27966" y="101946"/>
                  </a:lnTo>
                  <a:lnTo>
                    <a:pt x="40363" y="65857"/>
                  </a:lnTo>
                  <a:lnTo>
                    <a:pt x="58562" y="27981"/>
                  </a:lnTo>
                  <a:lnTo>
                    <a:pt x="71915" y="15438"/>
                  </a:lnTo>
                  <a:lnTo>
                    <a:pt x="92580" y="937"/>
                  </a:lnTo>
                  <a:lnTo>
                    <a:pt x="95587" y="0"/>
                  </a:lnTo>
                  <a:lnTo>
                    <a:pt x="98438" y="221"/>
                  </a:lnTo>
                  <a:lnTo>
                    <a:pt x="103864" y="2725"/>
                  </a:lnTo>
                  <a:lnTo>
                    <a:pt x="116804" y="13636"/>
                  </a:lnTo>
                  <a:lnTo>
                    <a:pt x="132077" y="39234"/>
                  </a:lnTo>
                  <a:lnTo>
                    <a:pt x="136157" y="65261"/>
                  </a:lnTo>
                  <a:lnTo>
                    <a:pt x="136962" y="97119"/>
                  </a:lnTo>
                  <a:lnTo>
                    <a:pt x="137122" y="131728"/>
                  </a:lnTo>
                  <a:lnTo>
                    <a:pt x="137153" y="167414"/>
                  </a:lnTo>
                  <a:lnTo>
                    <a:pt x="137161" y="205106"/>
                  </a:lnTo>
                  <a:lnTo>
                    <a:pt x="137161" y="20894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814"/>
            <p:cNvSpPr/>
            <p:nvPr/>
          </p:nvSpPr>
          <p:spPr>
            <a:xfrm>
              <a:off x="5123957" y="4255251"/>
              <a:ext cx="187183" cy="301462"/>
            </a:xfrm>
            <a:custGeom>
              <a:avLst/>
              <a:gdLst/>
              <a:ahLst/>
              <a:cxnLst/>
              <a:rect l="0" t="0" r="0" b="0"/>
              <a:pathLst>
                <a:path w="187183" h="301462">
                  <a:moveTo>
                    <a:pt x="19543" y="11949"/>
                  </a:moveTo>
                  <a:lnTo>
                    <a:pt x="19543" y="4643"/>
                  </a:lnTo>
                  <a:lnTo>
                    <a:pt x="23588" y="376"/>
                  </a:lnTo>
                  <a:lnTo>
                    <a:pt x="24779" y="0"/>
                  </a:lnTo>
                  <a:lnTo>
                    <a:pt x="25574" y="596"/>
                  </a:lnTo>
                  <a:lnTo>
                    <a:pt x="27303" y="3516"/>
                  </a:lnTo>
                  <a:lnTo>
                    <a:pt x="37676" y="14716"/>
                  </a:lnTo>
                  <a:lnTo>
                    <a:pt x="40302" y="24185"/>
                  </a:lnTo>
                  <a:lnTo>
                    <a:pt x="42126" y="59123"/>
                  </a:lnTo>
                  <a:lnTo>
                    <a:pt x="42348" y="96558"/>
                  </a:lnTo>
                  <a:lnTo>
                    <a:pt x="40128" y="128740"/>
                  </a:lnTo>
                  <a:lnTo>
                    <a:pt x="34108" y="165087"/>
                  </a:lnTo>
                  <a:lnTo>
                    <a:pt x="26963" y="200410"/>
                  </a:lnTo>
                  <a:lnTo>
                    <a:pt x="19483" y="232325"/>
                  </a:lnTo>
                  <a:lnTo>
                    <a:pt x="9371" y="269404"/>
                  </a:lnTo>
                  <a:lnTo>
                    <a:pt x="3753" y="297432"/>
                  </a:lnTo>
                  <a:lnTo>
                    <a:pt x="2242" y="298791"/>
                  </a:lnTo>
                  <a:lnTo>
                    <a:pt x="389" y="299697"/>
                  </a:lnTo>
                  <a:lnTo>
                    <a:pt x="0" y="300301"/>
                  </a:lnTo>
                  <a:lnTo>
                    <a:pt x="588" y="300703"/>
                  </a:lnTo>
                  <a:lnTo>
                    <a:pt x="4085" y="301461"/>
                  </a:lnTo>
                  <a:lnTo>
                    <a:pt x="10343" y="294569"/>
                  </a:lnTo>
                  <a:lnTo>
                    <a:pt x="25554" y="261172"/>
                  </a:lnTo>
                  <a:lnTo>
                    <a:pt x="45346" y="224365"/>
                  </a:lnTo>
                  <a:lnTo>
                    <a:pt x="63877" y="194549"/>
                  </a:lnTo>
                  <a:lnTo>
                    <a:pt x="85309" y="158178"/>
                  </a:lnTo>
                  <a:lnTo>
                    <a:pt x="120280" y="124231"/>
                  </a:lnTo>
                  <a:lnTo>
                    <a:pt x="130295" y="115303"/>
                  </a:lnTo>
                  <a:lnTo>
                    <a:pt x="135934" y="112917"/>
                  </a:lnTo>
                  <a:lnTo>
                    <a:pt x="152670" y="111058"/>
                  </a:lnTo>
                  <a:lnTo>
                    <a:pt x="167949" y="111010"/>
                  </a:lnTo>
                  <a:lnTo>
                    <a:pt x="169280" y="111856"/>
                  </a:lnTo>
                  <a:lnTo>
                    <a:pt x="170167" y="113267"/>
                  </a:lnTo>
                  <a:lnTo>
                    <a:pt x="170760" y="115054"/>
                  </a:lnTo>
                  <a:lnTo>
                    <a:pt x="185077" y="133927"/>
                  </a:lnTo>
                  <a:lnTo>
                    <a:pt x="187182" y="1491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815"/>
            <p:cNvSpPr/>
            <p:nvPr/>
          </p:nvSpPr>
          <p:spPr>
            <a:xfrm>
              <a:off x="5220759" y="4465319"/>
              <a:ext cx="105622" cy="53341"/>
            </a:xfrm>
            <a:custGeom>
              <a:avLst/>
              <a:gdLst/>
              <a:ahLst/>
              <a:cxnLst/>
              <a:rect l="0" t="0" r="0" b="0"/>
              <a:pathLst>
                <a:path w="105622" h="53341">
                  <a:moveTo>
                    <a:pt x="6560" y="0"/>
                  </a:moveTo>
                  <a:lnTo>
                    <a:pt x="0" y="0"/>
                  </a:lnTo>
                  <a:lnTo>
                    <a:pt x="9640" y="0"/>
                  </a:lnTo>
                  <a:lnTo>
                    <a:pt x="14420" y="2258"/>
                  </a:lnTo>
                  <a:lnTo>
                    <a:pt x="16880" y="4046"/>
                  </a:lnTo>
                  <a:lnTo>
                    <a:pt x="54771" y="20556"/>
                  </a:lnTo>
                  <a:lnTo>
                    <a:pt x="85390" y="42340"/>
                  </a:lnTo>
                  <a:lnTo>
                    <a:pt x="94735" y="45565"/>
                  </a:lnTo>
                  <a:lnTo>
                    <a:pt x="105621" y="53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816"/>
            <p:cNvSpPr/>
            <p:nvPr/>
          </p:nvSpPr>
          <p:spPr>
            <a:xfrm>
              <a:off x="5326380" y="4404816"/>
              <a:ext cx="220981" cy="163124"/>
            </a:xfrm>
            <a:custGeom>
              <a:avLst/>
              <a:gdLst/>
              <a:ahLst/>
              <a:cxnLst/>
              <a:rect l="0" t="0" r="0" b="0"/>
              <a:pathLst>
                <a:path w="220981" h="163124">
                  <a:moveTo>
                    <a:pt x="0" y="83364"/>
                  </a:moveTo>
                  <a:lnTo>
                    <a:pt x="4045" y="83364"/>
                  </a:lnTo>
                  <a:lnTo>
                    <a:pt x="8288" y="85621"/>
                  </a:lnTo>
                  <a:lnTo>
                    <a:pt x="10605" y="87409"/>
                  </a:lnTo>
                  <a:lnTo>
                    <a:pt x="17696" y="89394"/>
                  </a:lnTo>
                  <a:lnTo>
                    <a:pt x="31207" y="92771"/>
                  </a:lnTo>
                  <a:lnTo>
                    <a:pt x="63281" y="104123"/>
                  </a:lnTo>
                  <a:lnTo>
                    <a:pt x="99365" y="105947"/>
                  </a:lnTo>
                  <a:lnTo>
                    <a:pt x="133155" y="106187"/>
                  </a:lnTo>
                  <a:lnTo>
                    <a:pt x="141871" y="103950"/>
                  </a:lnTo>
                  <a:lnTo>
                    <a:pt x="149413" y="100980"/>
                  </a:lnTo>
                  <a:lnTo>
                    <a:pt x="158410" y="99660"/>
                  </a:lnTo>
                  <a:lnTo>
                    <a:pt x="162333" y="97614"/>
                  </a:lnTo>
                  <a:lnTo>
                    <a:pt x="180097" y="77907"/>
                  </a:lnTo>
                  <a:lnTo>
                    <a:pt x="187040" y="65566"/>
                  </a:lnTo>
                  <a:lnTo>
                    <a:pt x="189475" y="55324"/>
                  </a:lnTo>
                  <a:lnTo>
                    <a:pt x="190365" y="32216"/>
                  </a:lnTo>
                  <a:lnTo>
                    <a:pt x="188182" y="24507"/>
                  </a:lnTo>
                  <a:lnTo>
                    <a:pt x="185236" y="18258"/>
                  </a:lnTo>
                  <a:lnTo>
                    <a:pt x="183927" y="12659"/>
                  </a:lnTo>
                  <a:lnTo>
                    <a:pt x="178829" y="7348"/>
                  </a:lnTo>
                  <a:lnTo>
                    <a:pt x="171766" y="3013"/>
                  </a:lnTo>
                  <a:lnTo>
                    <a:pt x="163030" y="571"/>
                  </a:lnTo>
                  <a:lnTo>
                    <a:pt x="157688" y="0"/>
                  </a:lnTo>
                  <a:lnTo>
                    <a:pt x="152493" y="2004"/>
                  </a:lnTo>
                  <a:lnTo>
                    <a:pt x="119224" y="28359"/>
                  </a:lnTo>
                  <a:lnTo>
                    <a:pt x="104454" y="50793"/>
                  </a:lnTo>
                  <a:lnTo>
                    <a:pt x="94888" y="75989"/>
                  </a:lnTo>
                  <a:lnTo>
                    <a:pt x="91641" y="113709"/>
                  </a:lnTo>
                  <a:lnTo>
                    <a:pt x="92376" y="123944"/>
                  </a:lnTo>
                  <a:lnTo>
                    <a:pt x="95525" y="134137"/>
                  </a:lnTo>
                  <a:lnTo>
                    <a:pt x="102004" y="142054"/>
                  </a:lnTo>
                  <a:lnTo>
                    <a:pt x="119961" y="154035"/>
                  </a:lnTo>
                  <a:lnTo>
                    <a:pt x="149910" y="163123"/>
                  </a:lnTo>
                  <a:lnTo>
                    <a:pt x="162300" y="163121"/>
                  </a:lnTo>
                  <a:lnTo>
                    <a:pt x="197651" y="157618"/>
                  </a:lnTo>
                  <a:lnTo>
                    <a:pt x="220980" y="15194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817"/>
            <p:cNvSpPr/>
            <p:nvPr/>
          </p:nvSpPr>
          <p:spPr>
            <a:xfrm>
              <a:off x="5586028" y="4259724"/>
              <a:ext cx="151833" cy="308660"/>
            </a:xfrm>
            <a:custGeom>
              <a:avLst/>
              <a:gdLst/>
              <a:ahLst/>
              <a:cxnLst/>
              <a:rect l="0" t="0" r="0" b="0"/>
              <a:pathLst>
                <a:path w="151833" h="308660">
                  <a:moveTo>
                    <a:pt x="90872" y="159876"/>
                  </a:moveTo>
                  <a:lnTo>
                    <a:pt x="90872" y="153315"/>
                  </a:lnTo>
                  <a:lnTo>
                    <a:pt x="90025" y="152962"/>
                  </a:lnTo>
                  <a:lnTo>
                    <a:pt x="84311" y="152348"/>
                  </a:lnTo>
                  <a:lnTo>
                    <a:pt x="72738" y="162870"/>
                  </a:lnTo>
                  <a:lnTo>
                    <a:pt x="46727" y="198191"/>
                  </a:lnTo>
                  <a:lnTo>
                    <a:pt x="21761" y="230732"/>
                  </a:lnTo>
                  <a:lnTo>
                    <a:pt x="5912" y="255340"/>
                  </a:lnTo>
                  <a:lnTo>
                    <a:pt x="1351" y="271323"/>
                  </a:lnTo>
                  <a:lnTo>
                    <a:pt x="0" y="286783"/>
                  </a:lnTo>
                  <a:lnTo>
                    <a:pt x="1942" y="294736"/>
                  </a:lnTo>
                  <a:lnTo>
                    <a:pt x="3645" y="298043"/>
                  </a:lnTo>
                  <a:lnTo>
                    <a:pt x="5627" y="300247"/>
                  </a:lnTo>
                  <a:lnTo>
                    <a:pt x="21404" y="308120"/>
                  </a:lnTo>
                  <a:lnTo>
                    <a:pt x="25086" y="308659"/>
                  </a:lnTo>
                  <a:lnTo>
                    <a:pt x="58208" y="300816"/>
                  </a:lnTo>
                  <a:lnTo>
                    <a:pt x="65912" y="294201"/>
                  </a:lnTo>
                  <a:lnTo>
                    <a:pt x="96275" y="257265"/>
                  </a:lnTo>
                  <a:lnTo>
                    <a:pt x="110252" y="222889"/>
                  </a:lnTo>
                  <a:lnTo>
                    <a:pt x="121166" y="188503"/>
                  </a:lnTo>
                  <a:lnTo>
                    <a:pt x="131475" y="153395"/>
                  </a:lnTo>
                  <a:lnTo>
                    <a:pt x="136428" y="116764"/>
                  </a:lnTo>
                  <a:lnTo>
                    <a:pt x="142423" y="84191"/>
                  </a:lnTo>
                  <a:lnTo>
                    <a:pt x="146312" y="46290"/>
                  </a:lnTo>
                  <a:lnTo>
                    <a:pt x="150196" y="30547"/>
                  </a:lnTo>
                  <a:lnTo>
                    <a:pt x="151829" y="0"/>
                  </a:lnTo>
                  <a:lnTo>
                    <a:pt x="147785" y="3944"/>
                  </a:lnTo>
                  <a:lnTo>
                    <a:pt x="145800" y="10421"/>
                  </a:lnTo>
                  <a:lnTo>
                    <a:pt x="138337" y="38500"/>
                  </a:lnTo>
                  <a:lnTo>
                    <a:pt x="132123" y="56838"/>
                  </a:lnTo>
                  <a:lnTo>
                    <a:pt x="127336" y="90258"/>
                  </a:lnTo>
                  <a:lnTo>
                    <a:pt x="118488" y="121571"/>
                  </a:lnTo>
                  <a:lnTo>
                    <a:pt x="113825" y="152215"/>
                  </a:lnTo>
                  <a:lnTo>
                    <a:pt x="109620" y="174257"/>
                  </a:lnTo>
                  <a:lnTo>
                    <a:pt x="113022" y="206653"/>
                  </a:lnTo>
                  <a:lnTo>
                    <a:pt x="114438" y="229354"/>
                  </a:lnTo>
                  <a:lnTo>
                    <a:pt x="130617" y="266012"/>
                  </a:lnTo>
                  <a:lnTo>
                    <a:pt x="132608" y="268733"/>
                  </a:lnTo>
                  <a:lnTo>
                    <a:pt x="137079" y="271757"/>
                  </a:lnTo>
                  <a:lnTo>
                    <a:pt x="139456" y="272563"/>
                  </a:lnTo>
                  <a:lnTo>
                    <a:pt x="141042" y="273947"/>
                  </a:lnTo>
                  <a:lnTo>
                    <a:pt x="142802" y="277743"/>
                  </a:lnTo>
                  <a:lnTo>
                    <a:pt x="144119" y="279094"/>
                  </a:lnTo>
                  <a:lnTo>
                    <a:pt x="151832" y="2817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818"/>
            <p:cNvSpPr/>
            <p:nvPr/>
          </p:nvSpPr>
          <p:spPr>
            <a:xfrm>
              <a:off x="6118860" y="4229100"/>
              <a:ext cx="45721" cy="365760"/>
            </a:xfrm>
            <a:custGeom>
              <a:avLst/>
              <a:gdLst/>
              <a:ahLst/>
              <a:cxnLst/>
              <a:rect l="0" t="0" r="0" b="0"/>
              <a:pathLst>
                <a:path w="45721" h="365760">
                  <a:moveTo>
                    <a:pt x="45720" y="0"/>
                  </a:moveTo>
                  <a:lnTo>
                    <a:pt x="41674" y="4045"/>
                  </a:lnTo>
                  <a:lnTo>
                    <a:pt x="39688" y="8289"/>
                  </a:lnTo>
                  <a:lnTo>
                    <a:pt x="38161" y="40979"/>
                  </a:lnTo>
                  <a:lnTo>
                    <a:pt x="38118" y="68492"/>
                  </a:lnTo>
                  <a:lnTo>
                    <a:pt x="37258" y="103078"/>
                  </a:lnTo>
                  <a:lnTo>
                    <a:pt x="32018" y="140985"/>
                  </a:lnTo>
                  <a:lnTo>
                    <a:pt x="27494" y="169340"/>
                  </a:lnTo>
                  <a:lnTo>
                    <a:pt x="22662" y="196617"/>
                  </a:lnTo>
                  <a:lnTo>
                    <a:pt x="17692" y="222852"/>
                  </a:lnTo>
                  <a:lnTo>
                    <a:pt x="10134" y="260575"/>
                  </a:lnTo>
                  <a:lnTo>
                    <a:pt x="3379" y="292731"/>
                  </a:lnTo>
                  <a:lnTo>
                    <a:pt x="444" y="330648"/>
                  </a:lnTo>
                  <a:lnTo>
                    <a:pt x="0" y="3657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819"/>
            <p:cNvSpPr/>
            <p:nvPr/>
          </p:nvSpPr>
          <p:spPr>
            <a:xfrm>
              <a:off x="6065519" y="4457700"/>
              <a:ext cx="205742" cy="7620"/>
            </a:xfrm>
            <a:custGeom>
              <a:avLst/>
              <a:gdLst/>
              <a:ahLst/>
              <a:cxnLst/>
              <a:rect l="0" t="0" r="0" b="0"/>
              <a:pathLst>
                <a:path w="205742" h="7620">
                  <a:moveTo>
                    <a:pt x="0" y="0"/>
                  </a:moveTo>
                  <a:lnTo>
                    <a:pt x="36609" y="0"/>
                  </a:lnTo>
                  <a:lnTo>
                    <a:pt x="74369" y="0"/>
                  </a:lnTo>
                  <a:lnTo>
                    <a:pt x="104350" y="0"/>
                  </a:lnTo>
                  <a:lnTo>
                    <a:pt x="134683" y="846"/>
                  </a:lnTo>
                  <a:lnTo>
                    <a:pt x="164272" y="5236"/>
                  </a:lnTo>
                  <a:lnTo>
                    <a:pt x="205741" y="76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820"/>
            <p:cNvSpPr/>
            <p:nvPr/>
          </p:nvSpPr>
          <p:spPr>
            <a:xfrm>
              <a:off x="6294568" y="4442459"/>
              <a:ext cx="136124" cy="166004"/>
            </a:xfrm>
            <a:custGeom>
              <a:avLst/>
              <a:gdLst/>
              <a:ahLst/>
              <a:cxnLst/>
              <a:rect l="0" t="0" r="0" b="0"/>
              <a:pathLst>
                <a:path w="136124" h="166004">
                  <a:moveTo>
                    <a:pt x="68132" y="22860"/>
                  </a:moveTo>
                  <a:lnTo>
                    <a:pt x="64086" y="22860"/>
                  </a:lnTo>
                  <a:lnTo>
                    <a:pt x="62895" y="23707"/>
                  </a:lnTo>
                  <a:lnTo>
                    <a:pt x="62100" y="25118"/>
                  </a:lnTo>
                  <a:lnTo>
                    <a:pt x="61570" y="26906"/>
                  </a:lnTo>
                  <a:lnTo>
                    <a:pt x="52362" y="38298"/>
                  </a:lnTo>
                  <a:lnTo>
                    <a:pt x="46730" y="43268"/>
                  </a:lnTo>
                  <a:lnTo>
                    <a:pt x="34885" y="51673"/>
                  </a:lnTo>
                  <a:lnTo>
                    <a:pt x="25637" y="65358"/>
                  </a:lnTo>
                  <a:lnTo>
                    <a:pt x="9771" y="100983"/>
                  </a:lnTo>
                  <a:lnTo>
                    <a:pt x="2956" y="116658"/>
                  </a:lnTo>
                  <a:lnTo>
                    <a:pt x="0" y="142216"/>
                  </a:lnTo>
                  <a:lnTo>
                    <a:pt x="2009" y="150132"/>
                  </a:lnTo>
                  <a:lnTo>
                    <a:pt x="3730" y="153428"/>
                  </a:lnTo>
                  <a:lnTo>
                    <a:pt x="10157" y="159348"/>
                  </a:lnTo>
                  <a:lnTo>
                    <a:pt x="18659" y="163955"/>
                  </a:lnTo>
                  <a:lnTo>
                    <a:pt x="28081" y="166003"/>
                  </a:lnTo>
                  <a:lnTo>
                    <a:pt x="37914" y="164655"/>
                  </a:lnTo>
                  <a:lnTo>
                    <a:pt x="55227" y="161394"/>
                  </a:lnTo>
                  <a:lnTo>
                    <a:pt x="83833" y="156247"/>
                  </a:lnTo>
                  <a:lnTo>
                    <a:pt x="107859" y="146230"/>
                  </a:lnTo>
                  <a:lnTo>
                    <a:pt x="122894" y="133545"/>
                  </a:lnTo>
                  <a:lnTo>
                    <a:pt x="130006" y="123982"/>
                  </a:lnTo>
                  <a:lnTo>
                    <a:pt x="133731" y="111830"/>
                  </a:lnTo>
                  <a:lnTo>
                    <a:pt x="136123" y="87378"/>
                  </a:lnTo>
                  <a:lnTo>
                    <a:pt x="126054" y="51925"/>
                  </a:lnTo>
                  <a:lnTo>
                    <a:pt x="118783" y="38152"/>
                  </a:lnTo>
                  <a:lnTo>
                    <a:pt x="81728" y="4138"/>
                  </a:lnTo>
                  <a:lnTo>
                    <a:pt x="7575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821"/>
            <p:cNvSpPr/>
            <p:nvPr/>
          </p:nvSpPr>
          <p:spPr>
            <a:xfrm>
              <a:off x="6697980" y="4305300"/>
              <a:ext cx="83821" cy="265150"/>
            </a:xfrm>
            <a:custGeom>
              <a:avLst/>
              <a:gdLst/>
              <a:ahLst/>
              <a:cxnLst/>
              <a:rect l="0" t="0" r="0" b="0"/>
              <a:pathLst>
                <a:path w="83821" h="265150">
                  <a:moveTo>
                    <a:pt x="83820" y="0"/>
                  </a:moveTo>
                  <a:lnTo>
                    <a:pt x="83820" y="11351"/>
                  </a:lnTo>
                  <a:lnTo>
                    <a:pt x="71669" y="47090"/>
                  </a:lnTo>
                  <a:lnTo>
                    <a:pt x="66931" y="78728"/>
                  </a:lnTo>
                  <a:lnTo>
                    <a:pt x="58094" y="113294"/>
                  </a:lnTo>
                  <a:lnTo>
                    <a:pt x="47349" y="149817"/>
                  </a:lnTo>
                  <a:lnTo>
                    <a:pt x="32055" y="184627"/>
                  </a:lnTo>
                  <a:lnTo>
                    <a:pt x="25253" y="202283"/>
                  </a:lnTo>
                  <a:lnTo>
                    <a:pt x="4154" y="237387"/>
                  </a:lnTo>
                  <a:lnTo>
                    <a:pt x="821" y="250687"/>
                  </a:lnTo>
                  <a:lnTo>
                    <a:pt x="47" y="265149"/>
                  </a:lnTo>
                  <a:lnTo>
                    <a:pt x="0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822"/>
            <p:cNvSpPr/>
            <p:nvPr/>
          </p:nvSpPr>
          <p:spPr>
            <a:xfrm>
              <a:off x="6705600" y="4214066"/>
              <a:ext cx="287467" cy="205535"/>
            </a:xfrm>
            <a:custGeom>
              <a:avLst/>
              <a:gdLst/>
              <a:ahLst/>
              <a:cxnLst/>
              <a:rect l="0" t="0" r="0" b="0"/>
              <a:pathLst>
                <a:path w="287467" h="205535">
                  <a:moveTo>
                    <a:pt x="0" y="91234"/>
                  </a:moveTo>
                  <a:lnTo>
                    <a:pt x="0" y="83143"/>
                  </a:lnTo>
                  <a:lnTo>
                    <a:pt x="2258" y="76913"/>
                  </a:lnTo>
                  <a:lnTo>
                    <a:pt x="21957" y="47661"/>
                  </a:lnTo>
                  <a:lnTo>
                    <a:pt x="50944" y="24100"/>
                  </a:lnTo>
                  <a:lnTo>
                    <a:pt x="63281" y="19063"/>
                  </a:lnTo>
                  <a:lnTo>
                    <a:pt x="77231" y="15131"/>
                  </a:lnTo>
                  <a:lnTo>
                    <a:pt x="100212" y="5091"/>
                  </a:lnTo>
                  <a:lnTo>
                    <a:pt x="135631" y="840"/>
                  </a:lnTo>
                  <a:lnTo>
                    <a:pt x="171383" y="0"/>
                  </a:lnTo>
                  <a:lnTo>
                    <a:pt x="201017" y="3900"/>
                  </a:lnTo>
                  <a:lnTo>
                    <a:pt x="235286" y="18886"/>
                  </a:lnTo>
                  <a:lnTo>
                    <a:pt x="270152" y="43147"/>
                  </a:lnTo>
                  <a:lnTo>
                    <a:pt x="282492" y="62310"/>
                  </a:lnTo>
                  <a:lnTo>
                    <a:pt x="287466" y="80030"/>
                  </a:lnTo>
                  <a:lnTo>
                    <a:pt x="284894" y="100049"/>
                  </a:lnTo>
                  <a:lnTo>
                    <a:pt x="278770" y="118023"/>
                  </a:lnTo>
                  <a:lnTo>
                    <a:pt x="259457" y="138117"/>
                  </a:lnTo>
                  <a:lnTo>
                    <a:pt x="226981" y="156343"/>
                  </a:lnTo>
                  <a:lnTo>
                    <a:pt x="194442" y="169604"/>
                  </a:lnTo>
                  <a:lnTo>
                    <a:pt x="162975" y="179272"/>
                  </a:lnTo>
                  <a:lnTo>
                    <a:pt x="131356" y="187498"/>
                  </a:lnTo>
                  <a:lnTo>
                    <a:pt x="96400" y="195298"/>
                  </a:lnTo>
                  <a:lnTo>
                    <a:pt x="58332" y="203261"/>
                  </a:lnTo>
                  <a:lnTo>
                    <a:pt x="22860" y="2055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823"/>
            <p:cNvSpPr/>
            <p:nvPr/>
          </p:nvSpPr>
          <p:spPr>
            <a:xfrm>
              <a:off x="2910840" y="4808219"/>
              <a:ext cx="83820" cy="342901"/>
            </a:xfrm>
            <a:custGeom>
              <a:avLst/>
              <a:gdLst/>
              <a:ahLst/>
              <a:cxnLst/>
              <a:rect l="0" t="0" r="0" b="0"/>
              <a:pathLst>
                <a:path w="83820" h="342901">
                  <a:moveTo>
                    <a:pt x="83819" y="0"/>
                  </a:moveTo>
                  <a:lnTo>
                    <a:pt x="79774" y="4046"/>
                  </a:lnTo>
                  <a:lnTo>
                    <a:pt x="77788" y="10547"/>
                  </a:lnTo>
                  <a:lnTo>
                    <a:pt x="74413" y="23727"/>
                  </a:lnTo>
                  <a:lnTo>
                    <a:pt x="71172" y="34252"/>
                  </a:lnTo>
                  <a:lnTo>
                    <a:pt x="66834" y="63964"/>
                  </a:lnTo>
                  <a:lnTo>
                    <a:pt x="62700" y="92330"/>
                  </a:lnTo>
                  <a:lnTo>
                    <a:pt x="59217" y="124441"/>
                  </a:lnTo>
                  <a:lnTo>
                    <a:pt x="52823" y="160767"/>
                  </a:lnTo>
                  <a:lnTo>
                    <a:pt x="43309" y="196084"/>
                  </a:lnTo>
                  <a:lnTo>
                    <a:pt x="32023" y="230255"/>
                  </a:lnTo>
                  <a:lnTo>
                    <a:pt x="23317" y="262675"/>
                  </a:lnTo>
                  <a:lnTo>
                    <a:pt x="12790" y="296385"/>
                  </a:lnTo>
                  <a:lnTo>
                    <a:pt x="1008" y="331393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824"/>
            <p:cNvSpPr/>
            <p:nvPr/>
          </p:nvSpPr>
          <p:spPr>
            <a:xfrm>
              <a:off x="7627619" y="4549263"/>
              <a:ext cx="165679" cy="205618"/>
            </a:xfrm>
            <a:custGeom>
              <a:avLst/>
              <a:gdLst/>
              <a:ahLst/>
              <a:cxnLst/>
              <a:rect l="0" t="0" r="0" b="0"/>
              <a:pathLst>
                <a:path w="165679" h="205618">
                  <a:moveTo>
                    <a:pt x="0" y="30356"/>
                  </a:moveTo>
                  <a:lnTo>
                    <a:pt x="0" y="19751"/>
                  </a:lnTo>
                  <a:lnTo>
                    <a:pt x="847" y="18206"/>
                  </a:lnTo>
                  <a:lnTo>
                    <a:pt x="2258" y="17176"/>
                  </a:lnTo>
                  <a:lnTo>
                    <a:pt x="4046" y="16490"/>
                  </a:lnTo>
                  <a:lnTo>
                    <a:pt x="5237" y="15185"/>
                  </a:lnTo>
                  <a:lnTo>
                    <a:pt x="9407" y="7008"/>
                  </a:lnTo>
                  <a:lnTo>
                    <a:pt x="11351" y="4631"/>
                  </a:lnTo>
                  <a:lnTo>
                    <a:pt x="18028" y="1990"/>
                  </a:lnTo>
                  <a:lnTo>
                    <a:pt x="55009" y="0"/>
                  </a:lnTo>
                  <a:lnTo>
                    <a:pt x="91660" y="2151"/>
                  </a:lnTo>
                  <a:lnTo>
                    <a:pt x="128891" y="13059"/>
                  </a:lnTo>
                  <a:lnTo>
                    <a:pt x="144588" y="16764"/>
                  </a:lnTo>
                  <a:lnTo>
                    <a:pt x="149732" y="18755"/>
                  </a:lnTo>
                  <a:lnTo>
                    <a:pt x="157705" y="25482"/>
                  </a:lnTo>
                  <a:lnTo>
                    <a:pt x="163224" y="33270"/>
                  </a:lnTo>
                  <a:lnTo>
                    <a:pt x="165678" y="39554"/>
                  </a:lnTo>
                  <a:lnTo>
                    <a:pt x="165485" y="42415"/>
                  </a:lnTo>
                  <a:lnTo>
                    <a:pt x="163014" y="47851"/>
                  </a:lnTo>
                  <a:lnTo>
                    <a:pt x="156862" y="55672"/>
                  </a:lnTo>
                  <a:lnTo>
                    <a:pt x="145632" y="63351"/>
                  </a:lnTo>
                  <a:lnTo>
                    <a:pt x="110131" y="72054"/>
                  </a:lnTo>
                  <a:lnTo>
                    <a:pt x="78606" y="75282"/>
                  </a:lnTo>
                  <a:lnTo>
                    <a:pt x="43819" y="76046"/>
                  </a:lnTo>
                  <a:lnTo>
                    <a:pt x="41913" y="76902"/>
                  </a:lnTo>
                  <a:lnTo>
                    <a:pt x="40642" y="78321"/>
                  </a:lnTo>
                  <a:lnTo>
                    <a:pt x="39795" y="80112"/>
                  </a:lnTo>
                  <a:lnTo>
                    <a:pt x="38384" y="81307"/>
                  </a:lnTo>
                  <a:lnTo>
                    <a:pt x="34558" y="82634"/>
                  </a:lnTo>
                  <a:lnTo>
                    <a:pt x="33198" y="83835"/>
                  </a:lnTo>
                  <a:lnTo>
                    <a:pt x="31688" y="87427"/>
                  </a:lnTo>
                  <a:lnTo>
                    <a:pt x="32132" y="89570"/>
                  </a:lnTo>
                  <a:lnTo>
                    <a:pt x="36803" y="96632"/>
                  </a:lnTo>
                  <a:lnTo>
                    <a:pt x="64537" y="124499"/>
                  </a:lnTo>
                  <a:lnTo>
                    <a:pt x="99121" y="152806"/>
                  </a:lnTo>
                  <a:lnTo>
                    <a:pt x="137140" y="190383"/>
                  </a:lnTo>
                  <a:lnTo>
                    <a:pt x="160020" y="2056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825"/>
            <p:cNvSpPr/>
            <p:nvPr/>
          </p:nvSpPr>
          <p:spPr>
            <a:xfrm>
              <a:off x="7597139" y="4564380"/>
              <a:ext cx="75143" cy="167640"/>
            </a:xfrm>
            <a:custGeom>
              <a:avLst/>
              <a:gdLst/>
              <a:ahLst/>
              <a:cxnLst/>
              <a:rect l="0" t="0" r="0" b="0"/>
              <a:pathLst>
                <a:path w="75143" h="167640">
                  <a:moveTo>
                    <a:pt x="68580" y="0"/>
                  </a:moveTo>
                  <a:lnTo>
                    <a:pt x="72626" y="0"/>
                  </a:lnTo>
                  <a:lnTo>
                    <a:pt x="73817" y="846"/>
                  </a:lnTo>
                  <a:lnTo>
                    <a:pt x="74612" y="2257"/>
                  </a:lnTo>
                  <a:lnTo>
                    <a:pt x="75142" y="4045"/>
                  </a:lnTo>
                  <a:lnTo>
                    <a:pt x="74648" y="6083"/>
                  </a:lnTo>
                  <a:lnTo>
                    <a:pt x="70754" y="13844"/>
                  </a:lnTo>
                  <a:lnTo>
                    <a:pt x="64620" y="50943"/>
                  </a:lnTo>
                  <a:lnTo>
                    <a:pt x="56927" y="84507"/>
                  </a:lnTo>
                  <a:lnTo>
                    <a:pt x="41113" y="121163"/>
                  </a:lnTo>
                  <a:lnTo>
                    <a:pt x="28003" y="145380"/>
                  </a:lnTo>
                  <a:lnTo>
                    <a:pt x="12706" y="162389"/>
                  </a:lnTo>
                  <a:lnTo>
                    <a:pt x="7623" y="165306"/>
                  </a:lnTo>
                  <a:lnTo>
                    <a:pt x="0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826"/>
            <p:cNvSpPr/>
            <p:nvPr/>
          </p:nvSpPr>
          <p:spPr>
            <a:xfrm>
              <a:off x="7429500" y="4233359"/>
              <a:ext cx="261928" cy="285301"/>
            </a:xfrm>
            <a:custGeom>
              <a:avLst/>
              <a:gdLst/>
              <a:ahLst/>
              <a:cxnLst/>
              <a:rect l="0" t="0" r="0" b="0"/>
              <a:pathLst>
                <a:path w="261928" h="285301">
                  <a:moveTo>
                    <a:pt x="0" y="110041"/>
                  </a:moveTo>
                  <a:lnTo>
                    <a:pt x="846" y="75991"/>
                  </a:lnTo>
                  <a:lnTo>
                    <a:pt x="4044" y="66403"/>
                  </a:lnTo>
                  <a:lnTo>
                    <a:pt x="14651" y="51485"/>
                  </a:lnTo>
                  <a:lnTo>
                    <a:pt x="44387" y="28460"/>
                  </a:lnTo>
                  <a:lnTo>
                    <a:pt x="65081" y="19264"/>
                  </a:lnTo>
                  <a:lnTo>
                    <a:pt x="98369" y="8571"/>
                  </a:lnTo>
                  <a:lnTo>
                    <a:pt x="134639" y="0"/>
                  </a:lnTo>
                  <a:lnTo>
                    <a:pt x="167141" y="2446"/>
                  </a:lnTo>
                  <a:lnTo>
                    <a:pt x="182658" y="4647"/>
                  </a:lnTo>
                  <a:lnTo>
                    <a:pt x="213315" y="17600"/>
                  </a:lnTo>
                  <a:lnTo>
                    <a:pt x="227733" y="24929"/>
                  </a:lnTo>
                  <a:lnTo>
                    <a:pt x="239786" y="36654"/>
                  </a:lnTo>
                  <a:lnTo>
                    <a:pt x="255237" y="64876"/>
                  </a:lnTo>
                  <a:lnTo>
                    <a:pt x="261041" y="79807"/>
                  </a:lnTo>
                  <a:lnTo>
                    <a:pt x="261927" y="97168"/>
                  </a:lnTo>
                  <a:lnTo>
                    <a:pt x="255596" y="131863"/>
                  </a:lnTo>
                  <a:lnTo>
                    <a:pt x="239263" y="168412"/>
                  </a:lnTo>
                  <a:lnTo>
                    <a:pt x="212456" y="198711"/>
                  </a:lnTo>
                  <a:lnTo>
                    <a:pt x="178655" y="221253"/>
                  </a:lnTo>
                  <a:lnTo>
                    <a:pt x="145450" y="246403"/>
                  </a:lnTo>
                  <a:lnTo>
                    <a:pt x="114432" y="261279"/>
                  </a:lnTo>
                  <a:lnTo>
                    <a:pt x="76880" y="277578"/>
                  </a:lnTo>
                  <a:lnTo>
                    <a:pt x="63420" y="283012"/>
                  </a:lnTo>
                  <a:lnTo>
                    <a:pt x="45719" y="285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827"/>
            <p:cNvSpPr/>
            <p:nvPr/>
          </p:nvSpPr>
          <p:spPr>
            <a:xfrm>
              <a:off x="7452360" y="4312919"/>
              <a:ext cx="60960" cy="381001"/>
            </a:xfrm>
            <a:custGeom>
              <a:avLst/>
              <a:gdLst/>
              <a:ahLst/>
              <a:cxnLst/>
              <a:rect l="0" t="0" r="0" b="0"/>
              <a:pathLst>
                <a:path w="60960" h="381001">
                  <a:moveTo>
                    <a:pt x="60959" y="0"/>
                  </a:moveTo>
                  <a:lnTo>
                    <a:pt x="56914" y="4046"/>
                  </a:lnTo>
                  <a:lnTo>
                    <a:pt x="54928" y="8290"/>
                  </a:lnTo>
                  <a:lnTo>
                    <a:pt x="46872" y="40091"/>
                  </a:lnTo>
                  <a:lnTo>
                    <a:pt x="45947" y="75057"/>
                  </a:lnTo>
                  <a:lnTo>
                    <a:pt x="45786" y="104554"/>
                  </a:lnTo>
                  <a:lnTo>
                    <a:pt x="44893" y="136436"/>
                  </a:lnTo>
                  <a:lnTo>
                    <a:pt x="41683" y="163085"/>
                  </a:lnTo>
                  <a:lnTo>
                    <a:pt x="39692" y="189605"/>
                  </a:lnTo>
                  <a:lnTo>
                    <a:pt x="36314" y="226077"/>
                  </a:lnTo>
                  <a:lnTo>
                    <a:pt x="29950" y="260590"/>
                  </a:lnTo>
                  <a:lnTo>
                    <a:pt x="24961" y="295370"/>
                  </a:lnTo>
                  <a:lnTo>
                    <a:pt x="19229" y="333417"/>
                  </a:lnTo>
                  <a:lnTo>
                    <a:pt x="7713" y="369431"/>
                  </a:lnTo>
                  <a:lnTo>
                    <a:pt x="0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828"/>
            <p:cNvSpPr/>
            <p:nvPr/>
          </p:nvSpPr>
          <p:spPr>
            <a:xfrm>
              <a:off x="7299960" y="455675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829"/>
            <p:cNvSpPr/>
            <p:nvPr/>
          </p:nvSpPr>
          <p:spPr>
            <a:xfrm>
              <a:off x="7315200" y="4396740"/>
              <a:ext cx="7620" cy="1"/>
            </a:xfrm>
            <a:custGeom>
              <a:avLst/>
              <a:gdLst/>
              <a:ahLst/>
              <a:cxnLst/>
              <a:rect l="0" t="0" r="0" b="0"/>
              <a:pathLst>
                <a:path w="7620" h="1">
                  <a:moveTo>
                    <a:pt x="7619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830"/>
            <p:cNvSpPr/>
            <p:nvPr/>
          </p:nvSpPr>
          <p:spPr>
            <a:xfrm>
              <a:off x="7071360" y="4504354"/>
              <a:ext cx="151820" cy="227666"/>
            </a:xfrm>
            <a:custGeom>
              <a:avLst/>
              <a:gdLst/>
              <a:ahLst/>
              <a:cxnLst/>
              <a:rect l="0" t="0" r="0" b="0"/>
              <a:pathLst>
                <a:path w="151820" h="227666">
                  <a:moveTo>
                    <a:pt x="0" y="37165"/>
                  </a:moveTo>
                  <a:lnTo>
                    <a:pt x="0" y="25593"/>
                  </a:lnTo>
                  <a:lnTo>
                    <a:pt x="2257" y="21298"/>
                  </a:lnTo>
                  <a:lnTo>
                    <a:pt x="6930" y="16566"/>
                  </a:lnTo>
                  <a:lnTo>
                    <a:pt x="28518" y="4109"/>
                  </a:lnTo>
                  <a:lnTo>
                    <a:pt x="53611" y="62"/>
                  </a:lnTo>
                  <a:lnTo>
                    <a:pt x="91397" y="0"/>
                  </a:lnTo>
                  <a:lnTo>
                    <a:pt x="129388" y="14509"/>
                  </a:lnTo>
                  <a:lnTo>
                    <a:pt x="138785" y="20322"/>
                  </a:lnTo>
                  <a:lnTo>
                    <a:pt x="147990" y="32269"/>
                  </a:lnTo>
                  <a:lnTo>
                    <a:pt x="150439" y="38658"/>
                  </a:lnTo>
                  <a:lnTo>
                    <a:pt x="151819" y="51060"/>
                  </a:lnTo>
                  <a:lnTo>
                    <a:pt x="147625" y="60556"/>
                  </a:lnTo>
                  <a:lnTo>
                    <a:pt x="140118" y="69575"/>
                  </a:lnTo>
                  <a:lnTo>
                    <a:pt x="116560" y="85011"/>
                  </a:lnTo>
                  <a:lnTo>
                    <a:pt x="79341" y="95813"/>
                  </a:lnTo>
                  <a:lnTo>
                    <a:pt x="42222" y="97922"/>
                  </a:lnTo>
                  <a:lnTo>
                    <a:pt x="8925" y="98124"/>
                  </a:lnTo>
                  <a:lnTo>
                    <a:pt x="12051" y="98125"/>
                  </a:lnTo>
                  <a:lnTo>
                    <a:pt x="16080" y="100383"/>
                  </a:lnTo>
                  <a:lnTo>
                    <a:pt x="51757" y="130880"/>
                  </a:lnTo>
                  <a:lnTo>
                    <a:pt x="77588" y="164299"/>
                  </a:lnTo>
                  <a:lnTo>
                    <a:pt x="103366" y="199733"/>
                  </a:lnTo>
                  <a:lnTo>
                    <a:pt x="116737" y="221081"/>
                  </a:lnTo>
                  <a:lnTo>
                    <a:pt x="121874" y="224739"/>
                  </a:lnTo>
                  <a:lnTo>
                    <a:pt x="129377" y="227280"/>
                  </a:lnTo>
                  <a:lnTo>
                    <a:pt x="137159" y="2276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831"/>
            <p:cNvSpPr/>
            <p:nvPr/>
          </p:nvSpPr>
          <p:spPr>
            <a:xfrm>
              <a:off x="7025639" y="4556759"/>
              <a:ext cx="83822" cy="144782"/>
            </a:xfrm>
            <a:custGeom>
              <a:avLst/>
              <a:gdLst/>
              <a:ahLst/>
              <a:cxnLst/>
              <a:rect l="0" t="0" r="0" b="0"/>
              <a:pathLst>
                <a:path w="83822" h="144782">
                  <a:moveTo>
                    <a:pt x="83821" y="0"/>
                  </a:moveTo>
                  <a:lnTo>
                    <a:pt x="83821" y="4045"/>
                  </a:lnTo>
                  <a:lnTo>
                    <a:pt x="81562" y="8289"/>
                  </a:lnTo>
                  <a:lnTo>
                    <a:pt x="65908" y="36045"/>
                  </a:lnTo>
                  <a:lnTo>
                    <a:pt x="53323" y="69313"/>
                  </a:lnTo>
                  <a:lnTo>
                    <a:pt x="47406" y="83300"/>
                  </a:lnTo>
                  <a:lnTo>
                    <a:pt x="25259" y="116572"/>
                  </a:lnTo>
                  <a:lnTo>
                    <a:pt x="11607" y="134849"/>
                  </a:lnTo>
                  <a:lnTo>
                    <a:pt x="10278" y="138160"/>
                  </a:lnTo>
                  <a:lnTo>
                    <a:pt x="8546" y="140367"/>
                  </a:lnTo>
                  <a:lnTo>
                    <a:pt x="0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832"/>
            <p:cNvSpPr/>
            <p:nvPr/>
          </p:nvSpPr>
          <p:spPr>
            <a:xfrm>
              <a:off x="6858000" y="4564380"/>
              <a:ext cx="68581" cy="22861"/>
            </a:xfrm>
            <a:custGeom>
              <a:avLst/>
              <a:gdLst/>
              <a:ahLst/>
              <a:cxnLst/>
              <a:rect l="0" t="0" r="0" b="0"/>
              <a:pathLst>
                <a:path w="68581" h="22861">
                  <a:moveTo>
                    <a:pt x="0" y="0"/>
                  </a:moveTo>
                  <a:lnTo>
                    <a:pt x="4044" y="4045"/>
                  </a:lnTo>
                  <a:lnTo>
                    <a:pt x="8289" y="6030"/>
                  </a:lnTo>
                  <a:lnTo>
                    <a:pt x="45935" y="16985"/>
                  </a:lnTo>
                  <a:lnTo>
                    <a:pt x="68580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SMARTInkShape-833"/>
            <p:cNvSpPr/>
            <p:nvPr/>
          </p:nvSpPr>
          <p:spPr>
            <a:xfrm>
              <a:off x="6835170" y="4495817"/>
              <a:ext cx="190470" cy="144278"/>
            </a:xfrm>
            <a:custGeom>
              <a:avLst/>
              <a:gdLst/>
              <a:ahLst/>
              <a:cxnLst/>
              <a:rect l="0" t="0" r="0" b="0"/>
              <a:pathLst>
                <a:path w="190470" h="144278">
                  <a:moveTo>
                    <a:pt x="68549" y="7602"/>
                  </a:moveTo>
                  <a:lnTo>
                    <a:pt x="68549" y="11648"/>
                  </a:lnTo>
                  <a:lnTo>
                    <a:pt x="66291" y="15892"/>
                  </a:lnTo>
                  <a:lnTo>
                    <a:pt x="50637" y="37086"/>
                  </a:lnTo>
                  <a:lnTo>
                    <a:pt x="38034" y="70203"/>
                  </a:lnTo>
                  <a:lnTo>
                    <a:pt x="20509" y="103821"/>
                  </a:lnTo>
                  <a:lnTo>
                    <a:pt x="9876" y="127225"/>
                  </a:lnTo>
                  <a:lnTo>
                    <a:pt x="7759" y="133581"/>
                  </a:lnTo>
                  <a:lnTo>
                    <a:pt x="322" y="144277"/>
                  </a:lnTo>
                  <a:lnTo>
                    <a:pt x="0" y="134114"/>
                  </a:lnTo>
                  <a:lnTo>
                    <a:pt x="2241" y="129306"/>
                  </a:lnTo>
                  <a:lnTo>
                    <a:pt x="21225" y="95350"/>
                  </a:lnTo>
                  <a:lnTo>
                    <a:pt x="42452" y="59082"/>
                  </a:lnTo>
                  <a:lnTo>
                    <a:pt x="49716" y="43364"/>
                  </a:lnTo>
                  <a:lnTo>
                    <a:pt x="54857" y="25140"/>
                  </a:lnTo>
                  <a:lnTo>
                    <a:pt x="58230" y="18784"/>
                  </a:lnTo>
                  <a:lnTo>
                    <a:pt x="60977" y="10445"/>
                  </a:lnTo>
                  <a:lnTo>
                    <a:pt x="64619" y="5197"/>
                  </a:lnTo>
                  <a:lnTo>
                    <a:pt x="69061" y="2300"/>
                  </a:lnTo>
                  <a:lnTo>
                    <a:pt x="78811" y="440"/>
                  </a:lnTo>
                  <a:lnTo>
                    <a:pt x="110699" y="0"/>
                  </a:lnTo>
                  <a:lnTo>
                    <a:pt x="139199" y="832"/>
                  </a:lnTo>
                  <a:lnTo>
                    <a:pt x="175202" y="7132"/>
                  </a:lnTo>
                  <a:lnTo>
                    <a:pt x="190469" y="76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SMARTInkShape-834"/>
            <p:cNvSpPr/>
            <p:nvPr/>
          </p:nvSpPr>
          <p:spPr>
            <a:xfrm>
              <a:off x="3886646" y="4396740"/>
              <a:ext cx="127864" cy="175095"/>
            </a:xfrm>
            <a:custGeom>
              <a:avLst/>
              <a:gdLst/>
              <a:ahLst/>
              <a:cxnLst/>
              <a:rect l="0" t="0" r="0" b="0"/>
              <a:pathLst>
                <a:path w="127864" h="175095">
                  <a:moveTo>
                    <a:pt x="68134" y="30479"/>
                  </a:moveTo>
                  <a:lnTo>
                    <a:pt x="64088" y="34525"/>
                  </a:lnTo>
                  <a:lnTo>
                    <a:pt x="59844" y="36511"/>
                  </a:lnTo>
                  <a:lnTo>
                    <a:pt x="57527" y="37040"/>
                  </a:lnTo>
                  <a:lnTo>
                    <a:pt x="55983" y="38240"/>
                  </a:lnTo>
                  <a:lnTo>
                    <a:pt x="54266" y="41831"/>
                  </a:lnTo>
                  <a:lnTo>
                    <a:pt x="48988" y="46249"/>
                  </a:lnTo>
                  <a:lnTo>
                    <a:pt x="41845" y="51882"/>
                  </a:lnTo>
                  <a:lnTo>
                    <a:pt x="17376" y="87160"/>
                  </a:lnTo>
                  <a:lnTo>
                    <a:pt x="2944" y="117757"/>
                  </a:lnTo>
                  <a:lnTo>
                    <a:pt x="0" y="144764"/>
                  </a:lnTo>
                  <a:lnTo>
                    <a:pt x="3731" y="158227"/>
                  </a:lnTo>
                  <a:lnTo>
                    <a:pt x="10199" y="168896"/>
                  </a:lnTo>
                  <a:lnTo>
                    <a:pt x="13424" y="171017"/>
                  </a:lnTo>
                  <a:lnTo>
                    <a:pt x="21523" y="173374"/>
                  </a:lnTo>
                  <a:lnTo>
                    <a:pt x="57059" y="175094"/>
                  </a:lnTo>
                  <a:lnTo>
                    <a:pt x="72943" y="171165"/>
                  </a:lnTo>
                  <a:lnTo>
                    <a:pt x="93480" y="161406"/>
                  </a:lnTo>
                  <a:lnTo>
                    <a:pt x="107911" y="148765"/>
                  </a:lnTo>
                  <a:lnTo>
                    <a:pt x="114881" y="139213"/>
                  </a:lnTo>
                  <a:lnTo>
                    <a:pt x="124940" y="102616"/>
                  </a:lnTo>
                  <a:lnTo>
                    <a:pt x="127863" y="82616"/>
                  </a:lnTo>
                  <a:lnTo>
                    <a:pt x="124684" y="64648"/>
                  </a:lnTo>
                  <a:lnTo>
                    <a:pt x="108664" y="28853"/>
                  </a:lnTo>
                  <a:lnTo>
                    <a:pt x="103645" y="21855"/>
                  </a:lnTo>
                  <a:lnTo>
                    <a:pt x="87214" y="7822"/>
                  </a:lnTo>
                  <a:lnTo>
                    <a:pt x="85933" y="5214"/>
                  </a:lnTo>
                  <a:lnTo>
                    <a:pt x="84234" y="3476"/>
                  </a:lnTo>
                  <a:lnTo>
                    <a:pt x="7575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SMARTInkShape-835"/>
            <p:cNvSpPr/>
            <p:nvPr/>
          </p:nvSpPr>
          <p:spPr>
            <a:xfrm>
              <a:off x="4084319" y="4359553"/>
              <a:ext cx="198122" cy="212448"/>
            </a:xfrm>
            <a:custGeom>
              <a:avLst/>
              <a:gdLst/>
              <a:ahLst/>
              <a:cxnLst/>
              <a:rect l="0" t="0" r="0" b="0"/>
              <a:pathLst>
                <a:path w="198122" h="212448">
                  <a:moveTo>
                    <a:pt x="0" y="29566"/>
                  </a:moveTo>
                  <a:lnTo>
                    <a:pt x="6561" y="29566"/>
                  </a:lnTo>
                  <a:lnTo>
                    <a:pt x="11352" y="33612"/>
                  </a:lnTo>
                  <a:lnTo>
                    <a:pt x="13513" y="37856"/>
                  </a:lnTo>
                  <a:lnTo>
                    <a:pt x="14088" y="40173"/>
                  </a:lnTo>
                  <a:lnTo>
                    <a:pt x="21120" y="52485"/>
                  </a:lnTo>
                  <a:lnTo>
                    <a:pt x="29319" y="84861"/>
                  </a:lnTo>
                  <a:lnTo>
                    <a:pt x="29405" y="107689"/>
                  </a:lnTo>
                  <a:lnTo>
                    <a:pt x="23318" y="143831"/>
                  </a:lnTo>
                  <a:lnTo>
                    <a:pt x="23165" y="148922"/>
                  </a:lnTo>
                  <a:lnTo>
                    <a:pt x="22217" y="152317"/>
                  </a:lnTo>
                  <a:lnTo>
                    <a:pt x="20738" y="154581"/>
                  </a:lnTo>
                  <a:lnTo>
                    <a:pt x="18906" y="156089"/>
                  </a:lnTo>
                  <a:lnTo>
                    <a:pt x="16869" y="160023"/>
                  </a:lnTo>
                  <a:lnTo>
                    <a:pt x="15269" y="166610"/>
                  </a:lnTo>
                  <a:lnTo>
                    <a:pt x="15249" y="162647"/>
                  </a:lnTo>
                  <a:lnTo>
                    <a:pt x="17502" y="158422"/>
                  </a:lnTo>
                  <a:lnTo>
                    <a:pt x="20479" y="153723"/>
                  </a:lnTo>
                  <a:lnTo>
                    <a:pt x="33374" y="119044"/>
                  </a:lnTo>
                  <a:lnTo>
                    <a:pt x="51798" y="82648"/>
                  </a:lnTo>
                  <a:lnTo>
                    <a:pt x="62761" y="62228"/>
                  </a:lnTo>
                  <a:lnTo>
                    <a:pt x="74476" y="43195"/>
                  </a:lnTo>
                  <a:lnTo>
                    <a:pt x="85567" y="23727"/>
                  </a:lnTo>
                  <a:lnTo>
                    <a:pt x="99578" y="9492"/>
                  </a:lnTo>
                  <a:lnTo>
                    <a:pt x="109451" y="3711"/>
                  </a:lnTo>
                  <a:lnTo>
                    <a:pt x="129586" y="0"/>
                  </a:lnTo>
                  <a:lnTo>
                    <a:pt x="138874" y="339"/>
                  </a:lnTo>
                  <a:lnTo>
                    <a:pt x="145824" y="3312"/>
                  </a:lnTo>
                  <a:lnTo>
                    <a:pt x="154497" y="9746"/>
                  </a:lnTo>
                  <a:lnTo>
                    <a:pt x="170142" y="35136"/>
                  </a:lnTo>
                  <a:lnTo>
                    <a:pt x="179486" y="66383"/>
                  </a:lnTo>
                  <a:lnTo>
                    <a:pt x="182210" y="97893"/>
                  </a:lnTo>
                  <a:lnTo>
                    <a:pt x="182748" y="128576"/>
                  </a:lnTo>
                  <a:lnTo>
                    <a:pt x="188894" y="164462"/>
                  </a:lnTo>
                  <a:lnTo>
                    <a:pt x="190406" y="198109"/>
                  </a:lnTo>
                  <a:lnTo>
                    <a:pt x="191285" y="200348"/>
                  </a:lnTo>
                  <a:lnTo>
                    <a:pt x="192716" y="201841"/>
                  </a:lnTo>
                  <a:lnTo>
                    <a:pt x="194518" y="202836"/>
                  </a:lnTo>
                  <a:lnTo>
                    <a:pt x="195718" y="204346"/>
                  </a:lnTo>
                  <a:lnTo>
                    <a:pt x="198121" y="2124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SMARTInkShape-836"/>
            <p:cNvSpPr/>
            <p:nvPr/>
          </p:nvSpPr>
          <p:spPr>
            <a:xfrm>
              <a:off x="4632959" y="4267200"/>
              <a:ext cx="53186" cy="327660"/>
            </a:xfrm>
            <a:custGeom>
              <a:avLst/>
              <a:gdLst/>
              <a:ahLst/>
              <a:cxnLst/>
              <a:rect l="0" t="0" r="0" b="0"/>
              <a:pathLst>
                <a:path w="53186" h="327660">
                  <a:moveTo>
                    <a:pt x="22860" y="0"/>
                  </a:moveTo>
                  <a:lnTo>
                    <a:pt x="40994" y="0"/>
                  </a:lnTo>
                  <a:lnTo>
                    <a:pt x="42569" y="1693"/>
                  </a:lnTo>
                  <a:lnTo>
                    <a:pt x="47356" y="14320"/>
                  </a:lnTo>
                  <a:lnTo>
                    <a:pt x="49351" y="17166"/>
                  </a:lnTo>
                  <a:lnTo>
                    <a:pt x="52158" y="29263"/>
                  </a:lnTo>
                  <a:lnTo>
                    <a:pt x="53185" y="64060"/>
                  </a:lnTo>
                  <a:lnTo>
                    <a:pt x="51037" y="92358"/>
                  </a:lnTo>
                  <a:lnTo>
                    <a:pt x="45038" y="122192"/>
                  </a:lnTo>
                  <a:lnTo>
                    <a:pt x="37898" y="152480"/>
                  </a:lnTo>
                  <a:lnTo>
                    <a:pt x="30421" y="182903"/>
                  </a:lnTo>
                  <a:lnTo>
                    <a:pt x="20308" y="219479"/>
                  </a:lnTo>
                  <a:lnTo>
                    <a:pt x="10158" y="251163"/>
                  </a:lnTo>
                  <a:lnTo>
                    <a:pt x="1505" y="285475"/>
                  </a:lnTo>
                  <a:lnTo>
                    <a:pt x="40" y="322093"/>
                  </a:lnTo>
                  <a:lnTo>
                    <a:pt x="0" y="32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SMARTInkShape-837"/>
            <p:cNvSpPr/>
            <p:nvPr/>
          </p:nvSpPr>
          <p:spPr>
            <a:xfrm>
              <a:off x="4732019" y="4427219"/>
              <a:ext cx="45722" cy="129376"/>
            </a:xfrm>
            <a:custGeom>
              <a:avLst/>
              <a:gdLst/>
              <a:ahLst/>
              <a:cxnLst/>
              <a:rect l="0" t="0" r="0" b="0"/>
              <a:pathLst>
                <a:path w="45722" h="129376">
                  <a:moveTo>
                    <a:pt x="45721" y="0"/>
                  </a:moveTo>
                  <a:lnTo>
                    <a:pt x="45721" y="4046"/>
                  </a:lnTo>
                  <a:lnTo>
                    <a:pt x="44874" y="5237"/>
                  </a:lnTo>
                  <a:lnTo>
                    <a:pt x="43463" y="6032"/>
                  </a:lnTo>
                  <a:lnTo>
                    <a:pt x="41676" y="6561"/>
                  </a:lnTo>
                  <a:lnTo>
                    <a:pt x="40484" y="8608"/>
                  </a:lnTo>
                  <a:lnTo>
                    <a:pt x="35982" y="40713"/>
                  </a:lnTo>
                  <a:lnTo>
                    <a:pt x="24933" y="78019"/>
                  </a:lnTo>
                  <a:lnTo>
                    <a:pt x="20785" y="107760"/>
                  </a:lnTo>
                  <a:lnTo>
                    <a:pt x="15124" y="125293"/>
                  </a:lnTo>
                  <a:lnTo>
                    <a:pt x="13469" y="126709"/>
                  </a:lnTo>
                  <a:lnTo>
                    <a:pt x="8776" y="128981"/>
                  </a:lnTo>
                  <a:lnTo>
                    <a:pt x="3918" y="129375"/>
                  </a:lnTo>
                  <a:lnTo>
                    <a:pt x="2612" y="128583"/>
                  </a:lnTo>
                  <a:lnTo>
                    <a:pt x="1741" y="127209"/>
                  </a:lnTo>
                  <a:lnTo>
                    <a:pt x="516" y="121230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SMARTInkShape-838"/>
            <p:cNvSpPr/>
            <p:nvPr/>
          </p:nvSpPr>
          <p:spPr>
            <a:xfrm>
              <a:off x="4786419" y="4251959"/>
              <a:ext cx="6562" cy="7622"/>
            </a:xfrm>
            <a:custGeom>
              <a:avLst/>
              <a:gdLst/>
              <a:ahLst/>
              <a:cxnLst/>
              <a:rect l="0" t="0" r="0" b="0"/>
              <a:pathLst>
                <a:path w="6562" h="7622">
                  <a:moveTo>
                    <a:pt x="6561" y="7621"/>
                  </a:moveTo>
                  <a:lnTo>
                    <a:pt x="2515" y="7621"/>
                  </a:lnTo>
                  <a:lnTo>
                    <a:pt x="1324" y="6774"/>
                  </a:lnTo>
                  <a:lnTo>
                    <a:pt x="529" y="5363"/>
                  </a:lnTo>
                  <a:lnTo>
                    <a:pt x="0" y="3575"/>
                  </a:lnTo>
                  <a:lnTo>
                    <a:pt x="493" y="2384"/>
                  </a:lnTo>
                  <a:lnTo>
                    <a:pt x="1669" y="1589"/>
                  </a:lnTo>
                  <a:lnTo>
                    <a:pt x="65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SMARTInkShape-839"/>
            <p:cNvSpPr/>
            <p:nvPr/>
          </p:nvSpPr>
          <p:spPr>
            <a:xfrm>
              <a:off x="3006892" y="4923611"/>
              <a:ext cx="177783" cy="235129"/>
            </a:xfrm>
            <a:custGeom>
              <a:avLst/>
              <a:gdLst/>
              <a:ahLst/>
              <a:cxnLst/>
              <a:rect l="0" t="0" r="0" b="0"/>
              <a:pathLst>
                <a:path w="177783" h="235129">
                  <a:moveTo>
                    <a:pt x="56348" y="105589"/>
                  </a:moveTo>
                  <a:lnTo>
                    <a:pt x="52303" y="109634"/>
                  </a:lnTo>
                  <a:lnTo>
                    <a:pt x="51957" y="110825"/>
                  </a:lnTo>
                  <a:lnTo>
                    <a:pt x="52574" y="111620"/>
                  </a:lnTo>
                  <a:lnTo>
                    <a:pt x="53832" y="112149"/>
                  </a:lnTo>
                  <a:lnTo>
                    <a:pt x="54671" y="113349"/>
                  </a:lnTo>
                  <a:lnTo>
                    <a:pt x="55602" y="116940"/>
                  </a:lnTo>
                  <a:lnTo>
                    <a:pt x="56697" y="118236"/>
                  </a:lnTo>
                  <a:lnTo>
                    <a:pt x="60172" y="119677"/>
                  </a:lnTo>
                  <a:lnTo>
                    <a:pt x="84846" y="120727"/>
                  </a:lnTo>
                  <a:lnTo>
                    <a:pt x="121377" y="114259"/>
                  </a:lnTo>
                  <a:lnTo>
                    <a:pt x="137328" y="109474"/>
                  </a:lnTo>
                  <a:lnTo>
                    <a:pt x="152779" y="98649"/>
                  </a:lnTo>
                  <a:lnTo>
                    <a:pt x="167086" y="79821"/>
                  </a:lnTo>
                  <a:lnTo>
                    <a:pt x="174578" y="64840"/>
                  </a:lnTo>
                  <a:lnTo>
                    <a:pt x="177782" y="39534"/>
                  </a:lnTo>
                  <a:lnTo>
                    <a:pt x="174078" y="24304"/>
                  </a:lnTo>
                  <a:lnTo>
                    <a:pt x="165242" y="10071"/>
                  </a:lnTo>
                  <a:lnTo>
                    <a:pt x="160343" y="4434"/>
                  </a:lnTo>
                  <a:lnTo>
                    <a:pt x="155343" y="1364"/>
                  </a:lnTo>
                  <a:lnTo>
                    <a:pt x="148606" y="0"/>
                  </a:lnTo>
                  <a:lnTo>
                    <a:pt x="131379" y="79"/>
                  </a:lnTo>
                  <a:lnTo>
                    <a:pt x="114327" y="5935"/>
                  </a:lnTo>
                  <a:lnTo>
                    <a:pt x="76563" y="32322"/>
                  </a:lnTo>
                  <a:lnTo>
                    <a:pt x="40759" y="61425"/>
                  </a:lnTo>
                  <a:lnTo>
                    <a:pt x="17489" y="95893"/>
                  </a:lnTo>
                  <a:lnTo>
                    <a:pt x="3861" y="128038"/>
                  </a:lnTo>
                  <a:lnTo>
                    <a:pt x="0" y="143506"/>
                  </a:lnTo>
                  <a:lnTo>
                    <a:pt x="2587" y="165648"/>
                  </a:lnTo>
                  <a:lnTo>
                    <a:pt x="9562" y="183309"/>
                  </a:lnTo>
                  <a:lnTo>
                    <a:pt x="31990" y="213873"/>
                  </a:lnTo>
                  <a:lnTo>
                    <a:pt x="60729" y="229591"/>
                  </a:lnTo>
                  <a:lnTo>
                    <a:pt x="86827" y="23512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SMARTInkShape-840"/>
            <p:cNvSpPr/>
            <p:nvPr/>
          </p:nvSpPr>
          <p:spPr>
            <a:xfrm>
              <a:off x="3840480" y="4305300"/>
              <a:ext cx="1" cy="15241"/>
            </a:xfrm>
            <a:custGeom>
              <a:avLst/>
              <a:gdLst/>
              <a:ahLst/>
              <a:cxnLst/>
              <a:rect l="0" t="0" r="0" b="0"/>
              <a:pathLst>
                <a:path w="1" h="15241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SMARTInkShape-841"/>
            <p:cNvSpPr/>
            <p:nvPr/>
          </p:nvSpPr>
          <p:spPr>
            <a:xfrm>
              <a:off x="3771900" y="4434840"/>
              <a:ext cx="22860" cy="121774"/>
            </a:xfrm>
            <a:custGeom>
              <a:avLst/>
              <a:gdLst/>
              <a:ahLst/>
              <a:cxnLst/>
              <a:rect l="0" t="0" r="0" b="0"/>
              <a:pathLst>
                <a:path w="22860" h="121774">
                  <a:moveTo>
                    <a:pt x="22859" y="0"/>
                  </a:moveTo>
                  <a:lnTo>
                    <a:pt x="22859" y="4045"/>
                  </a:lnTo>
                  <a:lnTo>
                    <a:pt x="20602" y="8288"/>
                  </a:lnTo>
                  <a:lnTo>
                    <a:pt x="18814" y="10605"/>
                  </a:lnTo>
                  <a:lnTo>
                    <a:pt x="16828" y="17695"/>
                  </a:lnTo>
                  <a:lnTo>
                    <a:pt x="9365" y="46200"/>
                  </a:lnTo>
                  <a:lnTo>
                    <a:pt x="2101" y="70430"/>
                  </a:lnTo>
                  <a:lnTo>
                    <a:pt x="122" y="107376"/>
                  </a:lnTo>
                  <a:lnTo>
                    <a:pt x="1" y="121773"/>
                  </a:lnTo>
                  <a:lnTo>
                    <a:pt x="0" y="1143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SMARTInkShape-842"/>
            <p:cNvSpPr/>
            <p:nvPr/>
          </p:nvSpPr>
          <p:spPr>
            <a:xfrm>
              <a:off x="3596640" y="4434840"/>
              <a:ext cx="152401" cy="1"/>
            </a:xfrm>
            <a:custGeom>
              <a:avLst/>
              <a:gdLst/>
              <a:ahLst/>
              <a:cxnLst/>
              <a:rect l="0" t="0" r="0" b="0"/>
              <a:pathLst>
                <a:path w="152401" h="1">
                  <a:moveTo>
                    <a:pt x="0" y="0"/>
                  </a:moveTo>
                  <a:lnTo>
                    <a:pt x="33465" y="0"/>
                  </a:lnTo>
                  <a:lnTo>
                    <a:pt x="65594" y="0"/>
                  </a:lnTo>
                  <a:lnTo>
                    <a:pt x="97623" y="0"/>
                  </a:lnTo>
                  <a:lnTo>
                    <a:pt x="130521" y="0"/>
                  </a:lnTo>
                  <a:lnTo>
                    <a:pt x="1524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SMARTInkShape-843"/>
            <p:cNvSpPr/>
            <p:nvPr/>
          </p:nvSpPr>
          <p:spPr>
            <a:xfrm>
              <a:off x="3642361" y="4267200"/>
              <a:ext cx="15240" cy="281941"/>
            </a:xfrm>
            <a:custGeom>
              <a:avLst/>
              <a:gdLst/>
              <a:ahLst/>
              <a:cxnLst/>
              <a:rect l="0" t="0" r="0" b="0"/>
              <a:pathLst>
                <a:path w="15240" h="281941">
                  <a:moveTo>
                    <a:pt x="7619" y="0"/>
                  </a:moveTo>
                  <a:lnTo>
                    <a:pt x="1058" y="0"/>
                  </a:lnTo>
                  <a:lnTo>
                    <a:pt x="705" y="846"/>
                  </a:lnTo>
                  <a:lnTo>
                    <a:pt x="7" y="33529"/>
                  </a:lnTo>
                  <a:lnTo>
                    <a:pt x="0" y="68981"/>
                  </a:lnTo>
                  <a:lnTo>
                    <a:pt x="4044" y="103184"/>
                  </a:lnTo>
                  <a:lnTo>
                    <a:pt x="6559" y="132549"/>
                  </a:lnTo>
                  <a:lnTo>
                    <a:pt x="7305" y="162698"/>
                  </a:lnTo>
                  <a:lnTo>
                    <a:pt x="7557" y="197144"/>
                  </a:lnTo>
                  <a:lnTo>
                    <a:pt x="7606" y="228407"/>
                  </a:lnTo>
                  <a:lnTo>
                    <a:pt x="9873" y="249145"/>
                  </a:lnTo>
                  <a:lnTo>
                    <a:pt x="14767" y="273447"/>
                  </a:lnTo>
                  <a:lnTo>
                    <a:pt x="15239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SMARTInkShape-844"/>
            <p:cNvSpPr/>
            <p:nvPr/>
          </p:nvSpPr>
          <p:spPr>
            <a:xfrm>
              <a:off x="3402116" y="4434840"/>
              <a:ext cx="118325" cy="152186"/>
            </a:xfrm>
            <a:custGeom>
              <a:avLst/>
              <a:gdLst/>
              <a:ahLst/>
              <a:cxnLst/>
              <a:rect l="0" t="0" r="0" b="0"/>
              <a:pathLst>
                <a:path w="118325" h="152186">
                  <a:moveTo>
                    <a:pt x="95464" y="0"/>
                  </a:moveTo>
                  <a:lnTo>
                    <a:pt x="76585" y="0"/>
                  </a:lnTo>
                  <a:lnTo>
                    <a:pt x="72115" y="2257"/>
                  </a:lnTo>
                  <a:lnTo>
                    <a:pt x="36550" y="25176"/>
                  </a:lnTo>
                  <a:lnTo>
                    <a:pt x="10283" y="58555"/>
                  </a:lnTo>
                  <a:lnTo>
                    <a:pt x="528" y="88911"/>
                  </a:lnTo>
                  <a:lnTo>
                    <a:pt x="0" y="93140"/>
                  </a:lnTo>
                  <a:lnTo>
                    <a:pt x="1670" y="100098"/>
                  </a:lnTo>
                  <a:lnTo>
                    <a:pt x="14423" y="127314"/>
                  </a:lnTo>
                  <a:lnTo>
                    <a:pt x="21628" y="135041"/>
                  </a:lnTo>
                  <a:lnTo>
                    <a:pt x="37462" y="144152"/>
                  </a:lnTo>
                  <a:lnTo>
                    <a:pt x="55982" y="149956"/>
                  </a:lnTo>
                  <a:lnTo>
                    <a:pt x="91495" y="152185"/>
                  </a:lnTo>
                  <a:lnTo>
                    <a:pt x="99627" y="151457"/>
                  </a:lnTo>
                  <a:lnTo>
                    <a:pt x="118324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SMARTInkShape-845"/>
            <p:cNvSpPr/>
            <p:nvPr/>
          </p:nvSpPr>
          <p:spPr>
            <a:xfrm>
              <a:off x="3215669" y="4419600"/>
              <a:ext cx="99020" cy="144323"/>
            </a:xfrm>
            <a:custGeom>
              <a:avLst/>
              <a:gdLst/>
              <a:ahLst/>
              <a:cxnLst/>
              <a:rect l="0" t="0" r="0" b="0"/>
              <a:pathLst>
                <a:path w="99020" h="144323">
                  <a:moveTo>
                    <a:pt x="15211" y="0"/>
                  </a:moveTo>
                  <a:lnTo>
                    <a:pt x="15211" y="6560"/>
                  </a:lnTo>
                  <a:lnTo>
                    <a:pt x="3859" y="40901"/>
                  </a:lnTo>
                  <a:lnTo>
                    <a:pt x="483" y="74310"/>
                  </a:lnTo>
                  <a:lnTo>
                    <a:pt x="0" y="111649"/>
                  </a:lnTo>
                  <a:lnTo>
                    <a:pt x="2242" y="119612"/>
                  </a:lnTo>
                  <a:lnTo>
                    <a:pt x="10579" y="131624"/>
                  </a:lnTo>
                  <a:lnTo>
                    <a:pt x="17884" y="139565"/>
                  </a:lnTo>
                  <a:lnTo>
                    <a:pt x="25147" y="142461"/>
                  </a:lnTo>
                  <a:lnTo>
                    <a:pt x="39563" y="144322"/>
                  </a:lnTo>
                  <a:lnTo>
                    <a:pt x="45225" y="142318"/>
                  </a:lnTo>
                  <a:lnTo>
                    <a:pt x="78388" y="119337"/>
                  </a:lnTo>
                  <a:lnTo>
                    <a:pt x="93922" y="93530"/>
                  </a:lnTo>
                  <a:lnTo>
                    <a:pt x="97517" y="78606"/>
                  </a:lnTo>
                  <a:lnTo>
                    <a:pt x="98942" y="44019"/>
                  </a:lnTo>
                  <a:lnTo>
                    <a:pt x="99019" y="28385"/>
                  </a:lnTo>
                  <a:lnTo>
                    <a:pt x="98176" y="26543"/>
                  </a:lnTo>
                  <a:lnTo>
                    <a:pt x="96767" y="25315"/>
                  </a:lnTo>
                  <a:lnTo>
                    <a:pt x="91411" y="228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SMARTInkShape-846"/>
            <p:cNvSpPr/>
            <p:nvPr/>
          </p:nvSpPr>
          <p:spPr>
            <a:xfrm>
              <a:off x="2782843" y="4381500"/>
              <a:ext cx="127445" cy="140665"/>
            </a:xfrm>
            <a:custGeom>
              <a:avLst/>
              <a:gdLst/>
              <a:ahLst/>
              <a:cxnLst/>
              <a:rect l="0" t="0" r="0" b="0"/>
              <a:pathLst>
                <a:path w="127445" h="140665">
                  <a:moveTo>
                    <a:pt x="89897" y="0"/>
                  </a:moveTo>
                  <a:lnTo>
                    <a:pt x="79291" y="0"/>
                  </a:lnTo>
                  <a:lnTo>
                    <a:pt x="74458" y="2257"/>
                  </a:lnTo>
                  <a:lnTo>
                    <a:pt x="41331" y="21254"/>
                  </a:lnTo>
                  <a:lnTo>
                    <a:pt x="31341" y="29484"/>
                  </a:lnTo>
                  <a:lnTo>
                    <a:pt x="11591" y="65116"/>
                  </a:lnTo>
                  <a:lnTo>
                    <a:pt x="1929" y="87024"/>
                  </a:lnTo>
                  <a:lnTo>
                    <a:pt x="0" y="100483"/>
                  </a:lnTo>
                  <a:lnTo>
                    <a:pt x="2959" y="118296"/>
                  </a:lnTo>
                  <a:lnTo>
                    <a:pt x="9198" y="130254"/>
                  </a:lnTo>
                  <a:lnTo>
                    <a:pt x="12391" y="132555"/>
                  </a:lnTo>
                  <a:lnTo>
                    <a:pt x="34514" y="140598"/>
                  </a:lnTo>
                  <a:lnTo>
                    <a:pt x="44397" y="140664"/>
                  </a:lnTo>
                  <a:lnTo>
                    <a:pt x="80707" y="135209"/>
                  </a:lnTo>
                  <a:lnTo>
                    <a:pt x="94794" y="128962"/>
                  </a:lnTo>
                  <a:lnTo>
                    <a:pt x="111184" y="115220"/>
                  </a:lnTo>
                  <a:lnTo>
                    <a:pt x="121698" y="101120"/>
                  </a:lnTo>
                  <a:lnTo>
                    <a:pt x="126130" y="86217"/>
                  </a:lnTo>
                  <a:lnTo>
                    <a:pt x="127444" y="71077"/>
                  </a:lnTo>
                  <a:lnTo>
                    <a:pt x="123788" y="55867"/>
                  </a:lnTo>
                  <a:lnTo>
                    <a:pt x="112536" y="32735"/>
                  </a:lnTo>
                  <a:lnTo>
                    <a:pt x="107579" y="27249"/>
                  </a:lnTo>
                  <a:lnTo>
                    <a:pt x="89897" y="152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SMARTInkShape-847"/>
            <p:cNvSpPr/>
            <p:nvPr/>
          </p:nvSpPr>
          <p:spPr>
            <a:xfrm>
              <a:off x="2971970" y="4252792"/>
              <a:ext cx="159755" cy="288558"/>
            </a:xfrm>
            <a:custGeom>
              <a:avLst/>
              <a:gdLst/>
              <a:ahLst/>
              <a:cxnLst/>
              <a:rect l="0" t="0" r="0" b="0"/>
              <a:pathLst>
                <a:path w="159755" h="288558">
                  <a:moveTo>
                    <a:pt x="98889" y="159188"/>
                  </a:moveTo>
                  <a:lnTo>
                    <a:pt x="80977" y="159188"/>
                  </a:lnTo>
                  <a:lnTo>
                    <a:pt x="75971" y="161445"/>
                  </a:lnTo>
                  <a:lnTo>
                    <a:pt x="65858" y="169793"/>
                  </a:lnTo>
                  <a:lnTo>
                    <a:pt x="37260" y="205123"/>
                  </a:lnTo>
                  <a:lnTo>
                    <a:pt x="6375" y="240480"/>
                  </a:lnTo>
                  <a:lnTo>
                    <a:pt x="1769" y="255711"/>
                  </a:lnTo>
                  <a:lnTo>
                    <a:pt x="0" y="282143"/>
                  </a:lnTo>
                  <a:lnTo>
                    <a:pt x="1636" y="284338"/>
                  </a:lnTo>
                  <a:lnTo>
                    <a:pt x="7970" y="286776"/>
                  </a:lnTo>
                  <a:lnTo>
                    <a:pt x="35658" y="288557"/>
                  </a:lnTo>
                  <a:lnTo>
                    <a:pt x="50709" y="284632"/>
                  </a:lnTo>
                  <a:lnTo>
                    <a:pt x="69938" y="274061"/>
                  </a:lnTo>
                  <a:lnTo>
                    <a:pt x="97097" y="245375"/>
                  </a:lnTo>
                  <a:lnTo>
                    <a:pt x="115817" y="211836"/>
                  </a:lnTo>
                  <a:lnTo>
                    <a:pt x="130737" y="181911"/>
                  </a:lnTo>
                  <a:lnTo>
                    <a:pt x="136601" y="150694"/>
                  </a:lnTo>
                  <a:lnTo>
                    <a:pt x="142777" y="115051"/>
                  </a:lnTo>
                  <a:lnTo>
                    <a:pt x="144248" y="79255"/>
                  </a:lnTo>
                  <a:lnTo>
                    <a:pt x="150593" y="43811"/>
                  </a:lnTo>
                  <a:lnTo>
                    <a:pt x="152860" y="17966"/>
                  </a:lnTo>
                  <a:lnTo>
                    <a:pt x="159527" y="0"/>
                  </a:lnTo>
                  <a:lnTo>
                    <a:pt x="159754" y="3459"/>
                  </a:lnTo>
                  <a:lnTo>
                    <a:pt x="157549" y="7566"/>
                  </a:lnTo>
                  <a:lnTo>
                    <a:pt x="155776" y="9847"/>
                  </a:lnTo>
                  <a:lnTo>
                    <a:pt x="153806" y="16896"/>
                  </a:lnTo>
                  <a:lnTo>
                    <a:pt x="147200" y="47065"/>
                  </a:lnTo>
                  <a:lnTo>
                    <a:pt x="145121" y="83919"/>
                  </a:lnTo>
                  <a:lnTo>
                    <a:pt x="142503" y="113744"/>
                  </a:lnTo>
                  <a:lnTo>
                    <a:pt x="138623" y="144029"/>
                  </a:lnTo>
                  <a:lnTo>
                    <a:pt x="135216" y="174452"/>
                  </a:lnTo>
                  <a:lnTo>
                    <a:pt x="130524" y="211027"/>
                  </a:lnTo>
                  <a:lnTo>
                    <a:pt x="129522" y="248172"/>
                  </a:lnTo>
                  <a:lnTo>
                    <a:pt x="129399" y="270462"/>
                  </a:lnTo>
                  <a:lnTo>
                    <a:pt x="130236" y="274011"/>
                  </a:lnTo>
                  <a:lnTo>
                    <a:pt x="131641" y="276376"/>
                  </a:lnTo>
                  <a:lnTo>
                    <a:pt x="136989" y="2811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SMARTInkShape-848"/>
            <p:cNvSpPr/>
            <p:nvPr/>
          </p:nvSpPr>
          <p:spPr>
            <a:xfrm>
              <a:off x="2659483" y="4389119"/>
              <a:ext cx="114198" cy="182424"/>
            </a:xfrm>
            <a:custGeom>
              <a:avLst/>
              <a:gdLst/>
              <a:ahLst/>
              <a:cxnLst/>
              <a:rect l="0" t="0" r="0" b="0"/>
              <a:pathLst>
                <a:path w="114198" h="182424">
                  <a:moveTo>
                    <a:pt x="37997" y="76200"/>
                  </a:moveTo>
                  <a:lnTo>
                    <a:pt x="37997" y="109606"/>
                  </a:lnTo>
                  <a:lnTo>
                    <a:pt x="37150" y="124574"/>
                  </a:lnTo>
                  <a:lnTo>
                    <a:pt x="28589" y="157770"/>
                  </a:lnTo>
                  <a:lnTo>
                    <a:pt x="25349" y="164100"/>
                  </a:lnTo>
                  <a:lnTo>
                    <a:pt x="22678" y="172424"/>
                  </a:lnTo>
                  <a:lnTo>
                    <a:pt x="19053" y="177669"/>
                  </a:lnTo>
                  <a:lnTo>
                    <a:pt x="14619" y="180564"/>
                  </a:lnTo>
                  <a:lnTo>
                    <a:pt x="8920" y="182423"/>
                  </a:lnTo>
                  <a:lnTo>
                    <a:pt x="5882" y="180419"/>
                  </a:lnTo>
                  <a:lnTo>
                    <a:pt x="1079" y="176279"/>
                  </a:lnTo>
                  <a:lnTo>
                    <a:pt x="0" y="154138"/>
                  </a:lnTo>
                  <a:lnTo>
                    <a:pt x="6467" y="120345"/>
                  </a:lnTo>
                  <a:lnTo>
                    <a:pt x="15668" y="83613"/>
                  </a:lnTo>
                  <a:lnTo>
                    <a:pt x="29447" y="53299"/>
                  </a:lnTo>
                  <a:lnTo>
                    <a:pt x="54413" y="22268"/>
                  </a:lnTo>
                  <a:lnTo>
                    <a:pt x="67038" y="13278"/>
                  </a:lnTo>
                  <a:lnTo>
                    <a:pt x="97212" y="1810"/>
                  </a:lnTo>
                  <a:lnTo>
                    <a:pt x="11419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SMARTInkShape-849"/>
            <p:cNvSpPr/>
            <p:nvPr/>
          </p:nvSpPr>
          <p:spPr>
            <a:xfrm>
              <a:off x="2468880" y="4267654"/>
              <a:ext cx="216097" cy="228147"/>
            </a:xfrm>
            <a:custGeom>
              <a:avLst/>
              <a:gdLst/>
              <a:ahLst/>
              <a:cxnLst/>
              <a:rect l="0" t="0" r="0" b="0"/>
              <a:pathLst>
                <a:path w="216097" h="228147">
                  <a:moveTo>
                    <a:pt x="0" y="60505"/>
                  </a:moveTo>
                  <a:lnTo>
                    <a:pt x="846" y="27303"/>
                  </a:lnTo>
                  <a:lnTo>
                    <a:pt x="4045" y="20913"/>
                  </a:lnTo>
                  <a:lnTo>
                    <a:pt x="14651" y="12556"/>
                  </a:lnTo>
                  <a:lnTo>
                    <a:pt x="38642" y="2993"/>
                  </a:lnTo>
                  <a:lnTo>
                    <a:pt x="69822" y="0"/>
                  </a:lnTo>
                  <a:lnTo>
                    <a:pt x="104542" y="1328"/>
                  </a:lnTo>
                  <a:lnTo>
                    <a:pt x="138995" y="13883"/>
                  </a:lnTo>
                  <a:lnTo>
                    <a:pt x="156602" y="20311"/>
                  </a:lnTo>
                  <a:lnTo>
                    <a:pt x="191220" y="43119"/>
                  </a:lnTo>
                  <a:lnTo>
                    <a:pt x="205483" y="58082"/>
                  </a:lnTo>
                  <a:lnTo>
                    <a:pt x="215071" y="77285"/>
                  </a:lnTo>
                  <a:lnTo>
                    <a:pt x="216096" y="91670"/>
                  </a:lnTo>
                  <a:lnTo>
                    <a:pt x="209855" y="121600"/>
                  </a:lnTo>
                  <a:lnTo>
                    <a:pt x="198869" y="144365"/>
                  </a:lnTo>
                  <a:lnTo>
                    <a:pt x="173902" y="173967"/>
                  </a:lnTo>
                  <a:lnTo>
                    <a:pt x="144511" y="194740"/>
                  </a:lnTo>
                  <a:lnTo>
                    <a:pt x="124098" y="206677"/>
                  </a:lnTo>
                  <a:lnTo>
                    <a:pt x="112728" y="214370"/>
                  </a:lnTo>
                  <a:lnTo>
                    <a:pt x="83820" y="2281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SMARTInkShape-850"/>
            <p:cNvSpPr/>
            <p:nvPr/>
          </p:nvSpPr>
          <p:spPr>
            <a:xfrm>
              <a:off x="2484119" y="4351019"/>
              <a:ext cx="30482" cy="266701"/>
            </a:xfrm>
            <a:custGeom>
              <a:avLst/>
              <a:gdLst/>
              <a:ahLst/>
              <a:cxnLst/>
              <a:rect l="0" t="0" r="0" b="0"/>
              <a:pathLst>
                <a:path w="30482" h="266701">
                  <a:moveTo>
                    <a:pt x="30481" y="0"/>
                  </a:moveTo>
                  <a:lnTo>
                    <a:pt x="30481" y="34252"/>
                  </a:lnTo>
                  <a:lnTo>
                    <a:pt x="30481" y="63964"/>
                  </a:lnTo>
                  <a:lnTo>
                    <a:pt x="30481" y="92330"/>
                  </a:lnTo>
                  <a:lnTo>
                    <a:pt x="28223" y="122184"/>
                  </a:lnTo>
                  <a:lnTo>
                    <a:pt x="22191" y="152478"/>
                  </a:lnTo>
                  <a:lnTo>
                    <a:pt x="17300" y="182904"/>
                  </a:lnTo>
                  <a:lnTo>
                    <a:pt x="15647" y="219480"/>
                  </a:lnTo>
                  <a:lnTo>
                    <a:pt x="11316" y="239351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SMARTInkShape-851"/>
            <p:cNvSpPr/>
            <p:nvPr/>
          </p:nvSpPr>
          <p:spPr>
            <a:xfrm>
              <a:off x="1943456" y="4183380"/>
              <a:ext cx="416751" cy="381001"/>
            </a:xfrm>
            <a:custGeom>
              <a:avLst/>
              <a:gdLst/>
              <a:ahLst/>
              <a:cxnLst/>
              <a:rect l="0" t="0" r="0" b="0"/>
              <a:pathLst>
                <a:path w="416751" h="381001">
                  <a:moveTo>
                    <a:pt x="37744" y="0"/>
                  </a:moveTo>
                  <a:lnTo>
                    <a:pt x="37744" y="36045"/>
                  </a:lnTo>
                  <a:lnTo>
                    <a:pt x="37744" y="70127"/>
                  </a:lnTo>
                  <a:lnTo>
                    <a:pt x="35486" y="100852"/>
                  </a:lnTo>
                  <a:lnTo>
                    <a:pt x="27138" y="125848"/>
                  </a:lnTo>
                  <a:lnTo>
                    <a:pt x="8794" y="160537"/>
                  </a:lnTo>
                  <a:lnTo>
                    <a:pt x="2355" y="180775"/>
                  </a:lnTo>
                  <a:lnTo>
                    <a:pt x="0" y="213239"/>
                  </a:lnTo>
                  <a:lnTo>
                    <a:pt x="596" y="230351"/>
                  </a:lnTo>
                  <a:lnTo>
                    <a:pt x="10263" y="256436"/>
                  </a:lnTo>
                  <a:lnTo>
                    <a:pt x="20901" y="271602"/>
                  </a:lnTo>
                  <a:lnTo>
                    <a:pt x="29129" y="280450"/>
                  </a:lnTo>
                  <a:lnTo>
                    <a:pt x="38430" y="285511"/>
                  </a:lnTo>
                  <a:lnTo>
                    <a:pt x="70542" y="295235"/>
                  </a:lnTo>
                  <a:lnTo>
                    <a:pt x="106629" y="296077"/>
                  </a:lnTo>
                  <a:lnTo>
                    <a:pt x="140418" y="286540"/>
                  </a:lnTo>
                  <a:lnTo>
                    <a:pt x="152644" y="279257"/>
                  </a:lnTo>
                  <a:lnTo>
                    <a:pt x="188008" y="249667"/>
                  </a:lnTo>
                  <a:lnTo>
                    <a:pt x="220097" y="211724"/>
                  </a:lnTo>
                  <a:lnTo>
                    <a:pt x="224623" y="202473"/>
                  </a:lnTo>
                  <a:lnTo>
                    <a:pt x="228149" y="175695"/>
                  </a:lnTo>
                  <a:lnTo>
                    <a:pt x="228231" y="168867"/>
                  </a:lnTo>
                  <a:lnTo>
                    <a:pt x="228242" y="178353"/>
                  </a:lnTo>
                  <a:lnTo>
                    <a:pt x="220483" y="213846"/>
                  </a:lnTo>
                  <a:lnTo>
                    <a:pt x="214156" y="245074"/>
                  </a:lnTo>
                  <a:lnTo>
                    <a:pt x="207148" y="279800"/>
                  </a:lnTo>
                  <a:lnTo>
                    <a:pt x="199167" y="315712"/>
                  </a:lnTo>
                  <a:lnTo>
                    <a:pt x="197780" y="351890"/>
                  </a:lnTo>
                  <a:lnTo>
                    <a:pt x="197771" y="354515"/>
                  </a:lnTo>
                  <a:lnTo>
                    <a:pt x="197764" y="320788"/>
                  </a:lnTo>
                  <a:lnTo>
                    <a:pt x="197764" y="315458"/>
                  </a:lnTo>
                  <a:lnTo>
                    <a:pt x="208237" y="283418"/>
                  </a:lnTo>
                  <a:lnTo>
                    <a:pt x="212062" y="249494"/>
                  </a:lnTo>
                  <a:lnTo>
                    <a:pt x="212817" y="214476"/>
                  </a:lnTo>
                  <a:lnTo>
                    <a:pt x="212987" y="178344"/>
                  </a:lnTo>
                  <a:lnTo>
                    <a:pt x="205476" y="146107"/>
                  </a:lnTo>
                  <a:lnTo>
                    <a:pt x="205392" y="151457"/>
                  </a:lnTo>
                  <a:lnTo>
                    <a:pt x="211469" y="163534"/>
                  </a:lnTo>
                  <a:lnTo>
                    <a:pt x="215990" y="169483"/>
                  </a:lnTo>
                  <a:lnTo>
                    <a:pt x="247194" y="193155"/>
                  </a:lnTo>
                  <a:lnTo>
                    <a:pt x="276954" y="205261"/>
                  </a:lnTo>
                  <a:lnTo>
                    <a:pt x="305330" y="213218"/>
                  </a:lnTo>
                  <a:lnTo>
                    <a:pt x="341213" y="223492"/>
                  </a:lnTo>
                  <a:lnTo>
                    <a:pt x="378211" y="236216"/>
                  </a:lnTo>
                  <a:lnTo>
                    <a:pt x="414259" y="251303"/>
                  </a:lnTo>
                  <a:lnTo>
                    <a:pt x="415754" y="253048"/>
                  </a:lnTo>
                  <a:lnTo>
                    <a:pt x="416750" y="255059"/>
                  </a:lnTo>
                  <a:lnTo>
                    <a:pt x="416568" y="256399"/>
                  </a:lnTo>
                  <a:lnTo>
                    <a:pt x="415600" y="257292"/>
                  </a:lnTo>
                  <a:lnTo>
                    <a:pt x="399546" y="265774"/>
                  </a:lnTo>
                  <a:lnTo>
                    <a:pt x="378106" y="280502"/>
                  </a:lnTo>
                  <a:lnTo>
                    <a:pt x="341363" y="300533"/>
                  </a:lnTo>
                  <a:lnTo>
                    <a:pt x="305966" y="320200"/>
                  </a:lnTo>
                  <a:lnTo>
                    <a:pt x="274264" y="336346"/>
                  </a:lnTo>
                  <a:lnTo>
                    <a:pt x="238876" y="359491"/>
                  </a:lnTo>
                  <a:lnTo>
                    <a:pt x="232969" y="365231"/>
                  </a:lnTo>
                  <a:lnTo>
                    <a:pt x="230344" y="370605"/>
                  </a:lnTo>
                  <a:lnTo>
                    <a:pt x="228244" y="3810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0151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SMARTInkShape-Group84"/>
          <p:cNvGrpSpPr/>
          <p:nvPr/>
        </p:nvGrpSpPr>
        <p:grpSpPr>
          <a:xfrm>
            <a:off x="3137551" y="1503313"/>
            <a:ext cx="4977750" cy="3053447"/>
            <a:chOff x="3137551" y="1503313"/>
            <a:chExt cx="4977750" cy="3053447"/>
          </a:xfrm>
        </p:grpSpPr>
        <p:sp>
          <p:nvSpPr>
            <p:cNvPr id="3" name="SMARTInkShape-852"/>
            <p:cNvSpPr/>
            <p:nvPr/>
          </p:nvSpPr>
          <p:spPr>
            <a:xfrm>
              <a:off x="3744760" y="1586747"/>
              <a:ext cx="202400" cy="348418"/>
            </a:xfrm>
            <a:custGeom>
              <a:avLst/>
              <a:gdLst/>
              <a:ahLst/>
              <a:cxnLst/>
              <a:rect l="0" t="0" r="0" b="0"/>
              <a:pathLst>
                <a:path w="202400" h="348418">
                  <a:moveTo>
                    <a:pt x="103340" y="104893"/>
                  </a:moveTo>
                  <a:lnTo>
                    <a:pt x="99294" y="108938"/>
                  </a:lnTo>
                  <a:lnTo>
                    <a:pt x="97308" y="113181"/>
                  </a:lnTo>
                  <a:lnTo>
                    <a:pt x="94088" y="147549"/>
                  </a:lnTo>
                  <a:lnTo>
                    <a:pt x="81412" y="182494"/>
                  </a:lnTo>
                  <a:lnTo>
                    <a:pt x="70878" y="214246"/>
                  </a:lnTo>
                  <a:lnTo>
                    <a:pt x="54775" y="248207"/>
                  </a:lnTo>
                  <a:lnTo>
                    <a:pt x="38432" y="279718"/>
                  </a:lnTo>
                  <a:lnTo>
                    <a:pt x="21280" y="316662"/>
                  </a:lnTo>
                  <a:lnTo>
                    <a:pt x="4837" y="347667"/>
                  </a:lnTo>
                  <a:lnTo>
                    <a:pt x="2270" y="348259"/>
                  </a:lnTo>
                  <a:lnTo>
                    <a:pt x="400" y="348417"/>
                  </a:lnTo>
                  <a:lnTo>
                    <a:pt x="0" y="346829"/>
                  </a:lnTo>
                  <a:lnTo>
                    <a:pt x="6212" y="313328"/>
                  </a:lnTo>
                  <a:lnTo>
                    <a:pt x="14821" y="276640"/>
                  </a:lnTo>
                  <a:lnTo>
                    <a:pt x="26218" y="242799"/>
                  </a:lnTo>
                  <a:lnTo>
                    <a:pt x="35479" y="216138"/>
                  </a:lnTo>
                  <a:lnTo>
                    <a:pt x="45239" y="188202"/>
                  </a:lnTo>
                  <a:lnTo>
                    <a:pt x="55222" y="161674"/>
                  </a:lnTo>
                  <a:lnTo>
                    <a:pt x="65303" y="133516"/>
                  </a:lnTo>
                  <a:lnTo>
                    <a:pt x="75428" y="105760"/>
                  </a:lnTo>
                  <a:lnTo>
                    <a:pt x="89801" y="71942"/>
                  </a:lnTo>
                  <a:lnTo>
                    <a:pt x="102672" y="37330"/>
                  </a:lnTo>
                  <a:lnTo>
                    <a:pt x="110762" y="18269"/>
                  </a:lnTo>
                  <a:lnTo>
                    <a:pt x="124683" y="0"/>
                  </a:lnTo>
                  <a:lnTo>
                    <a:pt x="126035" y="1097"/>
                  </a:lnTo>
                  <a:lnTo>
                    <a:pt x="139108" y="25158"/>
                  </a:lnTo>
                  <a:lnTo>
                    <a:pt x="145735" y="45990"/>
                  </a:lnTo>
                  <a:lnTo>
                    <a:pt x="148921" y="74081"/>
                  </a:lnTo>
                  <a:lnTo>
                    <a:pt x="154005" y="108840"/>
                  </a:lnTo>
                  <a:lnTo>
                    <a:pt x="156734" y="145949"/>
                  </a:lnTo>
                  <a:lnTo>
                    <a:pt x="161681" y="183756"/>
                  </a:lnTo>
                  <a:lnTo>
                    <a:pt x="164370" y="220923"/>
                  </a:lnTo>
                  <a:lnTo>
                    <a:pt x="170153" y="252067"/>
                  </a:lnTo>
                  <a:lnTo>
                    <a:pt x="184687" y="288784"/>
                  </a:lnTo>
                  <a:lnTo>
                    <a:pt x="202399" y="3106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853"/>
            <p:cNvSpPr/>
            <p:nvPr/>
          </p:nvSpPr>
          <p:spPr>
            <a:xfrm>
              <a:off x="3749040" y="1783079"/>
              <a:ext cx="137161" cy="99062"/>
            </a:xfrm>
            <a:custGeom>
              <a:avLst/>
              <a:gdLst/>
              <a:ahLst/>
              <a:cxnLst/>
              <a:rect l="0" t="0" r="0" b="0"/>
              <a:pathLst>
                <a:path w="137161" h="99062">
                  <a:moveTo>
                    <a:pt x="0" y="99061"/>
                  </a:moveTo>
                  <a:lnTo>
                    <a:pt x="0" y="95015"/>
                  </a:lnTo>
                  <a:lnTo>
                    <a:pt x="2257" y="90772"/>
                  </a:lnTo>
                  <a:lnTo>
                    <a:pt x="14650" y="77103"/>
                  </a:lnTo>
                  <a:lnTo>
                    <a:pt x="46419" y="57250"/>
                  </a:lnTo>
                  <a:lnTo>
                    <a:pt x="78758" y="37001"/>
                  </a:lnTo>
                  <a:lnTo>
                    <a:pt x="113300" y="11919"/>
                  </a:lnTo>
                  <a:lnTo>
                    <a:pt x="1371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854"/>
            <p:cNvSpPr/>
            <p:nvPr/>
          </p:nvSpPr>
          <p:spPr>
            <a:xfrm>
              <a:off x="4071291" y="1546859"/>
              <a:ext cx="28269" cy="411482"/>
            </a:xfrm>
            <a:custGeom>
              <a:avLst/>
              <a:gdLst/>
              <a:ahLst/>
              <a:cxnLst/>
              <a:rect l="0" t="0" r="0" b="0"/>
              <a:pathLst>
                <a:path w="28269" h="411482">
                  <a:moveTo>
                    <a:pt x="28268" y="0"/>
                  </a:moveTo>
                  <a:lnTo>
                    <a:pt x="28268" y="33466"/>
                  </a:lnTo>
                  <a:lnTo>
                    <a:pt x="28268" y="65595"/>
                  </a:lnTo>
                  <a:lnTo>
                    <a:pt x="28268" y="94601"/>
                  </a:lnTo>
                  <a:lnTo>
                    <a:pt x="26011" y="119092"/>
                  </a:lnTo>
                  <a:lnTo>
                    <a:pt x="23032" y="146063"/>
                  </a:lnTo>
                  <a:lnTo>
                    <a:pt x="21708" y="172162"/>
                  </a:lnTo>
                  <a:lnTo>
                    <a:pt x="18862" y="200130"/>
                  </a:lnTo>
                  <a:lnTo>
                    <a:pt x="14774" y="229494"/>
                  </a:lnTo>
                  <a:lnTo>
                    <a:pt x="10135" y="259477"/>
                  </a:lnTo>
                  <a:lnTo>
                    <a:pt x="5252" y="287479"/>
                  </a:lnTo>
                  <a:lnTo>
                    <a:pt x="0" y="324786"/>
                  </a:lnTo>
                  <a:lnTo>
                    <a:pt x="701" y="355031"/>
                  </a:lnTo>
                  <a:lnTo>
                    <a:pt x="7253" y="393041"/>
                  </a:lnTo>
                  <a:lnTo>
                    <a:pt x="20649" y="411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855"/>
            <p:cNvSpPr/>
            <p:nvPr/>
          </p:nvSpPr>
          <p:spPr>
            <a:xfrm>
              <a:off x="4237061" y="1767840"/>
              <a:ext cx="416986" cy="205124"/>
            </a:xfrm>
            <a:custGeom>
              <a:avLst/>
              <a:gdLst/>
              <a:ahLst/>
              <a:cxnLst/>
              <a:rect l="0" t="0" r="0" b="0"/>
              <a:pathLst>
                <a:path w="416986" h="205124">
                  <a:moveTo>
                    <a:pt x="22519" y="15239"/>
                  </a:moveTo>
                  <a:lnTo>
                    <a:pt x="18473" y="19285"/>
                  </a:lnTo>
                  <a:lnTo>
                    <a:pt x="16487" y="23528"/>
                  </a:lnTo>
                  <a:lnTo>
                    <a:pt x="10946" y="59375"/>
                  </a:lnTo>
                  <a:lnTo>
                    <a:pt x="7156" y="91973"/>
                  </a:lnTo>
                  <a:lnTo>
                    <a:pt x="1390" y="127889"/>
                  </a:lnTo>
                  <a:lnTo>
                    <a:pt x="0" y="159693"/>
                  </a:lnTo>
                  <a:lnTo>
                    <a:pt x="573" y="188742"/>
                  </a:lnTo>
                  <a:lnTo>
                    <a:pt x="3734" y="197621"/>
                  </a:lnTo>
                  <a:lnTo>
                    <a:pt x="6609" y="200327"/>
                  </a:lnTo>
                  <a:lnTo>
                    <a:pt x="14319" y="203334"/>
                  </a:lnTo>
                  <a:lnTo>
                    <a:pt x="28179" y="205027"/>
                  </a:lnTo>
                  <a:lnTo>
                    <a:pt x="43011" y="201483"/>
                  </a:lnTo>
                  <a:lnTo>
                    <a:pt x="76550" y="181984"/>
                  </a:lnTo>
                  <a:lnTo>
                    <a:pt x="90559" y="171475"/>
                  </a:lnTo>
                  <a:lnTo>
                    <a:pt x="115608" y="141774"/>
                  </a:lnTo>
                  <a:lnTo>
                    <a:pt x="140719" y="107591"/>
                  </a:lnTo>
                  <a:lnTo>
                    <a:pt x="166557" y="69516"/>
                  </a:lnTo>
                  <a:lnTo>
                    <a:pt x="166804" y="69204"/>
                  </a:lnTo>
                  <a:lnTo>
                    <a:pt x="167152" y="72810"/>
                  </a:lnTo>
                  <a:lnTo>
                    <a:pt x="167290" y="108079"/>
                  </a:lnTo>
                  <a:lnTo>
                    <a:pt x="169554" y="137436"/>
                  </a:lnTo>
                  <a:lnTo>
                    <a:pt x="177845" y="160102"/>
                  </a:lnTo>
                  <a:lnTo>
                    <a:pt x="191771" y="186471"/>
                  </a:lnTo>
                  <a:lnTo>
                    <a:pt x="201882" y="195200"/>
                  </a:lnTo>
                  <a:lnTo>
                    <a:pt x="214842" y="201055"/>
                  </a:lnTo>
                  <a:lnTo>
                    <a:pt x="251358" y="205123"/>
                  </a:lnTo>
                  <a:lnTo>
                    <a:pt x="282140" y="197466"/>
                  </a:lnTo>
                  <a:lnTo>
                    <a:pt x="314027" y="184473"/>
                  </a:lnTo>
                  <a:lnTo>
                    <a:pt x="349058" y="164066"/>
                  </a:lnTo>
                  <a:lnTo>
                    <a:pt x="380437" y="138711"/>
                  </a:lnTo>
                  <a:lnTo>
                    <a:pt x="388131" y="133114"/>
                  </a:lnTo>
                  <a:lnTo>
                    <a:pt x="398938" y="117864"/>
                  </a:lnTo>
                  <a:lnTo>
                    <a:pt x="412774" y="84524"/>
                  </a:lnTo>
                  <a:lnTo>
                    <a:pt x="416985" y="61168"/>
                  </a:lnTo>
                  <a:lnTo>
                    <a:pt x="414188" y="38161"/>
                  </a:lnTo>
                  <a:lnTo>
                    <a:pt x="407979" y="27403"/>
                  </a:lnTo>
                  <a:lnTo>
                    <a:pt x="385322" y="6368"/>
                  </a:lnTo>
                  <a:lnTo>
                    <a:pt x="371222" y="1886"/>
                  </a:lnTo>
                  <a:lnTo>
                    <a:pt x="3425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856"/>
            <p:cNvSpPr/>
            <p:nvPr/>
          </p:nvSpPr>
          <p:spPr>
            <a:xfrm>
              <a:off x="3310734" y="3154680"/>
              <a:ext cx="589574" cy="462607"/>
            </a:xfrm>
            <a:custGeom>
              <a:avLst/>
              <a:gdLst/>
              <a:ahLst/>
              <a:cxnLst/>
              <a:rect l="0" t="0" r="0" b="0"/>
              <a:pathLst>
                <a:path w="589574" h="462607">
                  <a:moveTo>
                    <a:pt x="49685" y="0"/>
                  </a:moveTo>
                  <a:lnTo>
                    <a:pt x="53731" y="0"/>
                  </a:lnTo>
                  <a:lnTo>
                    <a:pt x="54922" y="846"/>
                  </a:lnTo>
                  <a:lnTo>
                    <a:pt x="55717" y="2257"/>
                  </a:lnTo>
                  <a:lnTo>
                    <a:pt x="56992" y="6560"/>
                  </a:lnTo>
                  <a:lnTo>
                    <a:pt x="61258" y="11351"/>
                  </a:lnTo>
                  <a:lnTo>
                    <a:pt x="63295" y="18027"/>
                  </a:lnTo>
                  <a:lnTo>
                    <a:pt x="64711" y="47937"/>
                  </a:lnTo>
                  <a:lnTo>
                    <a:pt x="64015" y="75916"/>
                  </a:lnTo>
                  <a:lnTo>
                    <a:pt x="59670" y="110640"/>
                  </a:lnTo>
                  <a:lnTo>
                    <a:pt x="58356" y="135251"/>
                  </a:lnTo>
                  <a:lnTo>
                    <a:pt x="53257" y="164816"/>
                  </a:lnTo>
                  <a:lnTo>
                    <a:pt x="46193" y="197711"/>
                  </a:lnTo>
                  <a:lnTo>
                    <a:pt x="40231" y="232087"/>
                  </a:lnTo>
                  <a:lnTo>
                    <a:pt x="30244" y="267121"/>
                  </a:lnTo>
                  <a:lnTo>
                    <a:pt x="19031" y="301600"/>
                  </a:lnTo>
                  <a:lnTo>
                    <a:pt x="11226" y="333857"/>
                  </a:lnTo>
                  <a:lnTo>
                    <a:pt x="7192" y="362870"/>
                  </a:lnTo>
                  <a:lnTo>
                    <a:pt x="2664" y="396230"/>
                  </a:lnTo>
                  <a:lnTo>
                    <a:pt x="0" y="410629"/>
                  </a:lnTo>
                  <a:lnTo>
                    <a:pt x="1639" y="422672"/>
                  </a:lnTo>
                  <a:lnTo>
                    <a:pt x="3261" y="426561"/>
                  </a:lnTo>
                  <a:lnTo>
                    <a:pt x="5189" y="429154"/>
                  </a:lnTo>
                  <a:lnTo>
                    <a:pt x="9589" y="432035"/>
                  </a:lnTo>
                  <a:lnTo>
                    <a:pt x="14367" y="433315"/>
                  </a:lnTo>
                  <a:lnTo>
                    <a:pt x="29907" y="425946"/>
                  </a:lnTo>
                  <a:lnTo>
                    <a:pt x="65332" y="401165"/>
                  </a:lnTo>
                  <a:lnTo>
                    <a:pt x="95486" y="368802"/>
                  </a:lnTo>
                  <a:lnTo>
                    <a:pt x="118290" y="339756"/>
                  </a:lnTo>
                  <a:lnTo>
                    <a:pt x="147904" y="305683"/>
                  </a:lnTo>
                  <a:lnTo>
                    <a:pt x="166370" y="283895"/>
                  </a:lnTo>
                  <a:lnTo>
                    <a:pt x="185859" y="272171"/>
                  </a:lnTo>
                  <a:lnTo>
                    <a:pt x="199781" y="267420"/>
                  </a:lnTo>
                  <a:lnTo>
                    <a:pt x="199703" y="268873"/>
                  </a:lnTo>
                  <a:lnTo>
                    <a:pt x="188815" y="299862"/>
                  </a:lnTo>
                  <a:lnTo>
                    <a:pt x="187235" y="332235"/>
                  </a:lnTo>
                  <a:lnTo>
                    <a:pt x="186961" y="361282"/>
                  </a:lnTo>
                  <a:lnTo>
                    <a:pt x="194970" y="391338"/>
                  </a:lnTo>
                  <a:lnTo>
                    <a:pt x="208068" y="421693"/>
                  </a:lnTo>
                  <a:lnTo>
                    <a:pt x="226718" y="444045"/>
                  </a:lnTo>
                  <a:lnTo>
                    <a:pt x="252376" y="457347"/>
                  </a:lnTo>
                  <a:lnTo>
                    <a:pt x="281427" y="462606"/>
                  </a:lnTo>
                  <a:lnTo>
                    <a:pt x="315529" y="460118"/>
                  </a:lnTo>
                  <a:lnTo>
                    <a:pt x="352444" y="454019"/>
                  </a:lnTo>
                  <a:lnTo>
                    <a:pt x="390193" y="438759"/>
                  </a:lnTo>
                  <a:lnTo>
                    <a:pt x="428189" y="414106"/>
                  </a:lnTo>
                  <a:lnTo>
                    <a:pt x="466259" y="385353"/>
                  </a:lnTo>
                  <a:lnTo>
                    <a:pt x="500304" y="351339"/>
                  </a:lnTo>
                  <a:lnTo>
                    <a:pt x="519201" y="324637"/>
                  </a:lnTo>
                  <a:lnTo>
                    <a:pt x="536912" y="295836"/>
                  </a:lnTo>
                  <a:lnTo>
                    <a:pt x="556073" y="266103"/>
                  </a:lnTo>
                  <a:lnTo>
                    <a:pt x="571362" y="235954"/>
                  </a:lnTo>
                  <a:lnTo>
                    <a:pt x="582109" y="206468"/>
                  </a:lnTo>
                  <a:lnTo>
                    <a:pt x="586885" y="179252"/>
                  </a:lnTo>
                  <a:lnTo>
                    <a:pt x="589573" y="144175"/>
                  </a:lnTo>
                  <a:lnTo>
                    <a:pt x="582280" y="112333"/>
                  </a:lnTo>
                  <a:lnTo>
                    <a:pt x="569394" y="89540"/>
                  </a:lnTo>
                  <a:lnTo>
                    <a:pt x="534767" y="51832"/>
                  </a:lnTo>
                  <a:lnTo>
                    <a:pt x="520415" y="42545"/>
                  </a:lnTo>
                  <a:lnTo>
                    <a:pt x="506885" y="381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857"/>
            <p:cNvSpPr/>
            <p:nvPr/>
          </p:nvSpPr>
          <p:spPr>
            <a:xfrm>
              <a:off x="4961089" y="2592473"/>
              <a:ext cx="334812" cy="359731"/>
            </a:xfrm>
            <a:custGeom>
              <a:avLst/>
              <a:gdLst/>
              <a:ahLst/>
              <a:cxnLst/>
              <a:rect l="0" t="0" r="0" b="0"/>
              <a:pathLst>
                <a:path w="334812" h="359731">
                  <a:moveTo>
                    <a:pt x="7150" y="112627"/>
                  </a:moveTo>
                  <a:lnTo>
                    <a:pt x="13234" y="119557"/>
                  </a:lnTo>
                  <a:lnTo>
                    <a:pt x="20994" y="130861"/>
                  </a:lnTo>
                  <a:lnTo>
                    <a:pt x="34489" y="139948"/>
                  </a:lnTo>
                  <a:lnTo>
                    <a:pt x="55044" y="147157"/>
                  </a:lnTo>
                  <a:lnTo>
                    <a:pt x="89644" y="150021"/>
                  </a:lnTo>
                  <a:lnTo>
                    <a:pt x="117953" y="148260"/>
                  </a:lnTo>
                  <a:lnTo>
                    <a:pt x="150894" y="142375"/>
                  </a:lnTo>
                  <a:lnTo>
                    <a:pt x="182104" y="133012"/>
                  </a:lnTo>
                  <a:lnTo>
                    <a:pt x="212799" y="119513"/>
                  </a:lnTo>
                  <a:lnTo>
                    <a:pt x="249468" y="99782"/>
                  </a:lnTo>
                  <a:lnTo>
                    <a:pt x="280323" y="78731"/>
                  </a:lnTo>
                  <a:lnTo>
                    <a:pt x="297311" y="58275"/>
                  </a:lnTo>
                  <a:lnTo>
                    <a:pt x="307237" y="36973"/>
                  </a:lnTo>
                  <a:lnTo>
                    <a:pt x="309855" y="25099"/>
                  </a:lnTo>
                  <a:lnTo>
                    <a:pt x="308762" y="16434"/>
                  </a:lnTo>
                  <a:lnTo>
                    <a:pt x="307285" y="12938"/>
                  </a:lnTo>
                  <a:lnTo>
                    <a:pt x="301128" y="6796"/>
                  </a:lnTo>
                  <a:lnTo>
                    <a:pt x="297115" y="3973"/>
                  </a:lnTo>
                  <a:lnTo>
                    <a:pt x="279332" y="0"/>
                  </a:lnTo>
                  <a:lnTo>
                    <a:pt x="244485" y="4740"/>
                  </a:lnTo>
                  <a:lnTo>
                    <a:pt x="213315" y="13115"/>
                  </a:lnTo>
                  <a:lnTo>
                    <a:pt x="186832" y="24373"/>
                  </a:lnTo>
                  <a:lnTo>
                    <a:pt x="158129" y="42358"/>
                  </a:lnTo>
                  <a:lnTo>
                    <a:pt x="129285" y="64463"/>
                  </a:lnTo>
                  <a:lnTo>
                    <a:pt x="102355" y="88398"/>
                  </a:lnTo>
                  <a:lnTo>
                    <a:pt x="76274" y="115405"/>
                  </a:lnTo>
                  <a:lnTo>
                    <a:pt x="51419" y="144341"/>
                  </a:lnTo>
                  <a:lnTo>
                    <a:pt x="29083" y="174135"/>
                  </a:lnTo>
                  <a:lnTo>
                    <a:pt x="12383" y="202052"/>
                  </a:lnTo>
                  <a:lnTo>
                    <a:pt x="1856" y="227725"/>
                  </a:lnTo>
                  <a:lnTo>
                    <a:pt x="0" y="250424"/>
                  </a:lnTo>
                  <a:lnTo>
                    <a:pt x="6512" y="271801"/>
                  </a:lnTo>
                  <a:lnTo>
                    <a:pt x="18720" y="291744"/>
                  </a:lnTo>
                  <a:lnTo>
                    <a:pt x="35435" y="309074"/>
                  </a:lnTo>
                  <a:lnTo>
                    <a:pt x="71975" y="329066"/>
                  </a:lnTo>
                  <a:lnTo>
                    <a:pt x="100308" y="338080"/>
                  </a:lnTo>
                  <a:lnTo>
                    <a:pt x="129834" y="344908"/>
                  </a:lnTo>
                  <a:lnTo>
                    <a:pt x="159890" y="350765"/>
                  </a:lnTo>
                  <a:lnTo>
                    <a:pt x="190181" y="356190"/>
                  </a:lnTo>
                  <a:lnTo>
                    <a:pt x="220577" y="359730"/>
                  </a:lnTo>
                  <a:lnTo>
                    <a:pt x="251020" y="358482"/>
                  </a:lnTo>
                  <a:lnTo>
                    <a:pt x="279226" y="357362"/>
                  </a:lnTo>
                  <a:lnTo>
                    <a:pt x="312132" y="354474"/>
                  </a:lnTo>
                  <a:lnTo>
                    <a:pt x="334811" y="34884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858"/>
            <p:cNvSpPr/>
            <p:nvPr/>
          </p:nvSpPr>
          <p:spPr>
            <a:xfrm>
              <a:off x="4846319" y="2499359"/>
              <a:ext cx="22775" cy="358142"/>
            </a:xfrm>
            <a:custGeom>
              <a:avLst/>
              <a:gdLst/>
              <a:ahLst/>
              <a:cxnLst/>
              <a:rect l="0" t="0" r="0" b="0"/>
              <a:pathLst>
                <a:path w="22775" h="358142">
                  <a:moveTo>
                    <a:pt x="0" y="0"/>
                  </a:moveTo>
                  <a:lnTo>
                    <a:pt x="0" y="4046"/>
                  </a:lnTo>
                  <a:lnTo>
                    <a:pt x="2258" y="8289"/>
                  </a:lnTo>
                  <a:lnTo>
                    <a:pt x="4046" y="10606"/>
                  </a:lnTo>
                  <a:lnTo>
                    <a:pt x="11665" y="41755"/>
                  </a:lnTo>
                  <a:lnTo>
                    <a:pt x="17885" y="60045"/>
                  </a:lnTo>
                  <a:lnTo>
                    <a:pt x="21386" y="90228"/>
                  </a:lnTo>
                  <a:lnTo>
                    <a:pt x="22424" y="127300"/>
                  </a:lnTo>
                  <a:lnTo>
                    <a:pt x="22666" y="158460"/>
                  </a:lnTo>
                  <a:lnTo>
                    <a:pt x="22774" y="189807"/>
                  </a:lnTo>
                  <a:lnTo>
                    <a:pt x="21976" y="220672"/>
                  </a:lnTo>
                  <a:lnTo>
                    <a:pt x="18798" y="251323"/>
                  </a:lnTo>
                  <a:lnTo>
                    <a:pt x="14564" y="279622"/>
                  </a:lnTo>
                  <a:lnTo>
                    <a:pt x="9678" y="314838"/>
                  </a:lnTo>
                  <a:lnTo>
                    <a:pt x="7801" y="352499"/>
                  </a:lnTo>
                  <a:lnTo>
                    <a:pt x="7621" y="3581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859"/>
            <p:cNvSpPr/>
            <p:nvPr/>
          </p:nvSpPr>
          <p:spPr>
            <a:xfrm>
              <a:off x="4454863" y="2613973"/>
              <a:ext cx="208578" cy="242175"/>
            </a:xfrm>
            <a:custGeom>
              <a:avLst/>
              <a:gdLst/>
              <a:ahLst/>
              <a:cxnLst/>
              <a:rect l="0" t="0" r="0" b="0"/>
              <a:pathLst>
                <a:path w="208578" h="242175">
                  <a:moveTo>
                    <a:pt x="170477" y="7307"/>
                  </a:moveTo>
                  <a:lnTo>
                    <a:pt x="166432" y="7307"/>
                  </a:lnTo>
                  <a:lnTo>
                    <a:pt x="165240" y="6460"/>
                  </a:lnTo>
                  <a:lnTo>
                    <a:pt x="164445" y="5049"/>
                  </a:lnTo>
                  <a:lnTo>
                    <a:pt x="163916" y="3261"/>
                  </a:lnTo>
                  <a:lnTo>
                    <a:pt x="162716" y="2070"/>
                  </a:lnTo>
                  <a:lnTo>
                    <a:pt x="159125" y="746"/>
                  </a:lnTo>
                  <a:lnTo>
                    <a:pt x="148298" y="0"/>
                  </a:lnTo>
                  <a:lnTo>
                    <a:pt x="134366" y="3824"/>
                  </a:lnTo>
                  <a:lnTo>
                    <a:pt x="101155" y="23426"/>
                  </a:lnTo>
                  <a:lnTo>
                    <a:pt x="67225" y="47085"/>
                  </a:lnTo>
                  <a:lnTo>
                    <a:pt x="39230" y="77065"/>
                  </a:lnTo>
                  <a:lnTo>
                    <a:pt x="19264" y="104928"/>
                  </a:lnTo>
                  <a:lnTo>
                    <a:pt x="7234" y="134633"/>
                  </a:lnTo>
                  <a:lnTo>
                    <a:pt x="0" y="164883"/>
                  </a:lnTo>
                  <a:lnTo>
                    <a:pt x="1011" y="185149"/>
                  </a:lnTo>
                  <a:lnTo>
                    <a:pt x="6541" y="200930"/>
                  </a:lnTo>
                  <a:lnTo>
                    <a:pt x="23888" y="224858"/>
                  </a:lnTo>
                  <a:lnTo>
                    <a:pt x="42658" y="236678"/>
                  </a:lnTo>
                  <a:lnTo>
                    <a:pt x="77840" y="242174"/>
                  </a:lnTo>
                  <a:lnTo>
                    <a:pt x="107375" y="241432"/>
                  </a:lnTo>
                  <a:lnTo>
                    <a:pt x="137574" y="232087"/>
                  </a:lnTo>
                  <a:lnTo>
                    <a:pt x="167971" y="221887"/>
                  </a:lnTo>
                  <a:lnTo>
                    <a:pt x="208577" y="1978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860"/>
            <p:cNvSpPr/>
            <p:nvPr/>
          </p:nvSpPr>
          <p:spPr>
            <a:xfrm>
              <a:off x="4259580" y="2705100"/>
              <a:ext cx="1" cy="182881"/>
            </a:xfrm>
            <a:custGeom>
              <a:avLst/>
              <a:gdLst/>
              <a:ahLst/>
              <a:cxnLst/>
              <a:rect l="0" t="0" r="0" b="0"/>
              <a:pathLst>
                <a:path w="1" h="182881">
                  <a:moveTo>
                    <a:pt x="0" y="0"/>
                  </a:moveTo>
                  <a:lnTo>
                    <a:pt x="0" y="34251"/>
                  </a:lnTo>
                  <a:lnTo>
                    <a:pt x="0" y="63962"/>
                  </a:lnTo>
                  <a:lnTo>
                    <a:pt x="0" y="92329"/>
                  </a:lnTo>
                  <a:lnTo>
                    <a:pt x="0" y="128210"/>
                  </a:lnTo>
                  <a:lnTo>
                    <a:pt x="0" y="162949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861"/>
            <p:cNvSpPr/>
            <p:nvPr/>
          </p:nvSpPr>
          <p:spPr>
            <a:xfrm>
              <a:off x="3893819" y="2712719"/>
              <a:ext cx="259082" cy="60962"/>
            </a:xfrm>
            <a:custGeom>
              <a:avLst/>
              <a:gdLst/>
              <a:ahLst/>
              <a:cxnLst/>
              <a:rect l="0" t="0" r="0" b="0"/>
              <a:pathLst>
                <a:path w="259082" h="60962">
                  <a:moveTo>
                    <a:pt x="0" y="60961"/>
                  </a:moveTo>
                  <a:lnTo>
                    <a:pt x="4046" y="60961"/>
                  </a:lnTo>
                  <a:lnTo>
                    <a:pt x="36609" y="50354"/>
                  </a:lnTo>
                  <a:lnTo>
                    <a:pt x="64564" y="43048"/>
                  </a:lnTo>
                  <a:lnTo>
                    <a:pt x="98341" y="35521"/>
                  </a:lnTo>
                  <a:lnTo>
                    <a:pt x="124987" y="30463"/>
                  </a:lnTo>
                  <a:lnTo>
                    <a:pt x="152917" y="25393"/>
                  </a:lnTo>
                  <a:lnTo>
                    <a:pt x="179441" y="20317"/>
                  </a:lnTo>
                  <a:lnTo>
                    <a:pt x="205341" y="15239"/>
                  </a:lnTo>
                  <a:lnTo>
                    <a:pt x="236949" y="7620"/>
                  </a:lnTo>
                  <a:lnTo>
                    <a:pt x="2590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862"/>
            <p:cNvSpPr/>
            <p:nvPr/>
          </p:nvSpPr>
          <p:spPr>
            <a:xfrm>
              <a:off x="3962510" y="2468880"/>
              <a:ext cx="53231" cy="411480"/>
            </a:xfrm>
            <a:custGeom>
              <a:avLst/>
              <a:gdLst/>
              <a:ahLst/>
              <a:cxnLst/>
              <a:rect l="0" t="0" r="0" b="0"/>
              <a:pathLst>
                <a:path w="53231" h="411480">
                  <a:moveTo>
                    <a:pt x="53230" y="0"/>
                  </a:moveTo>
                  <a:lnTo>
                    <a:pt x="49185" y="0"/>
                  </a:lnTo>
                  <a:lnTo>
                    <a:pt x="47993" y="1693"/>
                  </a:lnTo>
                  <a:lnTo>
                    <a:pt x="46080" y="16577"/>
                  </a:lnTo>
                  <a:lnTo>
                    <a:pt x="43491" y="33134"/>
                  </a:lnTo>
                  <a:lnTo>
                    <a:pt x="39076" y="65529"/>
                  </a:lnTo>
                  <a:lnTo>
                    <a:pt x="34266" y="102671"/>
                  </a:lnTo>
                  <a:lnTo>
                    <a:pt x="29844" y="128887"/>
                  </a:lnTo>
                  <a:lnTo>
                    <a:pt x="25903" y="156343"/>
                  </a:lnTo>
                  <a:lnTo>
                    <a:pt x="24151" y="188301"/>
                  </a:lnTo>
                  <a:lnTo>
                    <a:pt x="18857" y="222260"/>
                  </a:lnTo>
                  <a:lnTo>
                    <a:pt x="12553" y="256262"/>
                  </a:lnTo>
                  <a:lnTo>
                    <a:pt x="9751" y="288307"/>
                  </a:lnTo>
                  <a:lnTo>
                    <a:pt x="6248" y="317225"/>
                  </a:lnTo>
                  <a:lnTo>
                    <a:pt x="1773" y="352790"/>
                  </a:lnTo>
                  <a:lnTo>
                    <a:pt x="138" y="388605"/>
                  </a:lnTo>
                  <a:lnTo>
                    <a:pt x="0" y="396515"/>
                  </a:lnTo>
                  <a:lnTo>
                    <a:pt x="2196" y="402853"/>
                  </a:lnTo>
                  <a:lnTo>
                    <a:pt x="7509" y="411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863"/>
            <p:cNvSpPr/>
            <p:nvPr/>
          </p:nvSpPr>
          <p:spPr>
            <a:xfrm>
              <a:off x="3596640" y="2750819"/>
              <a:ext cx="234448" cy="220075"/>
            </a:xfrm>
            <a:custGeom>
              <a:avLst/>
              <a:gdLst/>
              <a:ahLst/>
              <a:cxnLst/>
              <a:rect l="0" t="0" r="0" b="0"/>
              <a:pathLst>
                <a:path w="234448" h="220075">
                  <a:moveTo>
                    <a:pt x="0" y="38100"/>
                  </a:moveTo>
                  <a:lnTo>
                    <a:pt x="0" y="70675"/>
                  </a:lnTo>
                  <a:lnTo>
                    <a:pt x="0" y="106956"/>
                  </a:lnTo>
                  <a:lnTo>
                    <a:pt x="6083" y="142452"/>
                  </a:lnTo>
                  <a:lnTo>
                    <a:pt x="13866" y="178529"/>
                  </a:lnTo>
                  <a:lnTo>
                    <a:pt x="19145" y="189695"/>
                  </a:lnTo>
                  <a:lnTo>
                    <a:pt x="35917" y="214101"/>
                  </a:lnTo>
                  <a:lnTo>
                    <a:pt x="44467" y="217923"/>
                  </a:lnTo>
                  <a:lnTo>
                    <a:pt x="58801" y="220074"/>
                  </a:lnTo>
                  <a:lnTo>
                    <a:pt x="94416" y="212572"/>
                  </a:lnTo>
                  <a:lnTo>
                    <a:pt x="122801" y="203249"/>
                  </a:lnTo>
                  <a:lnTo>
                    <a:pt x="150403" y="187505"/>
                  </a:lnTo>
                  <a:lnTo>
                    <a:pt x="182485" y="163474"/>
                  </a:lnTo>
                  <a:lnTo>
                    <a:pt x="205623" y="143546"/>
                  </a:lnTo>
                  <a:lnTo>
                    <a:pt x="220475" y="117509"/>
                  </a:lnTo>
                  <a:lnTo>
                    <a:pt x="232231" y="85301"/>
                  </a:lnTo>
                  <a:lnTo>
                    <a:pt x="234447" y="72907"/>
                  </a:lnTo>
                  <a:lnTo>
                    <a:pt x="229955" y="39925"/>
                  </a:lnTo>
                  <a:lnTo>
                    <a:pt x="228355" y="29598"/>
                  </a:lnTo>
                  <a:lnTo>
                    <a:pt x="2133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864"/>
            <p:cNvSpPr/>
            <p:nvPr/>
          </p:nvSpPr>
          <p:spPr>
            <a:xfrm>
              <a:off x="3137551" y="2393859"/>
              <a:ext cx="314309" cy="546722"/>
            </a:xfrm>
            <a:custGeom>
              <a:avLst/>
              <a:gdLst/>
              <a:ahLst/>
              <a:cxnLst/>
              <a:rect l="0" t="0" r="0" b="0"/>
              <a:pathLst>
                <a:path w="314309" h="546722">
                  <a:moveTo>
                    <a:pt x="314308" y="21681"/>
                  </a:moveTo>
                  <a:lnTo>
                    <a:pt x="314308" y="17635"/>
                  </a:lnTo>
                  <a:lnTo>
                    <a:pt x="312051" y="13392"/>
                  </a:lnTo>
                  <a:lnTo>
                    <a:pt x="310263" y="11075"/>
                  </a:lnTo>
                  <a:lnTo>
                    <a:pt x="306020" y="8500"/>
                  </a:lnTo>
                  <a:lnTo>
                    <a:pt x="278264" y="0"/>
                  </a:lnTo>
                  <a:lnTo>
                    <a:pt x="255275" y="3215"/>
                  </a:lnTo>
                  <a:lnTo>
                    <a:pt x="222402" y="18817"/>
                  </a:lnTo>
                  <a:lnTo>
                    <a:pt x="194038" y="39176"/>
                  </a:lnTo>
                  <a:lnTo>
                    <a:pt x="164185" y="66282"/>
                  </a:lnTo>
                  <a:lnTo>
                    <a:pt x="133890" y="96608"/>
                  </a:lnTo>
                  <a:lnTo>
                    <a:pt x="103465" y="132029"/>
                  </a:lnTo>
                  <a:lnTo>
                    <a:pt x="83158" y="156802"/>
                  </a:lnTo>
                  <a:lnTo>
                    <a:pt x="65101" y="184181"/>
                  </a:lnTo>
                  <a:lnTo>
                    <a:pt x="49457" y="213283"/>
                  </a:lnTo>
                  <a:lnTo>
                    <a:pt x="36859" y="243150"/>
                  </a:lnTo>
                  <a:lnTo>
                    <a:pt x="23357" y="271101"/>
                  </a:lnTo>
                  <a:lnTo>
                    <a:pt x="10584" y="298480"/>
                  </a:lnTo>
                  <a:lnTo>
                    <a:pt x="2084" y="327583"/>
                  </a:lnTo>
                  <a:lnTo>
                    <a:pt x="0" y="355192"/>
                  </a:lnTo>
                  <a:lnTo>
                    <a:pt x="1049" y="381575"/>
                  </a:lnTo>
                  <a:lnTo>
                    <a:pt x="1516" y="407411"/>
                  </a:lnTo>
                  <a:lnTo>
                    <a:pt x="6238" y="433005"/>
                  </a:lnTo>
                  <a:lnTo>
                    <a:pt x="18417" y="468957"/>
                  </a:lnTo>
                  <a:lnTo>
                    <a:pt x="28708" y="488863"/>
                  </a:lnTo>
                  <a:lnTo>
                    <a:pt x="49628" y="509590"/>
                  </a:lnTo>
                  <a:lnTo>
                    <a:pt x="86609" y="529507"/>
                  </a:lnTo>
                  <a:lnTo>
                    <a:pt x="118713" y="539036"/>
                  </a:lnTo>
                  <a:lnTo>
                    <a:pt x="155037" y="544965"/>
                  </a:lnTo>
                  <a:lnTo>
                    <a:pt x="190352" y="546721"/>
                  </a:lnTo>
                  <a:lnTo>
                    <a:pt x="222265" y="544984"/>
                  </a:lnTo>
                  <a:lnTo>
                    <a:pt x="259344" y="536811"/>
                  </a:lnTo>
                  <a:lnTo>
                    <a:pt x="291449" y="5322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865"/>
            <p:cNvSpPr/>
            <p:nvPr/>
          </p:nvSpPr>
          <p:spPr>
            <a:xfrm>
              <a:off x="5082539" y="1775459"/>
              <a:ext cx="137162" cy="197632"/>
            </a:xfrm>
            <a:custGeom>
              <a:avLst/>
              <a:gdLst/>
              <a:ahLst/>
              <a:cxnLst/>
              <a:rect l="0" t="0" r="0" b="0"/>
              <a:pathLst>
                <a:path w="137162" h="197632">
                  <a:moveTo>
                    <a:pt x="0" y="0"/>
                  </a:moveTo>
                  <a:lnTo>
                    <a:pt x="847" y="33553"/>
                  </a:lnTo>
                  <a:lnTo>
                    <a:pt x="6930" y="49265"/>
                  </a:lnTo>
                  <a:lnTo>
                    <a:pt x="28518" y="84287"/>
                  </a:lnTo>
                  <a:lnTo>
                    <a:pt x="49221" y="119629"/>
                  </a:lnTo>
                  <a:lnTo>
                    <a:pt x="80236" y="155674"/>
                  </a:lnTo>
                  <a:lnTo>
                    <a:pt x="106543" y="180385"/>
                  </a:lnTo>
                  <a:lnTo>
                    <a:pt x="128860" y="195644"/>
                  </a:lnTo>
                  <a:lnTo>
                    <a:pt x="135521" y="197631"/>
                  </a:lnTo>
                  <a:lnTo>
                    <a:pt x="136068" y="196948"/>
                  </a:lnTo>
                  <a:lnTo>
                    <a:pt x="137161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866"/>
            <p:cNvSpPr/>
            <p:nvPr/>
          </p:nvSpPr>
          <p:spPr>
            <a:xfrm>
              <a:off x="5219831" y="1684020"/>
              <a:ext cx="76070" cy="441316"/>
            </a:xfrm>
            <a:custGeom>
              <a:avLst/>
              <a:gdLst/>
              <a:ahLst/>
              <a:cxnLst/>
              <a:rect l="0" t="0" r="0" b="0"/>
              <a:pathLst>
                <a:path w="76070" h="441316">
                  <a:moveTo>
                    <a:pt x="76069" y="0"/>
                  </a:moveTo>
                  <a:lnTo>
                    <a:pt x="76069" y="4045"/>
                  </a:lnTo>
                  <a:lnTo>
                    <a:pt x="73811" y="8289"/>
                  </a:lnTo>
                  <a:lnTo>
                    <a:pt x="72023" y="10606"/>
                  </a:lnTo>
                  <a:lnTo>
                    <a:pt x="70037" y="17696"/>
                  </a:lnTo>
                  <a:lnTo>
                    <a:pt x="62574" y="47893"/>
                  </a:lnTo>
                  <a:lnTo>
                    <a:pt x="56360" y="75903"/>
                  </a:lnTo>
                  <a:lnTo>
                    <a:pt x="53295" y="111483"/>
                  </a:lnTo>
                  <a:lnTo>
                    <a:pt x="49578" y="139295"/>
                  </a:lnTo>
                  <a:lnTo>
                    <a:pt x="45104" y="168589"/>
                  </a:lnTo>
                  <a:lnTo>
                    <a:pt x="40293" y="199388"/>
                  </a:lnTo>
                  <a:lnTo>
                    <a:pt x="35333" y="232832"/>
                  </a:lnTo>
                  <a:lnTo>
                    <a:pt x="30306" y="265194"/>
                  </a:lnTo>
                  <a:lnTo>
                    <a:pt x="25250" y="296510"/>
                  </a:lnTo>
                  <a:lnTo>
                    <a:pt x="20180" y="327362"/>
                  </a:lnTo>
                  <a:lnTo>
                    <a:pt x="15105" y="355750"/>
                  </a:lnTo>
                  <a:lnTo>
                    <a:pt x="7487" y="391016"/>
                  </a:lnTo>
                  <a:lnTo>
                    <a:pt x="872" y="426722"/>
                  </a:lnTo>
                  <a:lnTo>
                    <a:pt x="0" y="439786"/>
                  </a:lnTo>
                  <a:lnTo>
                    <a:pt x="803" y="440510"/>
                  </a:lnTo>
                  <a:lnTo>
                    <a:pt x="3953" y="441315"/>
                  </a:lnTo>
                  <a:lnTo>
                    <a:pt x="10432" y="434900"/>
                  </a:lnTo>
                  <a:lnTo>
                    <a:pt x="31583" y="400233"/>
                  </a:lnTo>
                  <a:lnTo>
                    <a:pt x="37969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867"/>
            <p:cNvSpPr/>
            <p:nvPr/>
          </p:nvSpPr>
          <p:spPr>
            <a:xfrm>
              <a:off x="5465204" y="1714500"/>
              <a:ext cx="233520" cy="272442"/>
            </a:xfrm>
            <a:custGeom>
              <a:avLst/>
              <a:gdLst/>
              <a:ahLst/>
              <a:cxnLst/>
              <a:rect l="0" t="0" r="0" b="0"/>
              <a:pathLst>
                <a:path w="233520" h="272442">
                  <a:moveTo>
                    <a:pt x="105015" y="0"/>
                  </a:moveTo>
                  <a:lnTo>
                    <a:pt x="98085" y="6083"/>
                  </a:lnTo>
                  <a:lnTo>
                    <a:pt x="71610" y="22101"/>
                  </a:lnTo>
                  <a:lnTo>
                    <a:pt x="36245" y="55478"/>
                  </a:lnTo>
                  <a:lnTo>
                    <a:pt x="3953" y="85898"/>
                  </a:lnTo>
                  <a:lnTo>
                    <a:pt x="832" y="91234"/>
                  </a:lnTo>
                  <a:lnTo>
                    <a:pt x="0" y="93843"/>
                  </a:lnTo>
                  <a:lnTo>
                    <a:pt x="291" y="95582"/>
                  </a:lnTo>
                  <a:lnTo>
                    <a:pt x="1333" y="96741"/>
                  </a:lnTo>
                  <a:lnTo>
                    <a:pt x="2874" y="97514"/>
                  </a:lnTo>
                  <a:lnTo>
                    <a:pt x="13132" y="98601"/>
                  </a:lnTo>
                  <a:lnTo>
                    <a:pt x="47258" y="92968"/>
                  </a:lnTo>
                  <a:lnTo>
                    <a:pt x="77742" y="91892"/>
                  </a:lnTo>
                  <a:lnTo>
                    <a:pt x="111328" y="91574"/>
                  </a:lnTo>
                  <a:lnTo>
                    <a:pt x="142728" y="93737"/>
                  </a:lnTo>
                  <a:lnTo>
                    <a:pt x="171223" y="101998"/>
                  </a:lnTo>
                  <a:lnTo>
                    <a:pt x="203607" y="115915"/>
                  </a:lnTo>
                  <a:lnTo>
                    <a:pt x="216849" y="126024"/>
                  </a:lnTo>
                  <a:lnTo>
                    <a:pt x="226686" y="138137"/>
                  </a:lnTo>
                  <a:lnTo>
                    <a:pt x="231058" y="149165"/>
                  </a:lnTo>
                  <a:lnTo>
                    <a:pt x="233519" y="168939"/>
                  </a:lnTo>
                  <a:lnTo>
                    <a:pt x="229579" y="181199"/>
                  </a:lnTo>
                  <a:lnTo>
                    <a:pt x="209207" y="206913"/>
                  </a:lnTo>
                  <a:lnTo>
                    <a:pt x="175487" y="230368"/>
                  </a:lnTo>
                  <a:lnTo>
                    <a:pt x="149603" y="245304"/>
                  </a:lnTo>
                  <a:lnTo>
                    <a:pt x="116721" y="255468"/>
                  </a:lnTo>
                  <a:lnTo>
                    <a:pt x="86000" y="263842"/>
                  </a:lnTo>
                  <a:lnTo>
                    <a:pt x="52435" y="271999"/>
                  </a:lnTo>
                  <a:lnTo>
                    <a:pt x="37619" y="272441"/>
                  </a:lnTo>
                  <a:lnTo>
                    <a:pt x="20606" y="267930"/>
                  </a:lnTo>
                  <a:lnTo>
                    <a:pt x="13032" y="263578"/>
                  </a:lnTo>
                  <a:lnTo>
                    <a:pt x="9100" y="258821"/>
                  </a:lnTo>
                  <a:lnTo>
                    <a:pt x="5956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868"/>
            <p:cNvSpPr/>
            <p:nvPr/>
          </p:nvSpPr>
          <p:spPr>
            <a:xfrm>
              <a:off x="6088380" y="1623059"/>
              <a:ext cx="45250" cy="373382"/>
            </a:xfrm>
            <a:custGeom>
              <a:avLst/>
              <a:gdLst/>
              <a:ahLst/>
              <a:cxnLst/>
              <a:rect l="0" t="0" r="0" b="0"/>
              <a:pathLst>
                <a:path w="45250" h="373382">
                  <a:moveTo>
                    <a:pt x="38100" y="0"/>
                  </a:moveTo>
                  <a:lnTo>
                    <a:pt x="38946" y="19928"/>
                  </a:lnTo>
                  <a:lnTo>
                    <a:pt x="44131" y="53420"/>
                  </a:lnTo>
                  <a:lnTo>
                    <a:pt x="45249" y="91464"/>
                  </a:lnTo>
                  <a:lnTo>
                    <a:pt x="44664" y="118544"/>
                  </a:lnTo>
                  <a:lnTo>
                    <a:pt x="41581" y="150335"/>
                  </a:lnTo>
                  <a:lnTo>
                    <a:pt x="39647" y="181963"/>
                  </a:lnTo>
                  <a:lnTo>
                    <a:pt x="37941" y="212952"/>
                  </a:lnTo>
                  <a:lnTo>
                    <a:pt x="34361" y="243659"/>
                  </a:lnTo>
                  <a:lnTo>
                    <a:pt x="29946" y="271982"/>
                  </a:lnTo>
                  <a:lnTo>
                    <a:pt x="22702" y="307212"/>
                  </a:lnTo>
                  <a:lnTo>
                    <a:pt x="12668" y="341872"/>
                  </a:lnTo>
                  <a:lnTo>
                    <a:pt x="7770" y="361010"/>
                  </a:lnTo>
                  <a:lnTo>
                    <a:pt x="0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869"/>
            <p:cNvSpPr/>
            <p:nvPr/>
          </p:nvSpPr>
          <p:spPr>
            <a:xfrm>
              <a:off x="6042799" y="1503313"/>
              <a:ext cx="261162" cy="287388"/>
            </a:xfrm>
            <a:custGeom>
              <a:avLst/>
              <a:gdLst/>
              <a:ahLst/>
              <a:cxnLst/>
              <a:rect l="0" t="0" r="0" b="0"/>
              <a:pathLst>
                <a:path w="261162" h="287388">
                  <a:moveTo>
                    <a:pt x="7481" y="188327"/>
                  </a:moveTo>
                  <a:lnTo>
                    <a:pt x="3435" y="184281"/>
                  </a:lnTo>
                  <a:lnTo>
                    <a:pt x="1449" y="180038"/>
                  </a:lnTo>
                  <a:lnTo>
                    <a:pt x="0" y="148830"/>
                  </a:lnTo>
                  <a:lnTo>
                    <a:pt x="2160" y="126953"/>
                  </a:lnTo>
                  <a:lnTo>
                    <a:pt x="13710" y="89212"/>
                  </a:lnTo>
                  <a:lnTo>
                    <a:pt x="28047" y="66390"/>
                  </a:lnTo>
                  <a:lnTo>
                    <a:pt x="60117" y="38181"/>
                  </a:lnTo>
                  <a:lnTo>
                    <a:pt x="95207" y="16052"/>
                  </a:lnTo>
                  <a:lnTo>
                    <a:pt x="129514" y="2305"/>
                  </a:lnTo>
                  <a:lnTo>
                    <a:pt x="158127" y="0"/>
                  </a:lnTo>
                  <a:lnTo>
                    <a:pt x="195878" y="6378"/>
                  </a:lnTo>
                  <a:lnTo>
                    <a:pt x="220217" y="15600"/>
                  </a:lnTo>
                  <a:lnTo>
                    <a:pt x="234957" y="25199"/>
                  </a:lnTo>
                  <a:lnTo>
                    <a:pt x="251929" y="44884"/>
                  </a:lnTo>
                  <a:lnTo>
                    <a:pt x="259493" y="59381"/>
                  </a:lnTo>
                  <a:lnTo>
                    <a:pt x="261161" y="76548"/>
                  </a:lnTo>
                  <a:lnTo>
                    <a:pt x="257340" y="105254"/>
                  </a:lnTo>
                  <a:lnTo>
                    <a:pt x="251456" y="125159"/>
                  </a:lnTo>
                  <a:lnTo>
                    <a:pt x="233863" y="155405"/>
                  </a:lnTo>
                  <a:lnTo>
                    <a:pt x="212564" y="184969"/>
                  </a:lnTo>
                  <a:lnTo>
                    <a:pt x="180352" y="218143"/>
                  </a:lnTo>
                  <a:lnTo>
                    <a:pt x="151553" y="241470"/>
                  </a:lnTo>
                  <a:lnTo>
                    <a:pt x="115526" y="268062"/>
                  </a:lnTo>
                  <a:lnTo>
                    <a:pt x="84797" y="282691"/>
                  </a:lnTo>
                  <a:lnTo>
                    <a:pt x="60820" y="2873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870"/>
            <p:cNvSpPr/>
            <p:nvPr/>
          </p:nvSpPr>
          <p:spPr>
            <a:xfrm>
              <a:off x="6286500" y="1723677"/>
              <a:ext cx="160020" cy="257025"/>
            </a:xfrm>
            <a:custGeom>
              <a:avLst/>
              <a:gdLst/>
              <a:ahLst/>
              <a:cxnLst/>
              <a:rect l="0" t="0" r="0" b="0"/>
              <a:pathLst>
                <a:path w="160020" h="257025">
                  <a:moveTo>
                    <a:pt x="0" y="51782"/>
                  </a:moveTo>
                  <a:lnTo>
                    <a:pt x="0" y="55828"/>
                  </a:lnTo>
                  <a:lnTo>
                    <a:pt x="2258" y="60071"/>
                  </a:lnTo>
                  <a:lnTo>
                    <a:pt x="4045" y="62388"/>
                  </a:lnTo>
                  <a:lnTo>
                    <a:pt x="9407" y="93537"/>
                  </a:lnTo>
                  <a:lnTo>
                    <a:pt x="14088" y="127199"/>
                  </a:lnTo>
                  <a:lnTo>
                    <a:pt x="10853" y="158701"/>
                  </a:lnTo>
                  <a:lnTo>
                    <a:pt x="8258" y="195104"/>
                  </a:lnTo>
                  <a:lnTo>
                    <a:pt x="7704" y="230425"/>
                  </a:lnTo>
                  <a:lnTo>
                    <a:pt x="7620" y="257024"/>
                  </a:lnTo>
                  <a:lnTo>
                    <a:pt x="7619" y="222111"/>
                  </a:lnTo>
                  <a:lnTo>
                    <a:pt x="7619" y="192844"/>
                  </a:lnTo>
                  <a:lnTo>
                    <a:pt x="9877" y="157361"/>
                  </a:lnTo>
                  <a:lnTo>
                    <a:pt x="15909" y="120036"/>
                  </a:lnTo>
                  <a:lnTo>
                    <a:pt x="23058" y="86681"/>
                  </a:lnTo>
                  <a:lnTo>
                    <a:pt x="29721" y="68986"/>
                  </a:lnTo>
                  <a:lnTo>
                    <a:pt x="57818" y="33226"/>
                  </a:lnTo>
                  <a:lnTo>
                    <a:pt x="83740" y="14584"/>
                  </a:lnTo>
                  <a:lnTo>
                    <a:pt x="108169" y="3700"/>
                  </a:lnTo>
                  <a:lnTo>
                    <a:pt x="125935" y="0"/>
                  </a:lnTo>
                  <a:lnTo>
                    <a:pt x="160019" y="60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871"/>
            <p:cNvSpPr/>
            <p:nvPr/>
          </p:nvSpPr>
          <p:spPr>
            <a:xfrm>
              <a:off x="6424610" y="1738254"/>
              <a:ext cx="199617" cy="271670"/>
            </a:xfrm>
            <a:custGeom>
              <a:avLst/>
              <a:gdLst/>
              <a:ahLst/>
              <a:cxnLst/>
              <a:rect l="0" t="0" r="0" b="0"/>
              <a:pathLst>
                <a:path w="199617" h="271670">
                  <a:moveTo>
                    <a:pt x="60009" y="121025"/>
                  </a:moveTo>
                  <a:lnTo>
                    <a:pt x="66571" y="127586"/>
                  </a:lnTo>
                  <a:lnTo>
                    <a:pt x="100911" y="128618"/>
                  </a:lnTo>
                  <a:lnTo>
                    <a:pt x="117755" y="124592"/>
                  </a:lnTo>
                  <a:lnTo>
                    <a:pt x="155411" y="104172"/>
                  </a:lnTo>
                  <a:lnTo>
                    <a:pt x="171438" y="91855"/>
                  </a:lnTo>
                  <a:lnTo>
                    <a:pt x="191614" y="55937"/>
                  </a:lnTo>
                  <a:lnTo>
                    <a:pt x="199569" y="40027"/>
                  </a:lnTo>
                  <a:lnTo>
                    <a:pt x="199616" y="34853"/>
                  </a:lnTo>
                  <a:lnTo>
                    <a:pt x="187164" y="9290"/>
                  </a:lnTo>
                  <a:lnTo>
                    <a:pt x="183726" y="5895"/>
                  </a:lnTo>
                  <a:lnTo>
                    <a:pt x="175391" y="2123"/>
                  </a:lnTo>
                  <a:lnTo>
                    <a:pt x="157132" y="0"/>
                  </a:lnTo>
                  <a:lnTo>
                    <a:pt x="145226" y="4019"/>
                  </a:lnTo>
                  <a:lnTo>
                    <a:pt x="107293" y="25999"/>
                  </a:lnTo>
                  <a:lnTo>
                    <a:pt x="77816" y="53242"/>
                  </a:lnTo>
                  <a:lnTo>
                    <a:pt x="47346" y="91173"/>
                  </a:lnTo>
                  <a:lnTo>
                    <a:pt x="26718" y="122999"/>
                  </a:lnTo>
                  <a:lnTo>
                    <a:pt x="9882" y="157923"/>
                  </a:lnTo>
                  <a:lnTo>
                    <a:pt x="1189" y="195483"/>
                  </a:lnTo>
                  <a:lnTo>
                    <a:pt x="0" y="211691"/>
                  </a:lnTo>
                  <a:lnTo>
                    <a:pt x="3987" y="227361"/>
                  </a:lnTo>
                  <a:lnTo>
                    <a:pt x="15752" y="248206"/>
                  </a:lnTo>
                  <a:lnTo>
                    <a:pt x="20344" y="254072"/>
                  </a:lnTo>
                  <a:lnTo>
                    <a:pt x="32221" y="260591"/>
                  </a:lnTo>
                  <a:lnTo>
                    <a:pt x="68830" y="270356"/>
                  </a:lnTo>
                  <a:lnTo>
                    <a:pt x="97525" y="271669"/>
                  </a:lnTo>
                  <a:lnTo>
                    <a:pt x="133308" y="266226"/>
                  </a:lnTo>
                  <a:lnTo>
                    <a:pt x="170627" y="255958"/>
                  </a:lnTo>
                  <a:lnTo>
                    <a:pt x="189550" y="2505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872"/>
            <p:cNvSpPr/>
            <p:nvPr/>
          </p:nvSpPr>
          <p:spPr>
            <a:xfrm>
              <a:off x="6751319" y="1752600"/>
              <a:ext cx="218896" cy="266701"/>
            </a:xfrm>
            <a:custGeom>
              <a:avLst/>
              <a:gdLst/>
              <a:ahLst/>
              <a:cxnLst/>
              <a:rect l="0" t="0" r="0" b="0"/>
              <a:pathLst>
                <a:path w="218896" h="266701">
                  <a:moveTo>
                    <a:pt x="137161" y="0"/>
                  </a:moveTo>
                  <a:lnTo>
                    <a:pt x="103695" y="0"/>
                  </a:lnTo>
                  <a:lnTo>
                    <a:pt x="69034" y="846"/>
                  </a:lnTo>
                  <a:lnTo>
                    <a:pt x="36990" y="10605"/>
                  </a:lnTo>
                  <a:lnTo>
                    <a:pt x="14331" y="25644"/>
                  </a:lnTo>
                  <a:lnTo>
                    <a:pt x="4623" y="34880"/>
                  </a:lnTo>
                  <a:lnTo>
                    <a:pt x="2055" y="40337"/>
                  </a:lnTo>
                  <a:lnTo>
                    <a:pt x="271" y="55557"/>
                  </a:lnTo>
                  <a:lnTo>
                    <a:pt x="181" y="59898"/>
                  </a:lnTo>
                  <a:lnTo>
                    <a:pt x="968" y="62792"/>
                  </a:lnTo>
                  <a:lnTo>
                    <a:pt x="2339" y="64721"/>
                  </a:lnTo>
                  <a:lnTo>
                    <a:pt x="19962" y="76530"/>
                  </a:lnTo>
                  <a:lnTo>
                    <a:pt x="37241" y="81660"/>
                  </a:lnTo>
                  <a:lnTo>
                    <a:pt x="69471" y="89619"/>
                  </a:lnTo>
                  <a:lnTo>
                    <a:pt x="101493" y="99201"/>
                  </a:lnTo>
                  <a:lnTo>
                    <a:pt x="136136" y="109248"/>
                  </a:lnTo>
                  <a:lnTo>
                    <a:pt x="167438" y="125468"/>
                  </a:lnTo>
                  <a:lnTo>
                    <a:pt x="201669" y="149992"/>
                  </a:lnTo>
                  <a:lnTo>
                    <a:pt x="213941" y="165139"/>
                  </a:lnTo>
                  <a:lnTo>
                    <a:pt x="217852" y="175277"/>
                  </a:lnTo>
                  <a:lnTo>
                    <a:pt x="218895" y="180351"/>
                  </a:lnTo>
                  <a:lnTo>
                    <a:pt x="217896" y="185427"/>
                  </a:lnTo>
                  <a:lnTo>
                    <a:pt x="208401" y="200662"/>
                  </a:lnTo>
                  <a:lnTo>
                    <a:pt x="181057" y="226060"/>
                  </a:lnTo>
                  <a:lnTo>
                    <a:pt x="144541" y="243171"/>
                  </a:lnTo>
                  <a:lnTo>
                    <a:pt x="110207" y="253867"/>
                  </a:lnTo>
                  <a:lnTo>
                    <a:pt x="76898" y="263287"/>
                  </a:lnTo>
                  <a:lnTo>
                    <a:pt x="45859" y="266026"/>
                  </a:lnTo>
                  <a:lnTo>
                    <a:pt x="10178" y="266611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873"/>
            <p:cNvSpPr/>
            <p:nvPr/>
          </p:nvSpPr>
          <p:spPr>
            <a:xfrm>
              <a:off x="7018019" y="1707509"/>
              <a:ext cx="624842" cy="294454"/>
            </a:xfrm>
            <a:custGeom>
              <a:avLst/>
              <a:gdLst/>
              <a:ahLst/>
              <a:cxnLst/>
              <a:rect l="0" t="0" r="0" b="0"/>
              <a:pathLst>
                <a:path w="624842" h="294454">
                  <a:moveTo>
                    <a:pt x="0" y="121291"/>
                  </a:moveTo>
                  <a:lnTo>
                    <a:pt x="0" y="125336"/>
                  </a:lnTo>
                  <a:lnTo>
                    <a:pt x="2258" y="129579"/>
                  </a:lnTo>
                  <a:lnTo>
                    <a:pt x="5237" y="134288"/>
                  </a:lnTo>
                  <a:lnTo>
                    <a:pt x="6914" y="142545"/>
                  </a:lnTo>
                  <a:lnTo>
                    <a:pt x="8405" y="169009"/>
                  </a:lnTo>
                  <a:lnTo>
                    <a:pt x="11638" y="175801"/>
                  </a:lnTo>
                  <a:lnTo>
                    <a:pt x="22264" y="184385"/>
                  </a:lnTo>
                  <a:lnTo>
                    <a:pt x="36136" y="192290"/>
                  </a:lnTo>
                  <a:lnTo>
                    <a:pt x="55016" y="195950"/>
                  </a:lnTo>
                  <a:lnTo>
                    <a:pt x="84152" y="191103"/>
                  </a:lnTo>
                  <a:lnTo>
                    <a:pt x="117919" y="179538"/>
                  </a:lnTo>
                  <a:lnTo>
                    <a:pt x="152876" y="158699"/>
                  </a:lnTo>
                  <a:lnTo>
                    <a:pt x="166159" y="148923"/>
                  </a:lnTo>
                  <a:lnTo>
                    <a:pt x="192621" y="113487"/>
                  </a:lnTo>
                  <a:lnTo>
                    <a:pt x="201477" y="96589"/>
                  </a:lnTo>
                  <a:lnTo>
                    <a:pt x="203845" y="86041"/>
                  </a:lnTo>
                  <a:lnTo>
                    <a:pt x="202641" y="77966"/>
                  </a:lnTo>
                  <a:lnTo>
                    <a:pt x="197202" y="68660"/>
                  </a:lnTo>
                  <a:lnTo>
                    <a:pt x="191785" y="63186"/>
                  </a:lnTo>
                  <a:lnTo>
                    <a:pt x="183734" y="57931"/>
                  </a:lnTo>
                  <a:lnTo>
                    <a:pt x="179216" y="57037"/>
                  </a:lnTo>
                  <a:lnTo>
                    <a:pt x="150748" y="59730"/>
                  </a:lnTo>
                  <a:lnTo>
                    <a:pt x="138684" y="64579"/>
                  </a:lnTo>
                  <a:lnTo>
                    <a:pt x="100782" y="85152"/>
                  </a:lnTo>
                  <a:lnTo>
                    <a:pt x="84331" y="101270"/>
                  </a:lnTo>
                  <a:lnTo>
                    <a:pt x="63601" y="129471"/>
                  </a:lnTo>
                  <a:lnTo>
                    <a:pt x="57901" y="144400"/>
                  </a:lnTo>
                  <a:lnTo>
                    <a:pt x="54241" y="174680"/>
                  </a:lnTo>
                  <a:lnTo>
                    <a:pt x="57652" y="201550"/>
                  </a:lnTo>
                  <a:lnTo>
                    <a:pt x="64006" y="216510"/>
                  </a:lnTo>
                  <a:lnTo>
                    <a:pt x="81882" y="239912"/>
                  </a:lnTo>
                  <a:lnTo>
                    <a:pt x="104789" y="255686"/>
                  </a:lnTo>
                  <a:lnTo>
                    <a:pt x="128980" y="262993"/>
                  </a:lnTo>
                  <a:lnTo>
                    <a:pt x="165993" y="264616"/>
                  </a:lnTo>
                  <a:lnTo>
                    <a:pt x="195845" y="258960"/>
                  </a:lnTo>
                  <a:lnTo>
                    <a:pt x="226139" y="246936"/>
                  </a:lnTo>
                  <a:lnTo>
                    <a:pt x="256564" y="231803"/>
                  </a:lnTo>
                  <a:lnTo>
                    <a:pt x="286180" y="211608"/>
                  </a:lnTo>
                  <a:lnTo>
                    <a:pt x="319373" y="182029"/>
                  </a:lnTo>
                  <a:lnTo>
                    <a:pt x="357206" y="144968"/>
                  </a:lnTo>
                  <a:lnTo>
                    <a:pt x="387749" y="108505"/>
                  </a:lnTo>
                  <a:lnTo>
                    <a:pt x="392466" y="102061"/>
                  </a:lnTo>
                  <a:lnTo>
                    <a:pt x="394563" y="96375"/>
                  </a:lnTo>
                  <a:lnTo>
                    <a:pt x="395968" y="94520"/>
                  </a:lnTo>
                  <a:lnTo>
                    <a:pt x="402654" y="91299"/>
                  </a:lnTo>
                  <a:lnTo>
                    <a:pt x="403056" y="91983"/>
                  </a:lnTo>
                  <a:lnTo>
                    <a:pt x="403503" y="95000"/>
                  </a:lnTo>
                  <a:lnTo>
                    <a:pt x="401444" y="99164"/>
                  </a:lnTo>
                  <a:lnTo>
                    <a:pt x="399709" y="101460"/>
                  </a:lnTo>
                  <a:lnTo>
                    <a:pt x="397782" y="108526"/>
                  </a:lnTo>
                  <a:lnTo>
                    <a:pt x="396376" y="145037"/>
                  </a:lnTo>
                  <a:lnTo>
                    <a:pt x="396267" y="178851"/>
                  </a:lnTo>
                  <a:lnTo>
                    <a:pt x="395399" y="212059"/>
                  </a:lnTo>
                  <a:lnTo>
                    <a:pt x="389092" y="249453"/>
                  </a:lnTo>
                  <a:lnTo>
                    <a:pt x="388629" y="258295"/>
                  </a:lnTo>
                  <a:lnTo>
                    <a:pt x="388623" y="254359"/>
                  </a:lnTo>
                  <a:lnTo>
                    <a:pt x="396381" y="217266"/>
                  </a:lnTo>
                  <a:lnTo>
                    <a:pt x="402115" y="185758"/>
                  </a:lnTo>
                  <a:lnTo>
                    <a:pt x="409175" y="153751"/>
                  </a:lnTo>
                  <a:lnTo>
                    <a:pt x="417477" y="118679"/>
                  </a:lnTo>
                  <a:lnTo>
                    <a:pt x="429438" y="86462"/>
                  </a:lnTo>
                  <a:lnTo>
                    <a:pt x="439567" y="56314"/>
                  </a:lnTo>
                  <a:lnTo>
                    <a:pt x="457731" y="25200"/>
                  </a:lnTo>
                  <a:lnTo>
                    <a:pt x="468443" y="14237"/>
                  </a:lnTo>
                  <a:lnTo>
                    <a:pt x="487907" y="4152"/>
                  </a:lnTo>
                  <a:lnTo>
                    <a:pt x="515315" y="0"/>
                  </a:lnTo>
                  <a:lnTo>
                    <a:pt x="541118" y="5578"/>
                  </a:lnTo>
                  <a:lnTo>
                    <a:pt x="552635" y="10032"/>
                  </a:lnTo>
                  <a:lnTo>
                    <a:pt x="568638" y="25389"/>
                  </a:lnTo>
                  <a:lnTo>
                    <a:pt x="589217" y="55028"/>
                  </a:lnTo>
                  <a:lnTo>
                    <a:pt x="602808" y="87076"/>
                  </a:lnTo>
                  <a:lnTo>
                    <a:pt x="607588" y="118396"/>
                  </a:lnTo>
                  <a:lnTo>
                    <a:pt x="609004" y="149972"/>
                  </a:lnTo>
                  <a:lnTo>
                    <a:pt x="609423" y="184916"/>
                  </a:lnTo>
                  <a:lnTo>
                    <a:pt x="608701" y="216248"/>
                  </a:lnTo>
                  <a:lnTo>
                    <a:pt x="603559" y="250020"/>
                  </a:lnTo>
                  <a:lnTo>
                    <a:pt x="602119" y="285933"/>
                  </a:lnTo>
                  <a:lnTo>
                    <a:pt x="602073" y="289472"/>
                  </a:lnTo>
                  <a:lnTo>
                    <a:pt x="602889" y="291831"/>
                  </a:lnTo>
                  <a:lnTo>
                    <a:pt x="604280" y="293404"/>
                  </a:lnTo>
                  <a:lnTo>
                    <a:pt x="606053" y="294453"/>
                  </a:lnTo>
                  <a:lnTo>
                    <a:pt x="608082" y="294306"/>
                  </a:lnTo>
                  <a:lnTo>
                    <a:pt x="612595" y="291884"/>
                  </a:lnTo>
                  <a:lnTo>
                    <a:pt x="614136" y="290053"/>
                  </a:lnTo>
                  <a:lnTo>
                    <a:pt x="624841" y="2736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874"/>
            <p:cNvSpPr/>
            <p:nvPr/>
          </p:nvSpPr>
          <p:spPr>
            <a:xfrm>
              <a:off x="7825739" y="1592579"/>
              <a:ext cx="53342" cy="480062"/>
            </a:xfrm>
            <a:custGeom>
              <a:avLst/>
              <a:gdLst/>
              <a:ahLst/>
              <a:cxnLst/>
              <a:rect l="0" t="0" r="0" b="0"/>
              <a:pathLst>
                <a:path w="53342" h="480062">
                  <a:moveTo>
                    <a:pt x="53341" y="0"/>
                  </a:moveTo>
                  <a:lnTo>
                    <a:pt x="52494" y="19578"/>
                  </a:lnTo>
                  <a:lnTo>
                    <a:pt x="41190" y="55348"/>
                  </a:lnTo>
                  <a:lnTo>
                    <a:pt x="38170" y="83475"/>
                  </a:lnTo>
                  <a:lnTo>
                    <a:pt x="32288" y="119090"/>
                  </a:lnTo>
                  <a:lnTo>
                    <a:pt x="27615" y="146909"/>
                  </a:lnTo>
                  <a:lnTo>
                    <a:pt x="22716" y="176207"/>
                  </a:lnTo>
                  <a:lnTo>
                    <a:pt x="17716" y="206161"/>
                  </a:lnTo>
                  <a:lnTo>
                    <a:pt x="12672" y="236407"/>
                  </a:lnTo>
                  <a:lnTo>
                    <a:pt x="9865" y="269041"/>
                  </a:lnTo>
                  <a:lnTo>
                    <a:pt x="8618" y="302454"/>
                  </a:lnTo>
                  <a:lnTo>
                    <a:pt x="8064" y="334238"/>
                  </a:lnTo>
                  <a:lnTo>
                    <a:pt x="5560" y="363039"/>
                  </a:lnTo>
                  <a:lnTo>
                    <a:pt x="1647" y="400797"/>
                  </a:lnTo>
                  <a:lnTo>
                    <a:pt x="488" y="431175"/>
                  </a:lnTo>
                  <a:lnTo>
                    <a:pt x="43" y="469236"/>
                  </a:lnTo>
                  <a:lnTo>
                    <a:pt x="0" y="4800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875"/>
            <p:cNvSpPr/>
            <p:nvPr/>
          </p:nvSpPr>
          <p:spPr>
            <a:xfrm>
              <a:off x="7673339" y="1836420"/>
              <a:ext cx="441962" cy="53340"/>
            </a:xfrm>
            <a:custGeom>
              <a:avLst/>
              <a:gdLst/>
              <a:ahLst/>
              <a:cxnLst/>
              <a:rect l="0" t="0" r="0" b="0"/>
              <a:pathLst>
                <a:path w="441962" h="53340">
                  <a:moveTo>
                    <a:pt x="0" y="53339"/>
                  </a:moveTo>
                  <a:lnTo>
                    <a:pt x="0" y="49294"/>
                  </a:lnTo>
                  <a:lnTo>
                    <a:pt x="847" y="48103"/>
                  </a:lnTo>
                  <a:lnTo>
                    <a:pt x="2259" y="47308"/>
                  </a:lnTo>
                  <a:lnTo>
                    <a:pt x="36609" y="31161"/>
                  </a:lnTo>
                  <a:lnTo>
                    <a:pt x="68610" y="21274"/>
                  </a:lnTo>
                  <a:lnTo>
                    <a:pt x="94840" y="15664"/>
                  </a:lnTo>
                  <a:lnTo>
                    <a:pt x="123431" y="10348"/>
                  </a:lnTo>
                  <a:lnTo>
                    <a:pt x="153072" y="5163"/>
                  </a:lnTo>
                  <a:lnTo>
                    <a:pt x="185437" y="2295"/>
                  </a:lnTo>
                  <a:lnTo>
                    <a:pt x="219577" y="1019"/>
                  </a:lnTo>
                  <a:lnTo>
                    <a:pt x="254505" y="453"/>
                  </a:lnTo>
                  <a:lnTo>
                    <a:pt x="287527" y="201"/>
                  </a:lnTo>
                  <a:lnTo>
                    <a:pt x="318291" y="89"/>
                  </a:lnTo>
                  <a:lnTo>
                    <a:pt x="346074" y="39"/>
                  </a:lnTo>
                  <a:lnTo>
                    <a:pt x="381470" y="11"/>
                  </a:lnTo>
                  <a:lnTo>
                    <a:pt x="416841" y="2"/>
                  </a:lnTo>
                  <a:lnTo>
                    <a:pt x="44196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876"/>
            <p:cNvSpPr/>
            <p:nvPr/>
          </p:nvSpPr>
          <p:spPr>
            <a:xfrm>
              <a:off x="5244585" y="3345406"/>
              <a:ext cx="205942" cy="327435"/>
            </a:xfrm>
            <a:custGeom>
              <a:avLst/>
              <a:gdLst/>
              <a:ahLst/>
              <a:cxnLst/>
              <a:rect l="0" t="0" r="0" b="0"/>
              <a:pathLst>
                <a:path w="205942" h="327435">
                  <a:moveTo>
                    <a:pt x="165615" y="37874"/>
                  </a:moveTo>
                  <a:lnTo>
                    <a:pt x="165615" y="27267"/>
                  </a:lnTo>
                  <a:lnTo>
                    <a:pt x="163921" y="25723"/>
                  </a:lnTo>
                  <a:lnTo>
                    <a:pt x="157524" y="24006"/>
                  </a:lnTo>
                  <a:lnTo>
                    <a:pt x="151294" y="18728"/>
                  </a:lnTo>
                  <a:lnTo>
                    <a:pt x="148447" y="14950"/>
                  </a:lnTo>
                  <a:lnTo>
                    <a:pt x="132306" y="5587"/>
                  </a:lnTo>
                  <a:lnTo>
                    <a:pt x="103249" y="922"/>
                  </a:lnTo>
                  <a:lnTo>
                    <a:pt x="65775" y="0"/>
                  </a:lnTo>
                  <a:lnTo>
                    <a:pt x="27819" y="650"/>
                  </a:lnTo>
                  <a:lnTo>
                    <a:pt x="16601" y="3832"/>
                  </a:lnTo>
                  <a:lnTo>
                    <a:pt x="8228" y="10326"/>
                  </a:lnTo>
                  <a:lnTo>
                    <a:pt x="2532" y="18010"/>
                  </a:lnTo>
                  <a:lnTo>
                    <a:pt x="0" y="24248"/>
                  </a:lnTo>
                  <a:lnTo>
                    <a:pt x="1018" y="27943"/>
                  </a:lnTo>
                  <a:lnTo>
                    <a:pt x="14819" y="46041"/>
                  </a:lnTo>
                  <a:lnTo>
                    <a:pt x="50993" y="76202"/>
                  </a:lnTo>
                  <a:lnTo>
                    <a:pt x="79912" y="93915"/>
                  </a:lnTo>
                  <a:lnTo>
                    <a:pt x="117767" y="124485"/>
                  </a:lnTo>
                  <a:lnTo>
                    <a:pt x="154000" y="158839"/>
                  </a:lnTo>
                  <a:lnTo>
                    <a:pt x="181602" y="195322"/>
                  </a:lnTo>
                  <a:lnTo>
                    <a:pt x="201102" y="230123"/>
                  </a:lnTo>
                  <a:lnTo>
                    <a:pt x="205941" y="248625"/>
                  </a:lnTo>
                  <a:lnTo>
                    <a:pt x="205268" y="265314"/>
                  </a:lnTo>
                  <a:lnTo>
                    <a:pt x="199890" y="278940"/>
                  </a:lnTo>
                  <a:lnTo>
                    <a:pt x="191008" y="290641"/>
                  </a:lnTo>
                  <a:lnTo>
                    <a:pt x="178594" y="301486"/>
                  </a:lnTo>
                  <a:lnTo>
                    <a:pt x="149234" y="313066"/>
                  </a:lnTo>
                  <a:lnTo>
                    <a:pt x="113724" y="321860"/>
                  </a:lnTo>
                  <a:lnTo>
                    <a:pt x="80437" y="325782"/>
                  </a:lnTo>
                  <a:lnTo>
                    <a:pt x="36075" y="32743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877"/>
            <p:cNvSpPr/>
            <p:nvPr/>
          </p:nvSpPr>
          <p:spPr>
            <a:xfrm>
              <a:off x="4770119" y="3301127"/>
              <a:ext cx="279919" cy="287893"/>
            </a:xfrm>
            <a:custGeom>
              <a:avLst/>
              <a:gdLst/>
              <a:ahLst/>
              <a:cxnLst/>
              <a:rect l="0" t="0" r="0" b="0"/>
              <a:pathLst>
                <a:path w="279919" h="287893">
                  <a:moveTo>
                    <a:pt x="0" y="89773"/>
                  </a:moveTo>
                  <a:lnTo>
                    <a:pt x="0" y="100378"/>
                  </a:lnTo>
                  <a:lnTo>
                    <a:pt x="2258" y="105211"/>
                  </a:lnTo>
                  <a:lnTo>
                    <a:pt x="14652" y="119257"/>
                  </a:lnTo>
                  <a:lnTo>
                    <a:pt x="28519" y="129365"/>
                  </a:lnTo>
                  <a:lnTo>
                    <a:pt x="47397" y="133677"/>
                  </a:lnTo>
                  <a:lnTo>
                    <a:pt x="82615" y="135134"/>
                  </a:lnTo>
                  <a:lnTo>
                    <a:pt x="113003" y="134540"/>
                  </a:lnTo>
                  <a:lnTo>
                    <a:pt x="147594" y="129378"/>
                  </a:lnTo>
                  <a:lnTo>
                    <a:pt x="178823" y="121639"/>
                  </a:lnTo>
                  <a:lnTo>
                    <a:pt x="214817" y="104283"/>
                  </a:lnTo>
                  <a:lnTo>
                    <a:pt x="232634" y="93682"/>
                  </a:lnTo>
                  <a:lnTo>
                    <a:pt x="267856" y="56583"/>
                  </a:lnTo>
                  <a:lnTo>
                    <a:pt x="277391" y="36477"/>
                  </a:lnTo>
                  <a:lnTo>
                    <a:pt x="279918" y="24881"/>
                  </a:lnTo>
                  <a:lnTo>
                    <a:pt x="278784" y="16341"/>
                  </a:lnTo>
                  <a:lnTo>
                    <a:pt x="277296" y="12878"/>
                  </a:lnTo>
                  <a:lnTo>
                    <a:pt x="271127" y="6773"/>
                  </a:lnTo>
                  <a:lnTo>
                    <a:pt x="262742" y="2084"/>
                  </a:lnTo>
                  <a:lnTo>
                    <a:pt x="253370" y="0"/>
                  </a:lnTo>
                  <a:lnTo>
                    <a:pt x="217970" y="6841"/>
                  </a:lnTo>
                  <a:lnTo>
                    <a:pt x="191867" y="16094"/>
                  </a:lnTo>
                  <a:lnTo>
                    <a:pt x="156246" y="38435"/>
                  </a:lnTo>
                  <a:lnTo>
                    <a:pt x="121833" y="73391"/>
                  </a:lnTo>
                  <a:lnTo>
                    <a:pt x="94896" y="103734"/>
                  </a:lnTo>
                  <a:lnTo>
                    <a:pt x="75437" y="138312"/>
                  </a:lnTo>
                  <a:lnTo>
                    <a:pt x="59793" y="170383"/>
                  </a:lnTo>
                  <a:lnTo>
                    <a:pt x="50267" y="200487"/>
                  </a:lnTo>
                  <a:lnTo>
                    <a:pt x="47914" y="225870"/>
                  </a:lnTo>
                  <a:lnTo>
                    <a:pt x="50364" y="241700"/>
                  </a:lnTo>
                  <a:lnTo>
                    <a:pt x="58791" y="254945"/>
                  </a:lnTo>
                  <a:lnTo>
                    <a:pt x="71849" y="265629"/>
                  </a:lnTo>
                  <a:lnTo>
                    <a:pt x="109515" y="282222"/>
                  </a:lnTo>
                  <a:lnTo>
                    <a:pt x="144781" y="28789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878"/>
            <p:cNvSpPr/>
            <p:nvPr/>
          </p:nvSpPr>
          <p:spPr>
            <a:xfrm>
              <a:off x="4495800" y="3322319"/>
              <a:ext cx="152401" cy="228601"/>
            </a:xfrm>
            <a:custGeom>
              <a:avLst/>
              <a:gdLst/>
              <a:ahLst/>
              <a:cxnLst/>
              <a:rect l="0" t="0" r="0" b="0"/>
              <a:pathLst>
                <a:path w="152401" h="228601">
                  <a:moveTo>
                    <a:pt x="0" y="0"/>
                  </a:moveTo>
                  <a:lnTo>
                    <a:pt x="0" y="32785"/>
                  </a:lnTo>
                  <a:lnTo>
                    <a:pt x="6930" y="62262"/>
                  </a:lnTo>
                  <a:lnTo>
                    <a:pt x="23727" y="99819"/>
                  </a:lnTo>
                  <a:lnTo>
                    <a:pt x="38356" y="129766"/>
                  </a:lnTo>
                  <a:lnTo>
                    <a:pt x="55673" y="157829"/>
                  </a:lnTo>
                  <a:lnTo>
                    <a:pt x="80235" y="190068"/>
                  </a:lnTo>
                  <a:lnTo>
                    <a:pt x="93233" y="201032"/>
                  </a:lnTo>
                  <a:lnTo>
                    <a:pt x="128082" y="217821"/>
                  </a:lnTo>
                  <a:lnTo>
                    <a:pt x="143488" y="226220"/>
                  </a:lnTo>
                  <a:lnTo>
                    <a:pt x="15240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879"/>
            <p:cNvSpPr/>
            <p:nvPr/>
          </p:nvSpPr>
          <p:spPr>
            <a:xfrm>
              <a:off x="4419600" y="3322319"/>
              <a:ext cx="164411" cy="292447"/>
            </a:xfrm>
            <a:custGeom>
              <a:avLst/>
              <a:gdLst/>
              <a:ahLst/>
              <a:cxnLst/>
              <a:rect l="0" t="0" r="0" b="0"/>
              <a:pathLst>
                <a:path w="164411" h="292447">
                  <a:moveTo>
                    <a:pt x="160019" y="0"/>
                  </a:moveTo>
                  <a:lnTo>
                    <a:pt x="160019" y="4046"/>
                  </a:lnTo>
                  <a:lnTo>
                    <a:pt x="160866" y="5237"/>
                  </a:lnTo>
                  <a:lnTo>
                    <a:pt x="162277" y="6032"/>
                  </a:lnTo>
                  <a:lnTo>
                    <a:pt x="164065" y="6561"/>
                  </a:lnTo>
                  <a:lnTo>
                    <a:pt x="164410" y="8608"/>
                  </a:lnTo>
                  <a:lnTo>
                    <a:pt x="154433" y="40483"/>
                  </a:lnTo>
                  <a:lnTo>
                    <a:pt x="146323" y="68346"/>
                  </a:lnTo>
                  <a:lnTo>
                    <a:pt x="133572" y="103883"/>
                  </a:lnTo>
                  <a:lnTo>
                    <a:pt x="123993" y="131684"/>
                  </a:lnTo>
                  <a:lnTo>
                    <a:pt x="111835" y="158715"/>
                  </a:lnTo>
                  <a:lnTo>
                    <a:pt x="98811" y="184840"/>
                  </a:lnTo>
                  <a:lnTo>
                    <a:pt x="81958" y="222502"/>
                  </a:lnTo>
                  <a:lnTo>
                    <a:pt x="66241" y="253793"/>
                  </a:lnTo>
                  <a:lnTo>
                    <a:pt x="50859" y="273694"/>
                  </a:lnTo>
                  <a:lnTo>
                    <a:pt x="25407" y="291349"/>
                  </a:lnTo>
                  <a:lnTo>
                    <a:pt x="21171" y="292446"/>
                  </a:lnTo>
                  <a:lnTo>
                    <a:pt x="17501" y="292331"/>
                  </a:lnTo>
                  <a:lnTo>
                    <a:pt x="14207" y="291408"/>
                  </a:lnTo>
                  <a:lnTo>
                    <a:pt x="12011" y="289945"/>
                  </a:lnTo>
                  <a:lnTo>
                    <a:pt x="10547" y="288124"/>
                  </a:lnTo>
                  <a:lnTo>
                    <a:pt x="9571" y="286063"/>
                  </a:lnTo>
                  <a:lnTo>
                    <a:pt x="8074" y="284689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880"/>
            <p:cNvSpPr/>
            <p:nvPr/>
          </p:nvSpPr>
          <p:spPr>
            <a:xfrm>
              <a:off x="3952540" y="3360419"/>
              <a:ext cx="390861" cy="241739"/>
            </a:xfrm>
            <a:custGeom>
              <a:avLst/>
              <a:gdLst/>
              <a:ahLst/>
              <a:cxnLst/>
              <a:rect l="0" t="0" r="0" b="0"/>
              <a:pathLst>
                <a:path w="390861" h="241739">
                  <a:moveTo>
                    <a:pt x="162260" y="0"/>
                  </a:moveTo>
                  <a:lnTo>
                    <a:pt x="150687" y="0"/>
                  </a:lnTo>
                  <a:lnTo>
                    <a:pt x="146392" y="2258"/>
                  </a:lnTo>
                  <a:lnTo>
                    <a:pt x="112831" y="26492"/>
                  </a:lnTo>
                  <a:lnTo>
                    <a:pt x="85327" y="50452"/>
                  </a:lnTo>
                  <a:lnTo>
                    <a:pt x="55435" y="87295"/>
                  </a:lnTo>
                  <a:lnTo>
                    <a:pt x="32676" y="117117"/>
                  </a:lnTo>
                  <a:lnTo>
                    <a:pt x="13892" y="151448"/>
                  </a:lnTo>
                  <a:lnTo>
                    <a:pt x="1647" y="180340"/>
                  </a:lnTo>
                  <a:lnTo>
                    <a:pt x="0" y="196992"/>
                  </a:lnTo>
                  <a:lnTo>
                    <a:pt x="3834" y="218388"/>
                  </a:lnTo>
                  <a:lnTo>
                    <a:pt x="5843" y="224332"/>
                  </a:lnTo>
                  <a:lnTo>
                    <a:pt x="14847" y="233195"/>
                  </a:lnTo>
                  <a:lnTo>
                    <a:pt x="27316" y="239109"/>
                  </a:lnTo>
                  <a:lnTo>
                    <a:pt x="41325" y="241738"/>
                  </a:lnTo>
                  <a:lnTo>
                    <a:pt x="56018" y="238390"/>
                  </a:lnTo>
                  <a:lnTo>
                    <a:pt x="93737" y="222113"/>
                  </a:lnTo>
                  <a:lnTo>
                    <a:pt x="126429" y="196839"/>
                  </a:lnTo>
                  <a:lnTo>
                    <a:pt x="143795" y="181464"/>
                  </a:lnTo>
                  <a:lnTo>
                    <a:pt x="168741" y="146257"/>
                  </a:lnTo>
                  <a:lnTo>
                    <a:pt x="185929" y="114592"/>
                  </a:lnTo>
                  <a:lnTo>
                    <a:pt x="202748" y="76697"/>
                  </a:lnTo>
                  <a:lnTo>
                    <a:pt x="207844" y="61485"/>
                  </a:lnTo>
                  <a:lnTo>
                    <a:pt x="203894" y="65161"/>
                  </a:lnTo>
                  <a:lnTo>
                    <a:pt x="201930" y="71576"/>
                  </a:lnTo>
                  <a:lnTo>
                    <a:pt x="201407" y="75658"/>
                  </a:lnTo>
                  <a:lnTo>
                    <a:pt x="207012" y="108361"/>
                  </a:lnTo>
                  <a:lnTo>
                    <a:pt x="214718" y="138339"/>
                  </a:lnTo>
                  <a:lnTo>
                    <a:pt x="231669" y="173738"/>
                  </a:lnTo>
                  <a:lnTo>
                    <a:pt x="251323" y="201394"/>
                  </a:lnTo>
                  <a:lnTo>
                    <a:pt x="282832" y="222317"/>
                  </a:lnTo>
                  <a:lnTo>
                    <a:pt x="298821" y="229477"/>
                  </a:lnTo>
                  <a:lnTo>
                    <a:pt x="316651" y="230966"/>
                  </a:lnTo>
                  <a:lnTo>
                    <a:pt x="345729" y="227044"/>
                  </a:lnTo>
                  <a:lnTo>
                    <a:pt x="382157" y="216542"/>
                  </a:lnTo>
                  <a:lnTo>
                    <a:pt x="390860" y="213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881"/>
            <p:cNvSpPr/>
            <p:nvPr/>
          </p:nvSpPr>
          <p:spPr>
            <a:xfrm>
              <a:off x="4705925" y="1761279"/>
              <a:ext cx="361376" cy="211610"/>
            </a:xfrm>
            <a:custGeom>
              <a:avLst/>
              <a:gdLst/>
              <a:ahLst/>
              <a:cxnLst/>
              <a:rect l="0" t="0" r="0" b="0"/>
              <a:pathLst>
                <a:path w="361376" h="211610">
                  <a:moveTo>
                    <a:pt x="132775" y="6561"/>
                  </a:moveTo>
                  <a:lnTo>
                    <a:pt x="128729" y="2515"/>
                  </a:lnTo>
                  <a:lnTo>
                    <a:pt x="122228" y="529"/>
                  </a:lnTo>
                  <a:lnTo>
                    <a:pt x="118123" y="0"/>
                  </a:lnTo>
                  <a:lnTo>
                    <a:pt x="85378" y="9640"/>
                  </a:lnTo>
                  <a:lnTo>
                    <a:pt x="67743" y="20925"/>
                  </a:lnTo>
                  <a:lnTo>
                    <a:pt x="39210" y="53169"/>
                  </a:lnTo>
                  <a:lnTo>
                    <a:pt x="26843" y="68762"/>
                  </a:lnTo>
                  <a:lnTo>
                    <a:pt x="12006" y="106368"/>
                  </a:lnTo>
                  <a:lnTo>
                    <a:pt x="3576" y="136322"/>
                  </a:lnTo>
                  <a:lnTo>
                    <a:pt x="0" y="154825"/>
                  </a:lnTo>
                  <a:lnTo>
                    <a:pt x="2746" y="174763"/>
                  </a:lnTo>
                  <a:lnTo>
                    <a:pt x="6686" y="186021"/>
                  </a:lnTo>
                  <a:lnTo>
                    <a:pt x="9769" y="189701"/>
                  </a:lnTo>
                  <a:lnTo>
                    <a:pt x="17710" y="193790"/>
                  </a:lnTo>
                  <a:lnTo>
                    <a:pt x="31701" y="196091"/>
                  </a:lnTo>
                  <a:lnTo>
                    <a:pt x="50616" y="192728"/>
                  </a:lnTo>
                  <a:lnTo>
                    <a:pt x="88259" y="168517"/>
                  </a:lnTo>
                  <a:lnTo>
                    <a:pt x="106227" y="149657"/>
                  </a:lnTo>
                  <a:lnTo>
                    <a:pt x="126621" y="115291"/>
                  </a:lnTo>
                  <a:lnTo>
                    <a:pt x="139680" y="83166"/>
                  </a:lnTo>
                  <a:lnTo>
                    <a:pt x="145545" y="60021"/>
                  </a:lnTo>
                  <a:lnTo>
                    <a:pt x="147764" y="46407"/>
                  </a:lnTo>
                  <a:lnTo>
                    <a:pt x="155278" y="23572"/>
                  </a:lnTo>
                  <a:lnTo>
                    <a:pt x="155397" y="23828"/>
                  </a:lnTo>
                  <a:lnTo>
                    <a:pt x="157878" y="45597"/>
                  </a:lnTo>
                  <a:lnTo>
                    <a:pt x="168630" y="77114"/>
                  </a:lnTo>
                  <a:lnTo>
                    <a:pt x="180810" y="111874"/>
                  </a:lnTo>
                  <a:lnTo>
                    <a:pt x="203317" y="147496"/>
                  </a:lnTo>
                  <a:lnTo>
                    <a:pt x="233682" y="182903"/>
                  </a:lnTo>
                  <a:lnTo>
                    <a:pt x="247895" y="195848"/>
                  </a:lnTo>
                  <a:lnTo>
                    <a:pt x="262679" y="204424"/>
                  </a:lnTo>
                  <a:lnTo>
                    <a:pt x="285283" y="209967"/>
                  </a:lnTo>
                  <a:lnTo>
                    <a:pt x="308067" y="211609"/>
                  </a:lnTo>
                  <a:lnTo>
                    <a:pt x="321031" y="207478"/>
                  </a:lnTo>
                  <a:lnTo>
                    <a:pt x="331591" y="199997"/>
                  </a:lnTo>
                  <a:lnTo>
                    <a:pt x="347527" y="183655"/>
                  </a:lnTo>
                  <a:lnTo>
                    <a:pt x="352143" y="180504"/>
                  </a:lnTo>
                  <a:lnTo>
                    <a:pt x="355220" y="176709"/>
                  </a:lnTo>
                  <a:lnTo>
                    <a:pt x="361375" y="1589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882"/>
            <p:cNvSpPr/>
            <p:nvPr/>
          </p:nvSpPr>
          <p:spPr>
            <a:xfrm>
              <a:off x="3329940" y="3878580"/>
              <a:ext cx="76201" cy="571501"/>
            </a:xfrm>
            <a:custGeom>
              <a:avLst/>
              <a:gdLst/>
              <a:ahLst/>
              <a:cxnLst/>
              <a:rect l="0" t="0" r="0" b="0"/>
              <a:pathLst>
                <a:path w="76201" h="571501">
                  <a:moveTo>
                    <a:pt x="76200" y="0"/>
                  </a:moveTo>
                  <a:lnTo>
                    <a:pt x="70963" y="12167"/>
                  </a:lnTo>
                  <a:lnTo>
                    <a:pt x="64534" y="35391"/>
                  </a:lnTo>
                  <a:lnTo>
                    <a:pt x="54399" y="64673"/>
                  </a:lnTo>
                  <a:lnTo>
                    <a:pt x="48291" y="102418"/>
                  </a:lnTo>
                  <a:lnTo>
                    <a:pt x="45169" y="131032"/>
                  </a:lnTo>
                  <a:lnTo>
                    <a:pt x="38137" y="160683"/>
                  </a:lnTo>
                  <a:lnTo>
                    <a:pt x="31625" y="193052"/>
                  </a:lnTo>
                  <a:lnTo>
                    <a:pt x="26755" y="228041"/>
                  </a:lnTo>
                  <a:lnTo>
                    <a:pt x="25456" y="246854"/>
                  </a:lnTo>
                  <a:lnTo>
                    <a:pt x="24591" y="266169"/>
                  </a:lnTo>
                  <a:lnTo>
                    <a:pt x="23167" y="285819"/>
                  </a:lnTo>
                  <a:lnTo>
                    <a:pt x="21371" y="305693"/>
                  </a:lnTo>
                  <a:lnTo>
                    <a:pt x="19328" y="325715"/>
                  </a:lnTo>
                  <a:lnTo>
                    <a:pt x="14798" y="363766"/>
                  </a:lnTo>
                  <a:lnTo>
                    <a:pt x="9963" y="400434"/>
                  </a:lnTo>
                  <a:lnTo>
                    <a:pt x="4992" y="436486"/>
                  </a:lnTo>
                  <a:lnTo>
                    <a:pt x="2219" y="467749"/>
                  </a:lnTo>
                  <a:lnTo>
                    <a:pt x="986" y="494908"/>
                  </a:lnTo>
                  <a:lnTo>
                    <a:pt x="292" y="528392"/>
                  </a:lnTo>
                  <a:lnTo>
                    <a:pt x="25" y="565666"/>
                  </a:lnTo>
                  <a:lnTo>
                    <a:pt x="0" y="571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883"/>
            <p:cNvSpPr/>
            <p:nvPr/>
          </p:nvSpPr>
          <p:spPr>
            <a:xfrm>
              <a:off x="3307080" y="3766273"/>
              <a:ext cx="409032" cy="379008"/>
            </a:xfrm>
            <a:custGeom>
              <a:avLst/>
              <a:gdLst/>
              <a:ahLst/>
              <a:cxnLst/>
              <a:rect l="0" t="0" r="0" b="0"/>
              <a:pathLst>
                <a:path w="409032" h="379008">
                  <a:moveTo>
                    <a:pt x="0" y="211367"/>
                  </a:moveTo>
                  <a:lnTo>
                    <a:pt x="0" y="178803"/>
                  </a:lnTo>
                  <a:lnTo>
                    <a:pt x="6083" y="144758"/>
                  </a:lnTo>
                  <a:lnTo>
                    <a:pt x="14690" y="119664"/>
                  </a:lnTo>
                  <a:lnTo>
                    <a:pt x="33421" y="92003"/>
                  </a:lnTo>
                  <a:lnTo>
                    <a:pt x="69662" y="59471"/>
                  </a:lnTo>
                  <a:lnTo>
                    <a:pt x="99380" y="38514"/>
                  </a:lnTo>
                  <a:lnTo>
                    <a:pt x="131892" y="21580"/>
                  </a:lnTo>
                  <a:lnTo>
                    <a:pt x="168336" y="8095"/>
                  </a:lnTo>
                  <a:lnTo>
                    <a:pt x="194196" y="2490"/>
                  </a:lnTo>
                  <a:lnTo>
                    <a:pt x="222622" y="0"/>
                  </a:lnTo>
                  <a:lnTo>
                    <a:pt x="249932" y="1150"/>
                  </a:lnTo>
                  <a:lnTo>
                    <a:pt x="276181" y="5330"/>
                  </a:lnTo>
                  <a:lnTo>
                    <a:pt x="313912" y="17204"/>
                  </a:lnTo>
                  <a:lnTo>
                    <a:pt x="346070" y="32293"/>
                  </a:lnTo>
                  <a:lnTo>
                    <a:pt x="380121" y="61976"/>
                  </a:lnTo>
                  <a:lnTo>
                    <a:pt x="394156" y="81471"/>
                  </a:lnTo>
                  <a:lnTo>
                    <a:pt x="405970" y="115400"/>
                  </a:lnTo>
                  <a:lnTo>
                    <a:pt x="409031" y="136824"/>
                  </a:lnTo>
                  <a:lnTo>
                    <a:pt x="402664" y="171970"/>
                  </a:lnTo>
                  <a:lnTo>
                    <a:pt x="381962" y="209195"/>
                  </a:lnTo>
                  <a:lnTo>
                    <a:pt x="354380" y="238945"/>
                  </a:lnTo>
                  <a:lnTo>
                    <a:pt x="320713" y="267892"/>
                  </a:lnTo>
                  <a:lnTo>
                    <a:pt x="283927" y="289827"/>
                  </a:lnTo>
                  <a:lnTo>
                    <a:pt x="256576" y="303811"/>
                  </a:lnTo>
                  <a:lnTo>
                    <a:pt x="227487" y="317646"/>
                  </a:lnTo>
                  <a:lnTo>
                    <a:pt x="197625" y="329440"/>
                  </a:lnTo>
                  <a:lnTo>
                    <a:pt x="169678" y="340325"/>
                  </a:lnTo>
                  <a:lnTo>
                    <a:pt x="134659" y="355974"/>
                  </a:lnTo>
                  <a:lnTo>
                    <a:pt x="91439" y="3790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884"/>
            <p:cNvSpPr/>
            <p:nvPr/>
          </p:nvSpPr>
          <p:spPr>
            <a:xfrm>
              <a:off x="3569161" y="4130040"/>
              <a:ext cx="268344" cy="263025"/>
            </a:xfrm>
            <a:custGeom>
              <a:avLst/>
              <a:gdLst/>
              <a:ahLst/>
              <a:cxnLst/>
              <a:rect l="0" t="0" r="0" b="0"/>
              <a:pathLst>
                <a:path w="268344" h="263025">
                  <a:moveTo>
                    <a:pt x="187498" y="0"/>
                  </a:moveTo>
                  <a:lnTo>
                    <a:pt x="174485" y="846"/>
                  </a:lnTo>
                  <a:lnTo>
                    <a:pt x="137023" y="14650"/>
                  </a:lnTo>
                  <a:lnTo>
                    <a:pt x="108102" y="28518"/>
                  </a:lnTo>
                  <a:lnTo>
                    <a:pt x="78084" y="47396"/>
                  </a:lnTo>
                  <a:lnTo>
                    <a:pt x="44530" y="77377"/>
                  </a:lnTo>
                  <a:lnTo>
                    <a:pt x="20718" y="115034"/>
                  </a:lnTo>
                  <a:lnTo>
                    <a:pt x="7131" y="147255"/>
                  </a:lnTo>
                  <a:lnTo>
                    <a:pt x="0" y="181355"/>
                  </a:lnTo>
                  <a:lnTo>
                    <a:pt x="146" y="210650"/>
                  </a:lnTo>
                  <a:lnTo>
                    <a:pt x="4324" y="226549"/>
                  </a:lnTo>
                  <a:lnTo>
                    <a:pt x="11825" y="239259"/>
                  </a:lnTo>
                  <a:lnTo>
                    <a:pt x="29614" y="255935"/>
                  </a:lnTo>
                  <a:lnTo>
                    <a:pt x="48183" y="261915"/>
                  </a:lnTo>
                  <a:lnTo>
                    <a:pt x="80180" y="263024"/>
                  </a:lnTo>
                  <a:lnTo>
                    <a:pt x="113367" y="257990"/>
                  </a:lnTo>
                  <a:lnTo>
                    <a:pt x="150011" y="248879"/>
                  </a:lnTo>
                  <a:lnTo>
                    <a:pt x="174224" y="238459"/>
                  </a:lnTo>
                  <a:lnTo>
                    <a:pt x="206049" y="214400"/>
                  </a:lnTo>
                  <a:lnTo>
                    <a:pt x="237730" y="180827"/>
                  </a:lnTo>
                  <a:lnTo>
                    <a:pt x="255157" y="151792"/>
                  </a:lnTo>
                  <a:lnTo>
                    <a:pt x="264136" y="131809"/>
                  </a:lnTo>
                  <a:lnTo>
                    <a:pt x="268343" y="101519"/>
                  </a:lnTo>
                  <a:lnTo>
                    <a:pt x="263758" y="71943"/>
                  </a:lnTo>
                  <a:lnTo>
                    <a:pt x="252051" y="47563"/>
                  </a:lnTo>
                  <a:lnTo>
                    <a:pt x="237011" y="29238"/>
                  </a:lnTo>
                  <a:lnTo>
                    <a:pt x="200079" y="3002"/>
                  </a:lnTo>
                  <a:lnTo>
                    <a:pt x="1951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885"/>
            <p:cNvSpPr/>
            <p:nvPr/>
          </p:nvSpPr>
          <p:spPr>
            <a:xfrm>
              <a:off x="3901440" y="4168140"/>
              <a:ext cx="59371" cy="227970"/>
            </a:xfrm>
            <a:custGeom>
              <a:avLst/>
              <a:gdLst/>
              <a:ahLst/>
              <a:cxnLst/>
              <a:rect l="0" t="0" r="0" b="0"/>
              <a:pathLst>
                <a:path w="59371" h="227970">
                  <a:moveTo>
                    <a:pt x="53340" y="0"/>
                  </a:moveTo>
                  <a:lnTo>
                    <a:pt x="54186" y="12166"/>
                  </a:lnTo>
                  <a:lnTo>
                    <a:pt x="59370" y="33134"/>
                  </a:lnTo>
                  <a:lnTo>
                    <a:pt x="58231" y="56384"/>
                  </a:lnTo>
                  <a:lnTo>
                    <a:pt x="54789" y="84722"/>
                  </a:lnTo>
                  <a:lnTo>
                    <a:pt x="51511" y="116825"/>
                  </a:lnTo>
                  <a:lnTo>
                    <a:pt x="42920" y="150890"/>
                  </a:lnTo>
                  <a:lnTo>
                    <a:pt x="28892" y="188696"/>
                  </a:lnTo>
                  <a:lnTo>
                    <a:pt x="8538" y="223807"/>
                  </a:lnTo>
                  <a:lnTo>
                    <a:pt x="1291" y="227969"/>
                  </a:lnTo>
                  <a:lnTo>
                    <a:pt x="860" y="227332"/>
                  </a:lnTo>
                  <a:lnTo>
                    <a:pt x="0" y="2209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886"/>
            <p:cNvSpPr/>
            <p:nvPr/>
          </p:nvSpPr>
          <p:spPr>
            <a:xfrm>
              <a:off x="3992880" y="3992880"/>
              <a:ext cx="7621" cy="15240"/>
            </a:xfrm>
            <a:custGeom>
              <a:avLst/>
              <a:gdLst/>
              <a:ahLst/>
              <a:cxnLst/>
              <a:rect l="0" t="0" r="0" b="0"/>
              <a:pathLst>
                <a:path w="7621" h="15240">
                  <a:moveTo>
                    <a:pt x="7620" y="15239"/>
                  </a:moveTo>
                  <a:lnTo>
                    <a:pt x="7620" y="11194"/>
                  </a:lnTo>
                  <a:lnTo>
                    <a:pt x="6773" y="10003"/>
                  </a:lnTo>
                  <a:lnTo>
                    <a:pt x="5362" y="9209"/>
                  </a:lnTo>
                  <a:lnTo>
                    <a:pt x="3574" y="8679"/>
                  </a:lnTo>
                  <a:lnTo>
                    <a:pt x="2383" y="7479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887"/>
            <p:cNvSpPr/>
            <p:nvPr/>
          </p:nvSpPr>
          <p:spPr>
            <a:xfrm>
              <a:off x="4069080" y="4107180"/>
              <a:ext cx="234003" cy="288487"/>
            </a:xfrm>
            <a:custGeom>
              <a:avLst/>
              <a:gdLst/>
              <a:ahLst/>
              <a:cxnLst/>
              <a:rect l="0" t="0" r="0" b="0"/>
              <a:pathLst>
                <a:path w="234003" h="288487">
                  <a:moveTo>
                    <a:pt x="205739" y="0"/>
                  </a:moveTo>
                  <a:lnTo>
                    <a:pt x="201694" y="4045"/>
                  </a:lnTo>
                  <a:lnTo>
                    <a:pt x="197451" y="6030"/>
                  </a:lnTo>
                  <a:lnTo>
                    <a:pt x="195134" y="6560"/>
                  </a:lnTo>
                  <a:lnTo>
                    <a:pt x="190301" y="11664"/>
                  </a:lnTo>
                  <a:lnTo>
                    <a:pt x="187827" y="15396"/>
                  </a:lnTo>
                  <a:lnTo>
                    <a:pt x="178305" y="21800"/>
                  </a:lnTo>
                  <a:lnTo>
                    <a:pt x="143331" y="36267"/>
                  </a:lnTo>
                  <a:lnTo>
                    <a:pt x="105891" y="51723"/>
                  </a:lnTo>
                  <a:lnTo>
                    <a:pt x="69929" y="63180"/>
                  </a:lnTo>
                  <a:lnTo>
                    <a:pt x="35173" y="76158"/>
                  </a:lnTo>
                  <a:lnTo>
                    <a:pt x="17020" y="89932"/>
                  </a:lnTo>
                  <a:lnTo>
                    <a:pt x="18288" y="95285"/>
                  </a:lnTo>
                  <a:lnTo>
                    <a:pt x="23763" y="105561"/>
                  </a:lnTo>
                  <a:lnTo>
                    <a:pt x="26002" y="108474"/>
                  </a:lnTo>
                  <a:lnTo>
                    <a:pt x="41288" y="116619"/>
                  </a:lnTo>
                  <a:lnTo>
                    <a:pt x="76139" y="127802"/>
                  </a:lnTo>
                  <a:lnTo>
                    <a:pt x="109860" y="140690"/>
                  </a:lnTo>
                  <a:lnTo>
                    <a:pt x="141677" y="155233"/>
                  </a:lnTo>
                  <a:lnTo>
                    <a:pt x="172553" y="170267"/>
                  </a:lnTo>
                  <a:lnTo>
                    <a:pt x="208811" y="190516"/>
                  </a:lnTo>
                  <a:lnTo>
                    <a:pt x="224994" y="205744"/>
                  </a:lnTo>
                  <a:lnTo>
                    <a:pt x="231231" y="215902"/>
                  </a:lnTo>
                  <a:lnTo>
                    <a:pt x="234002" y="226060"/>
                  </a:lnTo>
                  <a:lnTo>
                    <a:pt x="232976" y="236220"/>
                  </a:lnTo>
                  <a:lnTo>
                    <a:pt x="231517" y="241300"/>
                  </a:lnTo>
                  <a:lnTo>
                    <a:pt x="225381" y="249202"/>
                  </a:lnTo>
                  <a:lnTo>
                    <a:pt x="199553" y="265219"/>
                  </a:lnTo>
                  <a:lnTo>
                    <a:pt x="161839" y="278605"/>
                  </a:lnTo>
                  <a:lnTo>
                    <a:pt x="131020" y="285937"/>
                  </a:lnTo>
                  <a:lnTo>
                    <a:pt x="96299" y="288486"/>
                  </a:lnTo>
                  <a:lnTo>
                    <a:pt x="65033" y="288395"/>
                  </a:lnTo>
                  <a:lnTo>
                    <a:pt x="27441" y="282957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888"/>
            <p:cNvSpPr/>
            <p:nvPr/>
          </p:nvSpPr>
          <p:spPr>
            <a:xfrm>
              <a:off x="4610100" y="4086694"/>
              <a:ext cx="235451" cy="332907"/>
            </a:xfrm>
            <a:custGeom>
              <a:avLst/>
              <a:gdLst/>
              <a:ahLst/>
              <a:cxnLst/>
              <a:rect l="0" t="0" r="0" b="0"/>
              <a:pathLst>
                <a:path w="235451" h="332907">
                  <a:moveTo>
                    <a:pt x="0" y="35725"/>
                  </a:moveTo>
                  <a:lnTo>
                    <a:pt x="4045" y="39771"/>
                  </a:lnTo>
                  <a:lnTo>
                    <a:pt x="8289" y="41757"/>
                  </a:lnTo>
                  <a:lnTo>
                    <a:pt x="10605" y="42286"/>
                  </a:lnTo>
                  <a:lnTo>
                    <a:pt x="17912" y="47077"/>
                  </a:lnTo>
                  <a:lnTo>
                    <a:pt x="36528" y="67032"/>
                  </a:lnTo>
                  <a:lnTo>
                    <a:pt x="39592" y="71836"/>
                  </a:lnTo>
                  <a:lnTo>
                    <a:pt x="45356" y="103881"/>
                  </a:lnTo>
                  <a:lnTo>
                    <a:pt x="50598" y="132872"/>
                  </a:lnTo>
                  <a:lnTo>
                    <a:pt x="51680" y="163758"/>
                  </a:lnTo>
                  <a:lnTo>
                    <a:pt x="47862" y="197651"/>
                  </a:lnTo>
                  <a:lnTo>
                    <a:pt x="43885" y="232717"/>
                  </a:lnTo>
                  <a:lnTo>
                    <a:pt x="35197" y="260057"/>
                  </a:lnTo>
                  <a:lnTo>
                    <a:pt x="23296" y="285503"/>
                  </a:lnTo>
                  <a:lnTo>
                    <a:pt x="22304" y="285217"/>
                  </a:lnTo>
                  <a:lnTo>
                    <a:pt x="18944" y="282642"/>
                  </a:lnTo>
                  <a:lnTo>
                    <a:pt x="18556" y="280770"/>
                  </a:lnTo>
                  <a:lnTo>
                    <a:pt x="19144" y="278675"/>
                  </a:lnTo>
                  <a:lnTo>
                    <a:pt x="20382" y="276432"/>
                  </a:lnTo>
                  <a:lnTo>
                    <a:pt x="26687" y="243037"/>
                  </a:lnTo>
                  <a:lnTo>
                    <a:pt x="29356" y="210981"/>
                  </a:lnTo>
                  <a:lnTo>
                    <a:pt x="34496" y="184737"/>
                  </a:lnTo>
                  <a:lnTo>
                    <a:pt x="42424" y="156139"/>
                  </a:lnTo>
                  <a:lnTo>
                    <a:pt x="51593" y="126496"/>
                  </a:lnTo>
                  <a:lnTo>
                    <a:pt x="61312" y="96388"/>
                  </a:lnTo>
                  <a:lnTo>
                    <a:pt x="71276" y="67767"/>
                  </a:lnTo>
                  <a:lnTo>
                    <a:pt x="87253" y="34307"/>
                  </a:lnTo>
                  <a:lnTo>
                    <a:pt x="106850" y="13762"/>
                  </a:lnTo>
                  <a:lnTo>
                    <a:pt x="118326" y="5362"/>
                  </a:lnTo>
                  <a:lnTo>
                    <a:pt x="131329" y="1064"/>
                  </a:lnTo>
                  <a:lnTo>
                    <a:pt x="144728" y="0"/>
                  </a:lnTo>
                  <a:lnTo>
                    <a:pt x="156328" y="2350"/>
                  </a:lnTo>
                  <a:lnTo>
                    <a:pt x="172378" y="12478"/>
                  </a:lnTo>
                  <a:lnTo>
                    <a:pt x="200333" y="44298"/>
                  </a:lnTo>
                  <a:lnTo>
                    <a:pt x="212650" y="60702"/>
                  </a:lnTo>
                  <a:lnTo>
                    <a:pt x="224344" y="93738"/>
                  </a:lnTo>
                  <a:lnTo>
                    <a:pt x="232324" y="130337"/>
                  </a:lnTo>
                  <a:lnTo>
                    <a:pt x="234488" y="155386"/>
                  </a:lnTo>
                  <a:lnTo>
                    <a:pt x="235450" y="182888"/>
                  </a:lnTo>
                  <a:lnTo>
                    <a:pt x="235031" y="211198"/>
                  </a:lnTo>
                  <a:lnTo>
                    <a:pt x="232022" y="237891"/>
                  </a:lnTo>
                  <a:lnTo>
                    <a:pt x="225568" y="272674"/>
                  </a:lnTo>
                  <a:lnTo>
                    <a:pt x="219326" y="308469"/>
                  </a:lnTo>
                  <a:lnTo>
                    <a:pt x="217337" y="314074"/>
                  </a:lnTo>
                  <a:lnTo>
                    <a:pt x="216858" y="318658"/>
                  </a:lnTo>
                  <a:lnTo>
                    <a:pt x="220269" y="330862"/>
                  </a:lnTo>
                  <a:lnTo>
                    <a:pt x="221353" y="331544"/>
                  </a:lnTo>
                  <a:lnTo>
                    <a:pt x="228600" y="3329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889"/>
            <p:cNvSpPr/>
            <p:nvPr/>
          </p:nvSpPr>
          <p:spPr>
            <a:xfrm>
              <a:off x="4351702" y="4164021"/>
              <a:ext cx="246059" cy="230311"/>
            </a:xfrm>
            <a:custGeom>
              <a:avLst/>
              <a:gdLst/>
              <a:ahLst/>
              <a:cxnLst/>
              <a:rect l="0" t="0" r="0" b="0"/>
              <a:pathLst>
                <a:path w="246059" h="230311">
                  <a:moveTo>
                    <a:pt x="144098" y="19359"/>
                  </a:moveTo>
                  <a:lnTo>
                    <a:pt x="144098" y="8752"/>
                  </a:lnTo>
                  <a:lnTo>
                    <a:pt x="143251" y="7208"/>
                  </a:lnTo>
                  <a:lnTo>
                    <a:pt x="141840" y="6178"/>
                  </a:lnTo>
                  <a:lnTo>
                    <a:pt x="138014" y="4187"/>
                  </a:lnTo>
                  <a:lnTo>
                    <a:pt x="133492" y="480"/>
                  </a:lnTo>
                  <a:lnTo>
                    <a:pt x="130253" y="0"/>
                  </a:lnTo>
                  <a:lnTo>
                    <a:pt x="97051" y="5339"/>
                  </a:lnTo>
                  <a:lnTo>
                    <a:pt x="75124" y="16992"/>
                  </a:lnTo>
                  <a:lnTo>
                    <a:pt x="47217" y="43256"/>
                  </a:lnTo>
                  <a:lnTo>
                    <a:pt x="21103" y="76949"/>
                  </a:lnTo>
                  <a:lnTo>
                    <a:pt x="7089" y="106226"/>
                  </a:lnTo>
                  <a:lnTo>
                    <a:pt x="1620" y="136349"/>
                  </a:lnTo>
                  <a:lnTo>
                    <a:pt x="0" y="166723"/>
                  </a:lnTo>
                  <a:lnTo>
                    <a:pt x="4136" y="182503"/>
                  </a:lnTo>
                  <a:lnTo>
                    <a:pt x="13312" y="196007"/>
                  </a:lnTo>
                  <a:lnTo>
                    <a:pt x="37519" y="216196"/>
                  </a:lnTo>
                  <a:lnTo>
                    <a:pt x="66987" y="227447"/>
                  </a:lnTo>
                  <a:lnTo>
                    <a:pt x="103000" y="230310"/>
                  </a:lnTo>
                  <a:lnTo>
                    <a:pt x="130912" y="227979"/>
                  </a:lnTo>
                  <a:lnTo>
                    <a:pt x="167096" y="221907"/>
                  </a:lnTo>
                  <a:lnTo>
                    <a:pt x="199266" y="210700"/>
                  </a:lnTo>
                  <a:lnTo>
                    <a:pt x="215466" y="199226"/>
                  </a:lnTo>
                  <a:lnTo>
                    <a:pt x="227463" y="185660"/>
                  </a:lnTo>
                  <a:lnTo>
                    <a:pt x="242064" y="153996"/>
                  </a:lnTo>
                  <a:lnTo>
                    <a:pt x="246058" y="135924"/>
                  </a:lnTo>
                  <a:lnTo>
                    <a:pt x="241724" y="101368"/>
                  </a:lnTo>
                  <a:lnTo>
                    <a:pt x="232855" y="74420"/>
                  </a:lnTo>
                  <a:lnTo>
                    <a:pt x="217245" y="50348"/>
                  </a:lnTo>
                  <a:lnTo>
                    <a:pt x="182599" y="14710"/>
                  </a:lnTo>
                  <a:lnTo>
                    <a:pt x="166957" y="41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890"/>
            <p:cNvSpPr/>
            <p:nvPr/>
          </p:nvSpPr>
          <p:spPr>
            <a:xfrm>
              <a:off x="4884419" y="4099974"/>
              <a:ext cx="310612" cy="294828"/>
            </a:xfrm>
            <a:custGeom>
              <a:avLst/>
              <a:gdLst/>
              <a:ahLst/>
              <a:cxnLst/>
              <a:rect l="0" t="0" r="0" b="0"/>
              <a:pathLst>
                <a:path w="310612" h="294828">
                  <a:moveTo>
                    <a:pt x="236220" y="22445"/>
                  </a:moveTo>
                  <a:lnTo>
                    <a:pt x="232175" y="22445"/>
                  </a:lnTo>
                  <a:lnTo>
                    <a:pt x="227932" y="20188"/>
                  </a:lnTo>
                  <a:lnTo>
                    <a:pt x="223223" y="17209"/>
                  </a:lnTo>
                  <a:lnTo>
                    <a:pt x="189144" y="6676"/>
                  </a:lnTo>
                  <a:lnTo>
                    <a:pt x="164981" y="1686"/>
                  </a:lnTo>
                  <a:lnTo>
                    <a:pt x="130520" y="0"/>
                  </a:lnTo>
                  <a:lnTo>
                    <a:pt x="99254" y="5751"/>
                  </a:lnTo>
                  <a:lnTo>
                    <a:pt x="65031" y="17508"/>
                  </a:lnTo>
                  <a:lnTo>
                    <a:pt x="52759" y="25028"/>
                  </a:lnTo>
                  <a:lnTo>
                    <a:pt x="50413" y="28401"/>
                  </a:lnTo>
                  <a:lnTo>
                    <a:pt x="47806" y="36663"/>
                  </a:lnTo>
                  <a:lnTo>
                    <a:pt x="47957" y="40391"/>
                  </a:lnTo>
                  <a:lnTo>
                    <a:pt x="50383" y="46790"/>
                  </a:lnTo>
                  <a:lnTo>
                    <a:pt x="65770" y="63881"/>
                  </a:lnTo>
                  <a:lnTo>
                    <a:pt x="92391" y="81305"/>
                  </a:lnTo>
                  <a:lnTo>
                    <a:pt x="130199" y="93151"/>
                  </a:lnTo>
                  <a:lnTo>
                    <a:pt x="162003" y="105108"/>
                  </a:lnTo>
                  <a:lnTo>
                    <a:pt x="192875" y="119375"/>
                  </a:lnTo>
                  <a:lnTo>
                    <a:pt x="223472" y="138372"/>
                  </a:lnTo>
                  <a:lnTo>
                    <a:pt x="253986" y="156042"/>
                  </a:lnTo>
                  <a:lnTo>
                    <a:pt x="286861" y="182420"/>
                  </a:lnTo>
                  <a:lnTo>
                    <a:pt x="306316" y="210065"/>
                  </a:lnTo>
                  <a:lnTo>
                    <a:pt x="310611" y="225544"/>
                  </a:lnTo>
                  <a:lnTo>
                    <a:pt x="309521" y="230658"/>
                  </a:lnTo>
                  <a:lnTo>
                    <a:pt x="299897" y="245946"/>
                  </a:lnTo>
                  <a:lnTo>
                    <a:pt x="291050" y="256117"/>
                  </a:lnTo>
                  <a:lnTo>
                    <a:pt x="254169" y="275597"/>
                  </a:lnTo>
                  <a:lnTo>
                    <a:pt x="221877" y="285601"/>
                  </a:lnTo>
                  <a:lnTo>
                    <a:pt x="195132" y="291239"/>
                  </a:lnTo>
                  <a:lnTo>
                    <a:pt x="168571" y="294309"/>
                  </a:lnTo>
                  <a:lnTo>
                    <a:pt x="142654" y="294827"/>
                  </a:lnTo>
                  <a:lnTo>
                    <a:pt x="117024" y="292235"/>
                  </a:lnTo>
                  <a:lnTo>
                    <a:pt x="91522" y="288261"/>
                  </a:lnTo>
                  <a:lnTo>
                    <a:pt x="57880" y="279006"/>
                  </a:lnTo>
                  <a:lnTo>
                    <a:pt x="23757" y="260708"/>
                  </a:lnTo>
                  <a:lnTo>
                    <a:pt x="8357" y="249863"/>
                  </a:lnTo>
                  <a:lnTo>
                    <a:pt x="3714" y="241771"/>
                  </a:lnTo>
                  <a:lnTo>
                    <a:pt x="0" y="2205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891"/>
            <p:cNvSpPr/>
            <p:nvPr/>
          </p:nvSpPr>
          <p:spPr>
            <a:xfrm>
              <a:off x="5204460" y="3870959"/>
              <a:ext cx="342901" cy="685801"/>
            </a:xfrm>
            <a:custGeom>
              <a:avLst/>
              <a:gdLst/>
              <a:ahLst/>
              <a:cxnLst/>
              <a:rect l="0" t="0" r="0" b="0"/>
              <a:pathLst>
                <a:path w="342901" h="685801">
                  <a:moveTo>
                    <a:pt x="342900" y="0"/>
                  </a:moveTo>
                  <a:lnTo>
                    <a:pt x="338855" y="4045"/>
                  </a:lnTo>
                  <a:lnTo>
                    <a:pt x="336868" y="8289"/>
                  </a:lnTo>
                  <a:lnTo>
                    <a:pt x="328559" y="28185"/>
                  </a:lnTo>
                  <a:lnTo>
                    <a:pt x="311594" y="62514"/>
                  </a:lnTo>
                  <a:lnTo>
                    <a:pt x="294677" y="96416"/>
                  </a:lnTo>
                  <a:lnTo>
                    <a:pt x="280827" y="124132"/>
                  </a:lnTo>
                  <a:lnTo>
                    <a:pt x="266206" y="153383"/>
                  </a:lnTo>
                  <a:lnTo>
                    <a:pt x="251240" y="185575"/>
                  </a:lnTo>
                  <a:lnTo>
                    <a:pt x="235276" y="219638"/>
                  </a:lnTo>
                  <a:lnTo>
                    <a:pt x="216891" y="254532"/>
                  </a:lnTo>
                  <a:lnTo>
                    <a:pt x="199689" y="292055"/>
                  </a:lnTo>
                  <a:lnTo>
                    <a:pt x="191546" y="311543"/>
                  </a:lnTo>
                  <a:lnTo>
                    <a:pt x="183577" y="332156"/>
                  </a:lnTo>
                  <a:lnTo>
                    <a:pt x="175724" y="353517"/>
                  </a:lnTo>
                  <a:lnTo>
                    <a:pt x="167950" y="375378"/>
                  </a:lnTo>
                  <a:lnTo>
                    <a:pt x="159380" y="396726"/>
                  </a:lnTo>
                  <a:lnTo>
                    <a:pt x="150279" y="417731"/>
                  </a:lnTo>
                  <a:lnTo>
                    <a:pt x="140826" y="438507"/>
                  </a:lnTo>
                  <a:lnTo>
                    <a:pt x="131984" y="458285"/>
                  </a:lnTo>
                  <a:lnTo>
                    <a:pt x="115386" y="496065"/>
                  </a:lnTo>
                  <a:lnTo>
                    <a:pt x="99542" y="530354"/>
                  </a:lnTo>
                  <a:lnTo>
                    <a:pt x="84034" y="561680"/>
                  </a:lnTo>
                  <a:lnTo>
                    <a:pt x="68675" y="589714"/>
                  </a:lnTo>
                  <a:lnTo>
                    <a:pt x="45748" y="625251"/>
                  </a:lnTo>
                  <a:lnTo>
                    <a:pt x="22175" y="659823"/>
                  </a:lnTo>
                  <a:lnTo>
                    <a:pt x="0" y="685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892"/>
            <p:cNvSpPr/>
            <p:nvPr/>
          </p:nvSpPr>
          <p:spPr>
            <a:xfrm>
              <a:off x="5539739" y="3939632"/>
              <a:ext cx="204682" cy="439823"/>
            </a:xfrm>
            <a:custGeom>
              <a:avLst/>
              <a:gdLst/>
              <a:ahLst/>
              <a:cxnLst/>
              <a:rect l="0" t="0" r="0" b="0"/>
              <a:pathLst>
                <a:path w="204682" h="439823">
                  <a:moveTo>
                    <a:pt x="198121" y="7527"/>
                  </a:moveTo>
                  <a:lnTo>
                    <a:pt x="198121" y="222"/>
                  </a:lnTo>
                  <a:lnTo>
                    <a:pt x="202166" y="0"/>
                  </a:lnTo>
                  <a:lnTo>
                    <a:pt x="203357" y="816"/>
                  </a:lnTo>
                  <a:lnTo>
                    <a:pt x="204152" y="2207"/>
                  </a:lnTo>
                  <a:lnTo>
                    <a:pt x="204681" y="3980"/>
                  </a:lnTo>
                  <a:lnTo>
                    <a:pt x="204188" y="6009"/>
                  </a:lnTo>
                  <a:lnTo>
                    <a:pt x="201381" y="10522"/>
                  </a:lnTo>
                  <a:lnTo>
                    <a:pt x="190317" y="46559"/>
                  </a:lnTo>
                  <a:lnTo>
                    <a:pt x="176994" y="76854"/>
                  </a:lnTo>
                  <a:lnTo>
                    <a:pt x="162321" y="112641"/>
                  </a:lnTo>
                  <a:lnTo>
                    <a:pt x="150036" y="139758"/>
                  </a:lnTo>
                  <a:lnTo>
                    <a:pt x="136957" y="168743"/>
                  </a:lnTo>
                  <a:lnTo>
                    <a:pt x="125499" y="198559"/>
                  </a:lnTo>
                  <a:lnTo>
                    <a:pt x="112505" y="233259"/>
                  </a:lnTo>
                  <a:lnTo>
                    <a:pt x="98262" y="269566"/>
                  </a:lnTo>
                  <a:lnTo>
                    <a:pt x="83465" y="302636"/>
                  </a:lnTo>
                  <a:lnTo>
                    <a:pt x="68423" y="332009"/>
                  </a:lnTo>
                  <a:lnTo>
                    <a:pt x="47932" y="370087"/>
                  </a:lnTo>
                  <a:lnTo>
                    <a:pt x="25837" y="405205"/>
                  </a:lnTo>
                  <a:lnTo>
                    <a:pt x="1649" y="439822"/>
                  </a:lnTo>
                  <a:lnTo>
                    <a:pt x="1100" y="439657"/>
                  </a:lnTo>
                  <a:lnTo>
                    <a:pt x="0" y="43424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893"/>
            <p:cNvSpPr/>
            <p:nvPr/>
          </p:nvSpPr>
          <p:spPr>
            <a:xfrm>
              <a:off x="5478780" y="3916680"/>
              <a:ext cx="586740" cy="45721"/>
            </a:xfrm>
            <a:custGeom>
              <a:avLst/>
              <a:gdLst/>
              <a:ahLst/>
              <a:cxnLst/>
              <a:rect l="0" t="0" r="0" b="0"/>
              <a:pathLst>
                <a:path w="586740" h="45721">
                  <a:moveTo>
                    <a:pt x="0" y="45720"/>
                  </a:moveTo>
                  <a:lnTo>
                    <a:pt x="0" y="39159"/>
                  </a:lnTo>
                  <a:lnTo>
                    <a:pt x="846" y="38806"/>
                  </a:lnTo>
                  <a:lnTo>
                    <a:pt x="10546" y="35981"/>
                  </a:lnTo>
                  <a:lnTo>
                    <a:pt x="14650" y="34147"/>
                  </a:lnTo>
                  <a:lnTo>
                    <a:pt x="52502" y="30357"/>
                  </a:lnTo>
                  <a:lnTo>
                    <a:pt x="79214" y="26756"/>
                  </a:lnTo>
                  <a:lnTo>
                    <a:pt x="112535" y="24591"/>
                  </a:lnTo>
                  <a:lnTo>
                    <a:pt x="130903" y="24014"/>
                  </a:lnTo>
                  <a:lnTo>
                    <a:pt x="150768" y="23629"/>
                  </a:lnTo>
                  <a:lnTo>
                    <a:pt x="171632" y="23373"/>
                  </a:lnTo>
                  <a:lnTo>
                    <a:pt x="193161" y="23201"/>
                  </a:lnTo>
                  <a:lnTo>
                    <a:pt x="214287" y="23088"/>
                  </a:lnTo>
                  <a:lnTo>
                    <a:pt x="235144" y="23012"/>
                  </a:lnTo>
                  <a:lnTo>
                    <a:pt x="255823" y="22961"/>
                  </a:lnTo>
                  <a:lnTo>
                    <a:pt x="277229" y="22081"/>
                  </a:lnTo>
                  <a:lnTo>
                    <a:pt x="299119" y="20647"/>
                  </a:lnTo>
                  <a:lnTo>
                    <a:pt x="321332" y="18844"/>
                  </a:lnTo>
                  <a:lnTo>
                    <a:pt x="342915" y="17643"/>
                  </a:lnTo>
                  <a:lnTo>
                    <a:pt x="364076" y="16842"/>
                  </a:lnTo>
                  <a:lnTo>
                    <a:pt x="384958" y="16308"/>
                  </a:lnTo>
                  <a:lnTo>
                    <a:pt x="404805" y="15105"/>
                  </a:lnTo>
                  <a:lnTo>
                    <a:pt x="442662" y="11511"/>
                  </a:lnTo>
                  <a:lnTo>
                    <a:pt x="476985" y="9349"/>
                  </a:lnTo>
                  <a:lnTo>
                    <a:pt x="507480" y="8388"/>
                  </a:lnTo>
                  <a:lnTo>
                    <a:pt x="542841" y="7000"/>
                  </a:lnTo>
                  <a:lnTo>
                    <a:pt x="580837" y="726"/>
                  </a:lnTo>
                  <a:lnTo>
                    <a:pt x="5867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894"/>
            <p:cNvSpPr/>
            <p:nvPr/>
          </p:nvSpPr>
          <p:spPr>
            <a:xfrm>
              <a:off x="5809576" y="4168268"/>
              <a:ext cx="284293" cy="246915"/>
            </a:xfrm>
            <a:custGeom>
              <a:avLst/>
              <a:gdLst/>
              <a:ahLst/>
              <a:cxnLst/>
              <a:rect l="0" t="0" r="0" b="0"/>
              <a:pathLst>
                <a:path w="284293" h="246915">
                  <a:moveTo>
                    <a:pt x="210224" y="22732"/>
                  </a:moveTo>
                  <a:lnTo>
                    <a:pt x="210224" y="18686"/>
                  </a:lnTo>
                  <a:lnTo>
                    <a:pt x="207966" y="14442"/>
                  </a:lnTo>
                  <a:lnTo>
                    <a:pt x="199618" y="4819"/>
                  </a:lnTo>
                  <a:lnTo>
                    <a:pt x="192528" y="2071"/>
                  </a:lnTo>
                  <a:lnTo>
                    <a:pt x="155235" y="0"/>
                  </a:lnTo>
                  <a:lnTo>
                    <a:pt x="118566" y="14208"/>
                  </a:lnTo>
                  <a:lnTo>
                    <a:pt x="84216" y="29138"/>
                  </a:lnTo>
                  <a:lnTo>
                    <a:pt x="50901" y="55324"/>
                  </a:lnTo>
                  <a:lnTo>
                    <a:pt x="22119" y="92230"/>
                  </a:lnTo>
                  <a:lnTo>
                    <a:pt x="7451" y="122064"/>
                  </a:lnTo>
                  <a:lnTo>
                    <a:pt x="0" y="152352"/>
                  </a:lnTo>
                  <a:lnTo>
                    <a:pt x="51" y="180518"/>
                  </a:lnTo>
                  <a:lnTo>
                    <a:pt x="4207" y="196998"/>
                  </a:lnTo>
                  <a:lnTo>
                    <a:pt x="11698" y="212790"/>
                  </a:lnTo>
                  <a:lnTo>
                    <a:pt x="22930" y="223760"/>
                  </a:lnTo>
                  <a:lnTo>
                    <a:pt x="45791" y="234695"/>
                  </a:lnTo>
                  <a:lnTo>
                    <a:pt x="76272" y="243298"/>
                  </a:lnTo>
                  <a:lnTo>
                    <a:pt x="99043" y="246914"/>
                  </a:lnTo>
                  <a:lnTo>
                    <a:pt x="130903" y="244190"/>
                  </a:lnTo>
                  <a:lnTo>
                    <a:pt x="162638" y="237174"/>
                  </a:lnTo>
                  <a:lnTo>
                    <a:pt x="197630" y="223900"/>
                  </a:lnTo>
                  <a:lnTo>
                    <a:pt x="228976" y="204257"/>
                  </a:lnTo>
                  <a:lnTo>
                    <a:pt x="266598" y="167333"/>
                  </a:lnTo>
                  <a:lnTo>
                    <a:pt x="279232" y="140553"/>
                  </a:lnTo>
                  <a:lnTo>
                    <a:pt x="284292" y="115215"/>
                  </a:lnTo>
                  <a:lnTo>
                    <a:pt x="279919" y="79507"/>
                  </a:lnTo>
                  <a:lnTo>
                    <a:pt x="268644" y="52134"/>
                  </a:lnTo>
                  <a:lnTo>
                    <a:pt x="259895" y="39186"/>
                  </a:lnTo>
                  <a:lnTo>
                    <a:pt x="231429" y="15480"/>
                  </a:lnTo>
                  <a:lnTo>
                    <a:pt x="219611" y="9858"/>
                  </a:lnTo>
                  <a:lnTo>
                    <a:pt x="210224" y="749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895"/>
            <p:cNvSpPr/>
            <p:nvPr/>
          </p:nvSpPr>
          <p:spPr>
            <a:xfrm>
              <a:off x="6141719" y="4175759"/>
              <a:ext cx="205742" cy="259082"/>
            </a:xfrm>
            <a:custGeom>
              <a:avLst/>
              <a:gdLst/>
              <a:ahLst/>
              <a:cxnLst/>
              <a:rect l="0" t="0" r="0" b="0"/>
              <a:pathLst>
                <a:path w="205742" h="259082">
                  <a:moveTo>
                    <a:pt x="205741" y="0"/>
                  </a:moveTo>
                  <a:lnTo>
                    <a:pt x="205741" y="4045"/>
                  </a:lnTo>
                  <a:lnTo>
                    <a:pt x="203483" y="8289"/>
                  </a:lnTo>
                  <a:lnTo>
                    <a:pt x="177222" y="40091"/>
                  </a:lnTo>
                  <a:lnTo>
                    <a:pt x="156519" y="69820"/>
                  </a:lnTo>
                  <a:lnTo>
                    <a:pt x="136123" y="98487"/>
                  </a:lnTo>
                  <a:lnTo>
                    <a:pt x="113146" y="133416"/>
                  </a:lnTo>
                  <a:lnTo>
                    <a:pt x="86113" y="169730"/>
                  </a:lnTo>
                  <a:lnTo>
                    <a:pt x="60793" y="202314"/>
                  </a:lnTo>
                  <a:lnTo>
                    <a:pt x="26842" y="236892"/>
                  </a:lnTo>
                  <a:lnTo>
                    <a:pt x="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896"/>
            <p:cNvSpPr/>
            <p:nvPr/>
          </p:nvSpPr>
          <p:spPr>
            <a:xfrm>
              <a:off x="6195060" y="4145280"/>
              <a:ext cx="213360" cy="259080"/>
            </a:xfrm>
            <a:custGeom>
              <a:avLst/>
              <a:gdLst/>
              <a:ahLst/>
              <a:cxnLst/>
              <a:rect l="0" t="0" r="0" b="0"/>
              <a:pathLst>
                <a:path w="213360" h="259080">
                  <a:moveTo>
                    <a:pt x="0" y="0"/>
                  </a:moveTo>
                  <a:lnTo>
                    <a:pt x="0" y="4045"/>
                  </a:lnTo>
                  <a:lnTo>
                    <a:pt x="4045" y="14650"/>
                  </a:lnTo>
                  <a:lnTo>
                    <a:pt x="32563" y="51441"/>
                  </a:lnTo>
                  <a:lnTo>
                    <a:pt x="53957" y="79682"/>
                  </a:lnTo>
                  <a:lnTo>
                    <a:pt x="76382" y="113544"/>
                  </a:lnTo>
                  <a:lnTo>
                    <a:pt x="99113" y="146343"/>
                  </a:lnTo>
                  <a:lnTo>
                    <a:pt x="121935" y="177510"/>
                  </a:lnTo>
                  <a:lnTo>
                    <a:pt x="151556" y="211452"/>
                  </a:lnTo>
                  <a:lnTo>
                    <a:pt x="185969" y="245143"/>
                  </a:lnTo>
                  <a:lnTo>
                    <a:pt x="213359" y="2590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897"/>
            <p:cNvSpPr/>
            <p:nvPr/>
          </p:nvSpPr>
          <p:spPr>
            <a:xfrm>
              <a:off x="6515100" y="4175759"/>
              <a:ext cx="15240" cy="205020"/>
            </a:xfrm>
            <a:custGeom>
              <a:avLst/>
              <a:gdLst/>
              <a:ahLst/>
              <a:cxnLst/>
              <a:rect l="0" t="0" r="0" b="0"/>
              <a:pathLst>
                <a:path w="15240" h="205020">
                  <a:moveTo>
                    <a:pt x="15239" y="0"/>
                  </a:moveTo>
                  <a:lnTo>
                    <a:pt x="15239" y="32575"/>
                  </a:lnTo>
                  <a:lnTo>
                    <a:pt x="15239" y="63632"/>
                  </a:lnTo>
                  <a:lnTo>
                    <a:pt x="15239" y="92232"/>
                  </a:lnTo>
                  <a:lnTo>
                    <a:pt x="15239" y="122155"/>
                  </a:lnTo>
                  <a:lnTo>
                    <a:pt x="15239" y="158562"/>
                  </a:lnTo>
                  <a:lnTo>
                    <a:pt x="14392" y="188519"/>
                  </a:lnTo>
                  <a:lnTo>
                    <a:pt x="7933" y="205019"/>
                  </a:lnTo>
                  <a:lnTo>
                    <a:pt x="0" y="190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898"/>
            <p:cNvSpPr/>
            <p:nvPr/>
          </p:nvSpPr>
          <p:spPr>
            <a:xfrm>
              <a:off x="6545580" y="3992880"/>
              <a:ext cx="15240" cy="7621"/>
            </a:xfrm>
            <a:custGeom>
              <a:avLst/>
              <a:gdLst/>
              <a:ahLst/>
              <a:cxnLst/>
              <a:rect l="0" t="0" r="0" b="0"/>
              <a:pathLst>
                <a:path w="15240" h="7621">
                  <a:moveTo>
                    <a:pt x="0" y="7620"/>
                  </a:moveTo>
                  <a:lnTo>
                    <a:pt x="0" y="3574"/>
                  </a:lnTo>
                  <a:lnTo>
                    <a:pt x="846" y="2383"/>
                  </a:lnTo>
                  <a:lnTo>
                    <a:pt x="2258" y="1588"/>
                  </a:lnTo>
                  <a:lnTo>
                    <a:pt x="7761" y="209"/>
                  </a:lnTo>
                  <a:lnTo>
                    <a:pt x="152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899"/>
            <p:cNvSpPr/>
            <p:nvPr/>
          </p:nvSpPr>
          <p:spPr>
            <a:xfrm>
              <a:off x="6644651" y="4063620"/>
              <a:ext cx="228589" cy="295021"/>
            </a:xfrm>
            <a:custGeom>
              <a:avLst/>
              <a:gdLst/>
              <a:ahLst/>
              <a:cxnLst/>
              <a:rect l="0" t="0" r="0" b="0"/>
              <a:pathLst>
                <a:path w="228589" h="295021">
                  <a:moveTo>
                    <a:pt x="60949" y="89280"/>
                  </a:moveTo>
                  <a:lnTo>
                    <a:pt x="56904" y="93325"/>
                  </a:lnTo>
                  <a:lnTo>
                    <a:pt x="54917" y="97569"/>
                  </a:lnTo>
                  <a:lnTo>
                    <a:pt x="42921" y="131034"/>
                  </a:lnTo>
                  <a:lnTo>
                    <a:pt x="28883" y="168741"/>
                  </a:lnTo>
                  <a:lnTo>
                    <a:pt x="17957" y="202719"/>
                  </a:lnTo>
                  <a:lnTo>
                    <a:pt x="5093" y="237521"/>
                  </a:lnTo>
                  <a:lnTo>
                    <a:pt x="0" y="264458"/>
                  </a:lnTo>
                  <a:lnTo>
                    <a:pt x="835" y="231117"/>
                  </a:lnTo>
                  <a:lnTo>
                    <a:pt x="6072" y="203648"/>
                  </a:lnTo>
                  <a:lnTo>
                    <a:pt x="14679" y="169075"/>
                  </a:lnTo>
                  <a:lnTo>
                    <a:pt x="31716" y="132020"/>
                  </a:lnTo>
                  <a:lnTo>
                    <a:pt x="49559" y="94229"/>
                  </a:lnTo>
                  <a:lnTo>
                    <a:pt x="74695" y="57914"/>
                  </a:lnTo>
                  <a:lnTo>
                    <a:pt x="104116" y="24287"/>
                  </a:lnTo>
                  <a:lnTo>
                    <a:pt x="116541" y="12981"/>
                  </a:lnTo>
                  <a:lnTo>
                    <a:pt x="130530" y="5133"/>
                  </a:lnTo>
                  <a:lnTo>
                    <a:pt x="152686" y="0"/>
                  </a:lnTo>
                  <a:lnTo>
                    <a:pt x="165503" y="1058"/>
                  </a:lnTo>
                  <a:lnTo>
                    <a:pt x="175997" y="4350"/>
                  </a:lnTo>
                  <a:lnTo>
                    <a:pt x="187511" y="11810"/>
                  </a:lnTo>
                  <a:lnTo>
                    <a:pt x="200425" y="25215"/>
                  </a:lnTo>
                  <a:lnTo>
                    <a:pt x="209143" y="44898"/>
                  </a:lnTo>
                  <a:lnTo>
                    <a:pt x="216840" y="81835"/>
                  </a:lnTo>
                  <a:lnTo>
                    <a:pt x="220154" y="119104"/>
                  </a:lnTo>
                  <a:lnTo>
                    <a:pt x="220727" y="153244"/>
                  </a:lnTo>
                  <a:lnTo>
                    <a:pt x="220897" y="185184"/>
                  </a:lnTo>
                  <a:lnTo>
                    <a:pt x="220100" y="215250"/>
                  </a:lnTo>
                  <a:lnTo>
                    <a:pt x="214405" y="252404"/>
                  </a:lnTo>
                  <a:lnTo>
                    <a:pt x="213662" y="269034"/>
                  </a:lnTo>
                  <a:lnTo>
                    <a:pt x="215745" y="277261"/>
                  </a:lnTo>
                  <a:lnTo>
                    <a:pt x="221127" y="286911"/>
                  </a:lnTo>
                  <a:lnTo>
                    <a:pt x="228588" y="295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900"/>
            <p:cNvSpPr/>
            <p:nvPr/>
          </p:nvSpPr>
          <p:spPr>
            <a:xfrm>
              <a:off x="7019695" y="4077144"/>
              <a:ext cx="181206" cy="235717"/>
            </a:xfrm>
            <a:custGeom>
              <a:avLst/>
              <a:gdLst/>
              <a:ahLst/>
              <a:cxnLst/>
              <a:rect l="0" t="0" r="0" b="0"/>
              <a:pathLst>
                <a:path w="181206" h="235717">
                  <a:moveTo>
                    <a:pt x="181205" y="37656"/>
                  </a:moveTo>
                  <a:lnTo>
                    <a:pt x="177160" y="37656"/>
                  </a:lnTo>
                  <a:lnTo>
                    <a:pt x="172915" y="35398"/>
                  </a:lnTo>
                  <a:lnTo>
                    <a:pt x="146192" y="14737"/>
                  </a:lnTo>
                  <a:lnTo>
                    <a:pt x="112895" y="1808"/>
                  </a:lnTo>
                  <a:lnTo>
                    <a:pt x="88313" y="0"/>
                  </a:lnTo>
                  <a:lnTo>
                    <a:pt x="51474" y="7903"/>
                  </a:lnTo>
                  <a:lnTo>
                    <a:pt x="20469" y="19971"/>
                  </a:lnTo>
                  <a:lnTo>
                    <a:pt x="3980" y="32588"/>
                  </a:lnTo>
                  <a:lnTo>
                    <a:pt x="838" y="39919"/>
                  </a:lnTo>
                  <a:lnTo>
                    <a:pt x="0" y="44244"/>
                  </a:lnTo>
                  <a:lnTo>
                    <a:pt x="1326" y="53566"/>
                  </a:lnTo>
                  <a:lnTo>
                    <a:pt x="5586" y="63354"/>
                  </a:lnTo>
                  <a:lnTo>
                    <a:pt x="17504" y="77537"/>
                  </a:lnTo>
                  <a:lnTo>
                    <a:pt x="54005" y="106711"/>
                  </a:lnTo>
                  <a:lnTo>
                    <a:pt x="90073" y="126461"/>
                  </a:lnTo>
                  <a:lnTo>
                    <a:pt x="123860" y="149738"/>
                  </a:lnTo>
                  <a:lnTo>
                    <a:pt x="159105" y="184148"/>
                  </a:lnTo>
                  <a:lnTo>
                    <a:pt x="162916" y="191099"/>
                  </a:lnTo>
                  <a:lnTo>
                    <a:pt x="165697" y="214265"/>
                  </a:lnTo>
                  <a:lnTo>
                    <a:pt x="163588" y="220006"/>
                  </a:lnTo>
                  <a:lnTo>
                    <a:pt x="155335" y="230591"/>
                  </a:lnTo>
                  <a:lnTo>
                    <a:pt x="146000" y="233471"/>
                  </a:lnTo>
                  <a:lnTo>
                    <a:pt x="111156" y="235472"/>
                  </a:lnTo>
                  <a:lnTo>
                    <a:pt x="75991" y="235716"/>
                  </a:lnTo>
                  <a:lnTo>
                    <a:pt x="52098" y="233500"/>
                  </a:lnTo>
                  <a:lnTo>
                    <a:pt x="13565" y="22053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54612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SMARTInkShape-Group85"/>
          <p:cNvGrpSpPr/>
          <p:nvPr/>
        </p:nvGrpSpPr>
        <p:grpSpPr>
          <a:xfrm>
            <a:off x="2305858" y="906779"/>
            <a:ext cx="6213303" cy="1043942"/>
            <a:chOff x="2305858" y="906779"/>
            <a:chExt cx="6213303" cy="1043942"/>
          </a:xfrm>
        </p:grpSpPr>
        <p:sp>
          <p:nvSpPr>
            <p:cNvPr id="3" name="SMARTInkShape-901"/>
            <p:cNvSpPr/>
            <p:nvPr/>
          </p:nvSpPr>
          <p:spPr>
            <a:xfrm>
              <a:off x="6263639" y="1600200"/>
              <a:ext cx="196132" cy="198121"/>
            </a:xfrm>
            <a:custGeom>
              <a:avLst/>
              <a:gdLst/>
              <a:ahLst/>
              <a:cxnLst/>
              <a:rect l="0" t="0" r="0" b="0"/>
              <a:pathLst>
                <a:path w="196132" h="198121">
                  <a:moveTo>
                    <a:pt x="144780" y="0"/>
                  </a:moveTo>
                  <a:lnTo>
                    <a:pt x="111251" y="0"/>
                  </a:lnTo>
                  <a:lnTo>
                    <a:pt x="89302" y="6083"/>
                  </a:lnTo>
                  <a:lnTo>
                    <a:pt x="53364" y="20660"/>
                  </a:lnTo>
                  <a:lnTo>
                    <a:pt x="44038" y="22729"/>
                  </a:lnTo>
                  <a:lnTo>
                    <a:pt x="34027" y="28653"/>
                  </a:lnTo>
                  <a:lnTo>
                    <a:pt x="24498" y="36688"/>
                  </a:lnTo>
                  <a:lnTo>
                    <a:pt x="24799" y="37159"/>
                  </a:lnTo>
                  <a:lnTo>
                    <a:pt x="29268" y="37821"/>
                  </a:lnTo>
                  <a:lnTo>
                    <a:pt x="33610" y="37976"/>
                  </a:lnTo>
                  <a:lnTo>
                    <a:pt x="38363" y="40302"/>
                  </a:lnTo>
                  <a:lnTo>
                    <a:pt x="40815" y="42108"/>
                  </a:lnTo>
                  <a:lnTo>
                    <a:pt x="77108" y="49448"/>
                  </a:lnTo>
                  <a:lnTo>
                    <a:pt x="114421" y="55085"/>
                  </a:lnTo>
                  <a:lnTo>
                    <a:pt x="151570" y="66269"/>
                  </a:lnTo>
                  <a:lnTo>
                    <a:pt x="169182" y="74574"/>
                  </a:lnTo>
                  <a:lnTo>
                    <a:pt x="191404" y="92929"/>
                  </a:lnTo>
                  <a:lnTo>
                    <a:pt x="195135" y="100851"/>
                  </a:lnTo>
                  <a:lnTo>
                    <a:pt x="196131" y="105333"/>
                  </a:lnTo>
                  <a:lnTo>
                    <a:pt x="194979" y="114830"/>
                  </a:lnTo>
                  <a:lnTo>
                    <a:pt x="187340" y="134724"/>
                  </a:lnTo>
                  <a:lnTo>
                    <a:pt x="178089" y="142568"/>
                  </a:lnTo>
                  <a:lnTo>
                    <a:pt x="142771" y="165857"/>
                  </a:lnTo>
                  <a:lnTo>
                    <a:pt x="109858" y="177447"/>
                  </a:lnTo>
                  <a:lnTo>
                    <a:pt x="76828" y="187890"/>
                  </a:lnTo>
                  <a:lnTo>
                    <a:pt x="45844" y="195848"/>
                  </a:lnTo>
                  <a:lnTo>
                    <a:pt x="10176" y="197820"/>
                  </a:lnTo>
                  <a:lnTo>
                    <a:pt x="0" y="1981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Shape-902"/>
            <p:cNvSpPr/>
            <p:nvPr/>
          </p:nvSpPr>
          <p:spPr>
            <a:xfrm>
              <a:off x="6096465" y="1577724"/>
              <a:ext cx="133099" cy="196706"/>
            </a:xfrm>
            <a:custGeom>
              <a:avLst/>
              <a:gdLst/>
              <a:ahLst/>
              <a:cxnLst/>
              <a:rect l="0" t="0" r="0" b="0"/>
              <a:pathLst>
                <a:path w="133099" h="196706">
                  <a:moveTo>
                    <a:pt x="7154" y="75816"/>
                  </a:moveTo>
                  <a:lnTo>
                    <a:pt x="7154" y="82376"/>
                  </a:lnTo>
                  <a:lnTo>
                    <a:pt x="12391" y="89310"/>
                  </a:lnTo>
                  <a:lnTo>
                    <a:pt x="14915" y="96371"/>
                  </a:lnTo>
                  <a:lnTo>
                    <a:pt x="25287" y="108866"/>
                  </a:lnTo>
                  <a:lnTo>
                    <a:pt x="32429" y="111672"/>
                  </a:lnTo>
                  <a:lnTo>
                    <a:pt x="36704" y="112420"/>
                  </a:lnTo>
                  <a:lnTo>
                    <a:pt x="45970" y="110993"/>
                  </a:lnTo>
                  <a:lnTo>
                    <a:pt x="58449" y="105429"/>
                  </a:lnTo>
                  <a:lnTo>
                    <a:pt x="96482" y="77382"/>
                  </a:lnTo>
                  <a:lnTo>
                    <a:pt x="119680" y="52424"/>
                  </a:lnTo>
                  <a:lnTo>
                    <a:pt x="124899" y="42559"/>
                  </a:lnTo>
                  <a:lnTo>
                    <a:pt x="133098" y="13141"/>
                  </a:lnTo>
                  <a:lnTo>
                    <a:pt x="129772" y="1564"/>
                  </a:lnTo>
                  <a:lnTo>
                    <a:pt x="128693" y="914"/>
                  </a:lnTo>
                  <a:lnTo>
                    <a:pt x="122282" y="0"/>
                  </a:lnTo>
                  <a:lnTo>
                    <a:pt x="110034" y="576"/>
                  </a:lnTo>
                  <a:lnTo>
                    <a:pt x="85728" y="10237"/>
                  </a:lnTo>
                  <a:lnTo>
                    <a:pt x="49479" y="40580"/>
                  </a:lnTo>
                  <a:lnTo>
                    <a:pt x="30702" y="56438"/>
                  </a:lnTo>
                  <a:lnTo>
                    <a:pt x="15914" y="84123"/>
                  </a:lnTo>
                  <a:lnTo>
                    <a:pt x="3071" y="120779"/>
                  </a:lnTo>
                  <a:lnTo>
                    <a:pt x="0" y="149041"/>
                  </a:lnTo>
                  <a:lnTo>
                    <a:pt x="3717" y="164587"/>
                  </a:lnTo>
                  <a:lnTo>
                    <a:pt x="10142" y="172561"/>
                  </a:lnTo>
                  <a:lnTo>
                    <a:pt x="42889" y="192520"/>
                  </a:lnTo>
                  <a:lnTo>
                    <a:pt x="68306" y="196705"/>
                  </a:lnTo>
                  <a:lnTo>
                    <a:pt x="85198" y="196584"/>
                  </a:lnTo>
                  <a:lnTo>
                    <a:pt x="106215" y="1901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903"/>
            <p:cNvSpPr/>
            <p:nvPr/>
          </p:nvSpPr>
          <p:spPr>
            <a:xfrm>
              <a:off x="5920739" y="1607820"/>
              <a:ext cx="144294" cy="189350"/>
            </a:xfrm>
            <a:custGeom>
              <a:avLst/>
              <a:gdLst/>
              <a:ahLst/>
              <a:cxnLst/>
              <a:rect l="0" t="0" r="0" b="0"/>
              <a:pathLst>
                <a:path w="144294" h="189350">
                  <a:moveTo>
                    <a:pt x="91441" y="0"/>
                  </a:moveTo>
                  <a:lnTo>
                    <a:pt x="57391" y="33202"/>
                  </a:lnTo>
                  <a:lnTo>
                    <a:pt x="43722" y="43328"/>
                  </a:lnTo>
                  <a:lnTo>
                    <a:pt x="28831" y="59233"/>
                  </a:lnTo>
                  <a:lnTo>
                    <a:pt x="13880" y="70778"/>
                  </a:lnTo>
                  <a:lnTo>
                    <a:pt x="10402" y="76048"/>
                  </a:lnTo>
                  <a:lnTo>
                    <a:pt x="8445" y="83775"/>
                  </a:lnTo>
                  <a:lnTo>
                    <a:pt x="7784" y="93971"/>
                  </a:lnTo>
                  <a:lnTo>
                    <a:pt x="8576" y="95667"/>
                  </a:lnTo>
                  <a:lnTo>
                    <a:pt x="9950" y="96798"/>
                  </a:lnTo>
                  <a:lnTo>
                    <a:pt x="11714" y="97552"/>
                  </a:lnTo>
                  <a:lnTo>
                    <a:pt x="36143" y="98927"/>
                  </a:lnTo>
                  <a:lnTo>
                    <a:pt x="72001" y="92138"/>
                  </a:lnTo>
                  <a:lnTo>
                    <a:pt x="91607" y="92493"/>
                  </a:lnTo>
                  <a:lnTo>
                    <a:pt x="127144" y="100859"/>
                  </a:lnTo>
                  <a:lnTo>
                    <a:pt x="139227" y="109575"/>
                  </a:lnTo>
                  <a:lnTo>
                    <a:pt x="142313" y="116715"/>
                  </a:lnTo>
                  <a:lnTo>
                    <a:pt x="144293" y="135097"/>
                  </a:lnTo>
                  <a:lnTo>
                    <a:pt x="142306" y="142734"/>
                  </a:lnTo>
                  <a:lnTo>
                    <a:pt x="134170" y="154051"/>
                  </a:lnTo>
                  <a:lnTo>
                    <a:pt x="121034" y="165871"/>
                  </a:lnTo>
                  <a:lnTo>
                    <a:pt x="90320" y="180107"/>
                  </a:lnTo>
                  <a:lnTo>
                    <a:pt x="57238" y="188964"/>
                  </a:lnTo>
                  <a:lnTo>
                    <a:pt x="34982" y="189349"/>
                  </a:lnTo>
                  <a:lnTo>
                    <a:pt x="0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904"/>
            <p:cNvSpPr/>
            <p:nvPr/>
          </p:nvSpPr>
          <p:spPr>
            <a:xfrm>
              <a:off x="5715027" y="1630679"/>
              <a:ext cx="129059" cy="167182"/>
            </a:xfrm>
            <a:custGeom>
              <a:avLst/>
              <a:gdLst/>
              <a:ahLst/>
              <a:cxnLst/>
              <a:rect l="0" t="0" r="0" b="0"/>
              <a:pathLst>
                <a:path w="129059" h="167182">
                  <a:moveTo>
                    <a:pt x="7592" y="53341"/>
                  </a:moveTo>
                  <a:lnTo>
                    <a:pt x="3547" y="53341"/>
                  </a:lnTo>
                  <a:lnTo>
                    <a:pt x="2355" y="54187"/>
                  </a:lnTo>
                  <a:lnTo>
                    <a:pt x="1562" y="55598"/>
                  </a:lnTo>
                  <a:lnTo>
                    <a:pt x="286" y="63947"/>
                  </a:lnTo>
                  <a:lnTo>
                    <a:pt x="0" y="85341"/>
                  </a:lnTo>
                  <a:lnTo>
                    <a:pt x="12124" y="122315"/>
                  </a:lnTo>
                  <a:lnTo>
                    <a:pt x="15144" y="138218"/>
                  </a:lnTo>
                  <a:lnTo>
                    <a:pt x="21025" y="148669"/>
                  </a:lnTo>
                  <a:lnTo>
                    <a:pt x="28976" y="157127"/>
                  </a:lnTo>
                  <a:lnTo>
                    <a:pt x="40834" y="164149"/>
                  </a:lnTo>
                  <a:lnTo>
                    <a:pt x="50932" y="166606"/>
                  </a:lnTo>
                  <a:lnTo>
                    <a:pt x="59592" y="167181"/>
                  </a:lnTo>
                  <a:lnTo>
                    <a:pt x="73988" y="163459"/>
                  </a:lnTo>
                  <a:lnTo>
                    <a:pt x="84932" y="156994"/>
                  </a:lnTo>
                  <a:lnTo>
                    <a:pt x="104879" y="130396"/>
                  </a:lnTo>
                  <a:lnTo>
                    <a:pt x="121736" y="93104"/>
                  </a:lnTo>
                  <a:lnTo>
                    <a:pt x="126057" y="81173"/>
                  </a:lnTo>
                  <a:lnTo>
                    <a:pt x="129058" y="45372"/>
                  </a:lnTo>
                  <a:lnTo>
                    <a:pt x="127052" y="34841"/>
                  </a:lnTo>
                  <a:lnTo>
                    <a:pt x="124186" y="26492"/>
                  </a:lnTo>
                  <a:lnTo>
                    <a:pt x="121726" y="13118"/>
                  </a:lnTo>
                  <a:lnTo>
                    <a:pt x="11427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905"/>
            <p:cNvSpPr/>
            <p:nvPr/>
          </p:nvSpPr>
          <p:spPr>
            <a:xfrm>
              <a:off x="6797039" y="1104900"/>
              <a:ext cx="19287" cy="302768"/>
            </a:xfrm>
            <a:custGeom>
              <a:avLst/>
              <a:gdLst/>
              <a:ahLst/>
              <a:cxnLst/>
              <a:rect l="0" t="0" r="0" b="0"/>
              <a:pathLst>
                <a:path w="19287" h="302768">
                  <a:moveTo>
                    <a:pt x="15241" y="0"/>
                  </a:moveTo>
                  <a:lnTo>
                    <a:pt x="15241" y="32016"/>
                  </a:lnTo>
                  <a:lnTo>
                    <a:pt x="15241" y="69353"/>
                  </a:lnTo>
                  <a:lnTo>
                    <a:pt x="19286" y="105121"/>
                  </a:lnTo>
                  <a:lnTo>
                    <a:pt x="17756" y="142530"/>
                  </a:lnTo>
                  <a:lnTo>
                    <a:pt x="15986" y="180426"/>
                  </a:lnTo>
                  <a:lnTo>
                    <a:pt x="15462" y="214420"/>
                  </a:lnTo>
                  <a:lnTo>
                    <a:pt x="11260" y="245941"/>
                  </a:lnTo>
                  <a:lnTo>
                    <a:pt x="5841" y="280544"/>
                  </a:lnTo>
                  <a:lnTo>
                    <a:pt x="342" y="302767"/>
                  </a:lnTo>
                  <a:lnTo>
                    <a:pt x="228" y="302598"/>
                  </a:lnTo>
                  <a:lnTo>
                    <a:pt x="0" y="2971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906"/>
            <p:cNvSpPr/>
            <p:nvPr/>
          </p:nvSpPr>
          <p:spPr>
            <a:xfrm>
              <a:off x="6785239" y="1048472"/>
              <a:ext cx="167066" cy="201208"/>
            </a:xfrm>
            <a:custGeom>
              <a:avLst/>
              <a:gdLst/>
              <a:ahLst/>
              <a:cxnLst/>
              <a:rect l="0" t="0" r="0" b="0"/>
              <a:pathLst>
                <a:path w="167066" h="201208">
                  <a:moveTo>
                    <a:pt x="11800" y="109767"/>
                  </a:moveTo>
                  <a:lnTo>
                    <a:pt x="11800" y="105722"/>
                  </a:lnTo>
                  <a:lnTo>
                    <a:pt x="9543" y="101479"/>
                  </a:lnTo>
                  <a:lnTo>
                    <a:pt x="6563" y="96770"/>
                  </a:lnTo>
                  <a:lnTo>
                    <a:pt x="4040" y="89359"/>
                  </a:lnTo>
                  <a:lnTo>
                    <a:pt x="449" y="84328"/>
                  </a:lnTo>
                  <a:lnTo>
                    <a:pt x="0" y="81801"/>
                  </a:lnTo>
                  <a:lnTo>
                    <a:pt x="547" y="79270"/>
                  </a:lnTo>
                  <a:lnTo>
                    <a:pt x="17882" y="45970"/>
                  </a:lnTo>
                  <a:lnTo>
                    <a:pt x="30630" y="31786"/>
                  </a:lnTo>
                  <a:lnTo>
                    <a:pt x="55119" y="16222"/>
                  </a:lnTo>
                  <a:lnTo>
                    <a:pt x="92033" y="586"/>
                  </a:lnTo>
                  <a:lnTo>
                    <a:pt x="102775" y="0"/>
                  </a:lnTo>
                  <a:lnTo>
                    <a:pt x="127514" y="6523"/>
                  </a:lnTo>
                  <a:lnTo>
                    <a:pt x="145334" y="17558"/>
                  </a:lnTo>
                  <a:lnTo>
                    <a:pt x="157293" y="31552"/>
                  </a:lnTo>
                  <a:lnTo>
                    <a:pt x="166199" y="50468"/>
                  </a:lnTo>
                  <a:lnTo>
                    <a:pt x="167065" y="64786"/>
                  </a:lnTo>
                  <a:lnTo>
                    <a:pt x="164766" y="98718"/>
                  </a:lnTo>
                  <a:lnTo>
                    <a:pt x="156278" y="123991"/>
                  </a:lnTo>
                  <a:lnTo>
                    <a:pt x="133346" y="156942"/>
                  </a:lnTo>
                  <a:lnTo>
                    <a:pt x="123394" y="169681"/>
                  </a:lnTo>
                  <a:lnTo>
                    <a:pt x="98139" y="187701"/>
                  </a:lnTo>
                  <a:lnTo>
                    <a:pt x="75015" y="198844"/>
                  </a:lnTo>
                  <a:lnTo>
                    <a:pt x="65141" y="2012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907"/>
            <p:cNvSpPr/>
            <p:nvPr/>
          </p:nvSpPr>
          <p:spPr>
            <a:xfrm>
              <a:off x="6957222" y="1092889"/>
              <a:ext cx="228439" cy="162329"/>
            </a:xfrm>
            <a:custGeom>
              <a:avLst/>
              <a:gdLst/>
              <a:ahLst/>
              <a:cxnLst/>
              <a:rect l="0" t="0" r="0" b="0"/>
              <a:pathLst>
                <a:path w="228439" h="162329">
                  <a:moveTo>
                    <a:pt x="121758" y="4390"/>
                  </a:moveTo>
                  <a:lnTo>
                    <a:pt x="103846" y="4390"/>
                  </a:lnTo>
                  <a:lnTo>
                    <a:pt x="98838" y="2133"/>
                  </a:lnTo>
                  <a:lnTo>
                    <a:pt x="96318" y="345"/>
                  </a:lnTo>
                  <a:lnTo>
                    <a:pt x="93791" y="0"/>
                  </a:lnTo>
                  <a:lnTo>
                    <a:pt x="62890" y="8215"/>
                  </a:lnTo>
                  <a:lnTo>
                    <a:pt x="55236" y="14839"/>
                  </a:lnTo>
                  <a:lnTo>
                    <a:pt x="32087" y="51028"/>
                  </a:lnTo>
                  <a:lnTo>
                    <a:pt x="12614" y="88331"/>
                  </a:lnTo>
                  <a:lnTo>
                    <a:pt x="3999" y="111106"/>
                  </a:lnTo>
                  <a:lnTo>
                    <a:pt x="385" y="145130"/>
                  </a:lnTo>
                  <a:lnTo>
                    <a:pt x="0" y="157381"/>
                  </a:lnTo>
                  <a:lnTo>
                    <a:pt x="1640" y="159724"/>
                  </a:lnTo>
                  <a:lnTo>
                    <a:pt x="4425" y="161286"/>
                  </a:lnTo>
                  <a:lnTo>
                    <a:pt x="7976" y="162328"/>
                  </a:lnTo>
                  <a:lnTo>
                    <a:pt x="12037" y="161329"/>
                  </a:lnTo>
                  <a:lnTo>
                    <a:pt x="45677" y="139484"/>
                  </a:lnTo>
                  <a:lnTo>
                    <a:pt x="76048" y="104858"/>
                  </a:lnTo>
                  <a:lnTo>
                    <a:pt x="92314" y="83409"/>
                  </a:lnTo>
                  <a:lnTo>
                    <a:pt x="96947" y="63928"/>
                  </a:lnTo>
                  <a:lnTo>
                    <a:pt x="98783" y="26618"/>
                  </a:lnTo>
                  <a:lnTo>
                    <a:pt x="98847" y="22736"/>
                  </a:lnTo>
                  <a:lnTo>
                    <a:pt x="101132" y="18753"/>
                  </a:lnTo>
                  <a:lnTo>
                    <a:pt x="102927" y="16505"/>
                  </a:lnTo>
                  <a:lnTo>
                    <a:pt x="104125" y="15854"/>
                  </a:lnTo>
                  <a:lnTo>
                    <a:pt x="104922" y="16266"/>
                  </a:lnTo>
                  <a:lnTo>
                    <a:pt x="105808" y="18982"/>
                  </a:lnTo>
                  <a:lnTo>
                    <a:pt x="106202" y="23011"/>
                  </a:lnTo>
                  <a:lnTo>
                    <a:pt x="108635" y="27624"/>
                  </a:lnTo>
                  <a:lnTo>
                    <a:pt x="110469" y="30040"/>
                  </a:lnTo>
                  <a:lnTo>
                    <a:pt x="117860" y="62219"/>
                  </a:lnTo>
                  <a:lnTo>
                    <a:pt x="131791" y="96422"/>
                  </a:lnTo>
                  <a:lnTo>
                    <a:pt x="140610" y="109640"/>
                  </a:lnTo>
                  <a:lnTo>
                    <a:pt x="160069" y="125024"/>
                  </a:lnTo>
                  <a:lnTo>
                    <a:pt x="180219" y="136216"/>
                  </a:lnTo>
                  <a:lnTo>
                    <a:pt x="192614" y="136922"/>
                  </a:lnTo>
                  <a:lnTo>
                    <a:pt x="216571" y="133478"/>
                  </a:lnTo>
                  <a:lnTo>
                    <a:pt x="228438" y="12631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908"/>
            <p:cNvSpPr/>
            <p:nvPr/>
          </p:nvSpPr>
          <p:spPr>
            <a:xfrm>
              <a:off x="7269507" y="906779"/>
              <a:ext cx="22833" cy="304801"/>
            </a:xfrm>
            <a:custGeom>
              <a:avLst/>
              <a:gdLst/>
              <a:ahLst/>
              <a:cxnLst/>
              <a:rect l="0" t="0" r="0" b="0"/>
              <a:pathLst>
                <a:path w="22833" h="304801">
                  <a:moveTo>
                    <a:pt x="7593" y="0"/>
                  </a:moveTo>
                  <a:lnTo>
                    <a:pt x="7593" y="4046"/>
                  </a:lnTo>
                  <a:lnTo>
                    <a:pt x="6746" y="5237"/>
                  </a:lnTo>
                  <a:lnTo>
                    <a:pt x="5334" y="6032"/>
                  </a:lnTo>
                  <a:lnTo>
                    <a:pt x="3548" y="6561"/>
                  </a:lnTo>
                  <a:lnTo>
                    <a:pt x="2356" y="8608"/>
                  </a:lnTo>
                  <a:lnTo>
                    <a:pt x="443" y="26317"/>
                  </a:lnTo>
                  <a:lnTo>
                    <a:pt x="66" y="58068"/>
                  </a:lnTo>
                  <a:lnTo>
                    <a:pt x="0" y="95099"/>
                  </a:lnTo>
                  <a:lnTo>
                    <a:pt x="2242" y="121289"/>
                  </a:lnTo>
                  <a:lnTo>
                    <a:pt x="5214" y="147886"/>
                  </a:lnTo>
                  <a:lnTo>
                    <a:pt x="6535" y="176641"/>
                  </a:lnTo>
                  <a:lnTo>
                    <a:pt x="7123" y="204096"/>
                  </a:lnTo>
                  <a:lnTo>
                    <a:pt x="8230" y="230410"/>
                  </a:lnTo>
                  <a:lnTo>
                    <a:pt x="12767" y="266484"/>
                  </a:lnTo>
                  <a:lnTo>
                    <a:pt x="15335" y="288179"/>
                  </a:lnTo>
                  <a:lnTo>
                    <a:pt x="22832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909"/>
            <p:cNvSpPr/>
            <p:nvPr/>
          </p:nvSpPr>
          <p:spPr>
            <a:xfrm>
              <a:off x="7208519" y="919018"/>
              <a:ext cx="320042" cy="344033"/>
            </a:xfrm>
            <a:custGeom>
              <a:avLst/>
              <a:gdLst/>
              <a:ahLst/>
              <a:cxnLst/>
              <a:rect l="0" t="0" r="0" b="0"/>
              <a:pathLst>
                <a:path w="320042" h="344033">
                  <a:moveTo>
                    <a:pt x="0" y="208742"/>
                  </a:moveTo>
                  <a:lnTo>
                    <a:pt x="4046" y="212787"/>
                  </a:lnTo>
                  <a:lnTo>
                    <a:pt x="8290" y="214773"/>
                  </a:lnTo>
                  <a:lnTo>
                    <a:pt x="17912" y="216048"/>
                  </a:lnTo>
                  <a:lnTo>
                    <a:pt x="33530" y="212223"/>
                  </a:lnTo>
                  <a:lnTo>
                    <a:pt x="60716" y="197262"/>
                  </a:lnTo>
                  <a:lnTo>
                    <a:pt x="92579" y="173008"/>
                  </a:lnTo>
                  <a:lnTo>
                    <a:pt x="110593" y="153845"/>
                  </a:lnTo>
                  <a:lnTo>
                    <a:pt x="130975" y="117097"/>
                  </a:lnTo>
                  <a:lnTo>
                    <a:pt x="149046" y="79174"/>
                  </a:lnTo>
                  <a:lnTo>
                    <a:pt x="162453" y="41098"/>
                  </a:lnTo>
                  <a:lnTo>
                    <a:pt x="169215" y="13548"/>
                  </a:lnTo>
                  <a:lnTo>
                    <a:pt x="172574" y="6842"/>
                  </a:lnTo>
                  <a:lnTo>
                    <a:pt x="174465" y="0"/>
                  </a:lnTo>
                  <a:lnTo>
                    <a:pt x="174730" y="154"/>
                  </a:lnTo>
                  <a:lnTo>
                    <a:pt x="179296" y="35515"/>
                  </a:lnTo>
                  <a:lnTo>
                    <a:pt x="183018" y="71293"/>
                  </a:lnTo>
                  <a:lnTo>
                    <a:pt x="187907" y="106868"/>
                  </a:lnTo>
                  <a:lnTo>
                    <a:pt x="189348" y="134678"/>
                  </a:lnTo>
                  <a:lnTo>
                    <a:pt x="192246" y="166229"/>
                  </a:lnTo>
                  <a:lnTo>
                    <a:pt x="196356" y="200007"/>
                  </a:lnTo>
                  <a:lnTo>
                    <a:pt x="201005" y="234775"/>
                  </a:lnTo>
                  <a:lnTo>
                    <a:pt x="203636" y="265468"/>
                  </a:lnTo>
                  <a:lnTo>
                    <a:pt x="205117" y="302031"/>
                  </a:lnTo>
                  <a:lnTo>
                    <a:pt x="206310" y="318784"/>
                  </a:lnTo>
                  <a:lnTo>
                    <a:pt x="213035" y="344032"/>
                  </a:lnTo>
                  <a:lnTo>
                    <a:pt x="213144" y="343808"/>
                  </a:lnTo>
                  <a:lnTo>
                    <a:pt x="213264" y="341302"/>
                  </a:lnTo>
                  <a:lnTo>
                    <a:pt x="221115" y="310770"/>
                  </a:lnTo>
                  <a:lnTo>
                    <a:pt x="226871" y="275901"/>
                  </a:lnTo>
                  <a:lnTo>
                    <a:pt x="228088" y="246421"/>
                  </a:lnTo>
                  <a:lnTo>
                    <a:pt x="228499" y="210164"/>
                  </a:lnTo>
                  <a:lnTo>
                    <a:pt x="234618" y="175344"/>
                  </a:lnTo>
                  <a:lnTo>
                    <a:pt x="235153" y="171237"/>
                  </a:lnTo>
                  <a:lnTo>
                    <a:pt x="236355" y="168498"/>
                  </a:lnTo>
                  <a:lnTo>
                    <a:pt x="238003" y="166673"/>
                  </a:lnTo>
                  <a:lnTo>
                    <a:pt x="239949" y="165456"/>
                  </a:lnTo>
                  <a:lnTo>
                    <a:pt x="250777" y="163743"/>
                  </a:lnTo>
                  <a:lnTo>
                    <a:pt x="257649" y="165600"/>
                  </a:lnTo>
                  <a:lnTo>
                    <a:pt x="260666" y="167280"/>
                  </a:lnTo>
                  <a:lnTo>
                    <a:pt x="268957" y="177736"/>
                  </a:lnTo>
                  <a:lnTo>
                    <a:pt x="284456" y="212939"/>
                  </a:lnTo>
                  <a:lnTo>
                    <a:pt x="294636" y="246134"/>
                  </a:lnTo>
                  <a:lnTo>
                    <a:pt x="302541" y="283046"/>
                  </a:lnTo>
                  <a:lnTo>
                    <a:pt x="304602" y="319948"/>
                  </a:lnTo>
                  <a:lnTo>
                    <a:pt x="304761" y="332590"/>
                  </a:lnTo>
                  <a:lnTo>
                    <a:pt x="305621" y="334488"/>
                  </a:lnTo>
                  <a:lnTo>
                    <a:pt x="307041" y="335752"/>
                  </a:lnTo>
                  <a:lnTo>
                    <a:pt x="310876" y="337157"/>
                  </a:lnTo>
                  <a:lnTo>
                    <a:pt x="320041" y="3382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910"/>
            <p:cNvSpPr/>
            <p:nvPr/>
          </p:nvSpPr>
          <p:spPr>
            <a:xfrm>
              <a:off x="7582348" y="1089660"/>
              <a:ext cx="127453" cy="173243"/>
            </a:xfrm>
            <a:custGeom>
              <a:avLst/>
              <a:gdLst/>
              <a:ahLst/>
              <a:cxnLst/>
              <a:rect l="0" t="0" r="0" b="0"/>
              <a:pathLst>
                <a:path w="127453" h="173243">
                  <a:moveTo>
                    <a:pt x="60512" y="0"/>
                  </a:moveTo>
                  <a:lnTo>
                    <a:pt x="53951" y="0"/>
                  </a:lnTo>
                  <a:lnTo>
                    <a:pt x="28446" y="17912"/>
                  </a:lnTo>
                  <a:lnTo>
                    <a:pt x="20154" y="29484"/>
                  </a:lnTo>
                  <a:lnTo>
                    <a:pt x="7208" y="61832"/>
                  </a:lnTo>
                  <a:lnTo>
                    <a:pt x="1820" y="84078"/>
                  </a:lnTo>
                  <a:lnTo>
                    <a:pt x="0" y="118396"/>
                  </a:lnTo>
                  <a:lnTo>
                    <a:pt x="487" y="145620"/>
                  </a:lnTo>
                  <a:lnTo>
                    <a:pt x="5661" y="161209"/>
                  </a:lnTo>
                  <a:lnTo>
                    <a:pt x="10169" y="168450"/>
                  </a:lnTo>
                  <a:lnTo>
                    <a:pt x="13403" y="170720"/>
                  </a:lnTo>
                  <a:lnTo>
                    <a:pt x="21512" y="173242"/>
                  </a:lnTo>
                  <a:lnTo>
                    <a:pt x="30760" y="172105"/>
                  </a:lnTo>
                  <a:lnTo>
                    <a:pt x="60764" y="161297"/>
                  </a:lnTo>
                  <a:lnTo>
                    <a:pt x="93330" y="138676"/>
                  </a:lnTo>
                  <a:lnTo>
                    <a:pt x="114859" y="109921"/>
                  </a:lnTo>
                  <a:lnTo>
                    <a:pt x="125403" y="83801"/>
                  </a:lnTo>
                  <a:lnTo>
                    <a:pt x="127452" y="72240"/>
                  </a:lnTo>
                  <a:lnTo>
                    <a:pt x="126105" y="61458"/>
                  </a:lnTo>
                  <a:lnTo>
                    <a:pt x="115999" y="36472"/>
                  </a:lnTo>
                  <a:lnTo>
                    <a:pt x="111137" y="29474"/>
                  </a:lnTo>
                  <a:lnTo>
                    <a:pt x="106154" y="25799"/>
                  </a:lnTo>
                  <a:lnTo>
                    <a:pt x="98589" y="23731"/>
                  </a:lnTo>
                  <a:lnTo>
                    <a:pt x="88447" y="23032"/>
                  </a:lnTo>
                  <a:lnTo>
                    <a:pt x="83370" y="25194"/>
                  </a:lnTo>
                  <a:lnTo>
                    <a:pt x="78291" y="28130"/>
                  </a:lnTo>
                  <a:lnTo>
                    <a:pt x="68132" y="304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911"/>
            <p:cNvSpPr/>
            <p:nvPr/>
          </p:nvSpPr>
          <p:spPr>
            <a:xfrm>
              <a:off x="7789248" y="1104900"/>
              <a:ext cx="172632" cy="281550"/>
            </a:xfrm>
            <a:custGeom>
              <a:avLst/>
              <a:gdLst/>
              <a:ahLst/>
              <a:cxnLst/>
              <a:rect l="0" t="0" r="0" b="0"/>
              <a:pathLst>
                <a:path w="172632" h="281550">
                  <a:moveTo>
                    <a:pt x="105071" y="0"/>
                  </a:moveTo>
                  <a:lnTo>
                    <a:pt x="98510" y="0"/>
                  </a:lnTo>
                  <a:lnTo>
                    <a:pt x="93720" y="4045"/>
                  </a:lnTo>
                  <a:lnTo>
                    <a:pt x="87044" y="6031"/>
                  </a:lnTo>
                  <a:lnTo>
                    <a:pt x="82893" y="6560"/>
                  </a:lnTo>
                  <a:lnTo>
                    <a:pt x="79279" y="8607"/>
                  </a:lnTo>
                  <a:lnTo>
                    <a:pt x="42177" y="40657"/>
                  </a:lnTo>
                  <a:lnTo>
                    <a:pt x="22701" y="63638"/>
                  </a:lnTo>
                  <a:lnTo>
                    <a:pt x="3822" y="96309"/>
                  </a:lnTo>
                  <a:lnTo>
                    <a:pt x="0" y="111697"/>
                  </a:lnTo>
                  <a:lnTo>
                    <a:pt x="1365" y="121892"/>
                  </a:lnTo>
                  <a:lnTo>
                    <a:pt x="4794" y="130374"/>
                  </a:lnTo>
                  <a:lnTo>
                    <a:pt x="6892" y="132636"/>
                  </a:lnTo>
                  <a:lnTo>
                    <a:pt x="20390" y="140311"/>
                  </a:lnTo>
                  <a:lnTo>
                    <a:pt x="24064" y="140954"/>
                  </a:lnTo>
                  <a:lnTo>
                    <a:pt x="27360" y="140536"/>
                  </a:lnTo>
                  <a:lnTo>
                    <a:pt x="34127" y="138660"/>
                  </a:lnTo>
                  <a:lnTo>
                    <a:pt x="61214" y="133312"/>
                  </a:lnTo>
                  <a:lnTo>
                    <a:pt x="70904" y="126701"/>
                  </a:lnTo>
                  <a:lnTo>
                    <a:pt x="98717" y="93813"/>
                  </a:lnTo>
                  <a:lnTo>
                    <a:pt x="110783" y="58410"/>
                  </a:lnTo>
                  <a:lnTo>
                    <a:pt x="118178" y="38098"/>
                  </a:lnTo>
                  <a:lnTo>
                    <a:pt x="120300" y="8105"/>
                  </a:lnTo>
                  <a:lnTo>
                    <a:pt x="120311" y="18268"/>
                  </a:lnTo>
                  <a:lnTo>
                    <a:pt x="129718" y="53557"/>
                  </a:lnTo>
                  <a:lnTo>
                    <a:pt x="146104" y="84852"/>
                  </a:lnTo>
                  <a:lnTo>
                    <a:pt x="157987" y="116761"/>
                  </a:lnTo>
                  <a:lnTo>
                    <a:pt x="168487" y="151381"/>
                  </a:lnTo>
                  <a:lnTo>
                    <a:pt x="172631" y="182678"/>
                  </a:lnTo>
                  <a:lnTo>
                    <a:pt x="171192" y="213320"/>
                  </a:lnTo>
                  <a:lnTo>
                    <a:pt x="169472" y="220953"/>
                  </a:lnTo>
                  <a:lnTo>
                    <a:pt x="163045" y="231692"/>
                  </a:lnTo>
                  <a:lnTo>
                    <a:pt x="152164" y="244756"/>
                  </a:lnTo>
                  <a:lnTo>
                    <a:pt x="136857" y="264341"/>
                  </a:lnTo>
                  <a:lnTo>
                    <a:pt x="129641" y="269884"/>
                  </a:lnTo>
                  <a:lnTo>
                    <a:pt x="104136" y="278972"/>
                  </a:lnTo>
                  <a:lnTo>
                    <a:pt x="77343" y="281549"/>
                  </a:lnTo>
                  <a:lnTo>
                    <a:pt x="61954" y="277778"/>
                  </a:lnTo>
                  <a:lnTo>
                    <a:pt x="36491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912"/>
            <p:cNvSpPr/>
            <p:nvPr/>
          </p:nvSpPr>
          <p:spPr>
            <a:xfrm>
              <a:off x="7978139" y="993402"/>
              <a:ext cx="495057" cy="225799"/>
            </a:xfrm>
            <a:custGeom>
              <a:avLst/>
              <a:gdLst/>
              <a:ahLst/>
              <a:cxnLst/>
              <a:rect l="0" t="0" r="0" b="0"/>
              <a:pathLst>
                <a:path w="495057" h="225799">
                  <a:moveTo>
                    <a:pt x="0" y="141977"/>
                  </a:moveTo>
                  <a:lnTo>
                    <a:pt x="4046" y="141977"/>
                  </a:lnTo>
                  <a:lnTo>
                    <a:pt x="8289" y="144235"/>
                  </a:lnTo>
                  <a:lnTo>
                    <a:pt x="29485" y="159890"/>
                  </a:lnTo>
                  <a:lnTo>
                    <a:pt x="47684" y="163371"/>
                  </a:lnTo>
                  <a:lnTo>
                    <a:pt x="81821" y="164644"/>
                  </a:lnTo>
                  <a:lnTo>
                    <a:pt x="87567" y="164709"/>
                  </a:lnTo>
                  <a:lnTo>
                    <a:pt x="120156" y="150500"/>
                  </a:lnTo>
                  <a:lnTo>
                    <a:pt x="153172" y="136170"/>
                  </a:lnTo>
                  <a:lnTo>
                    <a:pt x="186557" y="113607"/>
                  </a:lnTo>
                  <a:lnTo>
                    <a:pt x="210918" y="82550"/>
                  </a:lnTo>
                  <a:lnTo>
                    <a:pt x="223038" y="56955"/>
                  </a:lnTo>
                  <a:lnTo>
                    <a:pt x="228112" y="26983"/>
                  </a:lnTo>
                  <a:lnTo>
                    <a:pt x="228456" y="18064"/>
                  </a:lnTo>
                  <a:lnTo>
                    <a:pt x="226278" y="12681"/>
                  </a:lnTo>
                  <a:lnTo>
                    <a:pt x="224512" y="10060"/>
                  </a:lnTo>
                  <a:lnTo>
                    <a:pt x="221641" y="8312"/>
                  </a:lnTo>
                  <a:lnTo>
                    <a:pt x="213936" y="6371"/>
                  </a:lnTo>
                  <a:lnTo>
                    <a:pt x="210358" y="6700"/>
                  </a:lnTo>
                  <a:lnTo>
                    <a:pt x="191809" y="15560"/>
                  </a:lnTo>
                  <a:lnTo>
                    <a:pt x="169013" y="34314"/>
                  </a:lnTo>
                  <a:lnTo>
                    <a:pt x="150657" y="66651"/>
                  </a:lnTo>
                  <a:lnTo>
                    <a:pt x="143159" y="81406"/>
                  </a:lnTo>
                  <a:lnTo>
                    <a:pt x="136088" y="113832"/>
                  </a:lnTo>
                  <a:lnTo>
                    <a:pt x="133297" y="131162"/>
                  </a:lnTo>
                  <a:lnTo>
                    <a:pt x="136486" y="150438"/>
                  </a:lnTo>
                  <a:lnTo>
                    <a:pt x="140529" y="161542"/>
                  </a:lnTo>
                  <a:lnTo>
                    <a:pt x="147406" y="169864"/>
                  </a:lnTo>
                  <a:lnTo>
                    <a:pt x="165619" y="182105"/>
                  </a:lnTo>
                  <a:lnTo>
                    <a:pt x="180494" y="186041"/>
                  </a:lnTo>
                  <a:lnTo>
                    <a:pt x="190569" y="184703"/>
                  </a:lnTo>
                  <a:lnTo>
                    <a:pt x="227018" y="172195"/>
                  </a:lnTo>
                  <a:lnTo>
                    <a:pt x="252653" y="158200"/>
                  </a:lnTo>
                  <a:lnTo>
                    <a:pt x="287460" y="125863"/>
                  </a:lnTo>
                  <a:lnTo>
                    <a:pt x="313837" y="88522"/>
                  </a:lnTo>
                  <a:lnTo>
                    <a:pt x="333763" y="54567"/>
                  </a:lnTo>
                  <a:lnTo>
                    <a:pt x="346332" y="28662"/>
                  </a:lnTo>
                  <a:lnTo>
                    <a:pt x="350126" y="16774"/>
                  </a:lnTo>
                  <a:lnTo>
                    <a:pt x="356918" y="6559"/>
                  </a:lnTo>
                  <a:lnTo>
                    <a:pt x="359855" y="5592"/>
                  </a:lnTo>
                  <a:lnTo>
                    <a:pt x="364595" y="4970"/>
                  </a:lnTo>
                  <a:lnTo>
                    <a:pt x="364982" y="5766"/>
                  </a:lnTo>
                  <a:lnTo>
                    <a:pt x="369796" y="40864"/>
                  </a:lnTo>
                  <a:lnTo>
                    <a:pt x="372908" y="76388"/>
                  </a:lnTo>
                  <a:lnTo>
                    <a:pt x="373287" y="110583"/>
                  </a:lnTo>
                  <a:lnTo>
                    <a:pt x="373368" y="147219"/>
                  </a:lnTo>
                  <a:lnTo>
                    <a:pt x="373380" y="171838"/>
                  </a:lnTo>
                  <a:lnTo>
                    <a:pt x="377426" y="172274"/>
                  </a:lnTo>
                  <a:lnTo>
                    <a:pt x="378617" y="171489"/>
                  </a:lnTo>
                  <a:lnTo>
                    <a:pt x="379412" y="170118"/>
                  </a:lnTo>
                  <a:lnTo>
                    <a:pt x="380294" y="165491"/>
                  </a:lnTo>
                  <a:lnTo>
                    <a:pt x="379944" y="152519"/>
                  </a:lnTo>
                  <a:lnTo>
                    <a:pt x="374069" y="115475"/>
                  </a:lnTo>
                  <a:lnTo>
                    <a:pt x="375775" y="82054"/>
                  </a:lnTo>
                  <a:lnTo>
                    <a:pt x="381159" y="48291"/>
                  </a:lnTo>
                  <a:lnTo>
                    <a:pt x="384740" y="34299"/>
                  </a:lnTo>
                  <a:lnTo>
                    <a:pt x="391412" y="24129"/>
                  </a:lnTo>
                  <a:lnTo>
                    <a:pt x="414388" y="3504"/>
                  </a:lnTo>
                  <a:lnTo>
                    <a:pt x="424344" y="0"/>
                  </a:lnTo>
                  <a:lnTo>
                    <a:pt x="434414" y="701"/>
                  </a:lnTo>
                  <a:lnTo>
                    <a:pt x="454674" y="8050"/>
                  </a:lnTo>
                  <a:lnTo>
                    <a:pt x="462569" y="15003"/>
                  </a:lnTo>
                  <a:lnTo>
                    <a:pt x="485894" y="51432"/>
                  </a:lnTo>
                  <a:lnTo>
                    <a:pt x="491120" y="67022"/>
                  </a:lnTo>
                  <a:lnTo>
                    <a:pt x="494475" y="104625"/>
                  </a:lnTo>
                  <a:lnTo>
                    <a:pt x="495056" y="134579"/>
                  </a:lnTo>
                  <a:lnTo>
                    <a:pt x="492971" y="164903"/>
                  </a:lnTo>
                  <a:lnTo>
                    <a:pt x="488726" y="201445"/>
                  </a:lnTo>
                  <a:lnTo>
                    <a:pt x="487680" y="2257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913"/>
            <p:cNvSpPr/>
            <p:nvPr/>
          </p:nvSpPr>
          <p:spPr>
            <a:xfrm>
              <a:off x="2926552" y="1478279"/>
              <a:ext cx="431869" cy="403862"/>
            </a:xfrm>
            <a:custGeom>
              <a:avLst/>
              <a:gdLst/>
              <a:ahLst/>
              <a:cxnLst/>
              <a:rect l="0" t="0" r="0" b="0"/>
              <a:pathLst>
                <a:path w="431869" h="403862">
                  <a:moveTo>
                    <a:pt x="37628" y="0"/>
                  </a:moveTo>
                  <a:lnTo>
                    <a:pt x="38474" y="34050"/>
                  </a:lnTo>
                  <a:lnTo>
                    <a:pt x="44188" y="58556"/>
                  </a:lnTo>
                  <a:lnTo>
                    <a:pt x="42850" y="94385"/>
                  </a:lnTo>
                  <a:lnTo>
                    <a:pt x="36917" y="122793"/>
                  </a:lnTo>
                  <a:lnTo>
                    <a:pt x="27540" y="152659"/>
                  </a:lnTo>
                  <a:lnTo>
                    <a:pt x="16294" y="182957"/>
                  </a:lnTo>
                  <a:lnTo>
                    <a:pt x="7600" y="213383"/>
                  </a:lnTo>
                  <a:lnTo>
                    <a:pt x="1919" y="243847"/>
                  </a:lnTo>
                  <a:lnTo>
                    <a:pt x="0" y="280437"/>
                  </a:lnTo>
                  <a:lnTo>
                    <a:pt x="467" y="306040"/>
                  </a:lnTo>
                  <a:lnTo>
                    <a:pt x="3614" y="316923"/>
                  </a:lnTo>
                  <a:lnTo>
                    <a:pt x="10093" y="325146"/>
                  </a:lnTo>
                  <a:lnTo>
                    <a:pt x="18617" y="330776"/>
                  </a:lnTo>
                  <a:lnTo>
                    <a:pt x="37886" y="334391"/>
                  </a:lnTo>
                  <a:lnTo>
                    <a:pt x="73203" y="335228"/>
                  </a:lnTo>
                  <a:lnTo>
                    <a:pt x="110230" y="328715"/>
                  </a:lnTo>
                  <a:lnTo>
                    <a:pt x="141675" y="317147"/>
                  </a:lnTo>
                  <a:lnTo>
                    <a:pt x="177322" y="299700"/>
                  </a:lnTo>
                  <a:lnTo>
                    <a:pt x="191719" y="291248"/>
                  </a:lnTo>
                  <a:lnTo>
                    <a:pt x="204598" y="273650"/>
                  </a:lnTo>
                  <a:lnTo>
                    <a:pt x="224222" y="241524"/>
                  </a:lnTo>
                  <a:lnTo>
                    <a:pt x="227899" y="205016"/>
                  </a:lnTo>
                  <a:lnTo>
                    <a:pt x="228125" y="176780"/>
                  </a:lnTo>
                  <a:lnTo>
                    <a:pt x="227279" y="176273"/>
                  </a:lnTo>
                  <a:lnTo>
                    <a:pt x="224082" y="175711"/>
                  </a:lnTo>
                  <a:lnTo>
                    <a:pt x="222891" y="177254"/>
                  </a:lnTo>
                  <a:lnTo>
                    <a:pt x="221214" y="187516"/>
                  </a:lnTo>
                  <a:lnTo>
                    <a:pt x="220549" y="223361"/>
                  </a:lnTo>
                  <a:lnTo>
                    <a:pt x="220516" y="255976"/>
                  </a:lnTo>
                  <a:lnTo>
                    <a:pt x="215272" y="288947"/>
                  </a:lnTo>
                  <a:lnTo>
                    <a:pt x="213359" y="319919"/>
                  </a:lnTo>
                  <a:lnTo>
                    <a:pt x="210769" y="340607"/>
                  </a:lnTo>
                  <a:lnTo>
                    <a:pt x="206354" y="362767"/>
                  </a:lnTo>
                  <a:lnTo>
                    <a:pt x="206838" y="366305"/>
                  </a:lnTo>
                  <a:lnTo>
                    <a:pt x="208008" y="368663"/>
                  </a:lnTo>
                  <a:lnTo>
                    <a:pt x="212803" y="373299"/>
                  </a:lnTo>
                  <a:lnTo>
                    <a:pt x="215142" y="337985"/>
                  </a:lnTo>
                  <a:lnTo>
                    <a:pt x="219448" y="305335"/>
                  </a:lnTo>
                  <a:lnTo>
                    <a:pt x="220298" y="269189"/>
                  </a:lnTo>
                  <a:lnTo>
                    <a:pt x="218208" y="236712"/>
                  </a:lnTo>
                  <a:lnTo>
                    <a:pt x="213588" y="199879"/>
                  </a:lnTo>
                  <a:lnTo>
                    <a:pt x="212915" y="177033"/>
                  </a:lnTo>
                  <a:lnTo>
                    <a:pt x="213752" y="176442"/>
                  </a:lnTo>
                  <a:lnTo>
                    <a:pt x="216941" y="175785"/>
                  </a:lnTo>
                  <a:lnTo>
                    <a:pt x="253503" y="190719"/>
                  </a:lnTo>
                  <a:lnTo>
                    <a:pt x="285029" y="204076"/>
                  </a:lnTo>
                  <a:lnTo>
                    <a:pt x="318515" y="219397"/>
                  </a:lnTo>
                  <a:lnTo>
                    <a:pt x="353885" y="230828"/>
                  </a:lnTo>
                  <a:lnTo>
                    <a:pt x="386554" y="235155"/>
                  </a:lnTo>
                  <a:lnTo>
                    <a:pt x="410191" y="238268"/>
                  </a:lnTo>
                  <a:lnTo>
                    <a:pt x="431868" y="243514"/>
                  </a:lnTo>
                  <a:lnTo>
                    <a:pt x="431688" y="244470"/>
                  </a:lnTo>
                  <a:lnTo>
                    <a:pt x="419041" y="258463"/>
                  </a:lnTo>
                  <a:lnTo>
                    <a:pt x="384941" y="284452"/>
                  </a:lnTo>
                  <a:lnTo>
                    <a:pt x="350919" y="312916"/>
                  </a:lnTo>
                  <a:lnTo>
                    <a:pt x="315350" y="342998"/>
                  </a:lnTo>
                  <a:lnTo>
                    <a:pt x="288004" y="375658"/>
                  </a:lnTo>
                  <a:lnTo>
                    <a:pt x="266228" y="4038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914"/>
            <p:cNvSpPr/>
            <p:nvPr/>
          </p:nvSpPr>
          <p:spPr>
            <a:xfrm>
              <a:off x="5159200" y="1512051"/>
              <a:ext cx="182420" cy="324370"/>
            </a:xfrm>
            <a:custGeom>
              <a:avLst/>
              <a:gdLst/>
              <a:ahLst/>
              <a:cxnLst/>
              <a:rect l="0" t="0" r="0" b="0"/>
              <a:pathLst>
                <a:path w="182420" h="324370">
                  <a:moveTo>
                    <a:pt x="182419" y="11949"/>
                  </a:moveTo>
                  <a:lnTo>
                    <a:pt x="182419" y="4642"/>
                  </a:lnTo>
                  <a:lnTo>
                    <a:pt x="178374" y="376"/>
                  </a:lnTo>
                  <a:lnTo>
                    <a:pt x="175489" y="0"/>
                  </a:lnTo>
                  <a:lnTo>
                    <a:pt x="141805" y="6259"/>
                  </a:lnTo>
                  <a:lnTo>
                    <a:pt x="105889" y="18129"/>
                  </a:lnTo>
                  <a:lnTo>
                    <a:pt x="72121" y="40368"/>
                  </a:lnTo>
                  <a:lnTo>
                    <a:pt x="45392" y="67233"/>
                  </a:lnTo>
                  <a:lnTo>
                    <a:pt x="25185" y="102017"/>
                  </a:lnTo>
                  <a:lnTo>
                    <a:pt x="12790" y="137643"/>
                  </a:lnTo>
                  <a:lnTo>
                    <a:pt x="4783" y="167254"/>
                  </a:lnTo>
                  <a:lnTo>
                    <a:pt x="1093" y="197477"/>
                  </a:lnTo>
                  <a:lnTo>
                    <a:pt x="0" y="227881"/>
                  </a:lnTo>
                  <a:lnTo>
                    <a:pt x="5714" y="262412"/>
                  </a:lnTo>
                  <a:lnTo>
                    <a:pt x="13411" y="285126"/>
                  </a:lnTo>
                  <a:lnTo>
                    <a:pt x="21509" y="297332"/>
                  </a:lnTo>
                  <a:lnTo>
                    <a:pt x="33010" y="306144"/>
                  </a:lnTo>
                  <a:lnTo>
                    <a:pt x="46589" y="312035"/>
                  </a:lnTo>
                  <a:lnTo>
                    <a:pt x="79490" y="320173"/>
                  </a:lnTo>
                  <a:lnTo>
                    <a:pt x="106219" y="32436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915"/>
            <p:cNvSpPr/>
            <p:nvPr/>
          </p:nvSpPr>
          <p:spPr>
            <a:xfrm>
              <a:off x="4610100" y="1630688"/>
              <a:ext cx="249824" cy="320033"/>
            </a:xfrm>
            <a:custGeom>
              <a:avLst/>
              <a:gdLst/>
              <a:ahLst/>
              <a:cxnLst/>
              <a:rect l="0" t="0" r="0" b="0"/>
              <a:pathLst>
                <a:path w="249824" h="320033">
                  <a:moveTo>
                    <a:pt x="114300" y="7612"/>
                  </a:moveTo>
                  <a:lnTo>
                    <a:pt x="114300" y="1051"/>
                  </a:lnTo>
                  <a:lnTo>
                    <a:pt x="113453" y="698"/>
                  </a:lnTo>
                  <a:lnTo>
                    <a:pt x="91376" y="0"/>
                  </a:lnTo>
                  <a:lnTo>
                    <a:pt x="84920" y="2253"/>
                  </a:lnTo>
                  <a:lnTo>
                    <a:pt x="82013" y="4039"/>
                  </a:lnTo>
                  <a:lnTo>
                    <a:pt x="52699" y="38349"/>
                  </a:lnTo>
                  <a:lnTo>
                    <a:pt x="43742" y="49212"/>
                  </a:lnTo>
                  <a:lnTo>
                    <a:pt x="26518" y="85655"/>
                  </a:lnTo>
                  <a:lnTo>
                    <a:pt x="23341" y="107615"/>
                  </a:lnTo>
                  <a:lnTo>
                    <a:pt x="25331" y="113582"/>
                  </a:lnTo>
                  <a:lnTo>
                    <a:pt x="27047" y="116358"/>
                  </a:lnTo>
                  <a:lnTo>
                    <a:pt x="29038" y="118209"/>
                  </a:lnTo>
                  <a:lnTo>
                    <a:pt x="33508" y="120266"/>
                  </a:lnTo>
                  <a:lnTo>
                    <a:pt x="44829" y="121424"/>
                  </a:lnTo>
                  <a:lnTo>
                    <a:pt x="58908" y="117722"/>
                  </a:lnTo>
                  <a:lnTo>
                    <a:pt x="88943" y="103987"/>
                  </a:lnTo>
                  <a:lnTo>
                    <a:pt x="96821" y="96729"/>
                  </a:lnTo>
                  <a:lnTo>
                    <a:pt x="125359" y="63558"/>
                  </a:lnTo>
                  <a:lnTo>
                    <a:pt x="130971" y="47481"/>
                  </a:lnTo>
                  <a:lnTo>
                    <a:pt x="134409" y="41418"/>
                  </a:lnTo>
                  <a:lnTo>
                    <a:pt x="136616" y="30627"/>
                  </a:lnTo>
                  <a:lnTo>
                    <a:pt x="137157" y="22892"/>
                  </a:lnTo>
                  <a:lnTo>
                    <a:pt x="137159" y="26909"/>
                  </a:lnTo>
                  <a:lnTo>
                    <a:pt x="139417" y="31146"/>
                  </a:lnTo>
                  <a:lnTo>
                    <a:pt x="141204" y="33461"/>
                  </a:lnTo>
                  <a:lnTo>
                    <a:pt x="143190" y="40549"/>
                  </a:lnTo>
                  <a:lnTo>
                    <a:pt x="146566" y="54060"/>
                  </a:lnTo>
                  <a:lnTo>
                    <a:pt x="151500" y="63815"/>
                  </a:lnTo>
                  <a:lnTo>
                    <a:pt x="181562" y="101628"/>
                  </a:lnTo>
                  <a:lnTo>
                    <a:pt x="205900" y="135233"/>
                  </a:lnTo>
                  <a:lnTo>
                    <a:pt x="230314" y="167536"/>
                  </a:lnTo>
                  <a:lnTo>
                    <a:pt x="245936" y="199270"/>
                  </a:lnTo>
                  <a:lnTo>
                    <a:pt x="249823" y="221315"/>
                  </a:lnTo>
                  <a:lnTo>
                    <a:pt x="246929" y="243933"/>
                  </a:lnTo>
                  <a:lnTo>
                    <a:pt x="236665" y="262677"/>
                  </a:lnTo>
                  <a:lnTo>
                    <a:pt x="222899" y="278954"/>
                  </a:lnTo>
                  <a:lnTo>
                    <a:pt x="204051" y="290457"/>
                  </a:lnTo>
                  <a:lnTo>
                    <a:pt x="174079" y="301929"/>
                  </a:lnTo>
                  <a:lnTo>
                    <a:pt x="138683" y="312348"/>
                  </a:lnTo>
                  <a:lnTo>
                    <a:pt x="112493" y="317755"/>
                  </a:lnTo>
                  <a:lnTo>
                    <a:pt x="83284" y="319357"/>
                  </a:lnTo>
                  <a:lnTo>
                    <a:pt x="47119" y="319898"/>
                  </a:lnTo>
                  <a:lnTo>
                    <a:pt x="12320" y="320014"/>
                  </a:lnTo>
                  <a:lnTo>
                    <a:pt x="0" y="3200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916"/>
            <p:cNvSpPr/>
            <p:nvPr/>
          </p:nvSpPr>
          <p:spPr>
            <a:xfrm>
              <a:off x="4404359" y="1625145"/>
              <a:ext cx="121922" cy="188020"/>
            </a:xfrm>
            <a:custGeom>
              <a:avLst/>
              <a:gdLst/>
              <a:ahLst/>
              <a:cxnLst/>
              <a:rect l="0" t="0" r="0" b="0"/>
              <a:pathLst>
                <a:path w="121922" h="188020">
                  <a:moveTo>
                    <a:pt x="0" y="43634"/>
                  </a:moveTo>
                  <a:lnTo>
                    <a:pt x="0" y="47680"/>
                  </a:lnTo>
                  <a:lnTo>
                    <a:pt x="6914" y="77887"/>
                  </a:lnTo>
                  <a:lnTo>
                    <a:pt x="7528" y="112711"/>
                  </a:lnTo>
                  <a:lnTo>
                    <a:pt x="7608" y="148122"/>
                  </a:lnTo>
                  <a:lnTo>
                    <a:pt x="6768" y="159500"/>
                  </a:lnTo>
                  <a:lnTo>
                    <a:pt x="28" y="188019"/>
                  </a:lnTo>
                  <a:lnTo>
                    <a:pt x="1" y="154882"/>
                  </a:lnTo>
                  <a:lnTo>
                    <a:pt x="2258" y="117175"/>
                  </a:lnTo>
                  <a:lnTo>
                    <a:pt x="10607" y="82714"/>
                  </a:lnTo>
                  <a:lnTo>
                    <a:pt x="21255" y="51448"/>
                  </a:lnTo>
                  <a:lnTo>
                    <a:pt x="39593" y="17225"/>
                  </a:lnTo>
                  <a:lnTo>
                    <a:pt x="47950" y="4953"/>
                  </a:lnTo>
                  <a:lnTo>
                    <a:pt x="55461" y="1043"/>
                  </a:lnTo>
                  <a:lnTo>
                    <a:pt x="59834" y="0"/>
                  </a:lnTo>
                  <a:lnTo>
                    <a:pt x="63596" y="152"/>
                  </a:lnTo>
                  <a:lnTo>
                    <a:pt x="70034" y="2578"/>
                  </a:lnTo>
                  <a:lnTo>
                    <a:pt x="86265" y="15881"/>
                  </a:lnTo>
                  <a:lnTo>
                    <a:pt x="101592" y="41557"/>
                  </a:lnTo>
                  <a:lnTo>
                    <a:pt x="108268" y="74844"/>
                  </a:lnTo>
                  <a:lnTo>
                    <a:pt x="113506" y="107074"/>
                  </a:lnTo>
                  <a:lnTo>
                    <a:pt x="114196" y="143021"/>
                  </a:lnTo>
                  <a:lnTo>
                    <a:pt x="116512" y="153564"/>
                  </a:lnTo>
                  <a:lnTo>
                    <a:pt x="120318" y="164260"/>
                  </a:lnTo>
                  <a:lnTo>
                    <a:pt x="121921" y="18079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917"/>
            <p:cNvSpPr/>
            <p:nvPr/>
          </p:nvSpPr>
          <p:spPr>
            <a:xfrm>
              <a:off x="4251959" y="1699259"/>
              <a:ext cx="1" cy="99062"/>
            </a:xfrm>
            <a:custGeom>
              <a:avLst/>
              <a:gdLst/>
              <a:ahLst/>
              <a:cxnLst/>
              <a:rect l="0" t="0" r="0" b="0"/>
              <a:pathLst>
                <a:path w="1" h="99062">
                  <a:moveTo>
                    <a:pt x="0" y="0"/>
                  </a:moveTo>
                  <a:lnTo>
                    <a:pt x="0" y="33309"/>
                  </a:lnTo>
                  <a:lnTo>
                    <a:pt x="0" y="68953"/>
                  </a:lnTo>
                  <a:lnTo>
                    <a:pt x="0" y="990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918"/>
            <p:cNvSpPr/>
            <p:nvPr/>
          </p:nvSpPr>
          <p:spPr>
            <a:xfrm>
              <a:off x="4020784" y="1503142"/>
              <a:ext cx="154976" cy="348518"/>
            </a:xfrm>
            <a:custGeom>
              <a:avLst/>
              <a:gdLst/>
              <a:ahLst/>
              <a:cxnLst/>
              <a:rect l="0" t="0" r="0" b="0"/>
              <a:pathLst>
                <a:path w="154976" h="348518">
                  <a:moveTo>
                    <a:pt x="116875" y="165637"/>
                  </a:moveTo>
                  <a:lnTo>
                    <a:pt x="116875" y="161592"/>
                  </a:lnTo>
                  <a:lnTo>
                    <a:pt x="116029" y="160401"/>
                  </a:lnTo>
                  <a:lnTo>
                    <a:pt x="114618" y="159606"/>
                  </a:lnTo>
                  <a:lnTo>
                    <a:pt x="103878" y="157380"/>
                  </a:lnTo>
                  <a:lnTo>
                    <a:pt x="98963" y="154065"/>
                  </a:lnTo>
                  <a:lnTo>
                    <a:pt x="96467" y="153689"/>
                  </a:lnTo>
                  <a:lnTo>
                    <a:pt x="93957" y="154285"/>
                  </a:lnTo>
                  <a:lnTo>
                    <a:pt x="70481" y="168236"/>
                  </a:lnTo>
                  <a:lnTo>
                    <a:pt x="50703" y="190516"/>
                  </a:lnTo>
                  <a:lnTo>
                    <a:pt x="31336" y="220223"/>
                  </a:lnTo>
                  <a:lnTo>
                    <a:pt x="16221" y="257825"/>
                  </a:lnTo>
                  <a:lnTo>
                    <a:pt x="1226" y="293820"/>
                  </a:lnTo>
                  <a:lnTo>
                    <a:pt x="0" y="307556"/>
                  </a:lnTo>
                  <a:lnTo>
                    <a:pt x="3083" y="333747"/>
                  </a:lnTo>
                  <a:lnTo>
                    <a:pt x="4607" y="336131"/>
                  </a:lnTo>
                  <a:lnTo>
                    <a:pt x="6470" y="337720"/>
                  </a:lnTo>
                  <a:lnTo>
                    <a:pt x="10797" y="339485"/>
                  </a:lnTo>
                  <a:lnTo>
                    <a:pt x="13137" y="339956"/>
                  </a:lnTo>
                  <a:lnTo>
                    <a:pt x="24520" y="336574"/>
                  </a:lnTo>
                  <a:lnTo>
                    <a:pt x="34572" y="330209"/>
                  </a:lnTo>
                  <a:lnTo>
                    <a:pt x="59399" y="292999"/>
                  </a:lnTo>
                  <a:lnTo>
                    <a:pt x="72282" y="265839"/>
                  </a:lnTo>
                  <a:lnTo>
                    <a:pt x="77698" y="236343"/>
                  </a:lnTo>
                  <a:lnTo>
                    <a:pt x="83443" y="205308"/>
                  </a:lnTo>
                  <a:lnTo>
                    <a:pt x="86367" y="169678"/>
                  </a:lnTo>
                  <a:lnTo>
                    <a:pt x="91373" y="133156"/>
                  </a:lnTo>
                  <a:lnTo>
                    <a:pt x="93233" y="100510"/>
                  </a:lnTo>
                  <a:lnTo>
                    <a:pt x="93784" y="70234"/>
                  </a:lnTo>
                  <a:lnTo>
                    <a:pt x="93985" y="33004"/>
                  </a:lnTo>
                  <a:lnTo>
                    <a:pt x="94015" y="0"/>
                  </a:lnTo>
                  <a:lnTo>
                    <a:pt x="94016" y="31486"/>
                  </a:lnTo>
                  <a:lnTo>
                    <a:pt x="94016" y="63597"/>
                  </a:lnTo>
                  <a:lnTo>
                    <a:pt x="94016" y="92599"/>
                  </a:lnTo>
                  <a:lnTo>
                    <a:pt x="94016" y="126687"/>
                  </a:lnTo>
                  <a:lnTo>
                    <a:pt x="94016" y="153406"/>
                  </a:lnTo>
                  <a:lnTo>
                    <a:pt x="94016" y="181368"/>
                  </a:lnTo>
                  <a:lnTo>
                    <a:pt x="94016" y="207907"/>
                  </a:lnTo>
                  <a:lnTo>
                    <a:pt x="98061" y="242602"/>
                  </a:lnTo>
                  <a:lnTo>
                    <a:pt x="104621" y="274332"/>
                  </a:lnTo>
                  <a:lnTo>
                    <a:pt x="116934" y="309010"/>
                  </a:lnTo>
                  <a:lnTo>
                    <a:pt x="127047" y="326414"/>
                  </a:lnTo>
                  <a:lnTo>
                    <a:pt x="142277" y="343281"/>
                  </a:lnTo>
                  <a:lnTo>
                    <a:pt x="147356" y="346190"/>
                  </a:lnTo>
                  <a:lnTo>
                    <a:pt x="154975" y="34851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919"/>
            <p:cNvSpPr/>
            <p:nvPr/>
          </p:nvSpPr>
          <p:spPr>
            <a:xfrm>
              <a:off x="3840480" y="1655319"/>
              <a:ext cx="144780" cy="203961"/>
            </a:xfrm>
            <a:custGeom>
              <a:avLst/>
              <a:gdLst/>
              <a:ahLst/>
              <a:cxnLst/>
              <a:rect l="0" t="0" r="0" b="0"/>
              <a:pathLst>
                <a:path w="144780" h="203961">
                  <a:moveTo>
                    <a:pt x="0" y="36321"/>
                  </a:moveTo>
                  <a:lnTo>
                    <a:pt x="6083" y="43251"/>
                  </a:lnTo>
                  <a:lnTo>
                    <a:pt x="19561" y="65336"/>
                  </a:lnTo>
                  <a:lnTo>
                    <a:pt x="22425" y="98091"/>
                  </a:lnTo>
                  <a:lnTo>
                    <a:pt x="22803" y="129456"/>
                  </a:lnTo>
                  <a:lnTo>
                    <a:pt x="22855" y="165340"/>
                  </a:lnTo>
                  <a:lnTo>
                    <a:pt x="22860" y="192719"/>
                  </a:lnTo>
                  <a:lnTo>
                    <a:pt x="22860" y="189414"/>
                  </a:lnTo>
                  <a:lnTo>
                    <a:pt x="18815" y="184881"/>
                  </a:lnTo>
                  <a:lnTo>
                    <a:pt x="16828" y="178265"/>
                  </a:lnTo>
                  <a:lnTo>
                    <a:pt x="15379" y="142083"/>
                  </a:lnTo>
                  <a:lnTo>
                    <a:pt x="19312" y="108294"/>
                  </a:lnTo>
                  <a:lnTo>
                    <a:pt x="21809" y="79001"/>
                  </a:lnTo>
                  <a:lnTo>
                    <a:pt x="26593" y="52918"/>
                  </a:lnTo>
                  <a:lnTo>
                    <a:pt x="41032" y="23042"/>
                  </a:lnTo>
                  <a:lnTo>
                    <a:pt x="51010" y="10467"/>
                  </a:lnTo>
                  <a:lnTo>
                    <a:pt x="63468" y="2225"/>
                  </a:lnTo>
                  <a:lnTo>
                    <a:pt x="69977" y="0"/>
                  </a:lnTo>
                  <a:lnTo>
                    <a:pt x="73744" y="1101"/>
                  </a:lnTo>
                  <a:lnTo>
                    <a:pt x="92820" y="15543"/>
                  </a:lnTo>
                  <a:lnTo>
                    <a:pt x="101256" y="27530"/>
                  </a:lnTo>
                  <a:lnTo>
                    <a:pt x="114254" y="60030"/>
                  </a:lnTo>
                  <a:lnTo>
                    <a:pt x="119648" y="84550"/>
                  </a:lnTo>
                  <a:lnTo>
                    <a:pt x="125516" y="119131"/>
                  </a:lnTo>
                  <a:lnTo>
                    <a:pt x="128745" y="150421"/>
                  </a:lnTo>
                  <a:lnTo>
                    <a:pt x="129435" y="184649"/>
                  </a:lnTo>
                  <a:lnTo>
                    <a:pt x="131751" y="193402"/>
                  </a:lnTo>
                  <a:lnTo>
                    <a:pt x="133554" y="196922"/>
                  </a:lnTo>
                  <a:lnTo>
                    <a:pt x="135602" y="199268"/>
                  </a:lnTo>
                  <a:lnTo>
                    <a:pt x="144779" y="203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920"/>
            <p:cNvSpPr/>
            <p:nvPr/>
          </p:nvSpPr>
          <p:spPr>
            <a:xfrm>
              <a:off x="3741419" y="1714500"/>
              <a:ext cx="22862" cy="152401"/>
            </a:xfrm>
            <a:custGeom>
              <a:avLst/>
              <a:gdLst/>
              <a:ahLst/>
              <a:cxnLst/>
              <a:rect l="0" t="0" r="0" b="0"/>
              <a:pathLst>
                <a:path w="22862" h="152401">
                  <a:moveTo>
                    <a:pt x="22861" y="0"/>
                  </a:moveTo>
                  <a:lnTo>
                    <a:pt x="22014" y="34399"/>
                  </a:lnTo>
                  <a:lnTo>
                    <a:pt x="16300" y="69096"/>
                  </a:lnTo>
                  <a:lnTo>
                    <a:pt x="9348" y="104490"/>
                  </a:lnTo>
                  <a:lnTo>
                    <a:pt x="5875" y="121271"/>
                  </a:lnTo>
                  <a:lnTo>
                    <a:pt x="1161" y="138066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921"/>
            <p:cNvSpPr/>
            <p:nvPr/>
          </p:nvSpPr>
          <p:spPr>
            <a:xfrm>
              <a:off x="3489959" y="1539716"/>
              <a:ext cx="220678" cy="348497"/>
            </a:xfrm>
            <a:custGeom>
              <a:avLst/>
              <a:gdLst/>
              <a:ahLst/>
              <a:cxnLst/>
              <a:rect l="0" t="0" r="0" b="0"/>
              <a:pathLst>
                <a:path w="220678" h="348497">
                  <a:moveTo>
                    <a:pt x="0" y="90963"/>
                  </a:moveTo>
                  <a:lnTo>
                    <a:pt x="0" y="79612"/>
                  </a:lnTo>
                  <a:lnTo>
                    <a:pt x="4045" y="68785"/>
                  </a:lnTo>
                  <a:lnTo>
                    <a:pt x="10607" y="58898"/>
                  </a:lnTo>
                  <a:lnTo>
                    <a:pt x="32575" y="42735"/>
                  </a:lnTo>
                  <a:lnTo>
                    <a:pt x="68857" y="23757"/>
                  </a:lnTo>
                  <a:lnTo>
                    <a:pt x="104352" y="10457"/>
                  </a:lnTo>
                  <a:lnTo>
                    <a:pt x="136700" y="1934"/>
                  </a:lnTo>
                  <a:lnTo>
                    <a:pt x="167549" y="0"/>
                  </a:lnTo>
                  <a:lnTo>
                    <a:pt x="197256" y="464"/>
                  </a:lnTo>
                  <a:lnTo>
                    <a:pt x="209307" y="3611"/>
                  </a:lnTo>
                  <a:lnTo>
                    <a:pt x="213199" y="6481"/>
                  </a:lnTo>
                  <a:lnTo>
                    <a:pt x="215793" y="10089"/>
                  </a:lnTo>
                  <a:lnTo>
                    <a:pt x="218675" y="19459"/>
                  </a:lnTo>
                  <a:lnTo>
                    <a:pt x="220677" y="53482"/>
                  </a:lnTo>
                  <a:lnTo>
                    <a:pt x="212800" y="79952"/>
                  </a:lnTo>
                  <a:lnTo>
                    <a:pt x="188885" y="113154"/>
                  </a:lnTo>
                  <a:lnTo>
                    <a:pt x="159701" y="144171"/>
                  </a:lnTo>
                  <a:lnTo>
                    <a:pt x="122725" y="175456"/>
                  </a:lnTo>
                  <a:lnTo>
                    <a:pt x="105132" y="185331"/>
                  </a:lnTo>
                  <a:lnTo>
                    <a:pt x="86274" y="191354"/>
                  </a:lnTo>
                  <a:lnTo>
                    <a:pt x="82916" y="193451"/>
                  </a:lnTo>
                  <a:lnTo>
                    <a:pt x="80678" y="194002"/>
                  </a:lnTo>
                  <a:lnTo>
                    <a:pt x="79185" y="193522"/>
                  </a:lnTo>
                  <a:lnTo>
                    <a:pt x="76790" y="190715"/>
                  </a:lnTo>
                  <a:lnTo>
                    <a:pt x="90079" y="171830"/>
                  </a:lnTo>
                  <a:lnTo>
                    <a:pt x="103549" y="162714"/>
                  </a:lnTo>
                  <a:lnTo>
                    <a:pt x="123251" y="155497"/>
                  </a:lnTo>
                  <a:lnTo>
                    <a:pt x="156151" y="152394"/>
                  </a:lnTo>
                  <a:lnTo>
                    <a:pt x="172326" y="156108"/>
                  </a:lnTo>
                  <a:lnTo>
                    <a:pt x="180447" y="162532"/>
                  </a:lnTo>
                  <a:lnTo>
                    <a:pt x="187726" y="170185"/>
                  </a:lnTo>
                  <a:lnTo>
                    <a:pt x="200497" y="180947"/>
                  </a:lnTo>
                  <a:lnTo>
                    <a:pt x="207079" y="192763"/>
                  </a:lnTo>
                  <a:lnTo>
                    <a:pt x="211499" y="213695"/>
                  </a:lnTo>
                  <a:lnTo>
                    <a:pt x="206909" y="243524"/>
                  </a:lnTo>
                  <a:lnTo>
                    <a:pt x="195400" y="281485"/>
                  </a:lnTo>
                  <a:lnTo>
                    <a:pt x="185905" y="294455"/>
                  </a:lnTo>
                  <a:lnTo>
                    <a:pt x="156185" y="320961"/>
                  </a:lnTo>
                  <a:lnTo>
                    <a:pt x="122919" y="334076"/>
                  </a:lnTo>
                  <a:lnTo>
                    <a:pt x="89189" y="346561"/>
                  </a:lnTo>
                  <a:lnTo>
                    <a:pt x="75200" y="348496"/>
                  </a:lnTo>
                  <a:lnTo>
                    <a:pt x="65031" y="347098"/>
                  </a:lnTo>
                  <a:lnTo>
                    <a:pt x="54547" y="343808"/>
                  </a:lnTo>
                  <a:lnTo>
                    <a:pt x="45721" y="3424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922"/>
            <p:cNvSpPr/>
            <p:nvPr/>
          </p:nvSpPr>
          <p:spPr>
            <a:xfrm>
              <a:off x="3528059" y="1615440"/>
              <a:ext cx="60961" cy="266701"/>
            </a:xfrm>
            <a:custGeom>
              <a:avLst/>
              <a:gdLst/>
              <a:ahLst/>
              <a:cxnLst/>
              <a:rect l="0" t="0" r="0" b="0"/>
              <a:pathLst>
                <a:path w="60961" h="266701">
                  <a:moveTo>
                    <a:pt x="60960" y="0"/>
                  </a:moveTo>
                  <a:lnTo>
                    <a:pt x="60960" y="33465"/>
                  </a:lnTo>
                  <a:lnTo>
                    <a:pt x="56915" y="65594"/>
                  </a:lnTo>
                  <a:lnTo>
                    <a:pt x="54400" y="94600"/>
                  </a:lnTo>
                  <a:lnTo>
                    <a:pt x="49609" y="128689"/>
                  </a:lnTo>
                  <a:lnTo>
                    <a:pt x="42828" y="165600"/>
                  </a:lnTo>
                  <a:lnTo>
                    <a:pt x="31411" y="199303"/>
                  </a:lnTo>
                  <a:lnTo>
                    <a:pt x="18466" y="234948"/>
                  </a:lnTo>
                  <a:lnTo>
                    <a:pt x="10363" y="256163"/>
                  </a:lnTo>
                  <a:lnTo>
                    <a:pt x="0" y="2667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923"/>
            <p:cNvSpPr/>
            <p:nvPr/>
          </p:nvSpPr>
          <p:spPr>
            <a:xfrm>
              <a:off x="5753100" y="1051916"/>
              <a:ext cx="144781" cy="152002"/>
            </a:xfrm>
            <a:custGeom>
              <a:avLst/>
              <a:gdLst/>
              <a:ahLst/>
              <a:cxnLst/>
              <a:rect l="0" t="0" r="0" b="0"/>
              <a:pathLst>
                <a:path w="144781" h="152002">
                  <a:moveTo>
                    <a:pt x="0" y="30123"/>
                  </a:moveTo>
                  <a:lnTo>
                    <a:pt x="0" y="34169"/>
                  </a:lnTo>
                  <a:lnTo>
                    <a:pt x="2257" y="38412"/>
                  </a:lnTo>
                  <a:lnTo>
                    <a:pt x="5236" y="43121"/>
                  </a:lnTo>
                  <a:lnTo>
                    <a:pt x="6914" y="51378"/>
                  </a:lnTo>
                  <a:lnTo>
                    <a:pt x="12794" y="83925"/>
                  </a:lnTo>
                  <a:lnTo>
                    <a:pt x="21128" y="121442"/>
                  </a:lnTo>
                  <a:lnTo>
                    <a:pt x="22859" y="152001"/>
                  </a:lnTo>
                  <a:lnTo>
                    <a:pt x="22860" y="114804"/>
                  </a:lnTo>
                  <a:lnTo>
                    <a:pt x="25117" y="96701"/>
                  </a:lnTo>
                  <a:lnTo>
                    <a:pt x="31467" y="61186"/>
                  </a:lnTo>
                  <a:lnTo>
                    <a:pt x="42402" y="38360"/>
                  </a:lnTo>
                  <a:lnTo>
                    <a:pt x="45092" y="28704"/>
                  </a:lnTo>
                  <a:lnTo>
                    <a:pt x="53717" y="15607"/>
                  </a:lnTo>
                  <a:lnTo>
                    <a:pt x="58587" y="10972"/>
                  </a:lnTo>
                  <a:lnTo>
                    <a:pt x="79758" y="2352"/>
                  </a:lnTo>
                  <a:lnTo>
                    <a:pt x="100228" y="0"/>
                  </a:lnTo>
                  <a:lnTo>
                    <a:pt x="106071" y="2060"/>
                  </a:lnTo>
                  <a:lnTo>
                    <a:pt x="111489" y="4951"/>
                  </a:lnTo>
                  <a:lnTo>
                    <a:pt x="121866" y="6807"/>
                  </a:lnTo>
                  <a:lnTo>
                    <a:pt x="144780" y="72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924"/>
            <p:cNvSpPr/>
            <p:nvPr/>
          </p:nvSpPr>
          <p:spPr>
            <a:xfrm>
              <a:off x="6161276" y="1074420"/>
              <a:ext cx="155206" cy="170637"/>
            </a:xfrm>
            <a:custGeom>
              <a:avLst/>
              <a:gdLst/>
              <a:ahLst/>
              <a:cxnLst/>
              <a:rect l="0" t="0" r="0" b="0"/>
              <a:pathLst>
                <a:path w="155206" h="170637">
                  <a:moveTo>
                    <a:pt x="148084" y="30480"/>
                  </a:moveTo>
                  <a:lnTo>
                    <a:pt x="144038" y="30480"/>
                  </a:lnTo>
                  <a:lnTo>
                    <a:pt x="142847" y="29633"/>
                  </a:lnTo>
                  <a:lnTo>
                    <a:pt x="142052" y="28222"/>
                  </a:lnTo>
                  <a:lnTo>
                    <a:pt x="141523" y="26434"/>
                  </a:lnTo>
                  <a:lnTo>
                    <a:pt x="132315" y="15041"/>
                  </a:lnTo>
                  <a:lnTo>
                    <a:pt x="129950" y="12567"/>
                  </a:lnTo>
                  <a:lnTo>
                    <a:pt x="122809" y="9819"/>
                  </a:lnTo>
                  <a:lnTo>
                    <a:pt x="114837" y="7750"/>
                  </a:lnTo>
                  <a:lnTo>
                    <a:pt x="108472" y="4009"/>
                  </a:lnTo>
                  <a:lnTo>
                    <a:pt x="104742" y="3519"/>
                  </a:lnTo>
                  <a:lnTo>
                    <a:pt x="69214" y="11455"/>
                  </a:lnTo>
                  <a:lnTo>
                    <a:pt x="59972" y="18073"/>
                  </a:lnTo>
                  <a:lnTo>
                    <a:pt x="28452" y="55010"/>
                  </a:lnTo>
                  <a:lnTo>
                    <a:pt x="14417" y="89386"/>
                  </a:lnTo>
                  <a:lnTo>
                    <a:pt x="3492" y="121514"/>
                  </a:lnTo>
                  <a:lnTo>
                    <a:pt x="0" y="136133"/>
                  </a:lnTo>
                  <a:lnTo>
                    <a:pt x="1271" y="148274"/>
                  </a:lnTo>
                  <a:lnTo>
                    <a:pt x="4658" y="157057"/>
                  </a:lnTo>
                  <a:lnTo>
                    <a:pt x="13731" y="169594"/>
                  </a:lnTo>
                  <a:lnTo>
                    <a:pt x="17029" y="170636"/>
                  </a:lnTo>
                  <a:lnTo>
                    <a:pt x="25208" y="169536"/>
                  </a:lnTo>
                  <a:lnTo>
                    <a:pt x="58288" y="157200"/>
                  </a:lnTo>
                  <a:lnTo>
                    <a:pt x="92685" y="141181"/>
                  </a:lnTo>
                  <a:lnTo>
                    <a:pt x="128527" y="116700"/>
                  </a:lnTo>
                  <a:lnTo>
                    <a:pt x="140972" y="101558"/>
                  </a:lnTo>
                  <a:lnTo>
                    <a:pt x="151916" y="76035"/>
                  </a:lnTo>
                  <a:lnTo>
                    <a:pt x="155205" y="48572"/>
                  </a:lnTo>
                  <a:lnTo>
                    <a:pt x="151510" y="33112"/>
                  </a:lnTo>
                  <a:lnTo>
                    <a:pt x="141009" y="17807"/>
                  </a:lnTo>
                  <a:lnTo>
                    <a:pt x="127173" y="6593"/>
                  </a:lnTo>
                  <a:lnTo>
                    <a:pt x="117341" y="2930"/>
                  </a:lnTo>
                  <a:lnTo>
                    <a:pt x="82028" y="171"/>
                  </a:lnTo>
                  <a:lnTo>
                    <a:pt x="6426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925"/>
            <p:cNvSpPr/>
            <p:nvPr/>
          </p:nvSpPr>
          <p:spPr>
            <a:xfrm>
              <a:off x="6370775" y="907093"/>
              <a:ext cx="113845" cy="350208"/>
            </a:xfrm>
            <a:custGeom>
              <a:avLst/>
              <a:gdLst/>
              <a:ahLst/>
              <a:cxnLst/>
              <a:rect l="0" t="0" r="0" b="0"/>
              <a:pathLst>
                <a:path w="113845" h="350208">
                  <a:moveTo>
                    <a:pt x="113844" y="7307"/>
                  </a:moveTo>
                  <a:lnTo>
                    <a:pt x="113844" y="3261"/>
                  </a:lnTo>
                  <a:lnTo>
                    <a:pt x="112151" y="2070"/>
                  </a:lnTo>
                  <a:lnTo>
                    <a:pt x="96678" y="0"/>
                  </a:lnTo>
                  <a:lnTo>
                    <a:pt x="79942" y="595"/>
                  </a:lnTo>
                  <a:lnTo>
                    <a:pt x="44195" y="13556"/>
                  </a:lnTo>
                  <a:lnTo>
                    <a:pt x="27618" y="25976"/>
                  </a:lnTo>
                  <a:lnTo>
                    <a:pt x="4729" y="47882"/>
                  </a:lnTo>
                  <a:lnTo>
                    <a:pt x="1849" y="55256"/>
                  </a:lnTo>
                  <a:lnTo>
                    <a:pt x="0" y="73787"/>
                  </a:lnTo>
                  <a:lnTo>
                    <a:pt x="3725" y="88717"/>
                  </a:lnTo>
                  <a:lnTo>
                    <a:pt x="17468" y="123123"/>
                  </a:lnTo>
                  <a:lnTo>
                    <a:pt x="30044" y="159906"/>
                  </a:lnTo>
                  <a:lnTo>
                    <a:pt x="35960" y="174189"/>
                  </a:lnTo>
                  <a:lnTo>
                    <a:pt x="58412" y="206497"/>
                  </a:lnTo>
                  <a:lnTo>
                    <a:pt x="72289" y="241355"/>
                  </a:lnTo>
                  <a:lnTo>
                    <a:pt x="85784" y="277295"/>
                  </a:lnTo>
                  <a:lnTo>
                    <a:pt x="89443" y="297841"/>
                  </a:lnTo>
                  <a:lnTo>
                    <a:pt x="84288" y="328021"/>
                  </a:lnTo>
                  <a:lnTo>
                    <a:pt x="79593" y="340999"/>
                  </a:lnTo>
                  <a:lnTo>
                    <a:pt x="77463" y="344068"/>
                  </a:lnTo>
                  <a:lnTo>
                    <a:pt x="68125" y="3502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926"/>
            <p:cNvSpPr/>
            <p:nvPr/>
          </p:nvSpPr>
          <p:spPr>
            <a:xfrm>
              <a:off x="6362700" y="1089660"/>
              <a:ext cx="106681" cy="45720"/>
            </a:xfrm>
            <a:custGeom>
              <a:avLst/>
              <a:gdLst/>
              <a:ahLst/>
              <a:cxnLst/>
              <a:rect l="0" t="0" r="0" b="0"/>
              <a:pathLst>
                <a:path w="106681" h="45720">
                  <a:moveTo>
                    <a:pt x="0" y="45719"/>
                  </a:moveTo>
                  <a:lnTo>
                    <a:pt x="6561" y="39159"/>
                  </a:lnTo>
                  <a:lnTo>
                    <a:pt x="43416" y="20215"/>
                  </a:lnTo>
                  <a:lnTo>
                    <a:pt x="80241" y="5070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927"/>
            <p:cNvSpPr/>
            <p:nvPr/>
          </p:nvSpPr>
          <p:spPr>
            <a:xfrm>
              <a:off x="5380196" y="1661159"/>
              <a:ext cx="273844" cy="167154"/>
            </a:xfrm>
            <a:custGeom>
              <a:avLst/>
              <a:gdLst/>
              <a:ahLst/>
              <a:cxnLst/>
              <a:rect l="0" t="0" r="0" b="0"/>
              <a:pathLst>
                <a:path w="273844" h="167154">
                  <a:moveTo>
                    <a:pt x="90964" y="0"/>
                  </a:moveTo>
                  <a:lnTo>
                    <a:pt x="86919" y="0"/>
                  </a:lnTo>
                  <a:lnTo>
                    <a:pt x="62446" y="10606"/>
                  </a:lnTo>
                  <a:lnTo>
                    <a:pt x="47613" y="21958"/>
                  </a:lnTo>
                  <a:lnTo>
                    <a:pt x="23849" y="57505"/>
                  </a:lnTo>
                  <a:lnTo>
                    <a:pt x="7671" y="91989"/>
                  </a:lnTo>
                  <a:lnTo>
                    <a:pt x="1937" y="114463"/>
                  </a:lnTo>
                  <a:lnTo>
                    <a:pt x="0" y="136722"/>
                  </a:lnTo>
                  <a:lnTo>
                    <a:pt x="3710" y="150483"/>
                  </a:lnTo>
                  <a:lnTo>
                    <a:pt x="5701" y="153662"/>
                  </a:lnTo>
                  <a:lnTo>
                    <a:pt x="10171" y="157195"/>
                  </a:lnTo>
                  <a:lnTo>
                    <a:pt x="26024" y="159462"/>
                  </a:lnTo>
                  <a:lnTo>
                    <a:pt x="35572" y="159773"/>
                  </a:lnTo>
                  <a:lnTo>
                    <a:pt x="45461" y="155395"/>
                  </a:lnTo>
                  <a:lnTo>
                    <a:pt x="81774" y="137423"/>
                  </a:lnTo>
                  <a:lnTo>
                    <a:pt x="91959" y="131351"/>
                  </a:lnTo>
                  <a:lnTo>
                    <a:pt x="122765" y="93853"/>
                  </a:lnTo>
                  <a:lnTo>
                    <a:pt x="141998" y="61624"/>
                  </a:lnTo>
                  <a:lnTo>
                    <a:pt x="144169" y="47265"/>
                  </a:lnTo>
                  <a:lnTo>
                    <a:pt x="144263" y="50223"/>
                  </a:lnTo>
                  <a:lnTo>
                    <a:pt x="145124" y="51262"/>
                  </a:lnTo>
                  <a:lnTo>
                    <a:pt x="148337" y="52417"/>
                  </a:lnTo>
                  <a:lnTo>
                    <a:pt x="149532" y="54418"/>
                  </a:lnTo>
                  <a:lnTo>
                    <a:pt x="155876" y="89141"/>
                  </a:lnTo>
                  <a:lnTo>
                    <a:pt x="169828" y="125962"/>
                  </a:lnTo>
                  <a:lnTo>
                    <a:pt x="191515" y="153344"/>
                  </a:lnTo>
                  <a:lnTo>
                    <a:pt x="207964" y="162088"/>
                  </a:lnTo>
                  <a:lnTo>
                    <a:pt x="230193" y="166544"/>
                  </a:lnTo>
                  <a:lnTo>
                    <a:pt x="240615" y="167153"/>
                  </a:lnTo>
                  <a:lnTo>
                    <a:pt x="248633" y="165166"/>
                  </a:lnTo>
                  <a:lnTo>
                    <a:pt x="255865" y="162307"/>
                  </a:lnTo>
                  <a:lnTo>
                    <a:pt x="273843" y="1600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928"/>
            <p:cNvSpPr/>
            <p:nvPr/>
          </p:nvSpPr>
          <p:spPr>
            <a:xfrm>
              <a:off x="5544116" y="1059207"/>
              <a:ext cx="132641" cy="174614"/>
            </a:xfrm>
            <a:custGeom>
              <a:avLst/>
              <a:gdLst/>
              <a:ahLst/>
              <a:cxnLst/>
              <a:rect l="0" t="0" r="0" b="0"/>
              <a:pathLst>
                <a:path w="132641" h="174614">
                  <a:moveTo>
                    <a:pt x="56584" y="7593"/>
                  </a:moveTo>
                  <a:lnTo>
                    <a:pt x="56584" y="286"/>
                  </a:lnTo>
                  <a:lnTo>
                    <a:pt x="45978" y="0"/>
                  </a:lnTo>
                  <a:lnTo>
                    <a:pt x="41146" y="2243"/>
                  </a:lnTo>
                  <a:lnTo>
                    <a:pt x="38671" y="4026"/>
                  </a:lnTo>
                  <a:lnTo>
                    <a:pt x="26086" y="23701"/>
                  </a:lnTo>
                  <a:lnTo>
                    <a:pt x="14248" y="49194"/>
                  </a:lnTo>
                  <a:lnTo>
                    <a:pt x="9274" y="79122"/>
                  </a:lnTo>
                  <a:lnTo>
                    <a:pt x="390" y="113350"/>
                  </a:lnTo>
                  <a:lnTo>
                    <a:pt x="0" y="129103"/>
                  </a:lnTo>
                  <a:lnTo>
                    <a:pt x="2602" y="155866"/>
                  </a:lnTo>
                  <a:lnTo>
                    <a:pt x="4509" y="160628"/>
                  </a:lnTo>
                  <a:lnTo>
                    <a:pt x="11144" y="168177"/>
                  </a:lnTo>
                  <a:lnTo>
                    <a:pt x="17480" y="172097"/>
                  </a:lnTo>
                  <a:lnTo>
                    <a:pt x="23964" y="173839"/>
                  </a:lnTo>
                  <a:lnTo>
                    <a:pt x="32490" y="174613"/>
                  </a:lnTo>
                  <a:lnTo>
                    <a:pt x="61778" y="168617"/>
                  </a:lnTo>
                  <a:lnTo>
                    <a:pt x="71874" y="163543"/>
                  </a:lnTo>
                  <a:lnTo>
                    <a:pt x="107387" y="135859"/>
                  </a:lnTo>
                  <a:lnTo>
                    <a:pt x="118579" y="123303"/>
                  </a:lnTo>
                  <a:lnTo>
                    <a:pt x="127257" y="108858"/>
                  </a:lnTo>
                  <a:lnTo>
                    <a:pt x="131692" y="83570"/>
                  </a:lnTo>
                  <a:lnTo>
                    <a:pt x="132640" y="60203"/>
                  </a:lnTo>
                  <a:lnTo>
                    <a:pt x="130462" y="54117"/>
                  </a:lnTo>
                  <a:lnTo>
                    <a:pt x="127518" y="48590"/>
                  </a:lnTo>
                  <a:lnTo>
                    <a:pt x="125014" y="40718"/>
                  </a:lnTo>
                  <a:lnTo>
                    <a:pt x="117544" y="3045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929"/>
            <p:cNvSpPr/>
            <p:nvPr/>
          </p:nvSpPr>
          <p:spPr>
            <a:xfrm>
              <a:off x="5341619" y="1089660"/>
              <a:ext cx="129542" cy="30480"/>
            </a:xfrm>
            <a:custGeom>
              <a:avLst/>
              <a:gdLst/>
              <a:ahLst/>
              <a:cxnLst/>
              <a:rect l="0" t="0" r="0" b="0"/>
              <a:pathLst>
                <a:path w="129542" h="30480">
                  <a:moveTo>
                    <a:pt x="0" y="30479"/>
                  </a:moveTo>
                  <a:lnTo>
                    <a:pt x="19081" y="29633"/>
                  </a:lnTo>
                  <a:lnTo>
                    <a:pt x="55674" y="21072"/>
                  </a:lnTo>
                  <a:lnTo>
                    <a:pt x="90901" y="10771"/>
                  </a:lnTo>
                  <a:lnTo>
                    <a:pt x="12954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930"/>
            <p:cNvSpPr/>
            <p:nvPr/>
          </p:nvSpPr>
          <p:spPr>
            <a:xfrm>
              <a:off x="5364480" y="922020"/>
              <a:ext cx="22860" cy="320040"/>
            </a:xfrm>
            <a:custGeom>
              <a:avLst/>
              <a:gdLst/>
              <a:ahLst/>
              <a:cxnLst/>
              <a:rect l="0" t="0" r="0" b="0"/>
              <a:pathLst>
                <a:path w="22860" h="320040">
                  <a:moveTo>
                    <a:pt x="0" y="0"/>
                  </a:moveTo>
                  <a:lnTo>
                    <a:pt x="0" y="4045"/>
                  </a:lnTo>
                  <a:lnTo>
                    <a:pt x="2257" y="8289"/>
                  </a:lnTo>
                  <a:lnTo>
                    <a:pt x="4045" y="10606"/>
                  </a:lnTo>
                  <a:lnTo>
                    <a:pt x="6030" y="17695"/>
                  </a:lnTo>
                  <a:lnTo>
                    <a:pt x="12647" y="47893"/>
                  </a:lnTo>
                  <a:lnTo>
                    <a:pt x="14727" y="84751"/>
                  </a:lnTo>
                  <a:lnTo>
                    <a:pt x="17346" y="119091"/>
                  </a:lnTo>
                  <a:lnTo>
                    <a:pt x="20409" y="146062"/>
                  </a:lnTo>
                  <a:lnTo>
                    <a:pt x="21771" y="172161"/>
                  </a:lnTo>
                  <a:lnTo>
                    <a:pt x="22536" y="206609"/>
                  </a:lnTo>
                  <a:lnTo>
                    <a:pt x="22764" y="238264"/>
                  </a:lnTo>
                  <a:lnTo>
                    <a:pt x="22846" y="272916"/>
                  </a:lnTo>
                  <a:lnTo>
                    <a:pt x="22859" y="310444"/>
                  </a:lnTo>
                  <a:lnTo>
                    <a:pt x="22859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931"/>
            <p:cNvSpPr/>
            <p:nvPr/>
          </p:nvSpPr>
          <p:spPr>
            <a:xfrm>
              <a:off x="5120639" y="1060393"/>
              <a:ext cx="173323" cy="196908"/>
            </a:xfrm>
            <a:custGeom>
              <a:avLst/>
              <a:gdLst/>
              <a:ahLst/>
              <a:cxnLst/>
              <a:rect l="0" t="0" r="0" b="0"/>
              <a:pathLst>
                <a:path w="173323" h="196908">
                  <a:moveTo>
                    <a:pt x="0" y="113086"/>
                  </a:moveTo>
                  <a:lnTo>
                    <a:pt x="0" y="95174"/>
                  </a:lnTo>
                  <a:lnTo>
                    <a:pt x="8608" y="64521"/>
                  </a:lnTo>
                  <a:lnTo>
                    <a:pt x="28317" y="35166"/>
                  </a:lnTo>
                  <a:lnTo>
                    <a:pt x="66154" y="5057"/>
                  </a:lnTo>
                  <a:lnTo>
                    <a:pt x="85360" y="644"/>
                  </a:lnTo>
                  <a:lnTo>
                    <a:pt x="108521" y="0"/>
                  </a:lnTo>
                  <a:lnTo>
                    <a:pt x="134529" y="9441"/>
                  </a:lnTo>
                  <a:lnTo>
                    <a:pt x="149833" y="20758"/>
                  </a:lnTo>
                  <a:lnTo>
                    <a:pt x="161047" y="38881"/>
                  </a:lnTo>
                  <a:lnTo>
                    <a:pt x="171575" y="67761"/>
                  </a:lnTo>
                  <a:lnTo>
                    <a:pt x="173322" y="89497"/>
                  </a:lnTo>
                  <a:lnTo>
                    <a:pt x="164511" y="121781"/>
                  </a:lnTo>
                  <a:lnTo>
                    <a:pt x="153261" y="139840"/>
                  </a:lnTo>
                  <a:lnTo>
                    <a:pt x="121030" y="166270"/>
                  </a:lnTo>
                  <a:lnTo>
                    <a:pt x="91264" y="182670"/>
                  </a:lnTo>
                  <a:lnTo>
                    <a:pt x="53795" y="195266"/>
                  </a:lnTo>
                  <a:lnTo>
                    <a:pt x="30480" y="196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932"/>
            <p:cNvSpPr/>
            <p:nvPr/>
          </p:nvSpPr>
          <p:spPr>
            <a:xfrm>
              <a:off x="5135880" y="1074420"/>
              <a:ext cx="15240" cy="327660"/>
            </a:xfrm>
            <a:custGeom>
              <a:avLst/>
              <a:gdLst/>
              <a:ahLst/>
              <a:cxnLst/>
              <a:rect l="0" t="0" r="0" b="0"/>
              <a:pathLst>
                <a:path w="15240" h="327660">
                  <a:moveTo>
                    <a:pt x="15239" y="0"/>
                  </a:moveTo>
                  <a:lnTo>
                    <a:pt x="15239" y="33308"/>
                  </a:lnTo>
                  <a:lnTo>
                    <a:pt x="15239" y="67602"/>
                  </a:lnTo>
                  <a:lnTo>
                    <a:pt x="15239" y="97829"/>
                  </a:lnTo>
                  <a:lnTo>
                    <a:pt x="15239" y="133220"/>
                  </a:lnTo>
                  <a:lnTo>
                    <a:pt x="15239" y="170517"/>
                  </a:lnTo>
                  <a:lnTo>
                    <a:pt x="15239" y="208380"/>
                  </a:lnTo>
                  <a:lnTo>
                    <a:pt x="15239" y="245562"/>
                  </a:lnTo>
                  <a:lnTo>
                    <a:pt x="15239" y="276712"/>
                  </a:lnTo>
                  <a:lnTo>
                    <a:pt x="14393" y="297418"/>
                  </a:lnTo>
                  <a:lnTo>
                    <a:pt x="11194" y="308857"/>
                  </a:lnTo>
                  <a:lnTo>
                    <a:pt x="9156" y="312584"/>
                  </a:lnTo>
                  <a:lnTo>
                    <a:pt x="6951" y="315069"/>
                  </a:lnTo>
                  <a:lnTo>
                    <a:pt x="4634" y="316726"/>
                  </a:lnTo>
                  <a:lnTo>
                    <a:pt x="2059" y="320825"/>
                  </a:lnTo>
                  <a:lnTo>
                    <a:pt x="0" y="32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933"/>
            <p:cNvSpPr/>
            <p:nvPr/>
          </p:nvSpPr>
          <p:spPr>
            <a:xfrm>
              <a:off x="4937760" y="1068426"/>
              <a:ext cx="137160" cy="165548"/>
            </a:xfrm>
            <a:custGeom>
              <a:avLst/>
              <a:gdLst/>
              <a:ahLst/>
              <a:cxnLst/>
              <a:rect l="0" t="0" r="0" b="0"/>
              <a:pathLst>
                <a:path w="137160" h="165548">
                  <a:moveTo>
                    <a:pt x="0" y="59334"/>
                  </a:moveTo>
                  <a:lnTo>
                    <a:pt x="0" y="73201"/>
                  </a:lnTo>
                  <a:lnTo>
                    <a:pt x="10606" y="85059"/>
                  </a:lnTo>
                  <a:lnTo>
                    <a:pt x="17696" y="87700"/>
                  </a:lnTo>
                  <a:lnTo>
                    <a:pt x="32000" y="89396"/>
                  </a:lnTo>
                  <a:lnTo>
                    <a:pt x="49061" y="83648"/>
                  </a:lnTo>
                  <a:lnTo>
                    <a:pt x="58776" y="79171"/>
                  </a:lnTo>
                  <a:lnTo>
                    <a:pt x="66480" y="72101"/>
                  </a:lnTo>
                  <a:lnTo>
                    <a:pt x="87971" y="45988"/>
                  </a:lnTo>
                  <a:lnTo>
                    <a:pt x="90755" y="28224"/>
                  </a:lnTo>
                  <a:lnTo>
                    <a:pt x="90288" y="19260"/>
                  </a:lnTo>
                  <a:lnTo>
                    <a:pt x="87259" y="12454"/>
                  </a:lnTo>
                  <a:lnTo>
                    <a:pt x="80793" y="3863"/>
                  </a:lnTo>
                  <a:lnTo>
                    <a:pt x="73725" y="813"/>
                  </a:lnTo>
                  <a:lnTo>
                    <a:pt x="69470" y="0"/>
                  </a:lnTo>
                  <a:lnTo>
                    <a:pt x="65786" y="304"/>
                  </a:lnTo>
                  <a:lnTo>
                    <a:pt x="59436" y="2901"/>
                  </a:lnTo>
                  <a:lnTo>
                    <a:pt x="34616" y="20503"/>
                  </a:lnTo>
                  <a:lnTo>
                    <a:pt x="21733" y="37668"/>
                  </a:lnTo>
                  <a:lnTo>
                    <a:pt x="10573" y="75459"/>
                  </a:lnTo>
                  <a:lnTo>
                    <a:pt x="8009" y="108745"/>
                  </a:lnTo>
                  <a:lnTo>
                    <a:pt x="11780" y="129007"/>
                  </a:lnTo>
                  <a:lnTo>
                    <a:pt x="18217" y="139124"/>
                  </a:lnTo>
                  <a:lnTo>
                    <a:pt x="36148" y="152518"/>
                  </a:lnTo>
                  <a:lnTo>
                    <a:pt x="55996" y="162470"/>
                  </a:lnTo>
                  <a:lnTo>
                    <a:pt x="81295" y="165547"/>
                  </a:lnTo>
                  <a:lnTo>
                    <a:pt x="115806" y="155367"/>
                  </a:lnTo>
                  <a:lnTo>
                    <a:pt x="137159" y="15077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934"/>
            <p:cNvSpPr/>
            <p:nvPr/>
          </p:nvSpPr>
          <p:spPr>
            <a:xfrm>
              <a:off x="4640897" y="1074902"/>
              <a:ext cx="94490" cy="188443"/>
            </a:xfrm>
            <a:custGeom>
              <a:avLst/>
              <a:gdLst/>
              <a:ahLst/>
              <a:cxnLst/>
              <a:rect l="0" t="0" r="0" b="0"/>
              <a:pathLst>
                <a:path w="94490" h="188443">
                  <a:moveTo>
                    <a:pt x="7303" y="83337"/>
                  </a:moveTo>
                  <a:lnTo>
                    <a:pt x="7303" y="94689"/>
                  </a:lnTo>
                  <a:lnTo>
                    <a:pt x="8149" y="95985"/>
                  </a:lnTo>
                  <a:lnTo>
                    <a:pt x="9560" y="96849"/>
                  </a:lnTo>
                  <a:lnTo>
                    <a:pt x="15592" y="98065"/>
                  </a:lnTo>
                  <a:lnTo>
                    <a:pt x="36787" y="98548"/>
                  </a:lnTo>
                  <a:lnTo>
                    <a:pt x="43831" y="96306"/>
                  </a:lnTo>
                  <a:lnTo>
                    <a:pt x="63132" y="84732"/>
                  </a:lnTo>
                  <a:lnTo>
                    <a:pt x="88515" y="47838"/>
                  </a:lnTo>
                  <a:lnTo>
                    <a:pt x="93633" y="39056"/>
                  </a:lnTo>
                  <a:lnTo>
                    <a:pt x="94489" y="34343"/>
                  </a:lnTo>
                  <a:lnTo>
                    <a:pt x="91733" y="13626"/>
                  </a:lnTo>
                  <a:lnTo>
                    <a:pt x="89136" y="7764"/>
                  </a:lnTo>
                  <a:lnTo>
                    <a:pt x="87258" y="5015"/>
                  </a:lnTo>
                  <a:lnTo>
                    <a:pt x="84313" y="3182"/>
                  </a:lnTo>
                  <a:lnTo>
                    <a:pt x="72077" y="603"/>
                  </a:lnTo>
                  <a:lnTo>
                    <a:pt x="62620" y="0"/>
                  </a:lnTo>
                  <a:lnTo>
                    <a:pt x="52773" y="4248"/>
                  </a:lnTo>
                  <a:lnTo>
                    <a:pt x="24009" y="28794"/>
                  </a:lnTo>
                  <a:lnTo>
                    <a:pt x="10634" y="54125"/>
                  </a:lnTo>
                  <a:lnTo>
                    <a:pt x="2097" y="83588"/>
                  </a:lnTo>
                  <a:lnTo>
                    <a:pt x="0" y="120624"/>
                  </a:lnTo>
                  <a:lnTo>
                    <a:pt x="2003" y="145893"/>
                  </a:lnTo>
                  <a:lnTo>
                    <a:pt x="7990" y="163115"/>
                  </a:lnTo>
                  <a:lnTo>
                    <a:pt x="13535" y="170441"/>
                  </a:lnTo>
                  <a:lnTo>
                    <a:pt x="35729" y="184701"/>
                  </a:lnTo>
                  <a:lnTo>
                    <a:pt x="50627" y="188442"/>
                  </a:lnTo>
                  <a:lnTo>
                    <a:pt x="91122" y="1823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935"/>
            <p:cNvSpPr/>
            <p:nvPr/>
          </p:nvSpPr>
          <p:spPr>
            <a:xfrm>
              <a:off x="4785528" y="1090812"/>
              <a:ext cx="106512" cy="150516"/>
            </a:xfrm>
            <a:custGeom>
              <a:avLst/>
              <a:gdLst/>
              <a:ahLst/>
              <a:cxnLst/>
              <a:rect l="0" t="0" r="0" b="0"/>
              <a:pathLst>
                <a:path w="106512" h="150516">
                  <a:moveTo>
                    <a:pt x="106511" y="14088"/>
                  </a:moveTo>
                  <a:lnTo>
                    <a:pt x="102466" y="14088"/>
                  </a:lnTo>
                  <a:lnTo>
                    <a:pt x="101275" y="13241"/>
                  </a:lnTo>
                  <a:lnTo>
                    <a:pt x="100480" y="11830"/>
                  </a:lnTo>
                  <a:lnTo>
                    <a:pt x="99951" y="10042"/>
                  </a:lnTo>
                  <a:lnTo>
                    <a:pt x="98751" y="8851"/>
                  </a:lnTo>
                  <a:lnTo>
                    <a:pt x="90742" y="4681"/>
                  </a:lnTo>
                  <a:lnTo>
                    <a:pt x="88378" y="2736"/>
                  </a:lnTo>
                  <a:lnTo>
                    <a:pt x="81236" y="576"/>
                  </a:lnTo>
                  <a:lnTo>
                    <a:pt x="76962" y="0"/>
                  </a:lnTo>
                  <a:lnTo>
                    <a:pt x="69954" y="1617"/>
                  </a:lnTo>
                  <a:lnTo>
                    <a:pt x="50678" y="12759"/>
                  </a:lnTo>
                  <a:lnTo>
                    <a:pt x="17266" y="49794"/>
                  </a:lnTo>
                  <a:lnTo>
                    <a:pt x="6315" y="68976"/>
                  </a:lnTo>
                  <a:lnTo>
                    <a:pt x="1112" y="97367"/>
                  </a:lnTo>
                  <a:lnTo>
                    <a:pt x="0" y="125442"/>
                  </a:lnTo>
                  <a:lnTo>
                    <a:pt x="2165" y="133569"/>
                  </a:lnTo>
                  <a:lnTo>
                    <a:pt x="3927" y="136922"/>
                  </a:lnTo>
                  <a:lnTo>
                    <a:pt x="10400" y="142905"/>
                  </a:lnTo>
                  <a:lnTo>
                    <a:pt x="18922" y="147540"/>
                  </a:lnTo>
                  <a:lnTo>
                    <a:pt x="40448" y="150515"/>
                  </a:lnTo>
                  <a:lnTo>
                    <a:pt x="61537" y="148773"/>
                  </a:lnTo>
                  <a:lnTo>
                    <a:pt x="96449" y="139068"/>
                  </a:lnTo>
                  <a:lnTo>
                    <a:pt x="106511" y="1360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936"/>
            <p:cNvSpPr/>
            <p:nvPr/>
          </p:nvSpPr>
          <p:spPr>
            <a:xfrm>
              <a:off x="4427219" y="907339"/>
              <a:ext cx="193531" cy="363646"/>
            </a:xfrm>
            <a:custGeom>
              <a:avLst/>
              <a:gdLst/>
              <a:ahLst/>
              <a:cxnLst/>
              <a:rect l="0" t="0" r="0" b="0"/>
              <a:pathLst>
                <a:path w="193531" h="363646">
                  <a:moveTo>
                    <a:pt x="0" y="144221"/>
                  </a:moveTo>
                  <a:lnTo>
                    <a:pt x="0" y="108175"/>
                  </a:lnTo>
                  <a:lnTo>
                    <a:pt x="2258" y="100543"/>
                  </a:lnTo>
                  <a:lnTo>
                    <a:pt x="28519" y="63673"/>
                  </a:lnTo>
                  <a:lnTo>
                    <a:pt x="49221" y="38375"/>
                  </a:lnTo>
                  <a:lnTo>
                    <a:pt x="84281" y="16494"/>
                  </a:lnTo>
                  <a:lnTo>
                    <a:pt x="109155" y="3687"/>
                  </a:lnTo>
                  <a:lnTo>
                    <a:pt x="145106" y="0"/>
                  </a:lnTo>
                  <a:lnTo>
                    <a:pt x="163692" y="3651"/>
                  </a:lnTo>
                  <a:lnTo>
                    <a:pt x="172376" y="10061"/>
                  </a:lnTo>
                  <a:lnTo>
                    <a:pt x="184851" y="27973"/>
                  </a:lnTo>
                  <a:lnTo>
                    <a:pt x="192872" y="50887"/>
                  </a:lnTo>
                  <a:lnTo>
                    <a:pt x="193530" y="67179"/>
                  </a:lnTo>
                  <a:lnTo>
                    <a:pt x="186883" y="92889"/>
                  </a:lnTo>
                  <a:lnTo>
                    <a:pt x="177886" y="111246"/>
                  </a:lnTo>
                  <a:lnTo>
                    <a:pt x="151414" y="145986"/>
                  </a:lnTo>
                  <a:lnTo>
                    <a:pt x="135876" y="163632"/>
                  </a:lnTo>
                  <a:lnTo>
                    <a:pt x="100563" y="191015"/>
                  </a:lnTo>
                  <a:lnTo>
                    <a:pt x="68877" y="216588"/>
                  </a:lnTo>
                  <a:lnTo>
                    <a:pt x="32777" y="234821"/>
                  </a:lnTo>
                  <a:lnTo>
                    <a:pt x="9706" y="242785"/>
                  </a:lnTo>
                  <a:lnTo>
                    <a:pt x="9858" y="242104"/>
                  </a:lnTo>
                  <a:lnTo>
                    <a:pt x="25587" y="225356"/>
                  </a:lnTo>
                  <a:lnTo>
                    <a:pt x="37121" y="217838"/>
                  </a:lnTo>
                  <a:lnTo>
                    <a:pt x="51263" y="214293"/>
                  </a:lnTo>
                  <a:lnTo>
                    <a:pt x="61166" y="215722"/>
                  </a:lnTo>
                  <a:lnTo>
                    <a:pt x="74004" y="221286"/>
                  </a:lnTo>
                  <a:lnTo>
                    <a:pt x="89972" y="234797"/>
                  </a:lnTo>
                  <a:lnTo>
                    <a:pt x="108868" y="270308"/>
                  </a:lnTo>
                  <a:lnTo>
                    <a:pt x="121874" y="304789"/>
                  </a:lnTo>
                  <a:lnTo>
                    <a:pt x="130224" y="335483"/>
                  </a:lnTo>
                  <a:lnTo>
                    <a:pt x="141403" y="349108"/>
                  </a:lnTo>
                  <a:lnTo>
                    <a:pt x="144126" y="354661"/>
                  </a:lnTo>
                  <a:lnTo>
                    <a:pt x="148159" y="359952"/>
                  </a:lnTo>
                  <a:lnTo>
                    <a:pt x="152773" y="362868"/>
                  </a:lnTo>
                  <a:lnTo>
                    <a:pt x="155189" y="363645"/>
                  </a:lnTo>
                  <a:lnTo>
                    <a:pt x="157646" y="363317"/>
                  </a:lnTo>
                  <a:lnTo>
                    <a:pt x="167673" y="358964"/>
                  </a:lnTo>
                  <a:lnTo>
                    <a:pt x="175261" y="3575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937"/>
            <p:cNvSpPr/>
            <p:nvPr/>
          </p:nvSpPr>
          <p:spPr>
            <a:xfrm>
              <a:off x="4411980" y="1005839"/>
              <a:ext cx="53338" cy="259082"/>
            </a:xfrm>
            <a:custGeom>
              <a:avLst/>
              <a:gdLst/>
              <a:ahLst/>
              <a:cxnLst/>
              <a:rect l="0" t="0" r="0" b="0"/>
              <a:pathLst>
                <a:path w="53338" h="259082">
                  <a:moveTo>
                    <a:pt x="0" y="0"/>
                  </a:moveTo>
                  <a:lnTo>
                    <a:pt x="6560" y="0"/>
                  </a:lnTo>
                  <a:lnTo>
                    <a:pt x="18132" y="10606"/>
                  </a:lnTo>
                  <a:lnTo>
                    <a:pt x="28009" y="27339"/>
                  </a:lnTo>
                  <a:lnTo>
                    <a:pt x="40648" y="61550"/>
                  </a:lnTo>
                  <a:lnTo>
                    <a:pt x="45564" y="98487"/>
                  </a:lnTo>
                  <a:lnTo>
                    <a:pt x="50660" y="132569"/>
                  </a:lnTo>
                  <a:lnTo>
                    <a:pt x="52545" y="164493"/>
                  </a:lnTo>
                  <a:lnTo>
                    <a:pt x="53104" y="194554"/>
                  </a:lnTo>
                  <a:lnTo>
                    <a:pt x="53308" y="231706"/>
                  </a:lnTo>
                  <a:lnTo>
                    <a:pt x="53337" y="255897"/>
                  </a:lnTo>
                  <a:lnTo>
                    <a:pt x="52491" y="256958"/>
                  </a:lnTo>
                  <a:lnTo>
                    <a:pt x="45720" y="2590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938"/>
            <p:cNvSpPr/>
            <p:nvPr/>
          </p:nvSpPr>
          <p:spPr>
            <a:xfrm>
              <a:off x="4069080" y="1059179"/>
              <a:ext cx="144780" cy="220838"/>
            </a:xfrm>
            <a:custGeom>
              <a:avLst/>
              <a:gdLst/>
              <a:ahLst/>
              <a:cxnLst/>
              <a:rect l="0" t="0" r="0" b="0"/>
              <a:pathLst>
                <a:path w="144780" h="220838">
                  <a:moveTo>
                    <a:pt x="0" y="114300"/>
                  </a:moveTo>
                  <a:lnTo>
                    <a:pt x="0" y="118346"/>
                  </a:lnTo>
                  <a:lnTo>
                    <a:pt x="2257" y="122589"/>
                  </a:lnTo>
                  <a:lnTo>
                    <a:pt x="10605" y="136258"/>
                  </a:lnTo>
                  <a:lnTo>
                    <a:pt x="21052" y="170276"/>
                  </a:lnTo>
                  <a:lnTo>
                    <a:pt x="28366" y="190519"/>
                  </a:lnTo>
                  <a:lnTo>
                    <a:pt x="30476" y="220837"/>
                  </a:lnTo>
                  <a:lnTo>
                    <a:pt x="28221" y="187841"/>
                  </a:lnTo>
                  <a:lnTo>
                    <a:pt x="23919" y="155450"/>
                  </a:lnTo>
                  <a:lnTo>
                    <a:pt x="27219" y="126399"/>
                  </a:lnTo>
                  <a:lnTo>
                    <a:pt x="33559" y="96342"/>
                  </a:lnTo>
                  <a:lnTo>
                    <a:pt x="40800" y="70033"/>
                  </a:lnTo>
                  <a:lnTo>
                    <a:pt x="50306" y="56244"/>
                  </a:lnTo>
                  <a:lnTo>
                    <a:pt x="83553" y="25373"/>
                  </a:lnTo>
                  <a:lnTo>
                    <a:pt x="120307" y="7841"/>
                  </a:lnTo>
                  <a:lnTo>
                    <a:pt x="1447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939"/>
            <p:cNvSpPr/>
            <p:nvPr/>
          </p:nvSpPr>
          <p:spPr>
            <a:xfrm>
              <a:off x="3886654" y="1120139"/>
              <a:ext cx="102025" cy="174672"/>
            </a:xfrm>
            <a:custGeom>
              <a:avLst/>
              <a:gdLst/>
              <a:ahLst/>
              <a:cxnLst/>
              <a:rect l="0" t="0" r="0" b="0"/>
              <a:pathLst>
                <a:path w="102025" h="174672">
                  <a:moveTo>
                    <a:pt x="83365" y="0"/>
                  </a:moveTo>
                  <a:lnTo>
                    <a:pt x="76805" y="0"/>
                  </a:lnTo>
                  <a:lnTo>
                    <a:pt x="39528" y="28813"/>
                  </a:lnTo>
                  <a:lnTo>
                    <a:pt x="27384" y="42498"/>
                  </a:lnTo>
                  <a:lnTo>
                    <a:pt x="12566" y="76780"/>
                  </a:lnTo>
                  <a:lnTo>
                    <a:pt x="1846" y="114377"/>
                  </a:lnTo>
                  <a:lnTo>
                    <a:pt x="0" y="140750"/>
                  </a:lnTo>
                  <a:lnTo>
                    <a:pt x="3725" y="157039"/>
                  </a:lnTo>
                  <a:lnTo>
                    <a:pt x="10191" y="168544"/>
                  </a:lnTo>
                  <a:lnTo>
                    <a:pt x="13416" y="170783"/>
                  </a:lnTo>
                  <a:lnTo>
                    <a:pt x="21515" y="173271"/>
                  </a:lnTo>
                  <a:lnTo>
                    <a:pt x="35594" y="174671"/>
                  </a:lnTo>
                  <a:lnTo>
                    <a:pt x="50490" y="171041"/>
                  </a:lnTo>
                  <a:lnTo>
                    <a:pt x="65628" y="164603"/>
                  </a:lnTo>
                  <a:lnTo>
                    <a:pt x="73507" y="157542"/>
                  </a:lnTo>
                  <a:lnTo>
                    <a:pt x="80677" y="149605"/>
                  </a:lnTo>
                  <a:lnTo>
                    <a:pt x="89509" y="143256"/>
                  </a:lnTo>
                  <a:lnTo>
                    <a:pt x="92541" y="138684"/>
                  </a:lnTo>
                  <a:lnTo>
                    <a:pt x="101852" y="109923"/>
                  </a:lnTo>
                  <a:lnTo>
                    <a:pt x="102024" y="99373"/>
                  </a:lnTo>
                  <a:lnTo>
                    <a:pt x="97362" y="74548"/>
                  </a:lnTo>
                  <a:lnTo>
                    <a:pt x="81498" y="58872"/>
                  </a:lnTo>
                  <a:lnTo>
                    <a:pt x="76044" y="55799"/>
                  </a:lnTo>
                  <a:lnTo>
                    <a:pt x="60505" y="533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940"/>
            <p:cNvSpPr/>
            <p:nvPr/>
          </p:nvSpPr>
          <p:spPr>
            <a:xfrm>
              <a:off x="3672840" y="1127760"/>
              <a:ext cx="198120" cy="68580"/>
            </a:xfrm>
            <a:custGeom>
              <a:avLst/>
              <a:gdLst/>
              <a:ahLst/>
              <a:cxnLst/>
              <a:rect l="0" t="0" r="0" b="0"/>
              <a:pathLst>
                <a:path w="198120" h="68580">
                  <a:moveTo>
                    <a:pt x="0" y="68579"/>
                  </a:moveTo>
                  <a:lnTo>
                    <a:pt x="6560" y="68579"/>
                  </a:lnTo>
                  <a:lnTo>
                    <a:pt x="42970" y="53141"/>
                  </a:lnTo>
                  <a:lnTo>
                    <a:pt x="75657" y="43140"/>
                  </a:lnTo>
                  <a:lnTo>
                    <a:pt x="112656" y="33012"/>
                  </a:lnTo>
                  <a:lnTo>
                    <a:pt x="150319" y="22858"/>
                  </a:lnTo>
                  <a:lnTo>
                    <a:pt x="183295" y="10159"/>
                  </a:lnTo>
                  <a:lnTo>
                    <a:pt x="1981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941"/>
            <p:cNvSpPr/>
            <p:nvPr/>
          </p:nvSpPr>
          <p:spPr>
            <a:xfrm>
              <a:off x="3734741" y="948177"/>
              <a:ext cx="128600" cy="324364"/>
            </a:xfrm>
            <a:custGeom>
              <a:avLst/>
              <a:gdLst/>
              <a:ahLst/>
              <a:cxnLst/>
              <a:rect l="0" t="0" r="0" b="0"/>
              <a:pathLst>
                <a:path w="128600" h="324364">
                  <a:moveTo>
                    <a:pt x="128599" y="19562"/>
                  </a:moveTo>
                  <a:lnTo>
                    <a:pt x="128599" y="13002"/>
                  </a:lnTo>
                  <a:lnTo>
                    <a:pt x="122038" y="5475"/>
                  </a:lnTo>
                  <a:lnTo>
                    <a:pt x="115104" y="3703"/>
                  </a:lnTo>
                  <a:lnTo>
                    <a:pt x="110465" y="378"/>
                  </a:lnTo>
                  <a:lnTo>
                    <a:pt x="107196" y="0"/>
                  </a:lnTo>
                  <a:lnTo>
                    <a:pt x="70037" y="4104"/>
                  </a:lnTo>
                  <a:lnTo>
                    <a:pt x="45441" y="10363"/>
                  </a:lnTo>
                  <a:lnTo>
                    <a:pt x="23709" y="22229"/>
                  </a:lnTo>
                  <a:lnTo>
                    <a:pt x="16223" y="29496"/>
                  </a:lnTo>
                  <a:lnTo>
                    <a:pt x="2699" y="47650"/>
                  </a:lnTo>
                  <a:lnTo>
                    <a:pt x="137" y="61846"/>
                  </a:lnTo>
                  <a:lnTo>
                    <a:pt x="0" y="98513"/>
                  </a:lnTo>
                  <a:lnTo>
                    <a:pt x="5632" y="134225"/>
                  </a:lnTo>
                  <a:lnTo>
                    <a:pt x="11709" y="165261"/>
                  </a:lnTo>
                  <a:lnTo>
                    <a:pt x="16045" y="200868"/>
                  </a:lnTo>
                  <a:lnTo>
                    <a:pt x="20758" y="232611"/>
                  </a:lnTo>
                  <a:lnTo>
                    <a:pt x="26926" y="263341"/>
                  </a:lnTo>
                  <a:lnTo>
                    <a:pt x="29195" y="297449"/>
                  </a:lnTo>
                  <a:lnTo>
                    <a:pt x="29539" y="3243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942"/>
            <p:cNvSpPr/>
            <p:nvPr/>
          </p:nvSpPr>
          <p:spPr>
            <a:xfrm>
              <a:off x="3238764" y="1097279"/>
              <a:ext cx="173357" cy="213005"/>
            </a:xfrm>
            <a:custGeom>
              <a:avLst/>
              <a:gdLst/>
              <a:ahLst/>
              <a:cxnLst/>
              <a:rect l="0" t="0" r="0" b="0"/>
              <a:pathLst>
                <a:path w="173357" h="213005">
                  <a:moveTo>
                    <a:pt x="114036" y="0"/>
                  </a:moveTo>
                  <a:lnTo>
                    <a:pt x="103430" y="0"/>
                  </a:lnTo>
                  <a:lnTo>
                    <a:pt x="98598" y="2258"/>
                  </a:lnTo>
                  <a:lnTo>
                    <a:pt x="65470" y="20409"/>
                  </a:lnTo>
                  <a:lnTo>
                    <a:pt x="30198" y="38106"/>
                  </a:lnTo>
                  <a:lnTo>
                    <a:pt x="2745" y="51836"/>
                  </a:lnTo>
                  <a:lnTo>
                    <a:pt x="1742" y="53184"/>
                  </a:lnTo>
                  <a:lnTo>
                    <a:pt x="0" y="59769"/>
                  </a:lnTo>
                  <a:lnTo>
                    <a:pt x="16926" y="60856"/>
                  </a:lnTo>
                  <a:lnTo>
                    <a:pt x="49105" y="54041"/>
                  </a:lnTo>
                  <a:lnTo>
                    <a:pt x="86259" y="53402"/>
                  </a:lnTo>
                  <a:lnTo>
                    <a:pt x="106370" y="54205"/>
                  </a:lnTo>
                  <a:lnTo>
                    <a:pt x="144364" y="68780"/>
                  </a:lnTo>
                  <a:lnTo>
                    <a:pt x="149495" y="71253"/>
                  </a:lnTo>
                  <a:lnTo>
                    <a:pt x="157453" y="80775"/>
                  </a:lnTo>
                  <a:lnTo>
                    <a:pt x="171306" y="109666"/>
                  </a:lnTo>
                  <a:lnTo>
                    <a:pt x="173356" y="123247"/>
                  </a:lnTo>
                  <a:lnTo>
                    <a:pt x="170465" y="145174"/>
                  </a:lnTo>
                  <a:lnTo>
                    <a:pt x="164246" y="163712"/>
                  </a:lnTo>
                  <a:lnTo>
                    <a:pt x="148950" y="179929"/>
                  </a:lnTo>
                  <a:lnTo>
                    <a:pt x="116742" y="204224"/>
                  </a:lnTo>
                  <a:lnTo>
                    <a:pt x="104232" y="209300"/>
                  </a:lnTo>
                  <a:lnTo>
                    <a:pt x="68793" y="213004"/>
                  </a:lnTo>
                  <a:lnTo>
                    <a:pt x="59214" y="212355"/>
                  </a:lnTo>
                  <a:lnTo>
                    <a:pt x="52135" y="209245"/>
                  </a:lnTo>
                  <a:lnTo>
                    <a:pt x="37836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943"/>
            <p:cNvSpPr/>
            <p:nvPr/>
          </p:nvSpPr>
          <p:spPr>
            <a:xfrm>
              <a:off x="3002280" y="1055880"/>
              <a:ext cx="137161" cy="201145"/>
            </a:xfrm>
            <a:custGeom>
              <a:avLst/>
              <a:gdLst/>
              <a:ahLst/>
              <a:cxnLst/>
              <a:rect l="0" t="0" r="0" b="0"/>
              <a:pathLst>
                <a:path w="137161" h="201145">
                  <a:moveTo>
                    <a:pt x="0" y="79499"/>
                  </a:moveTo>
                  <a:lnTo>
                    <a:pt x="0" y="83545"/>
                  </a:lnTo>
                  <a:lnTo>
                    <a:pt x="2257" y="87788"/>
                  </a:lnTo>
                  <a:lnTo>
                    <a:pt x="5236" y="92497"/>
                  </a:lnTo>
                  <a:lnTo>
                    <a:pt x="7760" y="99908"/>
                  </a:lnTo>
                  <a:lnTo>
                    <a:pt x="11351" y="104939"/>
                  </a:lnTo>
                  <a:lnTo>
                    <a:pt x="18027" y="107739"/>
                  </a:lnTo>
                  <a:lnTo>
                    <a:pt x="50963" y="109848"/>
                  </a:lnTo>
                  <a:lnTo>
                    <a:pt x="66088" y="105895"/>
                  </a:lnTo>
                  <a:lnTo>
                    <a:pt x="73964" y="99415"/>
                  </a:lnTo>
                  <a:lnTo>
                    <a:pt x="81132" y="91738"/>
                  </a:lnTo>
                  <a:lnTo>
                    <a:pt x="93842" y="81809"/>
                  </a:lnTo>
                  <a:lnTo>
                    <a:pt x="108867" y="58815"/>
                  </a:lnTo>
                  <a:lnTo>
                    <a:pt x="117868" y="28667"/>
                  </a:lnTo>
                  <a:lnTo>
                    <a:pt x="118372" y="24445"/>
                  </a:lnTo>
                  <a:lnTo>
                    <a:pt x="116674" y="17495"/>
                  </a:lnTo>
                  <a:lnTo>
                    <a:pt x="108685" y="6135"/>
                  </a:lnTo>
                  <a:lnTo>
                    <a:pt x="103902" y="891"/>
                  </a:lnTo>
                  <a:lnTo>
                    <a:pt x="100594" y="0"/>
                  </a:lnTo>
                  <a:lnTo>
                    <a:pt x="92404" y="1269"/>
                  </a:lnTo>
                  <a:lnTo>
                    <a:pt x="65241" y="17025"/>
                  </a:lnTo>
                  <a:lnTo>
                    <a:pt x="55525" y="25204"/>
                  </a:lnTo>
                  <a:lnTo>
                    <a:pt x="35974" y="60799"/>
                  </a:lnTo>
                  <a:lnTo>
                    <a:pt x="31565" y="94025"/>
                  </a:lnTo>
                  <a:lnTo>
                    <a:pt x="30694" y="130942"/>
                  </a:lnTo>
                  <a:lnTo>
                    <a:pt x="32268" y="147236"/>
                  </a:lnTo>
                  <a:lnTo>
                    <a:pt x="42675" y="169843"/>
                  </a:lnTo>
                  <a:lnTo>
                    <a:pt x="56482" y="186795"/>
                  </a:lnTo>
                  <a:lnTo>
                    <a:pt x="66307" y="194355"/>
                  </a:lnTo>
                  <a:lnTo>
                    <a:pt x="76318" y="198280"/>
                  </a:lnTo>
                  <a:lnTo>
                    <a:pt x="112721" y="201144"/>
                  </a:lnTo>
                  <a:lnTo>
                    <a:pt x="122911" y="200450"/>
                  </a:lnTo>
                  <a:lnTo>
                    <a:pt x="137160" y="19379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944"/>
            <p:cNvSpPr/>
            <p:nvPr/>
          </p:nvSpPr>
          <p:spPr>
            <a:xfrm>
              <a:off x="2777999" y="937889"/>
              <a:ext cx="186182" cy="352120"/>
            </a:xfrm>
            <a:custGeom>
              <a:avLst/>
              <a:gdLst/>
              <a:ahLst/>
              <a:cxnLst/>
              <a:rect l="0" t="0" r="0" b="0"/>
              <a:pathLst>
                <a:path w="186182" h="352120">
                  <a:moveTo>
                    <a:pt x="87120" y="174631"/>
                  </a:moveTo>
                  <a:lnTo>
                    <a:pt x="91511" y="174631"/>
                  </a:lnTo>
                  <a:lnTo>
                    <a:pt x="83296" y="174631"/>
                  </a:lnTo>
                  <a:lnTo>
                    <a:pt x="78930" y="176888"/>
                  </a:lnTo>
                  <a:lnTo>
                    <a:pt x="43485" y="204115"/>
                  </a:lnTo>
                  <a:lnTo>
                    <a:pt x="28566" y="222313"/>
                  </a:lnTo>
                  <a:lnTo>
                    <a:pt x="14437" y="256455"/>
                  </a:lnTo>
                  <a:lnTo>
                    <a:pt x="3494" y="290794"/>
                  </a:lnTo>
                  <a:lnTo>
                    <a:pt x="0" y="308385"/>
                  </a:lnTo>
                  <a:lnTo>
                    <a:pt x="2793" y="327809"/>
                  </a:lnTo>
                  <a:lnTo>
                    <a:pt x="8983" y="343442"/>
                  </a:lnTo>
                  <a:lnTo>
                    <a:pt x="13728" y="350693"/>
                  </a:lnTo>
                  <a:lnTo>
                    <a:pt x="17026" y="352119"/>
                  </a:lnTo>
                  <a:lnTo>
                    <a:pt x="25205" y="351445"/>
                  </a:lnTo>
                  <a:lnTo>
                    <a:pt x="39330" y="346306"/>
                  </a:lnTo>
                  <a:lnTo>
                    <a:pt x="46971" y="339549"/>
                  </a:lnTo>
                  <a:lnTo>
                    <a:pt x="72370" y="303262"/>
                  </a:lnTo>
                  <a:lnTo>
                    <a:pt x="92297" y="269466"/>
                  </a:lnTo>
                  <a:lnTo>
                    <a:pt x="99379" y="236126"/>
                  </a:lnTo>
                  <a:lnTo>
                    <a:pt x="105522" y="199437"/>
                  </a:lnTo>
                  <a:lnTo>
                    <a:pt x="108660" y="165800"/>
                  </a:lnTo>
                  <a:lnTo>
                    <a:pt x="109589" y="130339"/>
                  </a:lnTo>
                  <a:lnTo>
                    <a:pt x="105819" y="97066"/>
                  </a:lnTo>
                  <a:lnTo>
                    <a:pt x="99340" y="65759"/>
                  </a:lnTo>
                  <a:lnTo>
                    <a:pt x="89566" y="31770"/>
                  </a:lnTo>
                  <a:lnTo>
                    <a:pt x="79649" y="4152"/>
                  </a:lnTo>
                  <a:lnTo>
                    <a:pt x="77906" y="2558"/>
                  </a:lnTo>
                  <a:lnTo>
                    <a:pt x="73071" y="0"/>
                  </a:lnTo>
                  <a:lnTo>
                    <a:pt x="72233" y="7647"/>
                  </a:lnTo>
                  <a:lnTo>
                    <a:pt x="72797" y="26249"/>
                  </a:lnTo>
                  <a:lnTo>
                    <a:pt x="77925" y="58020"/>
                  </a:lnTo>
                  <a:lnTo>
                    <a:pt x="81291" y="92384"/>
                  </a:lnTo>
                  <a:lnTo>
                    <a:pt x="87652" y="129377"/>
                  </a:lnTo>
                  <a:lnTo>
                    <a:pt x="94898" y="167149"/>
                  </a:lnTo>
                  <a:lnTo>
                    <a:pt x="99890" y="193319"/>
                  </a:lnTo>
                  <a:lnTo>
                    <a:pt x="104932" y="221883"/>
                  </a:lnTo>
                  <a:lnTo>
                    <a:pt x="116575" y="254389"/>
                  </a:lnTo>
                  <a:lnTo>
                    <a:pt x="130443" y="287282"/>
                  </a:lnTo>
                  <a:lnTo>
                    <a:pt x="152393" y="319889"/>
                  </a:lnTo>
                  <a:lnTo>
                    <a:pt x="157899" y="323857"/>
                  </a:lnTo>
                  <a:lnTo>
                    <a:pt x="175966" y="326752"/>
                  </a:lnTo>
                  <a:lnTo>
                    <a:pt x="186181" y="3270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945"/>
            <p:cNvSpPr/>
            <p:nvPr/>
          </p:nvSpPr>
          <p:spPr>
            <a:xfrm>
              <a:off x="2579862" y="1150620"/>
              <a:ext cx="162376" cy="174358"/>
            </a:xfrm>
            <a:custGeom>
              <a:avLst/>
              <a:gdLst/>
              <a:ahLst/>
              <a:cxnLst/>
              <a:rect l="0" t="0" r="0" b="0"/>
              <a:pathLst>
                <a:path w="162376" h="174358">
                  <a:moveTo>
                    <a:pt x="94757" y="0"/>
                  </a:moveTo>
                  <a:lnTo>
                    <a:pt x="88197" y="0"/>
                  </a:lnTo>
                  <a:lnTo>
                    <a:pt x="61205" y="13843"/>
                  </a:lnTo>
                  <a:lnTo>
                    <a:pt x="47186" y="26491"/>
                  </a:lnTo>
                  <a:lnTo>
                    <a:pt x="23764" y="61212"/>
                  </a:lnTo>
                  <a:lnTo>
                    <a:pt x="8749" y="92643"/>
                  </a:lnTo>
                  <a:lnTo>
                    <a:pt x="0" y="121311"/>
                  </a:lnTo>
                  <a:lnTo>
                    <a:pt x="1278" y="133220"/>
                  </a:lnTo>
                  <a:lnTo>
                    <a:pt x="13745" y="164977"/>
                  </a:lnTo>
                  <a:lnTo>
                    <a:pt x="17889" y="168404"/>
                  </a:lnTo>
                  <a:lnTo>
                    <a:pt x="29267" y="172213"/>
                  </a:lnTo>
                  <a:lnTo>
                    <a:pt x="45908" y="174357"/>
                  </a:lnTo>
                  <a:lnTo>
                    <a:pt x="69653" y="170947"/>
                  </a:lnTo>
                  <a:lnTo>
                    <a:pt x="83882" y="164594"/>
                  </a:lnTo>
                  <a:lnTo>
                    <a:pt x="117346" y="141838"/>
                  </a:lnTo>
                  <a:lnTo>
                    <a:pt x="145187" y="116787"/>
                  </a:lnTo>
                  <a:lnTo>
                    <a:pt x="156643" y="97539"/>
                  </a:lnTo>
                  <a:lnTo>
                    <a:pt x="162015" y="69126"/>
                  </a:lnTo>
                  <a:lnTo>
                    <a:pt x="162375" y="35831"/>
                  </a:lnTo>
                  <a:lnTo>
                    <a:pt x="157220" y="21247"/>
                  </a:lnTo>
                  <a:lnTo>
                    <a:pt x="152716" y="14240"/>
                  </a:lnTo>
                  <a:lnTo>
                    <a:pt x="147893" y="10562"/>
                  </a:lnTo>
                  <a:lnTo>
                    <a:pt x="140417" y="8491"/>
                  </a:lnTo>
                  <a:lnTo>
                    <a:pt x="137897" y="8201"/>
                  </a:lnTo>
                  <a:lnTo>
                    <a:pt x="136217" y="7160"/>
                  </a:lnTo>
                  <a:lnTo>
                    <a:pt x="135097" y="5620"/>
                  </a:lnTo>
                  <a:lnTo>
                    <a:pt x="13285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946"/>
            <p:cNvSpPr/>
            <p:nvPr/>
          </p:nvSpPr>
          <p:spPr>
            <a:xfrm>
              <a:off x="2305858" y="960534"/>
              <a:ext cx="216362" cy="372967"/>
            </a:xfrm>
            <a:custGeom>
              <a:avLst/>
              <a:gdLst/>
              <a:ahLst/>
              <a:cxnLst/>
              <a:rect l="0" t="0" r="0" b="0"/>
              <a:pathLst>
                <a:path w="216362" h="372967">
                  <a:moveTo>
                    <a:pt x="216361" y="22445"/>
                  </a:moveTo>
                  <a:lnTo>
                    <a:pt x="195806" y="2737"/>
                  </a:lnTo>
                  <a:lnTo>
                    <a:pt x="188352" y="519"/>
                  </a:lnTo>
                  <a:lnTo>
                    <a:pt x="183310" y="0"/>
                  </a:lnTo>
                  <a:lnTo>
                    <a:pt x="171667" y="3754"/>
                  </a:lnTo>
                  <a:lnTo>
                    <a:pt x="139293" y="23329"/>
                  </a:lnTo>
                  <a:lnTo>
                    <a:pt x="124536" y="34691"/>
                  </a:lnTo>
                  <a:lnTo>
                    <a:pt x="94365" y="69581"/>
                  </a:lnTo>
                  <a:lnTo>
                    <a:pt x="71559" y="101323"/>
                  </a:lnTo>
                  <a:lnTo>
                    <a:pt x="48715" y="137539"/>
                  </a:lnTo>
                  <a:lnTo>
                    <a:pt x="28117" y="175081"/>
                  </a:lnTo>
                  <a:lnTo>
                    <a:pt x="13548" y="213015"/>
                  </a:lnTo>
                  <a:lnTo>
                    <a:pt x="3868" y="248808"/>
                  </a:lnTo>
                  <a:lnTo>
                    <a:pt x="0" y="269525"/>
                  </a:lnTo>
                  <a:lnTo>
                    <a:pt x="1103" y="287198"/>
                  </a:lnTo>
                  <a:lnTo>
                    <a:pt x="10530" y="311429"/>
                  </a:lnTo>
                  <a:lnTo>
                    <a:pt x="28092" y="330649"/>
                  </a:lnTo>
                  <a:lnTo>
                    <a:pt x="64255" y="355247"/>
                  </a:lnTo>
                  <a:lnTo>
                    <a:pt x="102100" y="369253"/>
                  </a:lnTo>
                  <a:lnTo>
                    <a:pt x="140008" y="372640"/>
                  </a:lnTo>
                  <a:lnTo>
                    <a:pt x="147782" y="3729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947"/>
            <p:cNvSpPr/>
            <p:nvPr/>
          </p:nvSpPr>
          <p:spPr>
            <a:xfrm>
              <a:off x="6697980" y="1501140"/>
              <a:ext cx="91440" cy="281940"/>
            </a:xfrm>
            <a:custGeom>
              <a:avLst/>
              <a:gdLst/>
              <a:ahLst/>
              <a:cxnLst/>
              <a:rect l="0" t="0" r="0" b="0"/>
              <a:pathLst>
                <a:path w="91440" h="281940">
                  <a:moveTo>
                    <a:pt x="91439" y="0"/>
                  </a:moveTo>
                  <a:lnTo>
                    <a:pt x="91439" y="17166"/>
                  </a:lnTo>
                  <a:lnTo>
                    <a:pt x="84878" y="47617"/>
                  </a:lnTo>
                  <a:lnTo>
                    <a:pt x="82335" y="81811"/>
                  </a:lnTo>
                  <a:lnTo>
                    <a:pt x="67283" y="116161"/>
                  </a:lnTo>
                  <a:lnTo>
                    <a:pt x="55213" y="145331"/>
                  </a:lnTo>
                  <a:lnTo>
                    <a:pt x="44017" y="175423"/>
                  </a:lnTo>
                  <a:lnTo>
                    <a:pt x="25063" y="211887"/>
                  </a:lnTo>
                  <a:lnTo>
                    <a:pt x="8244" y="249008"/>
                  </a:lnTo>
                  <a:lnTo>
                    <a:pt x="1628" y="267250"/>
                  </a:lnTo>
                  <a:lnTo>
                    <a:pt x="0" y="281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948"/>
            <p:cNvSpPr/>
            <p:nvPr/>
          </p:nvSpPr>
          <p:spPr>
            <a:xfrm>
              <a:off x="7208519" y="1600200"/>
              <a:ext cx="136602" cy="167641"/>
            </a:xfrm>
            <a:custGeom>
              <a:avLst/>
              <a:gdLst/>
              <a:ahLst/>
              <a:cxnLst/>
              <a:rect l="0" t="0" r="0" b="0"/>
              <a:pathLst>
                <a:path w="136602" h="167641">
                  <a:moveTo>
                    <a:pt x="114300" y="0"/>
                  </a:moveTo>
                  <a:lnTo>
                    <a:pt x="106210" y="0"/>
                  </a:lnTo>
                  <a:lnTo>
                    <a:pt x="99981" y="2257"/>
                  </a:lnTo>
                  <a:lnTo>
                    <a:pt x="97134" y="4045"/>
                  </a:lnTo>
                  <a:lnTo>
                    <a:pt x="64168" y="11351"/>
                  </a:lnTo>
                  <a:lnTo>
                    <a:pt x="28826" y="28009"/>
                  </a:lnTo>
                  <a:lnTo>
                    <a:pt x="5214" y="48262"/>
                  </a:lnTo>
                  <a:lnTo>
                    <a:pt x="4322" y="50801"/>
                  </a:lnTo>
                  <a:lnTo>
                    <a:pt x="4575" y="53341"/>
                  </a:lnTo>
                  <a:lnTo>
                    <a:pt x="7019" y="59455"/>
                  </a:lnTo>
                  <a:lnTo>
                    <a:pt x="8066" y="59956"/>
                  </a:lnTo>
                  <a:lnTo>
                    <a:pt x="41862" y="66170"/>
                  </a:lnTo>
                  <a:lnTo>
                    <a:pt x="78914" y="69215"/>
                  </a:lnTo>
                  <a:lnTo>
                    <a:pt x="98171" y="74600"/>
                  </a:lnTo>
                  <a:lnTo>
                    <a:pt x="110838" y="82405"/>
                  </a:lnTo>
                  <a:lnTo>
                    <a:pt x="130788" y="100577"/>
                  </a:lnTo>
                  <a:lnTo>
                    <a:pt x="134328" y="108483"/>
                  </a:lnTo>
                  <a:lnTo>
                    <a:pt x="136601" y="127356"/>
                  </a:lnTo>
                  <a:lnTo>
                    <a:pt x="134654" y="135060"/>
                  </a:lnTo>
                  <a:lnTo>
                    <a:pt x="126540" y="146415"/>
                  </a:lnTo>
                  <a:lnTo>
                    <a:pt x="113412" y="158246"/>
                  </a:lnTo>
                  <a:lnTo>
                    <a:pt x="108628" y="161377"/>
                  </a:lnTo>
                  <a:lnTo>
                    <a:pt x="89760" y="165784"/>
                  </a:lnTo>
                  <a:lnTo>
                    <a:pt x="52133" y="167477"/>
                  </a:lnTo>
                  <a:lnTo>
                    <a:pt x="14075" y="167625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949"/>
            <p:cNvSpPr/>
            <p:nvPr/>
          </p:nvSpPr>
          <p:spPr>
            <a:xfrm>
              <a:off x="7490460" y="1630679"/>
              <a:ext cx="38101" cy="205742"/>
            </a:xfrm>
            <a:custGeom>
              <a:avLst/>
              <a:gdLst/>
              <a:ahLst/>
              <a:cxnLst/>
              <a:rect l="0" t="0" r="0" b="0"/>
              <a:pathLst>
                <a:path w="38101" h="205742">
                  <a:moveTo>
                    <a:pt x="0" y="0"/>
                  </a:moveTo>
                  <a:lnTo>
                    <a:pt x="2257" y="33135"/>
                  </a:lnTo>
                  <a:lnTo>
                    <a:pt x="7760" y="68930"/>
                  </a:lnTo>
                  <a:lnTo>
                    <a:pt x="15768" y="101387"/>
                  </a:lnTo>
                  <a:lnTo>
                    <a:pt x="21459" y="136115"/>
                  </a:lnTo>
                  <a:lnTo>
                    <a:pt x="28706" y="172865"/>
                  </a:lnTo>
                  <a:lnTo>
                    <a:pt x="30376" y="200074"/>
                  </a:lnTo>
                  <a:lnTo>
                    <a:pt x="31257" y="201963"/>
                  </a:lnTo>
                  <a:lnTo>
                    <a:pt x="32691" y="203222"/>
                  </a:lnTo>
                  <a:lnTo>
                    <a:pt x="38100" y="2057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950"/>
            <p:cNvSpPr/>
            <p:nvPr/>
          </p:nvSpPr>
          <p:spPr>
            <a:xfrm>
              <a:off x="7482839" y="1547305"/>
              <a:ext cx="223869" cy="174816"/>
            </a:xfrm>
            <a:custGeom>
              <a:avLst/>
              <a:gdLst/>
              <a:ahLst/>
              <a:cxnLst/>
              <a:rect l="0" t="0" r="0" b="0"/>
              <a:pathLst>
                <a:path w="223869" h="174816">
                  <a:moveTo>
                    <a:pt x="0" y="52895"/>
                  </a:moveTo>
                  <a:lnTo>
                    <a:pt x="0" y="42288"/>
                  </a:lnTo>
                  <a:lnTo>
                    <a:pt x="2259" y="37456"/>
                  </a:lnTo>
                  <a:lnTo>
                    <a:pt x="4046" y="34982"/>
                  </a:lnTo>
                  <a:lnTo>
                    <a:pt x="23728" y="22397"/>
                  </a:lnTo>
                  <a:lnTo>
                    <a:pt x="61705" y="7173"/>
                  </a:lnTo>
                  <a:lnTo>
                    <a:pt x="84041" y="1812"/>
                  </a:lnTo>
                  <a:lnTo>
                    <a:pt x="118390" y="0"/>
                  </a:lnTo>
                  <a:lnTo>
                    <a:pt x="151703" y="5726"/>
                  </a:lnTo>
                  <a:lnTo>
                    <a:pt x="186364" y="17478"/>
                  </a:lnTo>
                  <a:lnTo>
                    <a:pt x="202727" y="24997"/>
                  </a:lnTo>
                  <a:lnTo>
                    <a:pt x="210892" y="32311"/>
                  </a:lnTo>
                  <a:lnTo>
                    <a:pt x="220250" y="48207"/>
                  </a:lnTo>
                  <a:lnTo>
                    <a:pt x="223033" y="54849"/>
                  </a:lnTo>
                  <a:lnTo>
                    <a:pt x="223868" y="66746"/>
                  </a:lnTo>
                  <a:lnTo>
                    <a:pt x="220571" y="78524"/>
                  </a:lnTo>
                  <a:lnTo>
                    <a:pt x="204656" y="104524"/>
                  </a:lnTo>
                  <a:lnTo>
                    <a:pt x="180198" y="130563"/>
                  </a:lnTo>
                  <a:lnTo>
                    <a:pt x="144772" y="151743"/>
                  </a:lnTo>
                  <a:lnTo>
                    <a:pt x="116558" y="164918"/>
                  </a:lnTo>
                  <a:lnTo>
                    <a:pt x="110224" y="167029"/>
                  </a:lnTo>
                  <a:lnTo>
                    <a:pt x="99061" y="17481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951"/>
            <p:cNvSpPr/>
            <p:nvPr/>
          </p:nvSpPr>
          <p:spPr>
            <a:xfrm>
              <a:off x="7742402" y="1584959"/>
              <a:ext cx="150678" cy="193484"/>
            </a:xfrm>
            <a:custGeom>
              <a:avLst/>
              <a:gdLst/>
              <a:ahLst/>
              <a:cxnLst/>
              <a:rect l="0" t="0" r="0" b="0"/>
              <a:pathLst>
                <a:path w="150678" h="193484">
                  <a:moveTo>
                    <a:pt x="90958" y="0"/>
                  </a:moveTo>
                  <a:lnTo>
                    <a:pt x="86912" y="0"/>
                  </a:lnTo>
                  <a:lnTo>
                    <a:pt x="85721" y="847"/>
                  </a:lnTo>
                  <a:lnTo>
                    <a:pt x="84926" y="2258"/>
                  </a:lnTo>
                  <a:lnTo>
                    <a:pt x="84397" y="4046"/>
                  </a:lnTo>
                  <a:lnTo>
                    <a:pt x="83197" y="5237"/>
                  </a:lnTo>
                  <a:lnTo>
                    <a:pt x="75189" y="9407"/>
                  </a:lnTo>
                  <a:lnTo>
                    <a:pt x="57711" y="26639"/>
                  </a:lnTo>
                  <a:lnTo>
                    <a:pt x="34277" y="62073"/>
                  </a:lnTo>
                  <a:lnTo>
                    <a:pt x="13618" y="99207"/>
                  </a:lnTo>
                  <a:lnTo>
                    <a:pt x="3181" y="134806"/>
                  </a:lnTo>
                  <a:lnTo>
                    <a:pt x="0" y="170905"/>
                  </a:lnTo>
                  <a:lnTo>
                    <a:pt x="1533" y="175744"/>
                  </a:lnTo>
                  <a:lnTo>
                    <a:pt x="16726" y="192435"/>
                  </a:lnTo>
                  <a:lnTo>
                    <a:pt x="21150" y="193483"/>
                  </a:lnTo>
                  <a:lnTo>
                    <a:pt x="39512" y="190914"/>
                  </a:lnTo>
                  <a:lnTo>
                    <a:pt x="75967" y="180060"/>
                  </a:lnTo>
                  <a:lnTo>
                    <a:pt x="98651" y="168592"/>
                  </a:lnTo>
                  <a:lnTo>
                    <a:pt x="133698" y="133000"/>
                  </a:lnTo>
                  <a:lnTo>
                    <a:pt x="145202" y="113068"/>
                  </a:lnTo>
                  <a:lnTo>
                    <a:pt x="149927" y="95121"/>
                  </a:lnTo>
                  <a:lnTo>
                    <a:pt x="150677" y="68649"/>
                  </a:lnTo>
                  <a:lnTo>
                    <a:pt x="147697" y="57040"/>
                  </a:lnTo>
                  <a:lnTo>
                    <a:pt x="137214" y="40984"/>
                  </a:lnTo>
                  <a:lnTo>
                    <a:pt x="118502" y="26472"/>
                  </a:lnTo>
                  <a:lnTo>
                    <a:pt x="83314" y="7683"/>
                  </a:lnTo>
                  <a:lnTo>
                    <a:pt x="73167" y="3415"/>
                  </a:lnTo>
                  <a:lnTo>
                    <a:pt x="5285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952"/>
            <p:cNvSpPr/>
            <p:nvPr/>
          </p:nvSpPr>
          <p:spPr>
            <a:xfrm>
              <a:off x="7962900" y="1517000"/>
              <a:ext cx="128034" cy="220185"/>
            </a:xfrm>
            <a:custGeom>
              <a:avLst/>
              <a:gdLst/>
              <a:ahLst/>
              <a:cxnLst/>
              <a:rect l="0" t="0" r="0" b="0"/>
              <a:pathLst>
                <a:path w="128034" h="220185">
                  <a:moveTo>
                    <a:pt x="15239" y="75579"/>
                  </a:moveTo>
                  <a:lnTo>
                    <a:pt x="15239" y="86186"/>
                  </a:lnTo>
                  <a:lnTo>
                    <a:pt x="8325" y="123473"/>
                  </a:lnTo>
                  <a:lnTo>
                    <a:pt x="7759" y="158073"/>
                  </a:lnTo>
                  <a:lnTo>
                    <a:pt x="5402" y="179609"/>
                  </a:lnTo>
                  <a:lnTo>
                    <a:pt x="711" y="206464"/>
                  </a:lnTo>
                  <a:lnTo>
                    <a:pt x="7" y="220184"/>
                  </a:lnTo>
                  <a:lnTo>
                    <a:pt x="0" y="185258"/>
                  </a:lnTo>
                  <a:lnTo>
                    <a:pt x="0" y="152623"/>
                  </a:lnTo>
                  <a:lnTo>
                    <a:pt x="4044" y="117421"/>
                  </a:lnTo>
                  <a:lnTo>
                    <a:pt x="10605" y="87883"/>
                  </a:lnTo>
                  <a:lnTo>
                    <a:pt x="26491" y="53645"/>
                  </a:lnTo>
                  <a:lnTo>
                    <a:pt x="41809" y="30980"/>
                  </a:lnTo>
                  <a:lnTo>
                    <a:pt x="72643" y="6447"/>
                  </a:lnTo>
                  <a:lnTo>
                    <a:pt x="84553" y="1473"/>
                  </a:lnTo>
                  <a:lnTo>
                    <a:pt x="93444" y="0"/>
                  </a:lnTo>
                  <a:lnTo>
                    <a:pt x="98821" y="1913"/>
                  </a:lnTo>
                  <a:lnTo>
                    <a:pt x="101441" y="3608"/>
                  </a:lnTo>
                  <a:lnTo>
                    <a:pt x="109173" y="14085"/>
                  </a:lnTo>
                  <a:lnTo>
                    <a:pt x="124455" y="49296"/>
                  </a:lnTo>
                  <a:lnTo>
                    <a:pt x="128033" y="73248"/>
                  </a:lnTo>
                  <a:lnTo>
                    <a:pt x="124005" y="105599"/>
                  </a:lnTo>
                  <a:lnTo>
                    <a:pt x="120074" y="136449"/>
                  </a:lnTo>
                  <a:lnTo>
                    <a:pt x="112548" y="173963"/>
                  </a:lnTo>
                  <a:lnTo>
                    <a:pt x="107839" y="190781"/>
                  </a:lnTo>
                  <a:lnTo>
                    <a:pt x="108298" y="193020"/>
                  </a:lnTo>
                  <a:lnTo>
                    <a:pt x="109453" y="194513"/>
                  </a:lnTo>
                  <a:lnTo>
                    <a:pt x="113342" y="196910"/>
                  </a:lnTo>
                  <a:lnTo>
                    <a:pt x="121919" y="1975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953"/>
            <p:cNvSpPr/>
            <p:nvPr/>
          </p:nvSpPr>
          <p:spPr>
            <a:xfrm>
              <a:off x="8170191" y="1539240"/>
              <a:ext cx="154686" cy="174039"/>
            </a:xfrm>
            <a:custGeom>
              <a:avLst/>
              <a:gdLst/>
              <a:ahLst/>
              <a:cxnLst/>
              <a:rect l="0" t="0" r="0" b="0"/>
              <a:pathLst>
                <a:path w="154686" h="174039">
                  <a:moveTo>
                    <a:pt x="127989" y="0"/>
                  </a:moveTo>
                  <a:lnTo>
                    <a:pt x="90728" y="846"/>
                  </a:lnTo>
                  <a:lnTo>
                    <a:pt x="74332" y="6083"/>
                  </a:lnTo>
                  <a:lnTo>
                    <a:pt x="37748" y="22918"/>
                  </a:lnTo>
                  <a:lnTo>
                    <a:pt x="3681" y="41700"/>
                  </a:lnTo>
                  <a:lnTo>
                    <a:pt x="774" y="46191"/>
                  </a:lnTo>
                  <a:lnTo>
                    <a:pt x="0" y="48574"/>
                  </a:lnTo>
                  <a:lnTo>
                    <a:pt x="329" y="50162"/>
                  </a:lnTo>
                  <a:lnTo>
                    <a:pt x="1395" y="51221"/>
                  </a:lnTo>
                  <a:lnTo>
                    <a:pt x="4838" y="52398"/>
                  </a:lnTo>
                  <a:lnTo>
                    <a:pt x="40267" y="58552"/>
                  </a:lnTo>
                  <a:lnTo>
                    <a:pt x="75138" y="60642"/>
                  </a:lnTo>
                  <a:lnTo>
                    <a:pt x="106781" y="66949"/>
                  </a:lnTo>
                  <a:lnTo>
                    <a:pt x="119409" y="68701"/>
                  </a:lnTo>
                  <a:lnTo>
                    <a:pt x="127845" y="72303"/>
                  </a:lnTo>
                  <a:lnTo>
                    <a:pt x="141398" y="83135"/>
                  </a:lnTo>
                  <a:lnTo>
                    <a:pt x="146648" y="90007"/>
                  </a:lnTo>
                  <a:lnTo>
                    <a:pt x="154064" y="105362"/>
                  </a:lnTo>
                  <a:lnTo>
                    <a:pt x="154685" y="109188"/>
                  </a:lnTo>
                  <a:lnTo>
                    <a:pt x="153118" y="115696"/>
                  </a:lnTo>
                  <a:lnTo>
                    <a:pt x="142858" y="135420"/>
                  </a:lnTo>
                  <a:lnTo>
                    <a:pt x="124397" y="154867"/>
                  </a:lnTo>
                  <a:lnTo>
                    <a:pt x="114821" y="161399"/>
                  </a:lnTo>
                  <a:lnTo>
                    <a:pt x="78207" y="171137"/>
                  </a:lnTo>
                  <a:lnTo>
                    <a:pt x="58205" y="174038"/>
                  </a:lnTo>
                  <a:lnTo>
                    <a:pt x="48150" y="172459"/>
                  </a:lnTo>
                  <a:lnTo>
                    <a:pt x="40011" y="169782"/>
                  </a:lnTo>
                  <a:lnTo>
                    <a:pt x="13689" y="1676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954"/>
            <p:cNvSpPr/>
            <p:nvPr/>
          </p:nvSpPr>
          <p:spPr>
            <a:xfrm>
              <a:off x="8351833" y="1472297"/>
              <a:ext cx="167328" cy="173420"/>
            </a:xfrm>
            <a:custGeom>
              <a:avLst/>
              <a:gdLst/>
              <a:ahLst/>
              <a:cxnLst/>
              <a:rect l="0" t="0" r="0" b="0"/>
              <a:pathLst>
                <a:path w="167328" h="173420">
                  <a:moveTo>
                    <a:pt x="7306" y="112662"/>
                  </a:moveTo>
                  <a:lnTo>
                    <a:pt x="3261" y="112662"/>
                  </a:lnTo>
                  <a:lnTo>
                    <a:pt x="2069" y="113509"/>
                  </a:lnTo>
                  <a:lnTo>
                    <a:pt x="1274" y="114920"/>
                  </a:lnTo>
                  <a:lnTo>
                    <a:pt x="0" y="119223"/>
                  </a:lnTo>
                  <a:lnTo>
                    <a:pt x="3825" y="124014"/>
                  </a:lnTo>
                  <a:lnTo>
                    <a:pt x="8017" y="126174"/>
                  </a:lnTo>
                  <a:lnTo>
                    <a:pt x="20947" y="127675"/>
                  </a:lnTo>
                  <a:lnTo>
                    <a:pt x="33738" y="126988"/>
                  </a:lnTo>
                  <a:lnTo>
                    <a:pt x="70585" y="118491"/>
                  </a:lnTo>
                  <a:lnTo>
                    <a:pt x="77432" y="116549"/>
                  </a:lnTo>
                  <a:lnTo>
                    <a:pt x="87297" y="109874"/>
                  </a:lnTo>
                  <a:lnTo>
                    <a:pt x="96198" y="102110"/>
                  </a:lnTo>
                  <a:lnTo>
                    <a:pt x="113796" y="92132"/>
                  </a:lnTo>
                  <a:lnTo>
                    <a:pt x="142569" y="59162"/>
                  </a:lnTo>
                  <a:lnTo>
                    <a:pt x="156070" y="33901"/>
                  </a:lnTo>
                  <a:lnTo>
                    <a:pt x="159227" y="12565"/>
                  </a:lnTo>
                  <a:lnTo>
                    <a:pt x="157236" y="6650"/>
                  </a:lnTo>
                  <a:lnTo>
                    <a:pt x="155519" y="3888"/>
                  </a:lnTo>
                  <a:lnTo>
                    <a:pt x="153529" y="2046"/>
                  </a:lnTo>
                  <a:lnTo>
                    <a:pt x="149058" y="0"/>
                  </a:lnTo>
                  <a:lnTo>
                    <a:pt x="121142" y="5067"/>
                  </a:lnTo>
                  <a:lnTo>
                    <a:pt x="83174" y="31924"/>
                  </a:lnTo>
                  <a:lnTo>
                    <a:pt x="55856" y="60899"/>
                  </a:lnTo>
                  <a:lnTo>
                    <a:pt x="32462" y="97630"/>
                  </a:lnTo>
                  <a:lnTo>
                    <a:pt x="20460" y="123898"/>
                  </a:lnTo>
                  <a:lnTo>
                    <a:pt x="19643" y="134872"/>
                  </a:lnTo>
                  <a:lnTo>
                    <a:pt x="20611" y="140169"/>
                  </a:lnTo>
                  <a:lnTo>
                    <a:pt x="26202" y="148312"/>
                  </a:lnTo>
                  <a:lnTo>
                    <a:pt x="43588" y="160438"/>
                  </a:lnTo>
                  <a:lnTo>
                    <a:pt x="62366" y="168399"/>
                  </a:lnTo>
                  <a:lnTo>
                    <a:pt x="96704" y="172591"/>
                  </a:lnTo>
                  <a:lnTo>
                    <a:pt x="128823" y="173419"/>
                  </a:lnTo>
                  <a:lnTo>
                    <a:pt x="143440" y="172685"/>
                  </a:lnTo>
                  <a:lnTo>
                    <a:pt x="167327" y="16600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955"/>
            <p:cNvSpPr/>
            <p:nvPr/>
          </p:nvSpPr>
          <p:spPr>
            <a:xfrm>
              <a:off x="6736080" y="1464222"/>
              <a:ext cx="190501" cy="97879"/>
            </a:xfrm>
            <a:custGeom>
              <a:avLst/>
              <a:gdLst/>
              <a:ahLst/>
              <a:cxnLst/>
              <a:rect l="0" t="0" r="0" b="0"/>
              <a:pathLst>
                <a:path w="190501" h="97879">
                  <a:moveTo>
                    <a:pt x="190500" y="36918"/>
                  </a:moveTo>
                  <a:lnTo>
                    <a:pt x="190500" y="32872"/>
                  </a:lnTo>
                  <a:lnTo>
                    <a:pt x="189653" y="31681"/>
                  </a:lnTo>
                  <a:lnTo>
                    <a:pt x="188242" y="30886"/>
                  </a:lnTo>
                  <a:lnTo>
                    <a:pt x="186454" y="30357"/>
                  </a:lnTo>
                  <a:lnTo>
                    <a:pt x="175061" y="23406"/>
                  </a:lnTo>
                  <a:lnTo>
                    <a:pt x="172588" y="22830"/>
                  </a:lnTo>
                  <a:lnTo>
                    <a:pt x="165060" y="17974"/>
                  </a:lnTo>
                  <a:lnTo>
                    <a:pt x="162260" y="13540"/>
                  </a:lnTo>
                  <a:lnTo>
                    <a:pt x="161513" y="11173"/>
                  </a:lnTo>
                  <a:lnTo>
                    <a:pt x="160169" y="9594"/>
                  </a:lnTo>
                  <a:lnTo>
                    <a:pt x="156417" y="7840"/>
                  </a:lnTo>
                  <a:lnTo>
                    <a:pt x="155078" y="6526"/>
                  </a:lnTo>
                  <a:lnTo>
                    <a:pt x="153590" y="2808"/>
                  </a:lnTo>
                  <a:lnTo>
                    <a:pt x="152346" y="1478"/>
                  </a:lnTo>
                  <a:lnTo>
                    <a:pt x="148707" y="0"/>
                  </a:lnTo>
                  <a:lnTo>
                    <a:pt x="114056" y="8271"/>
                  </a:lnTo>
                  <a:lnTo>
                    <a:pt x="82784" y="20226"/>
                  </a:lnTo>
                  <a:lnTo>
                    <a:pt x="60653" y="34606"/>
                  </a:lnTo>
                  <a:lnTo>
                    <a:pt x="26864" y="70501"/>
                  </a:lnTo>
                  <a:lnTo>
                    <a:pt x="0" y="9787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956"/>
            <p:cNvSpPr/>
            <p:nvPr/>
          </p:nvSpPr>
          <p:spPr>
            <a:xfrm>
              <a:off x="6752676" y="1470659"/>
              <a:ext cx="157163" cy="320042"/>
            </a:xfrm>
            <a:custGeom>
              <a:avLst/>
              <a:gdLst/>
              <a:ahLst/>
              <a:cxnLst/>
              <a:rect l="0" t="0" r="0" b="0"/>
              <a:pathLst>
                <a:path w="157163" h="320042">
                  <a:moveTo>
                    <a:pt x="120563" y="0"/>
                  </a:moveTo>
                  <a:lnTo>
                    <a:pt x="124609" y="0"/>
                  </a:lnTo>
                  <a:lnTo>
                    <a:pt x="128852" y="2258"/>
                  </a:lnTo>
                  <a:lnTo>
                    <a:pt x="146002" y="17913"/>
                  </a:lnTo>
                  <a:lnTo>
                    <a:pt x="153595" y="29485"/>
                  </a:lnTo>
                  <a:lnTo>
                    <a:pt x="157162" y="47683"/>
                  </a:lnTo>
                  <a:lnTo>
                    <a:pt x="154173" y="69162"/>
                  </a:lnTo>
                  <a:lnTo>
                    <a:pt x="138649" y="100022"/>
                  </a:lnTo>
                  <a:lnTo>
                    <a:pt x="112000" y="135594"/>
                  </a:lnTo>
                  <a:lnTo>
                    <a:pt x="87546" y="157299"/>
                  </a:lnTo>
                  <a:lnTo>
                    <a:pt x="50269" y="179825"/>
                  </a:lnTo>
                  <a:lnTo>
                    <a:pt x="13890" y="201528"/>
                  </a:lnTo>
                  <a:lnTo>
                    <a:pt x="5513" y="207166"/>
                  </a:lnTo>
                  <a:lnTo>
                    <a:pt x="0" y="212137"/>
                  </a:lnTo>
                  <a:lnTo>
                    <a:pt x="394" y="212545"/>
                  </a:lnTo>
                  <a:lnTo>
                    <a:pt x="3091" y="212998"/>
                  </a:lnTo>
                  <a:lnTo>
                    <a:pt x="4148" y="212272"/>
                  </a:lnTo>
                  <a:lnTo>
                    <a:pt x="5323" y="209208"/>
                  </a:lnTo>
                  <a:lnTo>
                    <a:pt x="7330" y="208052"/>
                  </a:lnTo>
                  <a:lnTo>
                    <a:pt x="27393" y="206045"/>
                  </a:lnTo>
                  <a:lnTo>
                    <a:pt x="42064" y="209876"/>
                  </a:lnTo>
                  <a:lnTo>
                    <a:pt x="73066" y="228663"/>
                  </a:lnTo>
                  <a:lnTo>
                    <a:pt x="92546" y="247392"/>
                  </a:lnTo>
                  <a:lnTo>
                    <a:pt x="112790" y="282000"/>
                  </a:lnTo>
                  <a:lnTo>
                    <a:pt x="125912" y="310168"/>
                  </a:lnTo>
                  <a:lnTo>
                    <a:pt x="128184" y="3200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957"/>
            <p:cNvSpPr/>
            <p:nvPr/>
          </p:nvSpPr>
          <p:spPr>
            <a:xfrm>
              <a:off x="6972785" y="1600360"/>
              <a:ext cx="151916" cy="209436"/>
            </a:xfrm>
            <a:custGeom>
              <a:avLst/>
              <a:gdLst/>
              <a:ahLst/>
              <a:cxnLst/>
              <a:rect l="0" t="0" r="0" b="0"/>
              <a:pathLst>
                <a:path w="151916" h="209436">
                  <a:moveTo>
                    <a:pt x="7134" y="114140"/>
                  </a:moveTo>
                  <a:lnTo>
                    <a:pt x="17741" y="114140"/>
                  </a:lnTo>
                  <a:lnTo>
                    <a:pt x="22573" y="111882"/>
                  </a:lnTo>
                  <a:lnTo>
                    <a:pt x="29236" y="108056"/>
                  </a:lnTo>
                  <a:lnTo>
                    <a:pt x="62613" y="93731"/>
                  </a:lnTo>
                  <a:lnTo>
                    <a:pt x="98696" y="77725"/>
                  </a:lnTo>
                  <a:lnTo>
                    <a:pt x="122151" y="59318"/>
                  </a:lnTo>
                  <a:lnTo>
                    <a:pt x="125987" y="51392"/>
                  </a:lnTo>
                  <a:lnTo>
                    <a:pt x="128538" y="43072"/>
                  </a:lnTo>
                  <a:lnTo>
                    <a:pt x="134816" y="30831"/>
                  </a:lnTo>
                  <a:lnTo>
                    <a:pt x="135436" y="28121"/>
                  </a:lnTo>
                  <a:lnTo>
                    <a:pt x="133867" y="20593"/>
                  </a:lnTo>
                  <a:lnTo>
                    <a:pt x="128841" y="3952"/>
                  </a:lnTo>
                  <a:lnTo>
                    <a:pt x="127219" y="2581"/>
                  </a:lnTo>
                  <a:lnTo>
                    <a:pt x="125291" y="1667"/>
                  </a:lnTo>
                  <a:lnTo>
                    <a:pt x="100561" y="0"/>
                  </a:lnTo>
                  <a:lnTo>
                    <a:pt x="90709" y="4426"/>
                  </a:lnTo>
                  <a:lnTo>
                    <a:pt x="55380" y="29107"/>
                  </a:lnTo>
                  <a:lnTo>
                    <a:pt x="29993" y="61643"/>
                  </a:lnTo>
                  <a:lnTo>
                    <a:pt x="10678" y="99011"/>
                  </a:lnTo>
                  <a:lnTo>
                    <a:pt x="1970" y="129401"/>
                  </a:lnTo>
                  <a:lnTo>
                    <a:pt x="0" y="155819"/>
                  </a:lnTo>
                  <a:lnTo>
                    <a:pt x="3703" y="172115"/>
                  </a:lnTo>
                  <a:lnTo>
                    <a:pt x="10163" y="183622"/>
                  </a:lnTo>
                  <a:lnTo>
                    <a:pt x="21484" y="196440"/>
                  </a:lnTo>
                  <a:lnTo>
                    <a:pt x="32985" y="201517"/>
                  </a:lnTo>
                  <a:lnTo>
                    <a:pt x="64098" y="209435"/>
                  </a:lnTo>
                  <a:lnTo>
                    <a:pt x="97534" y="206592"/>
                  </a:lnTo>
                  <a:lnTo>
                    <a:pt x="118868" y="203622"/>
                  </a:lnTo>
                  <a:lnTo>
                    <a:pt x="151915" y="197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SMARTInkShape-958"/>
          <p:cNvSpPr/>
          <p:nvPr/>
        </p:nvSpPr>
        <p:spPr>
          <a:xfrm>
            <a:off x="6316980" y="922020"/>
            <a:ext cx="22860" cy="15241"/>
          </a:xfrm>
          <a:custGeom>
            <a:avLst/>
            <a:gdLst/>
            <a:ahLst/>
            <a:cxnLst/>
            <a:rect l="0" t="0" r="0" b="0"/>
            <a:pathLst>
              <a:path w="22860" h="15241">
                <a:moveTo>
                  <a:pt x="22859" y="15240"/>
                </a:moveTo>
                <a:lnTo>
                  <a:pt x="22859" y="7712"/>
                </a:lnTo>
                <a:lnTo>
                  <a:pt x="18814" y="7647"/>
                </a:lnTo>
                <a:lnTo>
                  <a:pt x="17622" y="6791"/>
                </a:lnTo>
                <a:lnTo>
                  <a:pt x="16299" y="3582"/>
                </a:lnTo>
                <a:lnTo>
                  <a:pt x="15099" y="2388"/>
                </a:lnTo>
                <a:lnTo>
                  <a:pt x="7961" y="93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leaf_micro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666750"/>
            <a:ext cx="82010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71600" y="49530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410200" y="9906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58000" y="16002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  <p:bldP spid="143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835439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52600" y="2743200"/>
            <a:ext cx="5488262" cy="3860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SMARTInkShape-Group87"/>
          <p:cNvGrpSpPr/>
          <p:nvPr/>
        </p:nvGrpSpPr>
        <p:grpSpPr>
          <a:xfrm>
            <a:off x="2293620" y="716279"/>
            <a:ext cx="6225541" cy="1271386"/>
            <a:chOff x="2293620" y="716279"/>
            <a:chExt cx="6225541" cy="1271386"/>
          </a:xfrm>
        </p:grpSpPr>
        <p:sp>
          <p:nvSpPr>
            <p:cNvPr id="4" name="SMARTInkShape-959"/>
            <p:cNvSpPr/>
            <p:nvPr/>
          </p:nvSpPr>
          <p:spPr>
            <a:xfrm>
              <a:off x="3992880" y="906779"/>
              <a:ext cx="167640" cy="30482"/>
            </a:xfrm>
            <a:custGeom>
              <a:avLst/>
              <a:gdLst/>
              <a:ahLst/>
              <a:cxnLst/>
              <a:rect l="0" t="0" r="0" b="0"/>
              <a:pathLst>
                <a:path w="167640" h="30482">
                  <a:moveTo>
                    <a:pt x="0" y="30481"/>
                  </a:moveTo>
                  <a:lnTo>
                    <a:pt x="10605" y="30481"/>
                  </a:lnTo>
                  <a:lnTo>
                    <a:pt x="44135" y="23920"/>
                  </a:lnTo>
                  <a:lnTo>
                    <a:pt x="75887" y="16986"/>
                  </a:lnTo>
                  <a:lnTo>
                    <a:pt x="108875" y="9721"/>
                  </a:lnTo>
                  <a:lnTo>
                    <a:pt x="133294" y="5985"/>
                  </a:lnTo>
                  <a:lnTo>
                    <a:pt x="16763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960"/>
            <p:cNvSpPr/>
            <p:nvPr/>
          </p:nvSpPr>
          <p:spPr>
            <a:xfrm>
              <a:off x="4282440" y="906779"/>
              <a:ext cx="1" cy="129542"/>
            </a:xfrm>
            <a:custGeom>
              <a:avLst/>
              <a:gdLst/>
              <a:ahLst/>
              <a:cxnLst/>
              <a:rect l="0" t="0" r="0" b="0"/>
              <a:pathLst>
                <a:path w="1" h="129542">
                  <a:moveTo>
                    <a:pt x="0" y="0"/>
                  </a:moveTo>
                  <a:lnTo>
                    <a:pt x="0" y="32564"/>
                  </a:lnTo>
                  <a:lnTo>
                    <a:pt x="0" y="62219"/>
                  </a:lnTo>
                  <a:lnTo>
                    <a:pt x="0" y="99811"/>
                  </a:lnTo>
                  <a:lnTo>
                    <a:pt x="0" y="1295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961"/>
            <p:cNvSpPr/>
            <p:nvPr/>
          </p:nvSpPr>
          <p:spPr>
            <a:xfrm>
              <a:off x="4305300" y="815339"/>
              <a:ext cx="1" cy="7622"/>
            </a:xfrm>
            <a:custGeom>
              <a:avLst/>
              <a:gdLst/>
              <a:ahLst/>
              <a:cxnLst/>
              <a:rect l="0" t="0" r="0" b="0"/>
              <a:pathLst>
                <a:path w="1" h="7622">
                  <a:moveTo>
                    <a:pt x="0" y="762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962"/>
            <p:cNvSpPr/>
            <p:nvPr/>
          </p:nvSpPr>
          <p:spPr>
            <a:xfrm>
              <a:off x="4398659" y="883920"/>
              <a:ext cx="135242" cy="201102"/>
            </a:xfrm>
            <a:custGeom>
              <a:avLst/>
              <a:gdLst/>
              <a:ahLst/>
              <a:cxnLst/>
              <a:rect l="0" t="0" r="0" b="0"/>
              <a:pathLst>
                <a:path w="135242" h="201102">
                  <a:moveTo>
                    <a:pt x="104760" y="0"/>
                  </a:moveTo>
                  <a:lnTo>
                    <a:pt x="93188" y="0"/>
                  </a:lnTo>
                  <a:lnTo>
                    <a:pt x="88893" y="2257"/>
                  </a:lnTo>
                  <a:lnTo>
                    <a:pt x="84161" y="5236"/>
                  </a:lnTo>
                  <a:lnTo>
                    <a:pt x="76738" y="7760"/>
                  </a:lnTo>
                  <a:lnTo>
                    <a:pt x="45891" y="36110"/>
                  </a:lnTo>
                  <a:lnTo>
                    <a:pt x="26913" y="71579"/>
                  </a:lnTo>
                  <a:lnTo>
                    <a:pt x="11960" y="105767"/>
                  </a:lnTo>
                  <a:lnTo>
                    <a:pt x="1700" y="142216"/>
                  </a:lnTo>
                  <a:lnTo>
                    <a:pt x="0" y="166033"/>
                  </a:lnTo>
                  <a:lnTo>
                    <a:pt x="4482" y="183344"/>
                  </a:lnTo>
                  <a:lnTo>
                    <a:pt x="8828" y="190988"/>
                  </a:lnTo>
                  <a:lnTo>
                    <a:pt x="20080" y="200052"/>
                  </a:lnTo>
                  <a:lnTo>
                    <a:pt x="24600" y="201101"/>
                  </a:lnTo>
                  <a:lnTo>
                    <a:pt x="61364" y="196110"/>
                  </a:lnTo>
                  <a:lnTo>
                    <a:pt x="96675" y="182703"/>
                  </a:lnTo>
                  <a:lnTo>
                    <a:pt x="135241" y="1600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963"/>
            <p:cNvSpPr/>
            <p:nvPr/>
          </p:nvSpPr>
          <p:spPr>
            <a:xfrm>
              <a:off x="2709109" y="1447800"/>
              <a:ext cx="100075" cy="174772"/>
            </a:xfrm>
            <a:custGeom>
              <a:avLst/>
              <a:gdLst/>
              <a:ahLst/>
              <a:cxnLst/>
              <a:rect l="0" t="0" r="0" b="0"/>
              <a:pathLst>
                <a:path w="100075" h="174772">
                  <a:moveTo>
                    <a:pt x="26471" y="15240"/>
                  </a:moveTo>
                  <a:lnTo>
                    <a:pt x="30516" y="15240"/>
                  </a:lnTo>
                  <a:lnTo>
                    <a:pt x="30860" y="16086"/>
                  </a:lnTo>
                  <a:lnTo>
                    <a:pt x="28147" y="22170"/>
                  </a:lnTo>
                  <a:lnTo>
                    <a:pt x="22491" y="56075"/>
                  </a:lnTo>
                  <a:lnTo>
                    <a:pt x="8564" y="92739"/>
                  </a:lnTo>
                  <a:lnTo>
                    <a:pt x="2005" y="127453"/>
                  </a:lnTo>
                  <a:lnTo>
                    <a:pt x="0" y="133228"/>
                  </a:lnTo>
                  <a:lnTo>
                    <a:pt x="30" y="144161"/>
                  </a:lnTo>
                  <a:lnTo>
                    <a:pt x="3986" y="164015"/>
                  </a:lnTo>
                  <a:lnTo>
                    <a:pt x="7446" y="169697"/>
                  </a:lnTo>
                  <a:lnTo>
                    <a:pt x="11806" y="172787"/>
                  </a:lnTo>
                  <a:lnTo>
                    <a:pt x="19021" y="174527"/>
                  </a:lnTo>
                  <a:lnTo>
                    <a:pt x="21504" y="174771"/>
                  </a:lnTo>
                  <a:lnTo>
                    <a:pt x="37135" y="167024"/>
                  </a:lnTo>
                  <a:lnTo>
                    <a:pt x="49762" y="158050"/>
                  </a:lnTo>
                  <a:lnTo>
                    <a:pt x="73486" y="125123"/>
                  </a:lnTo>
                  <a:lnTo>
                    <a:pt x="93906" y="89993"/>
                  </a:lnTo>
                  <a:lnTo>
                    <a:pt x="100074" y="68151"/>
                  </a:lnTo>
                  <a:lnTo>
                    <a:pt x="99259" y="57664"/>
                  </a:lnTo>
                  <a:lnTo>
                    <a:pt x="89521" y="35972"/>
                  </a:lnTo>
                  <a:lnTo>
                    <a:pt x="62025" y="5114"/>
                  </a:lnTo>
                  <a:lnTo>
                    <a:pt x="54690" y="2272"/>
                  </a:lnTo>
                  <a:lnTo>
                    <a:pt x="4171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964"/>
            <p:cNvSpPr/>
            <p:nvPr/>
          </p:nvSpPr>
          <p:spPr>
            <a:xfrm>
              <a:off x="2560319" y="1447800"/>
              <a:ext cx="91441" cy="182356"/>
            </a:xfrm>
            <a:custGeom>
              <a:avLst/>
              <a:gdLst/>
              <a:ahLst/>
              <a:cxnLst/>
              <a:rect l="0" t="0" r="0" b="0"/>
              <a:pathLst>
                <a:path w="91441" h="182356">
                  <a:moveTo>
                    <a:pt x="0" y="38100"/>
                  </a:moveTo>
                  <a:lnTo>
                    <a:pt x="0" y="72352"/>
                  </a:lnTo>
                  <a:lnTo>
                    <a:pt x="0" y="107176"/>
                  </a:lnTo>
                  <a:lnTo>
                    <a:pt x="6032" y="144845"/>
                  </a:lnTo>
                  <a:lnTo>
                    <a:pt x="7761" y="158355"/>
                  </a:lnTo>
                  <a:lnTo>
                    <a:pt x="14899" y="181111"/>
                  </a:lnTo>
                  <a:lnTo>
                    <a:pt x="15860" y="181701"/>
                  </a:lnTo>
                  <a:lnTo>
                    <a:pt x="19184" y="182355"/>
                  </a:lnTo>
                  <a:lnTo>
                    <a:pt x="19563" y="181684"/>
                  </a:lnTo>
                  <a:lnTo>
                    <a:pt x="16345" y="174522"/>
                  </a:lnTo>
                  <a:lnTo>
                    <a:pt x="15284" y="141067"/>
                  </a:lnTo>
                  <a:lnTo>
                    <a:pt x="15249" y="111308"/>
                  </a:lnTo>
                  <a:lnTo>
                    <a:pt x="19288" y="77114"/>
                  </a:lnTo>
                  <a:lnTo>
                    <a:pt x="36710" y="40478"/>
                  </a:lnTo>
                  <a:lnTo>
                    <a:pt x="43409" y="29843"/>
                  </a:lnTo>
                  <a:lnTo>
                    <a:pt x="70331" y="7880"/>
                  </a:lnTo>
                  <a:lnTo>
                    <a:pt x="82081" y="2334"/>
                  </a:lnTo>
                  <a:lnTo>
                    <a:pt x="914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965"/>
            <p:cNvSpPr/>
            <p:nvPr/>
          </p:nvSpPr>
          <p:spPr>
            <a:xfrm>
              <a:off x="2293620" y="1266547"/>
              <a:ext cx="235280" cy="204113"/>
            </a:xfrm>
            <a:custGeom>
              <a:avLst/>
              <a:gdLst/>
              <a:ahLst/>
              <a:cxnLst/>
              <a:rect l="0" t="0" r="0" b="0"/>
              <a:pathLst>
                <a:path w="235280" h="204113">
                  <a:moveTo>
                    <a:pt x="0" y="74573"/>
                  </a:moveTo>
                  <a:lnTo>
                    <a:pt x="0" y="70527"/>
                  </a:lnTo>
                  <a:lnTo>
                    <a:pt x="4045" y="59921"/>
                  </a:lnTo>
                  <a:lnTo>
                    <a:pt x="10546" y="53103"/>
                  </a:lnTo>
                  <a:lnTo>
                    <a:pt x="46645" y="28306"/>
                  </a:lnTo>
                  <a:lnTo>
                    <a:pt x="71112" y="15708"/>
                  </a:lnTo>
                  <a:lnTo>
                    <a:pt x="99810" y="6613"/>
                  </a:lnTo>
                  <a:lnTo>
                    <a:pt x="135803" y="0"/>
                  </a:lnTo>
                  <a:lnTo>
                    <a:pt x="172608" y="4778"/>
                  </a:lnTo>
                  <a:lnTo>
                    <a:pt x="208965" y="16327"/>
                  </a:lnTo>
                  <a:lnTo>
                    <a:pt x="225510" y="27869"/>
                  </a:lnTo>
                  <a:lnTo>
                    <a:pt x="231460" y="39422"/>
                  </a:lnTo>
                  <a:lnTo>
                    <a:pt x="235279" y="63490"/>
                  </a:lnTo>
                  <a:lnTo>
                    <a:pt x="231896" y="87470"/>
                  </a:lnTo>
                  <a:lnTo>
                    <a:pt x="221486" y="111978"/>
                  </a:lnTo>
                  <a:lnTo>
                    <a:pt x="196714" y="142169"/>
                  </a:lnTo>
                  <a:lnTo>
                    <a:pt x="159834" y="170628"/>
                  </a:lnTo>
                  <a:lnTo>
                    <a:pt x="124153" y="194174"/>
                  </a:lnTo>
                  <a:lnTo>
                    <a:pt x="112752" y="199695"/>
                  </a:lnTo>
                  <a:lnTo>
                    <a:pt x="91439" y="2041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966"/>
            <p:cNvSpPr/>
            <p:nvPr/>
          </p:nvSpPr>
          <p:spPr>
            <a:xfrm>
              <a:off x="2354672" y="1325879"/>
              <a:ext cx="22769" cy="281942"/>
            </a:xfrm>
            <a:custGeom>
              <a:avLst/>
              <a:gdLst/>
              <a:ahLst/>
              <a:cxnLst/>
              <a:rect l="0" t="0" r="0" b="0"/>
              <a:pathLst>
                <a:path w="22769" h="281942">
                  <a:moveTo>
                    <a:pt x="7528" y="0"/>
                  </a:moveTo>
                  <a:lnTo>
                    <a:pt x="221" y="0"/>
                  </a:lnTo>
                  <a:lnTo>
                    <a:pt x="0" y="8091"/>
                  </a:lnTo>
                  <a:lnTo>
                    <a:pt x="10522" y="39870"/>
                  </a:lnTo>
                  <a:lnTo>
                    <a:pt x="15080" y="75013"/>
                  </a:lnTo>
                  <a:lnTo>
                    <a:pt x="20114" y="105388"/>
                  </a:lnTo>
                  <a:lnTo>
                    <a:pt x="21981" y="139976"/>
                  </a:lnTo>
                  <a:lnTo>
                    <a:pt x="22535" y="172050"/>
                  </a:lnTo>
                  <a:lnTo>
                    <a:pt x="22698" y="203002"/>
                  </a:lnTo>
                  <a:lnTo>
                    <a:pt x="22754" y="239286"/>
                  </a:lnTo>
                  <a:lnTo>
                    <a:pt x="22767" y="277373"/>
                  </a:lnTo>
                  <a:lnTo>
                    <a:pt x="22768" y="2819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967"/>
            <p:cNvSpPr/>
            <p:nvPr/>
          </p:nvSpPr>
          <p:spPr>
            <a:xfrm>
              <a:off x="8115879" y="815339"/>
              <a:ext cx="150174" cy="205741"/>
            </a:xfrm>
            <a:custGeom>
              <a:avLst/>
              <a:gdLst/>
              <a:ahLst/>
              <a:cxnLst/>
              <a:rect l="0" t="0" r="0" b="0"/>
              <a:pathLst>
                <a:path w="150174" h="205741">
                  <a:moveTo>
                    <a:pt x="113721" y="0"/>
                  </a:moveTo>
                  <a:lnTo>
                    <a:pt x="109676" y="0"/>
                  </a:lnTo>
                  <a:lnTo>
                    <a:pt x="105431" y="2258"/>
                  </a:lnTo>
                  <a:lnTo>
                    <a:pt x="72676" y="25177"/>
                  </a:lnTo>
                  <a:lnTo>
                    <a:pt x="37931" y="45255"/>
                  </a:lnTo>
                  <a:lnTo>
                    <a:pt x="0" y="68132"/>
                  </a:lnTo>
                  <a:lnTo>
                    <a:pt x="31998" y="68569"/>
                  </a:lnTo>
                  <a:lnTo>
                    <a:pt x="69244" y="68579"/>
                  </a:lnTo>
                  <a:lnTo>
                    <a:pt x="97879" y="69427"/>
                  </a:lnTo>
                  <a:lnTo>
                    <a:pt x="126007" y="79186"/>
                  </a:lnTo>
                  <a:lnTo>
                    <a:pt x="134139" y="86276"/>
                  </a:lnTo>
                  <a:lnTo>
                    <a:pt x="148112" y="104307"/>
                  </a:lnTo>
                  <a:lnTo>
                    <a:pt x="150173" y="112963"/>
                  </a:lnTo>
                  <a:lnTo>
                    <a:pt x="148830" y="122455"/>
                  </a:lnTo>
                  <a:lnTo>
                    <a:pt x="141069" y="142346"/>
                  </a:lnTo>
                  <a:lnTo>
                    <a:pt x="125775" y="157512"/>
                  </a:lnTo>
                  <a:lnTo>
                    <a:pt x="88183" y="176853"/>
                  </a:lnTo>
                  <a:lnTo>
                    <a:pt x="53737" y="191850"/>
                  </a:lnTo>
                  <a:lnTo>
                    <a:pt x="22281" y="2057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968"/>
            <p:cNvSpPr/>
            <p:nvPr/>
          </p:nvSpPr>
          <p:spPr>
            <a:xfrm>
              <a:off x="7627619" y="849954"/>
              <a:ext cx="396242" cy="234450"/>
            </a:xfrm>
            <a:custGeom>
              <a:avLst/>
              <a:gdLst/>
              <a:ahLst/>
              <a:cxnLst/>
              <a:rect l="0" t="0" r="0" b="0"/>
              <a:pathLst>
                <a:path w="396242" h="234450">
                  <a:moveTo>
                    <a:pt x="0" y="133025"/>
                  </a:moveTo>
                  <a:lnTo>
                    <a:pt x="4046" y="137071"/>
                  </a:lnTo>
                  <a:lnTo>
                    <a:pt x="6032" y="141314"/>
                  </a:lnTo>
                  <a:lnTo>
                    <a:pt x="6562" y="143632"/>
                  </a:lnTo>
                  <a:lnTo>
                    <a:pt x="11351" y="150938"/>
                  </a:lnTo>
                  <a:lnTo>
                    <a:pt x="18028" y="153686"/>
                  </a:lnTo>
                  <a:lnTo>
                    <a:pt x="46918" y="162318"/>
                  </a:lnTo>
                  <a:lnTo>
                    <a:pt x="55001" y="160720"/>
                  </a:lnTo>
                  <a:lnTo>
                    <a:pt x="89998" y="148021"/>
                  </a:lnTo>
                  <a:lnTo>
                    <a:pt x="106253" y="138315"/>
                  </a:lnTo>
                  <a:lnTo>
                    <a:pt x="131178" y="114939"/>
                  </a:lnTo>
                  <a:lnTo>
                    <a:pt x="144100" y="92607"/>
                  </a:lnTo>
                  <a:lnTo>
                    <a:pt x="157703" y="57291"/>
                  </a:lnTo>
                  <a:lnTo>
                    <a:pt x="159563" y="40643"/>
                  </a:lnTo>
                  <a:lnTo>
                    <a:pt x="157559" y="34675"/>
                  </a:lnTo>
                  <a:lnTo>
                    <a:pt x="155840" y="31899"/>
                  </a:lnTo>
                  <a:lnTo>
                    <a:pt x="153000" y="30048"/>
                  </a:lnTo>
                  <a:lnTo>
                    <a:pt x="145329" y="27991"/>
                  </a:lnTo>
                  <a:lnTo>
                    <a:pt x="141760" y="28289"/>
                  </a:lnTo>
                  <a:lnTo>
                    <a:pt x="123227" y="37096"/>
                  </a:lnTo>
                  <a:lnTo>
                    <a:pt x="108855" y="48346"/>
                  </a:lnTo>
                  <a:lnTo>
                    <a:pt x="78709" y="83854"/>
                  </a:lnTo>
                  <a:lnTo>
                    <a:pt x="64498" y="116226"/>
                  </a:lnTo>
                  <a:lnTo>
                    <a:pt x="55795" y="150215"/>
                  </a:lnTo>
                  <a:lnTo>
                    <a:pt x="53826" y="185245"/>
                  </a:lnTo>
                  <a:lnTo>
                    <a:pt x="58072" y="198850"/>
                  </a:lnTo>
                  <a:lnTo>
                    <a:pt x="74595" y="221381"/>
                  </a:lnTo>
                  <a:lnTo>
                    <a:pt x="93222" y="232959"/>
                  </a:lnTo>
                  <a:lnTo>
                    <a:pt x="109731" y="234449"/>
                  </a:lnTo>
                  <a:lnTo>
                    <a:pt x="143877" y="228507"/>
                  </a:lnTo>
                  <a:lnTo>
                    <a:pt x="175083" y="218334"/>
                  </a:lnTo>
                  <a:lnTo>
                    <a:pt x="205705" y="200896"/>
                  </a:lnTo>
                  <a:lnTo>
                    <a:pt x="232169" y="181145"/>
                  </a:lnTo>
                  <a:lnTo>
                    <a:pt x="252855" y="149618"/>
                  </a:lnTo>
                  <a:lnTo>
                    <a:pt x="268230" y="118052"/>
                  </a:lnTo>
                  <a:lnTo>
                    <a:pt x="283277" y="87358"/>
                  </a:lnTo>
                  <a:lnTo>
                    <a:pt x="289009" y="56241"/>
                  </a:lnTo>
                  <a:lnTo>
                    <a:pt x="289512" y="39217"/>
                  </a:lnTo>
                  <a:lnTo>
                    <a:pt x="290375" y="37467"/>
                  </a:lnTo>
                  <a:lnTo>
                    <a:pt x="291797" y="36300"/>
                  </a:lnTo>
                  <a:lnTo>
                    <a:pt x="293592" y="35522"/>
                  </a:lnTo>
                  <a:lnTo>
                    <a:pt x="294788" y="35850"/>
                  </a:lnTo>
                  <a:lnTo>
                    <a:pt x="295586" y="36915"/>
                  </a:lnTo>
                  <a:lnTo>
                    <a:pt x="296708" y="42459"/>
                  </a:lnTo>
                  <a:lnTo>
                    <a:pt x="297168" y="77273"/>
                  </a:lnTo>
                  <a:lnTo>
                    <a:pt x="297178" y="109689"/>
                  </a:lnTo>
                  <a:lnTo>
                    <a:pt x="297180" y="141398"/>
                  </a:lnTo>
                  <a:lnTo>
                    <a:pt x="297181" y="174880"/>
                  </a:lnTo>
                  <a:lnTo>
                    <a:pt x="297181" y="210034"/>
                  </a:lnTo>
                  <a:lnTo>
                    <a:pt x="297181" y="222808"/>
                  </a:lnTo>
                  <a:lnTo>
                    <a:pt x="297181" y="190981"/>
                  </a:lnTo>
                  <a:lnTo>
                    <a:pt x="301225" y="158867"/>
                  </a:lnTo>
                  <a:lnTo>
                    <a:pt x="303741" y="129864"/>
                  </a:lnTo>
                  <a:lnTo>
                    <a:pt x="308532" y="95776"/>
                  </a:lnTo>
                  <a:lnTo>
                    <a:pt x="317736" y="58499"/>
                  </a:lnTo>
                  <a:lnTo>
                    <a:pt x="327707" y="26676"/>
                  </a:lnTo>
                  <a:lnTo>
                    <a:pt x="332761" y="13792"/>
                  </a:lnTo>
                  <a:lnTo>
                    <a:pt x="345443" y="798"/>
                  </a:lnTo>
                  <a:lnTo>
                    <a:pt x="347982" y="0"/>
                  </a:lnTo>
                  <a:lnTo>
                    <a:pt x="350521" y="315"/>
                  </a:lnTo>
                  <a:lnTo>
                    <a:pt x="355601" y="2923"/>
                  </a:lnTo>
                  <a:lnTo>
                    <a:pt x="360681" y="6904"/>
                  </a:lnTo>
                  <a:lnTo>
                    <a:pt x="375921" y="31949"/>
                  </a:lnTo>
                  <a:lnTo>
                    <a:pt x="385234" y="57932"/>
                  </a:lnTo>
                  <a:lnTo>
                    <a:pt x="387952" y="89782"/>
                  </a:lnTo>
                  <a:lnTo>
                    <a:pt x="388422" y="118519"/>
                  </a:lnTo>
                  <a:lnTo>
                    <a:pt x="388581" y="154525"/>
                  </a:lnTo>
                  <a:lnTo>
                    <a:pt x="388618" y="190065"/>
                  </a:lnTo>
                  <a:lnTo>
                    <a:pt x="388620" y="199918"/>
                  </a:lnTo>
                  <a:lnTo>
                    <a:pt x="389466" y="200481"/>
                  </a:lnTo>
                  <a:lnTo>
                    <a:pt x="396241" y="20160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969"/>
            <p:cNvSpPr/>
            <p:nvPr/>
          </p:nvSpPr>
          <p:spPr>
            <a:xfrm>
              <a:off x="7430584" y="915459"/>
              <a:ext cx="188545" cy="363797"/>
            </a:xfrm>
            <a:custGeom>
              <a:avLst/>
              <a:gdLst/>
              <a:ahLst/>
              <a:cxnLst/>
              <a:rect l="0" t="0" r="0" b="0"/>
              <a:pathLst>
                <a:path w="188545" h="363797">
                  <a:moveTo>
                    <a:pt x="90355" y="6561"/>
                  </a:moveTo>
                  <a:lnTo>
                    <a:pt x="83795" y="6561"/>
                  </a:lnTo>
                  <a:lnTo>
                    <a:pt x="65662" y="0"/>
                  </a:lnTo>
                  <a:lnTo>
                    <a:pt x="62886" y="493"/>
                  </a:lnTo>
                  <a:lnTo>
                    <a:pt x="52349" y="5111"/>
                  </a:lnTo>
                  <a:lnTo>
                    <a:pt x="49778" y="5594"/>
                  </a:lnTo>
                  <a:lnTo>
                    <a:pt x="28735" y="23011"/>
                  </a:lnTo>
                  <a:lnTo>
                    <a:pt x="16218" y="37399"/>
                  </a:lnTo>
                  <a:lnTo>
                    <a:pt x="4403" y="57431"/>
                  </a:lnTo>
                  <a:lnTo>
                    <a:pt x="0" y="82931"/>
                  </a:lnTo>
                  <a:lnTo>
                    <a:pt x="84" y="99839"/>
                  </a:lnTo>
                  <a:lnTo>
                    <a:pt x="5094" y="114726"/>
                  </a:lnTo>
                  <a:lnTo>
                    <a:pt x="9564" y="121803"/>
                  </a:lnTo>
                  <a:lnTo>
                    <a:pt x="20885" y="130547"/>
                  </a:lnTo>
                  <a:lnTo>
                    <a:pt x="25415" y="131552"/>
                  </a:lnTo>
                  <a:lnTo>
                    <a:pt x="34964" y="130410"/>
                  </a:lnTo>
                  <a:lnTo>
                    <a:pt x="54045" y="122778"/>
                  </a:lnTo>
                  <a:lnTo>
                    <a:pt x="84089" y="96495"/>
                  </a:lnTo>
                  <a:lnTo>
                    <a:pt x="87570" y="88583"/>
                  </a:lnTo>
                  <a:lnTo>
                    <a:pt x="94379" y="64744"/>
                  </a:lnTo>
                  <a:lnTo>
                    <a:pt x="90563" y="28376"/>
                  </a:lnTo>
                  <a:lnTo>
                    <a:pt x="89646" y="26184"/>
                  </a:lnTo>
                  <a:lnTo>
                    <a:pt x="88189" y="24723"/>
                  </a:lnTo>
                  <a:lnTo>
                    <a:pt x="82830" y="21851"/>
                  </a:lnTo>
                  <a:lnTo>
                    <a:pt x="82764" y="25861"/>
                  </a:lnTo>
                  <a:lnTo>
                    <a:pt x="93344" y="50320"/>
                  </a:lnTo>
                  <a:lnTo>
                    <a:pt x="122826" y="84317"/>
                  </a:lnTo>
                  <a:lnTo>
                    <a:pt x="145625" y="118785"/>
                  </a:lnTo>
                  <a:lnTo>
                    <a:pt x="166435" y="155446"/>
                  </a:lnTo>
                  <a:lnTo>
                    <a:pt x="179502" y="186141"/>
                  </a:lnTo>
                  <a:lnTo>
                    <a:pt x="186478" y="213581"/>
                  </a:lnTo>
                  <a:lnTo>
                    <a:pt x="188544" y="243160"/>
                  </a:lnTo>
                  <a:lnTo>
                    <a:pt x="187335" y="262422"/>
                  </a:lnTo>
                  <a:lnTo>
                    <a:pt x="181153" y="279450"/>
                  </a:lnTo>
                  <a:lnTo>
                    <a:pt x="152485" y="316534"/>
                  </a:lnTo>
                  <a:lnTo>
                    <a:pt x="139982" y="328053"/>
                  </a:lnTo>
                  <a:lnTo>
                    <a:pt x="106618" y="349246"/>
                  </a:lnTo>
                  <a:lnTo>
                    <a:pt x="90810" y="357832"/>
                  </a:lnTo>
                  <a:lnTo>
                    <a:pt x="56360" y="363796"/>
                  </a:lnTo>
                  <a:lnTo>
                    <a:pt x="35974" y="360387"/>
                  </a:lnTo>
                  <a:lnTo>
                    <a:pt x="25829" y="354035"/>
                  </a:lnTo>
                  <a:lnTo>
                    <a:pt x="10456" y="337363"/>
                  </a:lnTo>
                  <a:lnTo>
                    <a:pt x="6535" y="326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970"/>
            <p:cNvSpPr/>
            <p:nvPr/>
          </p:nvSpPr>
          <p:spPr>
            <a:xfrm>
              <a:off x="7251135" y="906779"/>
              <a:ext cx="123389" cy="165551"/>
            </a:xfrm>
            <a:custGeom>
              <a:avLst/>
              <a:gdLst/>
              <a:ahLst/>
              <a:cxnLst/>
              <a:rect l="0" t="0" r="0" b="0"/>
              <a:pathLst>
                <a:path w="123389" h="165551">
                  <a:moveTo>
                    <a:pt x="71684" y="0"/>
                  </a:moveTo>
                  <a:lnTo>
                    <a:pt x="65123" y="0"/>
                  </a:lnTo>
                  <a:lnTo>
                    <a:pt x="41519" y="9407"/>
                  </a:lnTo>
                  <a:lnTo>
                    <a:pt x="36264" y="14341"/>
                  </a:lnTo>
                  <a:lnTo>
                    <a:pt x="20897" y="41854"/>
                  </a:lnTo>
                  <a:lnTo>
                    <a:pt x="10727" y="71580"/>
                  </a:lnTo>
                  <a:lnTo>
                    <a:pt x="565" y="105768"/>
                  </a:lnTo>
                  <a:lnTo>
                    <a:pt x="0" y="121515"/>
                  </a:lnTo>
                  <a:lnTo>
                    <a:pt x="2492" y="148275"/>
                  </a:lnTo>
                  <a:lnTo>
                    <a:pt x="4389" y="153037"/>
                  </a:lnTo>
                  <a:lnTo>
                    <a:pt x="11013" y="160586"/>
                  </a:lnTo>
                  <a:lnTo>
                    <a:pt x="19602" y="164505"/>
                  </a:lnTo>
                  <a:lnTo>
                    <a:pt x="24263" y="165550"/>
                  </a:lnTo>
                  <a:lnTo>
                    <a:pt x="33958" y="164454"/>
                  </a:lnTo>
                  <a:lnTo>
                    <a:pt x="53978" y="156851"/>
                  </a:lnTo>
                  <a:lnTo>
                    <a:pt x="84391" y="131579"/>
                  </a:lnTo>
                  <a:lnTo>
                    <a:pt x="110821" y="94996"/>
                  </a:lnTo>
                  <a:lnTo>
                    <a:pt x="121341" y="73861"/>
                  </a:lnTo>
                  <a:lnTo>
                    <a:pt x="123388" y="63590"/>
                  </a:lnTo>
                  <a:lnTo>
                    <a:pt x="122039" y="53380"/>
                  </a:lnTo>
                  <a:lnTo>
                    <a:pt x="111931" y="28792"/>
                  </a:lnTo>
                  <a:lnTo>
                    <a:pt x="107070" y="21828"/>
                  </a:lnTo>
                  <a:lnTo>
                    <a:pt x="102087" y="18168"/>
                  </a:lnTo>
                  <a:lnTo>
                    <a:pt x="85064" y="11236"/>
                  </a:lnTo>
                  <a:lnTo>
                    <a:pt x="83144" y="11724"/>
                  </a:lnTo>
                  <a:lnTo>
                    <a:pt x="81865" y="12896"/>
                  </a:lnTo>
                  <a:lnTo>
                    <a:pt x="78184" y="14199"/>
                  </a:lnTo>
                  <a:lnTo>
                    <a:pt x="71684" y="152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971"/>
            <p:cNvSpPr/>
            <p:nvPr/>
          </p:nvSpPr>
          <p:spPr>
            <a:xfrm>
              <a:off x="6858313" y="733510"/>
              <a:ext cx="334968" cy="340911"/>
            </a:xfrm>
            <a:custGeom>
              <a:avLst/>
              <a:gdLst/>
              <a:ahLst/>
              <a:cxnLst/>
              <a:rect l="0" t="0" r="0" b="0"/>
              <a:pathLst>
                <a:path w="334968" h="340911">
                  <a:moveTo>
                    <a:pt x="7306" y="196129"/>
                  </a:moveTo>
                  <a:lnTo>
                    <a:pt x="3261" y="200175"/>
                  </a:lnTo>
                  <a:lnTo>
                    <a:pt x="1275" y="204418"/>
                  </a:lnTo>
                  <a:lnTo>
                    <a:pt x="0" y="214042"/>
                  </a:lnTo>
                  <a:lnTo>
                    <a:pt x="2083" y="219048"/>
                  </a:lnTo>
                  <a:lnTo>
                    <a:pt x="3824" y="221569"/>
                  </a:lnTo>
                  <a:lnTo>
                    <a:pt x="6678" y="223249"/>
                  </a:lnTo>
                  <a:lnTo>
                    <a:pt x="18786" y="225614"/>
                  </a:lnTo>
                  <a:lnTo>
                    <a:pt x="33944" y="225468"/>
                  </a:lnTo>
                  <a:lnTo>
                    <a:pt x="68764" y="215965"/>
                  </a:lnTo>
                  <a:lnTo>
                    <a:pt x="98845" y="199264"/>
                  </a:lnTo>
                  <a:lnTo>
                    <a:pt x="132815" y="169104"/>
                  </a:lnTo>
                  <a:lnTo>
                    <a:pt x="159510" y="132363"/>
                  </a:lnTo>
                  <a:lnTo>
                    <a:pt x="175942" y="98020"/>
                  </a:lnTo>
                  <a:lnTo>
                    <a:pt x="186495" y="66777"/>
                  </a:lnTo>
                  <a:lnTo>
                    <a:pt x="193746" y="32559"/>
                  </a:lnTo>
                  <a:lnTo>
                    <a:pt x="193744" y="21549"/>
                  </a:lnTo>
                  <a:lnTo>
                    <a:pt x="190394" y="0"/>
                  </a:lnTo>
                  <a:lnTo>
                    <a:pt x="190325" y="183"/>
                  </a:lnTo>
                  <a:lnTo>
                    <a:pt x="190249" y="2645"/>
                  </a:lnTo>
                  <a:lnTo>
                    <a:pt x="196752" y="26579"/>
                  </a:lnTo>
                  <a:lnTo>
                    <a:pt x="199925" y="61979"/>
                  </a:lnTo>
                  <a:lnTo>
                    <a:pt x="206054" y="92599"/>
                  </a:lnTo>
                  <a:lnTo>
                    <a:pt x="209939" y="117096"/>
                  </a:lnTo>
                  <a:lnTo>
                    <a:pt x="211666" y="144917"/>
                  </a:lnTo>
                  <a:lnTo>
                    <a:pt x="214690" y="174215"/>
                  </a:lnTo>
                  <a:lnTo>
                    <a:pt x="218857" y="203323"/>
                  </a:lnTo>
                  <a:lnTo>
                    <a:pt x="223531" y="230371"/>
                  </a:lnTo>
                  <a:lnTo>
                    <a:pt x="226878" y="265354"/>
                  </a:lnTo>
                  <a:lnTo>
                    <a:pt x="228009" y="299738"/>
                  </a:lnTo>
                  <a:lnTo>
                    <a:pt x="228283" y="325129"/>
                  </a:lnTo>
                  <a:lnTo>
                    <a:pt x="229133" y="305710"/>
                  </a:lnTo>
                  <a:lnTo>
                    <a:pt x="234847" y="267663"/>
                  </a:lnTo>
                  <a:lnTo>
                    <a:pt x="235593" y="238679"/>
                  </a:lnTo>
                  <a:lnTo>
                    <a:pt x="235813" y="208643"/>
                  </a:lnTo>
                  <a:lnTo>
                    <a:pt x="239925" y="182339"/>
                  </a:lnTo>
                  <a:lnTo>
                    <a:pt x="246441" y="170809"/>
                  </a:lnTo>
                  <a:lnTo>
                    <a:pt x="259630" y="159558"/>
                  </a:lnTo>
                  <a:lnTo>
                    <a:pt x="264422" y="156509"/>
                  </a:lnTo>
                  <a:lnTo>
                    <a:pt x="268464" y="155322"/>
                  </a:lnTo>
                  <a:lnTo>
                    <a:pt x="272005" y="155378"/>
                  </a:lnTo>
                  <a:lnTo>
                    <a:pt x="278197" y="157698"/>
                  </a:lnTo>
                  <a:lnTo>
                    <a:pt x="283771" y="161551"/>
                  </a:lnTo>
                  <a:lnTo>
                    <a:pt x="291670" y="172525"/>
                  </a:lnTo>
                  <a:lnTo>
                    <a:pt x="304471" y="204655"/>
                  </a:lnTo>
                  <a:lnTo>
                    <a:pt x="314643" y="238454"/>
                  </a:lnTo>
                  <a:lnTo>
                    <a:pt x="322265" y="267749"/>
                  </a:lnTo>
                  <a:lnTo>
                    <a:pt x="326343" y="301905"/>
                  </a:lnTo>
                  <a:lnTo>
                    <a:pt x="327896" y="323708"/>
                  </a:lnTo>
                  <a:lnTo>
                    <a:pt x="334967" y="3409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972"/>
            <p:cNvSpPr/>
            <p:nvPr/>
          </p:nvSpPr>
          <p:spPr>
            <a:xfrm>
              <a:off x="6888793" y="762000"/>
              <a:ext cx="22547" cy="302537"/>
            </a:xfrm>
            <a:custGeom>
              <a:avLst/>
              <a:gdLst/>
              <a:ahLst/>
              <a:cxnLst/>
              <a:rect l="0" t="0" r="0" b="0"/>
              <a:pathLst>
                <a:path w="22547" h="302537">
                  <a:moveTo>
                    <a:pt x="7307" y="0"/>
                  </a:moveTo>
                  <a:lnTo>
                    <a:pt x="3262" y="4045"/>
                  </a:lnTo>
                  <a:lnTo>
                    <a:pt x="1275" y="8288"/>
                  </a:lnTo>
                  <a:lnTo>
                    <a:pt x="0" y="21957"/>
                  </a:lnTo>
                  <a:lnTo>
                    <a:pt x="5759" y="56482"/>
                  </a:lnTo>
                  <a:lnTo>
                    <a:pt x="6848" y="89266"/>
                  </a:lnTo>
                  <a:lnTo>
                    <a:pt x="7103" y="115874"/>
                  </a:lnTo>
                  <a:lnTo>
                    <a:pt x="7217" y="141810"/>
                  </a:lnTo>
                  <a:lnTo>
                    <a:pt x="7266" y="169706"/>
                  </a:lnTo>
                  <a:lnTo>
                    <a:pt x="8135" y="198191"/>
                  </a:lnTo>
                  <a:lnTo>
                    <a:pt x="11343" y="224963"/>
                  </a:lnTo>
                  <a:lnTo>
                    <a:pt x="13865" y="259789"/>
                  </a:lnTo>
                  <a:lnTo>
                    <a:pt x="15563" y="288884"/>
                  </a:lnTo>
                  <a:lnTo>
                    <a:pt x="21460" y="302536"/>
                  </a:lnTo>
                  <a:lnTo>
                    <a:pt x="21822" y="302444"/>
                  </a:lnTo>
                  <a:lnTo>
                    <a:pt x="22332" y="298269"/>
                  </a:lnTo>
                  <a:lnTo>
                    <a:pt x="22546" y="2819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973"/>
            <p:cNvSpPr/>
            <p:nvPr/>
          </p:nvSpPr>
          <p:spPr>
            <a:xfrm>
              <a:off x="5000359" y="937355"/>
              <a:ext cx="219342" cy="180673"/>
            </a:xfrm>
            <a:custGeom>
              <a:avLst/>
              <a:gdLst/>
              <a:ahLst/>
              <a:cxnLst/>
              <a:rect l="0" t="0" r="0" b="0"/>
              <a:pathLst>
                <a:path w="219342" h="180673">
                  <a:moveTo>
                    <a:pt x="150760" y="15145"/>
                  </a:moveTo>
                  <a:lnTo>
                    <a:pt x="150760" y="7838"/>
                  </a:lnTo>
                  <a:lnTo>
                    <a:pt x="146715" y="3572"/>
                  </a:lnTo>
                  <a:lnTo>
                    <a:pt x="142472" y="1535"/>
                  </a:lnTo>
                  <a:lnTo>
                    <a:pt x="121276" y="0"/>
                  </a:lnTo>
                  <a:lnTo>
                    <a:pt x="102195" y="6007"/>
                  </a:lnTo>
                  <a:lnTo>
                    <a:pt x="73015" y="21864"/>
                  </a:lnTo>
                  <a:lnTo>
                    <a:pt x="55288" y="39996"/>
                  </a:lnTo>
                  <a:lnTo>
                    <a:pt x="34127" y="74115"/>
                  </a:lnTo>
                  <a:lnTo>
                    <a:pt x="15899" y="108449"/>
                  </a:lnTo>
                  <a:lnTo>
                    <a:pt x="3894" y="143548"/>
                  </a:lnTo>
                  <a:lnTo>
                    <a:pt x="0" y="163163"/>
                  </a:lnTo>
                  <a:lnTo>
                    <a:pt x="1347" y="172088"/>
                  </a:lnTo>
                  <a:lnTo>
                    <a:pt x="2892" y="175654"/>
                  </a:lnTo>
                  <a:lnTo>
                    <a:pt x="5615" y="178030"/>
                  </a:lnTo>
                  <a:lnTo>
                    <a:pt x="13155" y="180672"/>
                  </a:lnTo>
                  <a:lnTo>
                    <a:pt x="22151" y="179588"/>
                  </a:lnTo>
                  <a:lnTo>
                    <a:pt x="41725" y="171993"/>
                  </a:lnTo>
                  <a:lnTo>
                    <a:pt x="72037" y="146723"/>
                  </a:lnTo>
                  <a:lnTo>
                    <a:pt x="91391" y="113470"/>
                  </a:lnTo>
                  <a:lnTo>
                    <a:pt x="106390" y="83579"/>
                  </a:lnTo>
                  <a:lnTo>
                    <a:pt x="111422" y="59299"/>
                  </a:lnTo>
                  <a:lnTo>
                    <a:pt x="112612" y="38935"/>
                  </a:lnTo>
                  <a:lnTo>
                    <a:pt x="112646" y="42325"/>
                  </a:lnTo>
                  <a:lnTo>
                    <a:pt x="114912" y="46416"/>
                  </a:lnTo>
                  <a:lnTo>
                    <a:pt x="116701" y="48692"/>
                  </a:lnTo>
                  <a:lnTo>
                    <a:pt x="118690" y="55737"/>
                  </a:lnTo>
                  <a:lnTo>
                    <a:pt x="122067" y="69223"/>
                  </a:lnTo>
                  <a:lnTo>
                    <a:pt x="138165" y="106603"/>
                  </a:lnTo>
                  <a:lnTo>
                    <a:pt x="149088" y="124023"/>
                  </a:lnTo>
                  <a:lnTo>
                    <a:pt x="171529" y="139225"/>
                  </a:lnTo>
                  <a:lnTo>
                    <a:pt x="186453" y="143067"/>
                  </a:lnTo>
                  <a:lnTo>
                    <a:pt x="219341" y="13706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974"/>
            <p:cNvSpPr/>
            <p:nvPr/>
          </p:nvSpPr>
          <p:spPr>
            <a:xfrm>
              <a:off x="5288280" y="777239"/>
              <a:ext cx="12005" cy="341550"/>
            </a:xfrm>
            <a:custGeom>
              <a:avLst/>
              <a:gdLst/>
              <a:ahLst/>
              <a:cxnLst/>
              <a:rect l="0" t="0" r="0" b="0"/>
              <a:pathLst>
                <a:path w="12005" h="341550">
                  <a:moveTo>
                    <a:pt x="0" y="0"/>
                  </a:moveTo>
                  <a:lnTo>
                    <a:pt x="846" y="14691"/>
                  </a:lnTo>
                  <a:lnTo>
                    <a:pt x="6560" y="46652"/>
                  </a:lnTo>
                  <a:lnTo>
                    <a:pt x="7306" y="76947"/>
                  </a:lnTo>
                  <a:lnTo>
                    <a:pt x="7480" y="102779"/>
                  </a:lnTo>
                  <a:lnTo>
                    <a:pt x="7557" y="131193"/>
                  </a:lnTo>
                  <a:lnTo>
                    <a:pt x="7592" y="160755"/>
                  </a:lnTo>
                  <a:lnTo>
                    <a:pt x="9865" y="190827"/>
                  </a:lnTo>
                  <a:lnTo>
                    <a:pt x="12004" y="220279"/>
                  </a:lnTo>
                  <a:lnTo>
                    <a:pt x="10133" y="247480"/>
                  </a:lnTo>
                  <a:lnTo>
                    <a:pt x="8364" y="282548"/>
                  </a:lnTo>
                  <a:lnTo>
                    <a:pt x="7718" y="318448"/>
                  </a:lnTo>
                  <a:lnTo>
                    <a:pt x="7621" y="341549"/>
                  </a:lnTo>
                  <a:lnTo>
                    <a:pt x="7620" y="3352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975"/>
            <p:cNvSpPr/>
            <p:nvPr/>
          </p:nvSpPr>
          <p:spPr>
            <a:xfrm>
              <a:off x="5387433" y="739139"/>
              <a:ext cx="22768" cy="358141"/>
            </a:xfrm>
            <a:custGeom>
              <a:avLst/>
              <a:gdLst/>
              <a:ahLst/>
              <a:cxnLst/>
              <a:rect l="0" t="0" r="0" b="0"/>
              <a:pathLst>
                <a:path w="22768" h="358141">
                  <a:moveTo>
                    <a:pt x="22767" y="0"/>
                  </a:moveTo>
                  <a:lnTo>
                    <a:pt x="16206" y="0"/>
                  </a:lnTo>
                  <a:lnTo>
                    <a:pt x="11415" y="8091"/>
                  </a:lnTo>
                  <a:lnTo>
                    <a:pt x="8678" y="21212"/>
                  </a:lnTo>
                  <a:lnTo>
                    <a:pt x="7678" y="58642"/>
                  </a:lnTo>
                  <a:lnTo>
                    <a:pt x="5313" y="95269"/>
                  </a:lnTo>
                  <a:lnTo>
                    <a:pt x="2310" y="123622"/>
                  </a:lnTo>
                  <a:lnTo>
                    <a:pt x="974" y="153157"/>
                  </a:lnTo>
                  <a:lnTo>
                    <a:pt x="381" y="185474"/>
                  </a:lnTo>
                  <a:lnTo>
                    <a:pt x="117" y="218747"/>
                  </a:lnTo>
                  <a:lnTo>
                    <a:pt x="0" y="250468"/>
                  </a:lnTo>
                  <a:lnTo>
                    <a:pt x="2206" y="279241"/>
                  </a:lnTo>
                  <a:lnTo>
                    <a:pt x="5950" y="314725"/>
                  </a:lnTo>
                  <a:lnTo>
                    <a:pt x="7673" y="331225"/>
                  </a:lnTo>
                  <a:lnTo>
                    <a:pt x="13995" y="351857"/>
                  </a:lnTo>
                  <a:lnTo>
                    <a:pt x="15226" y="353952"/>
                  </a:lnTo>
                  <a:lnTo>
                    <a:pt x="16892" y="355348"/>
                  </a:lnTo>
                  <a:lnTo>
                    <a:pt x="22767" y="358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976"/>
            <p:cNvSpPr/>
            <p:nvPr/>
          </p:nvSpPr>
          <p:spPr>
            <a:xfrm>
              <a:off x="5227412" y="937260"/>
              <a:ext cx="129449" cy="45720"/>
            </a:xfrm>
            <a:custGeom>
              <a:avLst/>
              <a:gdLst/>
              <a:ahLst/>
              <a:cxnLst/>
              <a:rect l="0" t="0" r="0" b="0"/>
              <a:pathLst>
                <a:path w="129449" h="45720">
                  <a:moveTo>
                    <a:pt x="7527" y="45719"/>
                  </a:moveTo>
                  <a:lnTo>
                    <a:pt x="0" y="45719"/>
                  </a:lnTo>
                  <a:lnTo>
                    <a:pt x="3981" y="41674"/>
                  </a:lnTo>
                  <a:lnTo>
                    <a:pt x="10467" y="39688"/>
                  </a:lnTo>
                  <a:lnTo>
                    <a:pt x="32473" y="34368"/>
                  </a:lnTo>
                  <a:lnTo>
                    <a:pt x="62126" y="19927"/>
                  </a:lnTo>
                  <a:lnTo>
                    <a:pt x="95202" y="8044"/>
                  </a:lnTo>
                  <a:lnTo>
                    <a:pt x="113092" y="2383"/>
                  </a:lnTo>
                  <a:lnTo>
                    <a:pt x="129448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MARTInkShape-977"/>
            <p:cNvSpPr/>
            <p:nvPr/>
          </p:nvSpPr>
          <p:spPr>
            <a:xfrm>
              <a:off x="5475473" y="908276"/>
              <a:ext cx="178567" cy="186886"/>
            </a:xfrm>
            <a:custGeom>
              <a:avLst/>
              <a:gdLst/>
              <a:ahLst/>
              <a:cxnLst/>
              <a:rect l="0" t="0" r="0" b="0"/>
              <a:pathLst>
                <a:path w="178567" h="186886">
                  <a:moveTo>
                    <a:pt x="94746" y="36603"/>
                  </a:moveTo>
                  <a:lnTo>
                    <a:pt x="94746" y="18471"/>
                  </a:lnTo>
                  <a:lnTo>
                    <a:pt x="92489" y="13587"/>
                  </a:lnTo>
                  <a:lnTo>
                    <a:pt x="84141" y="3553"/>
                  </a:lnTo>
                  <a:lnTo>
                    <a:pt x="77050" y="747"/>
                  </a:lnTo>
                  <a:lnTo>
                    <a:pt x="72789" y="0"/>
                  </a:lnTo>
                  <a:lnTo>
                    <a:pt x="65796" y="1426"/>
                  </a:lnTo>
                  <a:lnTo>
                    <a:pt x="54409" y="9241"/>
                  </a:lnTo>
                  <a:lnTo>
                    <a:pt x="28287" y="45166"/>
                  </a:lnTo>
                  <a:lnTo>
                    <a:pt x="14387" y="75736"/>
                  </a:lnTo>
                  <a:lnTo>
                    <a:pt x="3489" y="113509"/>
                  </a:lnTo>
                  <a:lnTo>
                    <a:pt x="0" y="132590"/>
                  </a:lnTo>
                  <a:lnTo>
                    <a:pt x="2704" y="169314"/>
                  </a:lnTo>
                  <a:lnTo>
                    <a:pt x="5297" y="178277"/>
                  </a:lnTo>
                  <a:lnTo>
                    <a:pt x="7173" y="181853"/>
                  </a:lnTo>
                  <a:lnTo>
                    <a:pt x="10118" y="184236"/>
                  </a:lnTo>
                  <a:lnTo>
                    <a:pt x="17905" y="186885"/>
                  </a:lnTo>
                  <a:lnTo>
                    <a:pt x="21506" y="186744"/>
                  </a:lnTo>
                  <a:lnTo>
                    <a:pt x="40092" y="178212"/>
                  </a:lnTo>
                  <a:lnTo>
                    <a:pt x="47314" y="171225"/>
                  </a:lnTo>
                  <a:lnTo>
                    <a:pt x="66706" y="138055"/>
                  </a:lnTo>
                  <a:lnTo>
                    <a:pt x="76100" y="111771"/>
                  </a:lnTo>
                  <a:lnTo>
                    <a:pt x="79058" y="74567"/>
                  </a:lnTo>
                  <a:lnTo>
                    <a:pt x="81565" y="63919"/>
                  </a:lnTo>
                  <a:lnTo>
                    <a:pt x="85479" y="53163"/>
                  </a:lnTo>
                  <a:lnTo>
                    <a:pt x="87030" y="44747"/>
                  </a:lnTo>
                  <a:lnTo>
                    <a:pt x="87972" y="77638"/>
                  </a:lnTo>
                  <a:lnTo>
                    <a:pt x="102564" y="115084"/>
                  </a:lnTo>
                  <a:lnTo>
                    <a:pt x="108381" y="127364"/>
                  </a:lnTo>
                  <a:lnTo>
                    <a:pt x="121176" y="139037"/>
                  </a:lnTo>
                  <a:lnTo>
                    <a:pt x="145682" y="153219"/>
                  </a:lnTo>
                  <a:lnTo>
                    <a:pt x="165047" y="157476"/>
                  </a:lnTo>
                  <a:lnTo>
                    <a:pt x="178566" y="15852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MARTInkShape-978"/>
            <p:cNvSpPr/>
            <p:nvPr/>
          </p:nvSpPr>
          <p:spPr>
            <a:xfrm>
              <a:off x="5673021" y="899160"/>
              <a:ext cx="80080" cy="203712"/>
            </a:xfrm>
            <a:custGeom>
              <a:avLst/>
              <a:gdLst/>
              <a:ahLst/>
              <a:cxnLst/>
              <a:rect l="0" t="0" r="0" b="0"/>
              <a:pathLst>
                <a:path w="80080" h="203712">
                  <a:moveTo>
                    <a:pt x="72459" y="0"/>
                  </a:moveTo>
                  <a:lnTo>
                    <a:pt x="61107" y="0"/>
                  </a:lnTo>
                  <a:lnTo>
                    <a:pt x="56688" y="4515"/>
                  </a:lnTo>
                  <a:lnTo>
                    <a:pt x="32847" y="39869"/>
                  </a:lnTo>
                  <a:lnTo>
                    <a:pt x="21015" y="69776"/>
                  </a:lnTo>
                  <a:lnTo>
                    <a:pt x="9708" y="97627"/>
                  </a:lnTo>
                  <a:lnTo>
                    <a:pt x="4759" y="127328"/>
                  </a:lnTo>
                  <a:lnTo>
                    <a:pt x="0" y="155883"/>
                  </a:lnTo>
                  <a:lnTo>
                    <a:pt x="3200" y="175821"/>
                  </a:lnTo>
                  <a:lnTo>
                    <a:pt x="7246" y="187080"/>
                  </a:lnTo>
                  <a:lnTo>
                    <a:pt x="14124" y="195471"/>
                  </a:lnTo>
                  <a:lnTo>
                    <a:pt x="21979" y="201176"/>
                  </a:lnTo>
                  <a:lnTo>
                    <a:pt x="28292" y="203711"/>
                  </a:lnTo>
                  <a:lnTo>
                    <a:pt x="36178" y="202580"/>
                  </a:lnTo>
                  <a:lnTo>
                    <a:pt x="73376" y="186143"/>
                  </a:lnTo>
                  <a:lnTo>
                    <a:pt x="80079" y="1828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979"/>
            <p:cNvSpPr/>
            <p:nvPr/>
          </p:nvSpPr>
          <p:spPr>
            <a:xfrm>
              <a:off x="5859873" y="792479"/>
              <a:ext cx="98967" cy="296862"/>
            </a:xfrm>
            <a:custGeom>
              <a:avLst/>
              <a:gdLst/>
              <a:ahLst/>
              <a:cxnLst/>
              <a:rect l="0" t="0" r="0" b="0"/>
              <a:pathLst>
                <a:path w="98967" h="296862">
                  <a:moveTo>
                    <a:pt x="7527" y="0"/>
                  </a:moveTo>
                  <a:lnTo>
                    <a:pt x="7527" y="32576"/>
                  </a:lnTo>
                  <a:lnTo>
                    <a:pt x="7527" y="65890"/>
                  </a:lnTo>
                  <a:lnTo>
                    <a:pt x="7527" y="102779"/>
                  </a:lnTo>
                  <a:lnTo>
                    <a:pt x="7527" y="131193"/>
                  </a:lnTo>
                  <a:lnTo>
                    <a:pt x="7527" y="160755"/>
                  </a:lnTo>
                  <a:lnTo>
                    <a:pt x="7527" y="188569"/>
                  </a:lnTo>
                  <a:lnTo>
                    <a:pt x="7527" y="225770"/>
                  </a:lnTo>
                  <a:lnTo>
                    <a:pt x="5269" y="255984"/>
                  </a:lnTo>
                  <a:lnTo>
                    <a:pt x="221" y="293543"/>
                  </a:lnTo>
                  <a:lnTo>
                    <a:pt x="0" y="296103"/>
                  </a:lnTo>
                  <a:lnTo>
                    <a:pt x="815" y="296462"/>
                  </a:lnTo>
                  <a:lnTo>
                    <a:pt x="3979" y="296861"/>
                  </a:lnTo>
                  <a:lnTo>
                    <a:pt x="4315" y="295274"/>
                  </a:lnTo>
                  <a:lnTo>
                    <a:pt x="239" y="258003"/>
                  </a:lnTo>
                  <a:lnTo>
                    <a:pt x="4017" y="220297"/>
                  </a:lnTo>
                  <a:lnTo>
                    <a:pt x="10532" y="184465"/>
                  </a:lnTo>
                  <a:lnTo>
                    <a:pt x="17824" y="147037"/>
                  </a:lnTo>
                  <a:lnTo>
                    <a:pt x="29393" y="113182"/>
                  </a:lnTo>
                  <a:lnTo>
                    <a:pt x="43235" y="77485"/>
                  </a:lnTo>
                  <a:lnTo>
                    <a:pt x="51902" y="61531"/>
                  </a:lnTo>
                  <a:lnTo>
                    <a:pt x="63656" y="50490"/>
                  </a:lnTo>
                  <a:lnTo>
                    <a:pt x="90253" y="33157"/>
                  </a:lnTo>
                  <a:lnTo>
                    <a:pt x="98457" y="30637"/>
                  </a:lnTo>
                  <a:lnTo>
                    <a:pt x="98966" y="457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980"/>
            <p:cNvSpPr/>
            <p:nvPr/>
          </p:nvSpPr>
          <p:spPr>
            <a:xfrm>
              <a:off x="5897880" y="982979"/>
              <a:ext cx="160021" cy="91442"/>
            </a:xfrm>
            <a:custGeom>
              <a:avLst/>
              <a:gdLst/>
              <a:ahLst/>
              <a:cxnLst/>
              <a:rect l="0" t="0" r="0" b="0"/>
              <a:pathLst>
                <a:path w="160021" h="91442">
                  <a:moveTo>
                    <a:pt x="0" y="0"/>
                  </a:moveTo>
                  <a:lnTo>
                    <a:pt x="33465" y="31208"/>
                  </a:lnTo>
                  <a:lnTo>
                    <a:pt x="70430" y="54993"/>
                  </a:lnTo>
                  <a:lnTo>
                    <a:pt x="106077" y="73721"/>
                  </a:lnTo>
                  <a:lnTo>
                    <a:pt x="125222" y="85438"/>
                  </a:lnTo>
                  <a:lnTo>
                    <a:pt x="160020" y="914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981"/>
            <p:cNvSpPr/>
            <p:nvPr/>
          </p:nvSpPr>
          <p:spPr>
            <a:xfrm>
              <a:off x="6408419" y="998220"/>
              <a:ext cx="21037" cy="228601"/>
            </a:xfrm>
            <a:custGeom>
              <a:avLst/>
              <a:gdLst/>
              <a:ahLst/>
              <a:cxnLst/>
              <a:rect l="0" t="0" r="0" b="0"/>
              <a:pathLst>
                <a:path w="21037" h="228601">
                  <a:moveTo>
                    <a:pt x="0" y="0"/>
                  </a:moveTo>
                  <a:lnTo>
                    <a:pt x="0" y="32563"/>
                  </a:lnTo>
                  <a:lnTo>
                    <a:pt x="0" y="62047"/>
                  </a:lnTo>
                  <a:lnTo>
                    <a:pt x="4046" y="93549"/>
                  </a:lnTo>
                  <a:lnTo>
                    <a:pt x="10607" y="128377"/>
                  </a:lnTo>
                  <a:lnTo>
                    <a:pt x="17913" y="161462"/>
                  </a:lnTo>
                  <a:lnTo>
                    <a:pt x="21036" y="196053"/>
                  </a:lnTo>
                  <a:lnTo>
                    <a:pt x="15241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982"/>
            <p:cNvSpPr/>
            <p:nvPr/>
          </p:nvSpPr>
          <p:spPr>
            <a:xfrm>
              <a:off x="6385560" y="900392"/>
              <a:ext cx="207823" cy="225490"/>
            </a:xfrm>
            <a:custGeom>
              <a:avLst/>
              <a:gdLst/>
              <a:ahLst/>
              <a:cxnLst/>
              <a:rect l="0" t="0" r="0" b="0"/>
              <a:pathLst>
                <a:path w="207823" h="225490">
                  <a:moveTo>
                    <a:pt x="7620" y="120687"/>
                  </a:moveTo>
                  <a:lnTo>
                    <a:pt x="8466" y="91672"/>
                  </a:lnTo>
                  <a:lnTo>
                    <a:pt x="14550" y="73990"/>
                  </a:lnTo>
                  <a:lnTo>
                    <a:pt x="36137" y="47233"/>
                  </a:lnTo>
                  <a:lnTo>
                    <a:pt x="72651" y="16566"/>
                  </a:lnTo>
                  <a:lnTo>
                    <a:pt x="92646" y="5358"/>
                  </a:lnTo>
                  <a:lnTo>
                    <a:pt x="122157" y="69"/>
                  </a:lnTo>
                  <a:lnTo>
                    <a:pt x="144003" y="0"/>
                  </a:lnTo>
                  <a:lnTo>
                    <a:pt x="172283" y="9424"/>
                  </a:lnTo>
                  <a:lnTo>
                    <a:pt x="187831" y="24785"/>
                  </a:lnTo>
                  <a:lnTo>
                    <a:pt x="202171" y="57968"/>
                  </a:lnTo>
                  <a:lnTo>
                    <a:pt x="207822" y="74186"/>
                  </a:lnTo>
                  <a:lnTo>
                    <a:pt x="207673" y="105686"/>
                  </a:lnTo>
                  <a:lnTo>
                    <a:pt x="198222" y="133740"/>
                  </a:lnTo>
                  <a:lnTo>
                    <a:pt x="179012" y="165129"/>
                  </a:lnTo>
                  <a:lnTo>
                    <a:pt x="158027" y="183056"/>
                  </a:lnTo>
                  <a:lnTo>
                    <a:pt x="123283" y="202026"/>
                  </a:lnTo>
                  <a:lnTo>
                    <a:pt x="87664" y="214177"/>
                  </a:lnTo>
                  <a:lnTo>
                    <a:pt x="54099" y="223884"/>
                  </a:lnTo>
                  <a:lnTo>
                    <a:pt x="31551" y="225489"/>
                  </a:lnTo>
                  <a:lnTo>
                    <a:pt x="0" y="219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983"/>
            <p:cNvSpPr/>
            <p:nvPr/>
          </p:nvSpPr>
          <p:spPr>
            <a:xfrm>
              <a:off x="6591877" y="906872"/>
              <a:ext cx="220404" cy="174576"/>
            </a:xfrm>
            <a:custGeom>
              <a:avLst/>
              <a:gdLst/>
              <a:ahLst/>
              <a:cxnLst/>
              <a:rect l="0" t="0" r="0" b="0"/>
              <a:pathLst>
                <a:path w="220404" h="174576">
                  <a:moveTo>
                    <a:pt x="106103" y="7528"/>
                  </a:moveTo>
                  <a:lnTo>
                    <a:pt x="106103" y="967"/>
                  </a:lnTo>
                  <a:lnTo>
                    <a:pt x="105256" y="614"/>
                  </a:lnTo>
                  <a:lnTo>
                    <a:pt x="95496" y="0"/>
                  </a:lnTo>
                  <a:lnTo>
                    <a:pt x="84145" y="3980"/>
                  </a:lnTo>
                  <a:lnTo>
                    <a:pt x="77153" y="10466"/>
                  </a:lnTo>
                  <a:lnTo>
                    <a:pt x="47326" y="47305"/>
                  </a:lnTo>
                  <a:lnTo>
                    <a:pt x="27292" y="77285"/>
                  </a:lnTo>
                  <a:lnTo>
                    <a:pt x="9286" y="112684"/>
                  </a:lnTo>
                  <a:lnTo>
                    <a:pt x="1371" y="140341"/>
                  </a:lnTo>
                  <a:lnTo>
                    <a:pt x="0" y="156852"/>
                  </a:lnTo>
                  <a:lnTo>
                    <a:pt x="1937" y="165052"/>
                  </a:lnTo>
                  <a:lnTo>
                    <a:pt x="3639" y="168424"/>
                  </a:lnTo>
                  <a:lnTo>
                    <a:pt x="5620" y="170672"/>
                  </a:lnTo>
                  <a:lnTo>
                    <a:pt x="10079" y="173169"/>
                  </a:lnTo>
                  <a:lnTo>
                    <a:pt x="21395" y="174575"/>
                  </a:lnTo>
                  <a:lnTo>
                    <a:pt x="35472" y="170947"/>
                  </a:lnTo>
                  <a:lnTo>
                    <a:pt x="61460" y="150679"/>
                  </a:lnTo>
                  <a:lnTo>
                    <a:pt x="78030" y="132857"/>
                  </a:lnTo>
                  <a:lnTo>
                    <a:pt x="93051" y="98413"/>
                  </a:lnTo>
                  <a:lnTo>
                    <a:pt x="103798" y="69083"/>
                  </a:lnTo>
                  <a:lnTo>
                    <a:pt x="106084" y="31259"/>
                  </a:lnTo>
                  <a:lnTo>
                    <a:pt x="106090" y="30969"/>
                  </a:lnTo>
                  <a:lnTo>
                    <a:pt x="106098" y="34605"/>
                  </a:lnTo>
                  <a:lnTo>
                    <a:pt x="108358" y="38753"/>
                  </a:lnTo>
                  <a:lnTo>
                    <a:pt x="110147" y="41044"/>
                  </a:lnTo>
                  <a:lnTo>
                    <a:pt x="112133" y="48106"/>
                  </a:lnTo>
                  <a:lnTo>
                    <a:pt x="119597" y="76591"/>
                  </a:lnTo>
                  <a:lnTo>
                    <a:pt x="127505" y="93278"/>
                  </a:lnTo>
                  <a:lnTo>
                    <a:pt x="153624" y="127154"/>
                  </a:lnTo>
                  <a:lnTo>
                    <a:pt x="161937" y="132662"/>
                  </a:lnTo>
                  <a:lnTo>
                    <a:pt x="168453" y="135109"/>
                  </a:lnTo>
                  <a:lnTo>
                    <a:pt x="180927" y="136487"/>
                  </a:lnTo>
                  <a:lnTo>
                    <a:pt x="195348" y="132850"/>
                  </a:lnTo>
                  <a:lnTo>
                    <a:pt x="209307" y="124036"/>
                  </a:lnTo>
                  <a:lnTo>
                    <a:pt x="220403" y="1142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984"/>
            <p:cNvSpPr/>
            <p:nvPr/>
          </p:nvSpPr>
          <p:spPr>
            <a:xfrm>
              <a:off x="3383280" y="1333813"/>
              <a:ext cx="30480" cy="7308"/>
            </a:xfrm>
            <a:custGeom>
              <a:avLst/>
              <a:gdLst/>
              <a:ahLst/>
              <a:cxnLst/>
              <a:rect l="0" t="0" r="0" b="0"/>
              <a:pathLst>
                <a:path w="30480" h="7308">
                  <a:moveTo>
                    <a:pt x="0" y="7307"/>
                  </a:moveTo>
                  <a:lnTo>
                    <a:pt x="4045" y="7307"/>
                  </a:lnTo>
                  <a:lnTo>
                    <a:pt x="5236" y="6460"/>
                  </a:lnTo>
                  <a:lnTo>
                    <a:pt x="6030" y="5049"/>
                  </a:lnTo>
                  <a:lnTo>
                    <a:pt x="6560" y="3261"/>
                  </a:lnTo>
                  <a:lnTo>
                    <a:pt x="7760" y="2070"/>
                  </a:lnTo>
                  <a:lnTo>
                    <a:pt x="11351" y="746"/>
                  </a:lnTo>
                  <a:lnTo>
                    <a:pt x="18132" y="0"/>
                  </a:lnTo>
                  <a:lnTo>
                    <a:pt x="23017" y="2084"/>
                  </a:lnTo>
                  <a:lnTo>
                    <a:pt x="30479" y="73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985"/>
            <p:cNvSpPr/>
            <p:nvPr/>
          </p:nvSpPr>
          <p:spPr>
            <a:xfrm>
              <a:off x="3360419" y="1417320"/>
              <a:ext cx="15241" cy="152401"/>
            </a:xfrm>
            <a:custGeom>
              <a:avLst/>
              <a:gdLst/>
              <a:ahLst/>
              <a:cxnLst/>
              <a:rect l="0" t="0" r="0" b="0"/>
              <a:pathLst>
                <a:path w="15241" h="152401">
                  <a:moveTo>
                    <a:pt x="0" y="0"/>
                  </a:moveTo>
                  <a:lnTo>
                    <a:pt x="0" y="34896"/>
                  </a:lnTo>
                  <a:lnTo>
                    <a:pt x="2258" y="61832"/>
                  </a:lnTo>
                  <a:lnTo>
                    <a:pt x="12151" y="98328"/>
                  </a:lnTo>
                  <a:lnTo>
                    <a:pt x="15060" y="134710"/>
                  </a:lnTo>
                  <a:lnTo>
                    <a:pt x="1524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986"/>
            <p:cNvSpPr/>
            <p:nvPr/>
          </p:nvSpPr>
          <p:spPr>
            <a:xfrm>
              <a:off x="3086100" y="1402116"/>
              <a:ext cx="129541" cy="158437"/>
            </a:xfrm>
            <a:custGeom>
              <a:avLst/>
              <a:gdLst/>
              <a:ahLst/>
              <a:cxnLst/>
              <a:rect l="0" t="0" r="0" b="0"/>
              <a:pathLst>
                <a:path w="129541" h="158437">
                  <a:moveTo>
                    <a:pt x="0" y="45684"/>
                  </a:moveTo>
                  <a:lnTo>
                    <a:pt x="4045" y="45684"/>
                  </a:lnTo>
                  <a:lnTo>
                    <a:pt x="5236" y="46530"/>
                  </a:lnTo>
                  <a:lnTo>
                    <a:pt x="6031" y="47941"/>
                  </a:lnTo>
                  <a:lnTo>
                    <a:pt x="6560" y="49729"/>
                  </a:lnTo>
                  <a:lnTo>
                    <a:pt x="7760" y="50920"/>
                  </a:lnTo>
                  <a:lnTo>
                    <a:pt x="11351" y="52244"/>
                  </a:lnTo>
                  <a:lnTo>
                    <a:pt x="39611" y="53276"/>
                  </a:lnTo>
                  <a:lnTo>
                    <a:pt x="45263" y="51033"/>
                  </a:lnTo>
                  <a:lnTo>
                    <a:pt x="47955" y="49250"/>
                  </a:lnTo>
                  <a:lnTo>
                    <a:pt x="72982" y="43895"/>
                  </a:lnTo>
                  <a:lnTo>
                    <a:pt x="85724" y="35170"/>
                  </a:lnTo>
                  <a:lnTo>
                    <a:pt x="93791" y="27799"/>
                  </a:lnTo>
                  <a:lnTo>
                    <a:pt x="96718" y="22777"/>
                  </a:lnTo>
                  <a:lnTo>
                    <a:pt x="98751" y="15354"/>
                  </a:lnTo>
                  <a:lnTo>
                    <a:pt x="99019" y="4729"/>
                  </a:lnTo>
                  <a:lnTo>
                    <a:pt x="98186" y="3140"/>
                  </a:lnTo>
                  <a:lnTo>
                    <a:pt x="96784" y="2081"/>
                  </a:lnTo>
                  <a:lnTo>
                    <a:pt x="92121" y="905"/>
                  </a:lnTo>
                  <a:lnTo>
                    <a:pt x="62269" y="0"/>
                  </a:lnTo>
                  <a:lnTo>
                    <a:pt x="55050" y="2238"/>
                  </a:lnTo>
                  <a:lnTo>
                    <a:pt x="51940" y="4020"/>
                  </a:lnTo>
                  <a:lnTo>
                    <a:pt x="33086" y="28133"/>
                  </a:lnTo>
                  <a:lnTo>
                    <a:pt x="26266" y="41424"/>
                  </a:lnTo>
                  <a:lnTo>
                    <a:pt x="23159" y="77239"/>
                  </a:lnTo>
                  <a:lnTo>
                    <a:pt x="23795" y="98496"/>
                  </a:lnTo>
                  <a:lnTo>
                    <a:pt x="32272" y="134686"/>
                  </a:lnTo>
                  <a:lnTo>
                    <a:pt x="40994" y="146802"/>
                  </a:lnTo>
                  <a:lnTo>
                    <a:pt x="52410" y="154761"/>
                  </a:lnTo>
                  <a:lnTo>
                    <a:pt x="62472" y="158436"/>
                  </a:lnTo>
                  <a:lnTo>
                    <a:pt x="70380" y="157038"/>
                  </a:lnTo>
                  <a:lnTo>
                    <a:pt x="108443" y="139549"/>
                  </a:lnTo>
                  <a:lnTo>
                    <a:pt x="129540" y="12188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987"/>
            <p:cNvSpPr/>
            <p:nvPr/>
          </p:nvSpPr>
          <p:spPr>
            <a:xfrm>
              <a:off x="2904279" y="1440179"/>
              <a:ext cx="105622" cy="30481"/>
            </a:xfrm>
            <a:custGeom>
              <a:avLst/>
              <a:gdLst/>
              <a:ahLst/>
              <a:cxnLst/>
              <a:rect l="0" t="0" r="0" b="0"/>
              <a:pathLst>
                <a:path w="105622" h="30481">
                  <a:moveTo>
                    <a:pt x="6561" y="30480"/>
                  </a:moveTo>
                  <a:lnTo>
                    <a:pt x="0" y="30480"/>
                  </a:lnTo>
                  <a:lnTo>
                    <a:pt x="13693" y="29634"/>
                  </a:lnTo>
                  <a:lnTo>
                    <a:pt x="47670" y="17483"/>
                  </a:lnTo>
                  <a:lnTo>
                    <a:pt x="84561" y="7751"/>
                  </a:lnTo>
                  <a:lnTo>
                    <a:pt x="1056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988"/>
            <p:cNvSpPr/>
            <p:nvPr/>
          </p:nvSpPr>
          <p:spPr>
            <a:xfrm>
              <a:off x="2926080" y="1264920"/>
              <a:ext cx="60961" cy="297181"/>
            </a:xfrm>
            <a:custGeom>
              <a:avLst/>
              <a:gdLst/>
              <a:ahLst/>
              <a:cxnLst/>
              <a:rect l="0" t="0" r="0" b="0"/>
              <a:pathLst>
                <a:path w="60961" h="297181">
                  <a:moveTo>
                    <a:pt x="0" y="0"/>
                  </a:moveTo>
                  <a:lnTo>
                    <a:pt x="4045" y="0"/>
                  </a:lnTo>
                  <a:lnTo>
                    <a:pt x="8288" y="2257"/>
                  </a:lnTo>
                  <a:lnTo>
                    <a:pt x="10605" y="4045"/>
                  </a:lnTo>
                  <a:lnTo>
                    <a:pt x="13180" y="10546"/>
                  </a:lnTo>
                  <a:lnTo>
                    <a:pt x="13866" y="14651"/>
                  </a:lnTo>
                  <a:lnTo>
                    <a:pt x="32286" y="47396"/>
                  </a:lnTo>
                  <a:lnTo>
                    <a:pt x="42188" y="83461"/>
                  </a:lnTo>
                  <a:lnTo>
                    <a:pt x="44673" y="118238"/>
                  </a:lnTo>
                  <a:lnTo>
                    <a:pt x="46256" y="155354"/>
                  </a:lnTo>
                  <a:lnTo>
                    <a:pt x="50018" y="192316"/>
                  </a:lnTo>
                  <a:lnTo>
                    <a:pt x="48216" y="224246"/>
                  </a:lnTo>
                  <a:lnTo>
                    <a:pt x="52077" y="258219"/>
                  </a:lnTo>
                  <a:lnTo>
                    <a:pt x="54020" y="284899"/>
                  </a:lnTo>
                  <a:lnTo>
                    <a:pt x="60960" y="2971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989"/>
            <p:cNvSpPr/>
            <p:nvPr/>
          </p:nvSpPr>
          <p:spPr>
            <a:xfrm>
              <a:off x="4579619" y="891539"/>
              <a:ext cx="165974" cy="182432"/>
            </a:xfrm>
            <a:custGeom>
              <a:avLst/>
              <a:gdLst/>
              <a:ahLst/>
              <a:cxnLst/>
              <a:rect l="0" t="0" r="0" b="0"/>
              <a:pathLst>
                <a:path w="165974" h="182432">
                  <a:moveTo>
                    <a:pt x="106681" y="0"/>
                  </a:moveTo>
                  <a:lnTo>
                    <a:pt x="88768" y="0"/>
                  </a:lnTo>
                  <a:lnTo>
                    <a:pt x="77196" y="4046"/>
                  </a:lnTo>
                  <a:lnTo>
                    <a:pt x="61426" y="15439"/>
                  </a:lnTo>
                  <a:lnTo>
                    <a:pt x="46847" y="25440"/>
                  </a:lnTo>
                  <a:lnTo>
                    <a:pt x="34591" y="30331"/>
                  </a:lnTo>
                  <a:lnTo>
                    <a:pt x="33221" y="32075"/>
                  </a:lnTo>
                  <a:lnTo>
                    <a:pt x="31698" y="36269"/>
                  </a:lnTo>
                  <a:lnTo>
                    <a:pt x="31022" y="40955"/>
                  </a:lnTo>
                  <a:lnTo>
                    <a:pt x="31688" y="42544"/>
                  </a:lnTo>
                  <a:lnTo>
                    <a:pt x="32979" y="43603"/>
                  </a:lnTo>
                  <a:lnTo>
                    <a:pt x="34686" y="44309"/>
                  </a:lnTo>
                  <a:lnTo>
                    <a:pt x="67275" y="45684"/>
                  </a:lnTo>
                  <a:lnTo>
                    <a:pt x="91841" y="46560"/>
                  </a:lnTo>
                  <a:lnTo>
                    <a:pt x="129509" y="58717"/>
                  </a:lnTo>
                  <a:lnTo>
                    <a:pt x="149635" y="68639"/>
                  </a:lnTo>
                  <a:lnTo>
                    <a:pt x="156251" y="74533"/>
                  </a:lnTo>
                  <a:lnTo>
                    <a:pt x="162014" y="82797"/>
                  </a:lnTo>
                  <a:lnTo>
                    <a:pt x="165973" y="96970"/>
                  </a:lnTo>
                  <a:lnTo>
                    <a:pt x="164641" y="106880"/>
                  </a:lnTo>
                  <a:lnTo>
                    <a:pt x="156888" y="127040"/>
                  </a:lnTo>
                  <a:lnTo>
                    <a:pt x="145640" y="142252"/>
                  </a:lnTo>
                  <a:lnTo>
                    <a:pt x="131582" y="153439"/>
                  </a:lnTo>
                  <a:lnTo>
                    <a:pt x="98326" y="167443"/>
                  </a:lnTo>
                  <a:lnTo>
                    <a:pt x="60864" y="179468"/>
                  </a:lnTo>
                  <a:lnTo>
                    <a:pt x="22848" y="182431"/>
                  </a:lnTo>
                  <a:lnTo>
                    <a:pt x="12130" y="180423"/>
                  </a:lnTo>
                  <a:lnTo>
                    <a:pt x="0" y="1752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990"/>
            <p:cNvSpPr/>
            <p:nvPr/>
          </p:nvSpPr>
          <p:spPr>
            <a:xfrm>
              <a:off x="3535680" y="1410290"/>
              <a:ext cx="137161" cy="166906"/>
            </a:xfrm>
            <a:custGeom>
              <a:avLst/>
              <a:gdLst/>
              <a:ahLst/>
              <a:cxnLst/>
              <a:rect l="0" t="0" r="0" b="0"/>
              <a:pathLst>
                <a:path w="137161" h="166906">
                  <a:moveTo>
                    <a:pt x="0" y="7030"/>
                  </a:moveTo>
                  <a:lnTo>
                    <a:pt x="0" y="11075"/>
                  </a:lnTo>
                  <a:lnTo>
                    <a:pt x="2257" y="15319"/>
                  </a:lnTo>
                  <a:lnTo>
                    <a:pt x="4045" y="17636"/>
                  </a:lnTo>
                  <a:lnTo>
                    <a:pt x="6030" y="24726"/>
                  </a:lnTo>
                  <a:lnTo>
                    <a:pt x="7526" y="62018"/>
                  </a:lnTo>
                  <a:lnTo>
                    <a:pt x="7607" y="98687"/>
                  </a:lnTo>
                  <a:lnTo>
                    <a:pt x="7618" y="135920"/>
                  </a:lnTo>
                  <a:lnTo>
                    <a:pt x="7620" y="166905"/>
                  </a:lnTo>
                  <a:lnTo>
                    <a:pt x="7620" y="129809"/>
                  </a:lnTo>
                  <a:lnTo>
                    <a:pt x="12856" y="92342"/>
                  </a:lnTo>
                  <a:lnTo>
                    <a:pt x="17027" y="60664"/>
                  </a:lnTo>
                  <a:lnTo>
                    <a:pt x="21960" y="46107"/>
                  </a:lnTo>
                  <a:lnTo>
                    <a:pt x="43390" y="13265"/>
                  </a:lnTo>
                  <a:lnTo>
                    <a:pt x="52022" y="6132"/>
                  </a:lnTo>
                  <a:lnTo>
                    <a:pt x="61503" y="2397"/>
                  </a:lnTo>
                  <a:lnTo>
                    <a:pt x="81387" y="0"/>
                  </a:lnTo>
                  <a:lnTo>
                    <a:pt x="89229" y="1930"/>
                  </a:lnTo>
                  <a:lnTo>
                    <a:pt x="109085" y="13288"/>
                  </a:lnTo>
                  <a:lnTo>
                    <a:pt x="115651" y="21382"/>
                  </a:lnTo>
                  <a:lnTo>
                    <a:pt x="119134" y="30624"/>
                  </a:lnTo>
                  <a:lnTo>
                    <a:pt x="128317" y="65492"/>
                  </a:lnTo>
                  <a:lnTo>
                    <a:pt x="129432" y="102494"/>
                  </a:lnTo>
                  <a:lnTo>
                    <a:pt x="129537" y="138636"/>
                  </a:lnTo>
                  <a:lnTo>
                    <a:pt x="129539" y="146589"/>
                  </a:lnTo>
                  <a:lnTo>
                    <a:pt x="130386" y="148329"/>
                  </a:lnTo>
                  <a:lnTo>
                    <a:pt x="137160" y="1518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991"/>
            <p:cNvSpPr/>
            <p:nvPr/>
          </p:nvSpPr>
          <p:spPr>
            <a:xfrm>
              <a:off x="3749040" y="1409700"/>
              <a:ext cx="128672" cy="188891"/>
            </a:xfrm>
            <a:custGeom>
              <a:avLst/>
              <a:gdLst/>
              <a:ahLst/>
              <a:cxnLst/>
              <a:rect l="0" t="0" r="0" b="0"/>
              <a:pathLst>
                <a:path w="128672" h="188891">
                  <a:moveTo>
                    <a:pt x="91440" y="0"/>
                  </a:moveTo>
                  <a:lnTo>
                    <a:pt x="80833" y="0"/>
                  </a:lnTo>
                  <a:lnTo>
                    <a:pt x="69482" y="4045"/>
                  </a:lnTo>
                  <a:lnTo>
                    <a:pt x="32939" y="27966"/>
                  </a:lnTo>
                  <a:lnTo>
                    <a:pt x="21236" y="35567"/>
                  </a:lnTo>
                  <a:lnTo>
                    <a:pt x="8913" y="51835"/>
                  </a:lnTo>
                  <a:lnTo>
                    <a:pt x="8003" y="56939"/>
                  </a:lnTo>
                  <a:lnTo>
                    <a:pt x="9568" y="58279"/>
                  </a:lnTo>
                  <a:lnTo>
                    <a:pt x="19862" y="60165"/>
                  </a:lnTo>
                  <a:lnTo>
                    <a:pt x="53679" y="66127"/>
                  </a:lnTo>
                  <a:lnTo>
                    <a:pt x="80990" y="72302"/>
                  </a:lnTo>
                  <a:lnTo>
                    <a:pt x="111734" y="86463"/>
                  </a:lnTo>
                  <a:lnTo>
                    <a:pt x="119650" y="93743"/>
                  </a:lnTo>
                  <a:lnTo>
                    <a:pt x="125144" y="102623"/>
                  </a:lnTo>
                  <a:lnTo>
                    <a:pt x="128671" y="122122"/>
                  </a:lnTo>
                  <a:lnTo>
                    <a:pt x="128307" y="132169"/>
                  </a:lnTo>
                  <a:lnTo>
                    <a:pt x="125323" y="142279"/>
                  </a:lnTo>
                  <a:lnTo>
                    <a:pt x="118916" y="150160"/>
                  </a:lnTo>
                  <a:lnTo>
                    <a:pt x="88918" y="173474"/>
                  </a:lnTo>
                  <a:lnTo>
                    <a:pt x="58244" y="186878"/>
                  </a:lnTo>
                  <a:lnTo>
                    <a:pt x="44512" y="188890"/>
                  </a:lnTo>
                  <a:lnTo>
                    <a:pt x="34458" y="187526"/>
                  </a:lnTo>
                  <a:lnTo>
                    <a:pt x="9558" y="174998"/>
                  </a:lnTo>
                  <a:lnTo>
                    <a:pt x="0" y="1676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992"/>
            <p:cNvSpPr/>
            <p:nvPr/>
          </p:nvSpPr>
          <p:spPr>
            <a:xfrm>
              <a:off x="4122419" y="1455420"/>
              <a:ext cx="14758" cy="327660"/>
            </a:xfrm>
            <a:custGeom>
              <a:avLst/>
              <a:gdLst/>
              <a:ahLst/>
              <a:cxnLst/>
              <a:rect l="0" t="0" r="0" b="0"/>
              <a:pathLst>
                <a:path w="14758" h="327660">
                  <a:moveTo>
                    <a:pt x="0" y="0"/>
                  </a:moveTo>
                  <a:lnTo>
                    <a:pt x="2258" y="35723"/>
                  </a:lnTo>
                  <a:lnTo>
                    <a:pt x="6032" y="64771"/>
                  </a:lnTo>
                  <a:lnTo>
                    <a:pt x="7150" y="100189"/>
                  </a:lnTo>
                  <a:lnTo>
                    <a:pt x="9739" y="137494"/>
                  </a:lnTo>
                  <a:lnTo>
                    <a:pt x="13610" y="175359"/>
                  </a:lnTo>
                  <a:lnTo>
                    <a:pt x="14757" y="213389"/>
                  </a:lnTo>
                  <a:lnTo>
                    <a:pt x="12840" y="249211"/>
                  </a:lnTo>
                  <a:lnTo>
                    <a:pt x="9167" y="279015"/>
                  </a:lnTo>
                  <a:lnTo>
                    <a:pt x="5821" y="301675"/>
                  </a:lnTo>
                  <a:lnTo>
                    <a:pt x="0" y="3276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993"/>
            <p:cNvSpPr/>
            <p:nvPr/>
          </p:nvSpPr>
          <p:spPr>
            <a:xfrm>
              <a:off x="4099559" y="1403250"/>
              <a:ext cx="230932" cy="227430"/>
            </a:xfrm>
            <a:custGeom>
              <a:avLst/>
              <a:gdLst/>
              <a:ahLst/>
              <a:cxnLst/>
              <a:rect l="0" t="0" r="0" b="0"/>
              <a:pathLst>
                <a:path w="230932" h="227430">
                  <a:moveTo>
                    <a:pt x="0" y="97890"/>
                  </a:moveTo>
                  <a:lnTo>
                    <a:pt x="847" y="78809"/>
                  </a:lnTo>
                  <a:lnTo>
                    <a:pt x="10607" y="54538"/>
                  </a:lnTo>
                  <a:lnTo>
                    <a:pt x="26003" y="39419"/>
                  </a:lnTo>
                  <a:lnTo>
                    <a:pt x="61374" y="16321"/>
                  </a:lnTo>
                  <a:lnTo>
                    <a:pt x="95567" y="4354"/>
                  </a:lnTo>
                  <a:lnTo>
                    <a:pt x="124931" y="466"/>
                  </a:lnTo>
                  <a:lnTo>
                    <a:pt x="159956" y="0"/>
                  </a:lnTo>
                  <a:lnTo>
                    <a:pt x="194094" y="7182"/>
                  </a:lnTo>
                  <a:lnTo>
                    <a:pt x="206491" y="12702"/>
                  </a:lnTo>
                  <a:lnTo>
                    <a:pt x="217645" y="20799"/>
                  </a:lnTo>
                  <a:lnTo>
                    <a:pt x="229400" y="38923"/>
                  </a:lnTo>
                  <a:lnTo>
                    <a:pt x="230931" y="53056"/>
                  </a:lnTo>
                  <a:lnTo>
                    <a:pt x="225016" y="82825"/>
                  </a:lnTo>
                  <a:lnTo>
                    <a:pt x="208764" y="114011"/>
                  </a:lnTo>
                  <a:lnTo>
                    <a:pt x="181973" y="147390"/>
                  </a:lnTo>
                  <a:lnTo>
                    <a:pt x="148176" y="174836"/>
                  </a:lnTo>
                  <a:lnTo>
                    <a:pt x="114124" y="197787"/>
                  </a:lnTo>
                  <a:lnTo>
                    <a:pt x="77922" y="211351"/>
                  </a:lnTo>
                  <a:lnTo>
                    <a:pt x="58366" y="219561"/>
                  </a:lnTo>
                  <a:lnTo>
                    <a:pt x="47209" y="225098"/>
                  </a:lnTo>
                  <a:lnTo>
                    <a:pt x="38100" y="2274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994"/>
            <p:cNvSpPr/>
            <p:nvPr/>
          </p:nvSpPr>
          <p:spPr>
            <a:xfrm>
              <a:off x="4343400" y="1379220"/>
              <a:ext cx="121920" cy="204166"/>
            </a:xfrm>
            <a:custGeom>
              <a:avLst/>
              <a:gdLst/>
              <a:ahLst/>
              <a:cxnLst/>
              <a:rect l="0" t="0" r="0" b="0"/>
              <a:pathLst>
                <a:path w="121920" h="204166">
                  <a:moveTo>
                    <a:pt x="0" y="60959"/>
                  </a:moveTo>
                  <a:lnTo>
                    <a:pt x="0" y="65005"/>
                  </a:lnTo>
                  <a:lnTo>
                    <a:pt x="846" y="66196"/>
                  </a:lnTo>
                  <a:lnTo>
                    <a:pt x="2257" y="66991"/>
                  </a:lnTo>
                  <a:lnTo>
                    <a:pt x="4045" y="67520"/>
                  </a:lnTo>
                  <a:lnTo>
                    <a:pt x="5236" y="69567"/>
                  </a:lnTo>
                  <a:lnTo>
                    <a:pt x="9738" y="101672"/>
                  </a:lnTo>
                  <a:lnTo>
                    <a:pt x="14515" y="136657"/>
                  </a:lnTo>
                  <a:lnTo>
                    <a:pt x="15176" y="174303"/>
                  </a:lnTo>
                  <a:lnTo>
                    <a:pt x="15231" y="192244"/>
                  </a:lnTo>
                  <a:lnTo>
                    <a:pt x="12978" y="197766"/>
                  </a:lnTo>
                  <a:lnTo>
                    <a:pt x="8678" y="204165"/>
                  </a:lnTo>
                  <a:lnTo>
                    <a:pt x="8325" y="203843"/>
                  </a:lnTo>
                  <a:lnTo>
                    <a:pt x="7647" y="190302"/>
                  </a:lnTo>
                  <a:lnTo>
                    <a:pt x="13654" y="158990"/>
                  </a:lnTo>
                  <a:lnTo>
                    <a:pt x="18972" y="125291"/>
                  </a:lnTo>
                  <a:lnTo>
                    <a:pt x="29798" y="96013"/>
                  </a:lnTo>
                  <a:lnTo>
                    <a:pt x="43390" y="61863"/>
                  </a:lnTo>
                  <a:lnTo>
                    <a:pt x="66402" y="27024"/>
                  </a:lnTo>
                  <a:lnTo>
                    <a:pt x="95537" y="3779"/>
                  </a:lnTo>
                  <a:lnTo>
                    <a:pt x="103848" y="1119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995"/>
            <p:cNvSpPr/>
            <p:nvPr/>
          </p:nvSpPr>
          <p:spPr>
            <a:xfrm>
              <a:off x="4459613" y="1402079"/>
              <a:ext cx="119114" cy="181112"/>
            </a:xfrm>
            <a:custGeom>
              <a:avLst/>
              <a:gdLst/>
              <a:ahLst/>
              <a:cxnLst/>
              <a:rect l="0" t="0" r="0" b="0"/>
              <a:pathLst>
                <a:path w="119114" h="181112">
                  <a:moveTo>
                    <a:pt x="89527" y="0"/>
                  </a:moveTo>
                  <a:lnTo>
                    <a:pt x="78175" y="0"/>
                  </a:lnTo>
                  <a:lnTo>
                    <a:pt x="73757" y="2258"/>
                  </a:lnTo>
                  <a:lnTo>
                    <a:pt x="52430" y="21958"/>
                  </a:lnTo>
                  <a:lnTo>
                    <a:pt x="39427" y="47047"/>
                  </a:lnTo>
                  <a:lnTo>
                    <a:pt x="22073" y="83995"/>
                  </a:lnTo>
                  <a:lnTo>
                    <a:pt x="6189" y="121944"/>
                  </a:lnTo>
                  <a:lnTo>
                    <a:pt x="487" y="144787"/>
                  </a:lnTo>
                  <a:lnTo>
                    <a:pt x="0" y="158330"/>
                  </a:lnTo>
                  <a:lnTo>
                    <a:pt x="2606" y="167172"/>
                  </a:lnTo>
                  <a:lnTo>
                    <a:pt x="8833" y="176909"/>
                  </a:lnTo>
                  <a:lnTo>
                    <a:pt x="15845" y="180227"/>
                  </a:lnTo>
                  <a:lnTo>
                    <a:pt x="20086" y="181111"/>
                  </a:lnTo>
                  <a:lnTo>
                    <a:pt x="23759" y="180854"/>
                  </a:lnTo>
                  <a:lnTo>
                    <a:pt x="52387" y="168933"/>
                  </a:lnTo>
                  <a:lnTo>
                    <a:pt x="68739" y="155512"/>
                  </a:lnTo>
                  <a:lnTo>
                    <a:pt x="94545" y="121327"/>
                  </a:lnTo>
                  <a:lnTo>
                    <a:pt x="113221" y="91323"/>
                  </a:lnTo>
                  <a:lnTo>
                    <a:pt x="119113" y="57370"/>
                  </a:lnTo>
                  <a:lnTo>
                    <a:pt x="118983" y="35855"/>
                  </a:lnTo>
                  <a:lnTo>
                    <a:pt x="113871" y="21254"/>
                  </a:lnTo>
                  <a:lnTo>
                    <a:pt x="109377" y="14245"/>
                  </a:lnTo>
                  <a:lnTo>
                    <a:pt x="104558" y="10565"/>
                  </a:lnTo>
                  <a:lnTo>
                    <a:pt x="97084" y="8493"/>
                  </a:lnTo>
                  <a:lnTo>
                    <a:pt x="81906" y="76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996"/>
            <p:cNvSpPr/>
            <p:nvPr/>
          </p:nvSpPr>
          <p:spPr>
            <a:xfrm>
              <a:off x="4869180" y="1409700"/>
              <a:ext cx="128026" cy="159773"/>
            </a:xfrm>
            <a:custGeom>
              <a:avLst/>
              <a:gdLst/>
              <a:ahLst/>
              <a:cxnLst/>
              <a:rect l="0" t="0" r="0" b="0"/>
              <a:pathLst>
                <a:path w="128026" h="159773">
                  <a:moveTo>
                    <a:pt x="0" y="22859"/>
                  </a:moveTo>
                  <a:lnTo>
                    <a:pt x="0" y="56423"/>
                  </a:lnTo>
                  <a:lnTo>
                    <a:pt x="846" y="69103"/>
                  </a:lnTo>
                  <a:lnTo>
                    <a:pt x="6560" y="100299"/>
                  </a:lnTo>
                  <a:lnTo>
                    <a:pt x="13494" y="128091"/>
                  </a:lnTo>
                  <a:lnTo>
                    <a:pt x="25504" y="150505"/>
                  </a:lnTo>
                  <a:lnTo>
                    <a:pt x="28856" y="153676"/>
                  </a:lnTo>
                  <a:lnTo>
                    <a:pt x="37096" y="157200"/>
                  </a:lnTo>
                  <a:lnTo>
                    <a:pt x="55569" y="159772"/>
                  </a:lnTo>
                  <a:lnTo>
                    <a:pt x="67452" y="155901"/>
                  </a:lnTo>
                  <a:lnTo>
                    <a:pt x="74570" y="149440"/>
                  </a:lnTo>
                  <a:lnTo>
                    <a:pt x="100445" y="116666"/>
                  </a:lnTo>
                  <a:lnTo>
                    <a:pt x="116738" y="79783"/>
                  </a:lnTo>
                  <a:lnTo>
                    <a:pt x="126132" y="57779"/>
                  </a:lnTo>
                  <a:lnTo>
                    <a:pt x="128025" y="44306"/>
                  </a:lnTo>
                  <a:lnTo>
                    <a:pt x="126609" y="34367"/>
                  </a:lnTo>
                  <a:lnTo>
                    <a:pt x="123309" y="24011"/>
                  </a:lnTo>
                  <a:lnTo>
                    <a:pt x="122846" y="21087"/>
                  </a:lnTo>
                  <a:lnTo>
                    <a:pt x="120074" y="15581"/>
                  </a:lnTo>
                  <a:lnTo>
                    <a:pt x="10668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997"/>
            <p:cNvSpPr/>
            <p:nvPr/>
          </p:nvSpPr>
          <p:spPr>
            <a:xfrm>
              <a:off x="4637489" y="1274088"/>
              <a:ext cx="147871" cy="333143"/>
            </a:xfrm>
            <a:custGeom>
              <a:avLst/>
              <a:gdLst/>
              <a:ahLst/>
              <a:cxnLst/>
              <a:rect l="0" t="0" r="0" b="0"/>
              <a:pathLst>
                <a:path w="147871" h="333143">
                  <a:moveTo>
                    <a:pt x="94530" y="135612"/>
                  </a:moveTo>
                  <a:lnTo>
                    <a:pt x="71612" y="160788"/>
                  </a:lnTo>
                  <a:lnTo>
                    <a:pt x="65718" y="168814"/>
                  </a:lnTo>
                  <a:lnTo>
                    <a:pt x="53726" y="179786"/>
                  </a:lnTo>
                  <a:lnTo>
                    <a:pt x="34918" y="212611"/>
                  </a:lnTo>
                  <a:lnTo>
                    <a:pt x="18843" y="250017"/>
                  </a:lnTo>
                  <a:lnTo>
                    <a:pt x="5698" y="287179"/>
                  </a:lnTo>
                  <a:lnTo>
                    <a:pt x="580" y="299212"/>
                  </a:lnTo>
                  <a:lnTo>
                    <a:pt x="0" y="310205"/>
                  </a:lnTo>
                  <a:lnTo>
                    <a:pt x="2563" y="319889"/>
                  </a:lnTo>
                  <a:lnTo>
                    <a:pt x="6525" y="327015"/>
                  </a:lnTo>
                  <a:lnTo>
                    <a:pt x="9614" y="329254"/>
                  </a:lnTo>
                  <a:lnTo>
                    <a:pt x="17560" y="331741"/>
                  </a:lnTo>
                  <a:lnTo>
                    <a:pt x="31555" y="333142"/>
                  </a:lnTo>
                  <a:lnTo>
                    <a:pt x="39166" y="331212"/>
                  </a:lnTo>
                  <a:lnTo>
                    <a:pt x="50468" y="323107"/>
                  </a:lnTo>
                  <a:lnTo>
                    <a:pt x="84468" y="290376"/>
                  </a:lnTo>
                  <a:lnTo>
                    <a:pt x="98626" y="264113"/>
                  </a:lnTo>
                  <a:lnTo>
                    <a:pt x="112181" y="226915"/>
                  </a:lnTo>
                  <a:lnTo>
                    <a:pt x="116361" y="191308"/>
                  </a:lnTo>
                  <a:lnTo>
                    <a:pt x="114929" y="156679"/>
                  </a:lnTo>
                  <a:lnTo>
                    <a:pt x="106745" y="121523"/>
                  </a:lnTo>
                  <a:lnTo>
                    <a:pt x="96974" y="84882"/>
                  </a:lnTo>
                  <a:lnTo>
                    <a:pt x="84358" y="48560"/>
                  </a:lnTo>
                  <a:lnTo>
                    <a:pt x="71669" y="23813"/>
                  </a:lnTo>
                  <a:lnTo>
                    <a:pt x="59817" y="8941"/>
                  </a:lnTo>
                  <a:lnTo>
                    <a:pt x="56877" y="0"/>
                  </a:lnTo>
                  <a:lnTo>
                    <a:pt x="56728" y="331"/>
                  </a:lnTo>
                  <a:lnTo>
                    <a:pt x="56470" y="13239"/>
                  </a:lnTo>
                  <a:lnTo>
                    <a:pt x="67040" y="49905"/>
                  </a:lnTo>
                  <a:lnTo>
                    <a:pt x="74343" y="78138"/>
                  </a:lnTo>
                  <a:lnTo>
                    <a:pt x="81870" y="111997"/>
                  </a:lnTo>
                  <a:lnTo>
                    <a:pt x="93507" y="148841"/>
                  </a:lnTo>
                  <a:lnTo>
                    <a:pt x="103635" y="182523"/>
                  </a:lnTo>
                  <a:lnTo>
                    <a:pt x="111998" y="213952"/>
                  </a:lnTo>
                  <a:lnTo>
                    <a:pt x="115792" y="244713"/>
                  </a:lnTo>
                  <a:lnTo>
                    <a:pt x="121196" y="260583"/>
                  </a:lnTo>
                  <a:lnTo>
                    <a:pt x="147870" y="29563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998"/>
            <p:cNvSpPr/>
            <p:nvPr/>
          </p:nvSpPr>
          <p:spPr>
            <a:xfrm>
              <a:off x="5046148" y="1409700"/>
              <a:ext cx="104972" cy="173707"/>
            </a:xfrm>
            <a:custGeom>
              <a:avLst/>
              <a:gdLst/>
              <a:ahLst/>
              <a:cxnLst/>
              <a:rect l="0" t="0" r="0" b="0"/>
              <a:pathLst>
                <a:path w="104972" h="173707">
                  <a:moveTo>
                    <a:pt x="89732" y="0"/>
                  </a:moveTo>
                  <a:lnTo>
                    <a:pt x="75644" y="0"/>
                  </a:lnTo>
                  <a:lnTo>
                    <a:pt x="56325" y="13844"/>
                  </a:lnTo>
                  <a:lnTo>
                    <a:pt x="27375" y="50943"/>
                  </a:lnTo>
                  <a:lnTo>
                    <a:pt x="11907" y="71995"/>
                  </a:lnTo>
                  <a:lnTo>
                    <a:pt x="1201" y="109362"/>
                  </a:lnTo>
                  <a:lnTo>
                    <a:pt x="0" y="129488"/>
                  </a:lnTo>
                  <a:lnTo>
                    <a:pt x="4966" y="153093"/>
                  </a:lnTo>
                  <a:lnTo>
                    <a:pt x="6974" y="156248"/>
                  </a:lnTo>
                  <a:lnTo>
                    <a:pt x="22996" y="170017"/>
                  </a:lnTo>
                  <a:lnTo>
                    <a:pt x="30720" y="172930"/>
                  </a:lnTo>
                  <a:lnTo>
                    <a:pt x="35151" y="173706"/>
                  </a:lnTo>
                  <a:lnTo>
                    <a:pt x="44588" y="172311"/>
                  </a:lnTo>
                  <a:lnTo>
                    <a:pt x="80573" y="162018"/>
                  </a:lnTo>
                  <a:lnTo>
                    <a:pt x="90741" y="160061"/>
                  </a:lnTo>
                  <a:lnTo>
                    <a:pt x="104971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999"/>
            <p:cNvSpPr/>
            <p:nvPr/>
          </p:nvSpPr>
          <p:spPr>
            <a:xfrm>
              <a:off x="5189773" y="1373132"/>
              <a:ext cx="140675" cy="187798"/>
            </a:xfrm>
            <a:custGeom>
              <a:avLst/>
              <a:gdLst/>
              <a:ahLst/>
              <a:cxnLst/>
              <a:rect l="0" t="0" r="0" b="0"/>
              <a:pathLst>
                <a:path w="140675" h="187798">
                  <a:moveTo>
                    <a:pt x="37546" y="67047"/>
                  </a:moveTo>
                  <a:lnTo>
                    <a:pt x="30986" y="73608"/>
                  </a:lnTo>
                  <a:lnTo>
                    <a:pt x="30240" y="78399"/>
                  </a:lnTo>
                  <a:lnTo>
                    <a:pt x="30982" y="79695"/>
                  </a:lnTo>
                  <a:lnTo>
                    <a:pt x="32324" y="80559"/>
                  </a:lnTo>
                  <a:lnTo>
                    <a:pt x="34065" y="81135"/>
                  </a:lnTo>
                  <a:lnTo>
                    <a:pt x="45377" y="88167"/>
                  </a:lnTo>
                  <a:lnTo>
                    <a:pt x="69519" y="89806"/>
                  </a:lnTo>
                  <a:lnTo>
                    <a:pt x="91417" y="81605"/>
                  </a:lnTo>
                  <a:lnTo>
                    <a:pt x="122432" y="64468"/>
                  </a:lnTo>
                  <a:lnTo>
                    <a:pt x="131089" y="56876"/>
                  </a:lnTo>
                  <a:lnTo>
                    <a:pt x="134154" y="51802"/>
                  </a:lnTo>
                  <a:lnTo>
                    <a:pt x="136363" y="46725"/>
                  </a:lnTo>
                  <a:lnTo>
                    <a:pt x="140167" y="41646"/>
                  </a:lnTo>
                  <a:lnTo>
                    <a:pt x="140674" y="38260"/>
                  </a:lnTo>
                  <a:lnTo>
                    <a:pt x="137309" y="19847"/>
                  </a:lnTo>
                  <a:lnTo>
                    <a:pt x="134661" y="14178"/>
                  </a:lnTo>
                  <a:lnTo>
                    <a:pt x="132770" y="11481"/>
                  </a:lnTo>
                  <a:lnTo>
                    <a:pt x="122017" y="3640"/>
                  </a:lnTo>
                  <a:lnTo>
                    <a:pt x="108107" y="0"/>
                  </a:lnTo>
                  <a:lnTo>
                    <a:pt x="98258" y="1406"/>
                  </a:lnTo>
                  <a:lnTo>
                    <a:pt x="88236" y="5700"/>
                  </a:lnTo>
                  <a:lnTo>
                    <a:pt x="52620" y="31053"/>
                  </a:lnTo>
                  <a:lnTo>
                    <a:pt x="41141" y="37785"/>
                  </a:lnTo>
                  <a:lnTo>
                    <a:pt x="32653" y="48115"/>
                  </a:lnTo>
                  <a:lnTo>
                    <a:pt x="12349" y="81958"/>
                  </a:lnTo>
                  <a:lnTo>
                    <a:pt x="3646" y="100064"/>
                  </a:lnTo>
                  <a:lnTo>
                    <a:pt x="0" y="131916"/>
                  </a:lnTo>
                  <a:lnTo>
                    <a:pt x="3655" y="147980"/>
                  </a:lnTo>
                  <a:lnTo>
                    <a:pt x="14906" y="171424"/>
                  </a:lnTo>
                  <a:lnTo>
                    <a:pt x="20711" y="177784"/>
                  </a:lnTo>
                  <a:lnTo>
                    <a:pt x="28935" y="183433"/>
                  </a:lnTo>
                  <a:lnTo>
                    <a:pt x="43085" y="187327"/>
                  </a:lnTo>
                  <a:lnTo>
                    <a:pt x="68274" y="187797"/>
                  </a:lnTo>
                  <a:lnTo>
                    <a:pt x="98507" y="1813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000"/>
            <p:cNvSpPr/>
            <p:nvPr/>
          </p:nvSpPr>
          <p:spPr>
            <a:xfrm>
              <a:off x="5372669" y="1242309"/>
              <a:ext cx="150663" cy="319166"/>
            </a:xfrm>
            <a:custGeom>
              <a:avLst/>
              <a:gdLst/>
              <a:ahLst/>
              <a:cxnLst/>
              <a:rect l="0" t="0" r="0" b="0"/>
              <a:pathLst>
                <a:path w="150663" h="319166">
                  <a:moveTo>
                    <a:pt x="121350" y="136911"/>
                  </a:moveTo>
                  <a:lnTo>
                    <a:pt x="121350" y="132865"/>
                  </a:lnTo>
                  <a:lnTo>
                    <a:pt x="119093" y="128622"/>
                  </a:lnTo>
                  <a:lnTo>
                    <a:pt x="117305" y="126304"/>
                  </a:lnTo>
                  <a:lnTo>
                    <a:pt x="113062" y="123730"/>
                  </a:lnTo>
                  <a:lnTo>
                    <a:pt x="103439" y="122077"/>
                  </a:lnTo>
                  <a:lnTo>
                    <a:pt x="95911" y="121791"/>
                  </a:lnTo>
                  <a:lnTo>
                    <a:pt x="88596" y="126240"/>
                  </a:lnTo>
                  <a:lnTo>
                    <a:pt x="55177" y="157498"/>
                  </a:lnTo>
                  <a:lnTo>
                    <a:pt x="35924" y="193212"/>
                  </a:lnTo>
                  <a:lnTo>
                    <a:pt x="16893" y="227430"/>
                  </a:lnTo>
                  <a:lnTo>
                    <a:pt x="3758" y="263886"/>
                  </a:lnTo>
                  <a:lnTo>
                    <a:pt x="0" y="300168"/>
                  </a:lnTo>
                  <a:lnTo>
                    <a:pt x="1941" y="309094"/>
                  </a:lnTo>
                  <a:lnTo>
                    <a:pt x="3645" y="312659"/>
                  </a:lnTo>
                  <a:lnTo>
                    <a:pt x="5627" y="315036"/>
                  </a:lnTo>
                  <a:lnTo>
                    <a:pt x="10087" y="317678"/>
                  </a:lnTo>
                  <a:lnTo>
                    <a:pt x="21403" y="319165"/>
                  </a:lnTo>
                  <a:lnTo>
                    <a:pt x="30645" y="314997"/>
                  </a:lnTo>
                  <a:lnTo>
                    <a:pt x="62713" y="286632"/>
                  </a:lnTo>
                  <a:lnTo>
                    <a:pt x="87284" y="258301"/>
                  </a:lnTo>
                  <a:lnTo>
                    <a:pt x="103207" y="222162"/>
                  </a:lnTo>
                  <a:lnTo>
                    <a:pt x="121780" y="184669"/>
                  </a:lnTo>
                  <a:lnTo>
                    <a:pt x="137710" y="148508"/>
                  </a:lnTo>
                  <a:lnTo>
                    <a:pt x="146330" y="118804"/>
                  </a:lnTo>
                  <a:lnTo>
                    <a:pt x="150200" y="88554"/>
                  </a:lnTo>
                  <a:lnTo>
                    <a:pt x="150662" y="54075"/>
                  </a:lnTo>
                  <a:lnTo>
                    <a:pt x="144041" y="18777"/>
                  </a:lnTo>
                  <a:lnTo>
                    <a:pt x="136691" y="0"/>
                  </a:lnTo>
                  <a:lnTo>
                    <a:pt x="132575" y="7915"/>
                  </a:lnTo>
                  <a:lnTo>
                    <a:pt x="127187" y="38925"/>
                  </a:lnTo>
                  <a:lnTo>
                    <a:pt x="118458" y="76633"/>
                  </a:lnTo>
                  <a:lnTo>
                    <a:pt x="115132" y="108420"/>
                  </a:lnTo>
                  <a:lnTo>
                    <a:pt x="110100" y="143333"/>
                  </a:lnTo>
                  <a:lnTo>
                    <a:pt x="111338" y="180488"/>
                  </a:lnTo>
                  <a:lnTo>
                    <a:pt x="113022" y="214263"/>
                  </a:lnTo>
                  <a:lnTo>
                    <a:pt x="117566" y="245719"/>
                  </a:lnTo>
                  <a:lnTo>
                    <a:pt x="121450" y="278912"/>
                  </a:lnTo>
                  <a:lnTo>
                    <a:pt x="128970" y="29693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001"/>
            <p:cNvSpPr/>
            <p:nvPr/>
          </p:nvSpPr>
          <p:spPr>
            <a:xfrm>
              <a:off x="5981765" y="1409700"/>
              <a:ext cx="265539" cy="182707"/>
            </a:xfrm>
            <a:custGeom>
              <a:avLst/>
              <a:gdLst/>
              <a:ahLst/>
              <a:cxnLst/>
              <a:rect l="0" t="0" r="0" b="0"/>
              <a:pathLst>
                <a:path w="265539" h="182707">
                  <a:moveTo>
                    <a:pt x="15174" y="22859"/>
                  </a:moveTo>
                  <a:lnTo>
                    <a:pt x="8614" y="22859"/>
                  </a:lnTo>
                  <a:lnTo>
                    <a:pt x="8261" y="23706"/>
                  </a:lnTo>
                  <a:lnTo>
                    <a:pt x="7647" y="33465"/>
                  </a:lnTo>
                  <a:lnTo>
                    <a:pt x="11963" y="49351"/>
                  </a:lnTo>
                  <a:lnTo>
                    <a:pt x="5630" y="86141"/>
                  </a:lnTo>
                  <a:lnTo>
                    <a:pt x="684" y="116988"/>
                  </a:lnTo>
                  <a:lnTo>
                    <a:pt x="0" y="154172"/>
                  </a:lnTo>
                  <a:lnTo>
                    <a:pt x="801" y="169105"/>
                  </a:lnTo>
                  <a:lnTo>
                    <a:pt x="3989" y="176193"/>
                  </a:lnTo>
                  <a:lnTo>
                    <a:pt x="6024" y="178422"/>
                  </a:lnTo>
                  <a:lnTo>
                    <a:pt x="10543" y="180898"/>
                  </a:lnTo>
                  <a:lnTo>
                    <a:pt x="22853" y="182619"/>
                  </a:lnTo>
                  <a:lnTo>
                    <a:pt x="25374" y="182706"/>
                  </a:lnTo>
                  <a:lnTo>
                    <a:pt x="51184" y="172258"/>
                  </a:lnTo>
                  <a:lnTo>
                    <a:pt x="58837" y="165177"/>
                  </a:lnTo>
                  <a:lnTo>
                    <a:pt x="87201" y="132140"/>
                  </a:lnTo>
                  <a:lnTo>
                    <a:pt x="92809" y="116068"/>
                  </a:lnTo>
                  <a:lnTo>
                    <a:pt x="96245" y="110005"/>
                  </a:lnTo>
                  <a:lnTo>
                    <a:pt x="98887" y="99536"/>
                  </a:lnTo>
                  <a:lnTo>
                    <a:pt x="103008" y="103246"/>
                  </a:lnTo>
                  <a:lnTo>
                    <a:pt x="105011" y="107411"/>
                  </a:lnTo>
                  <a:lnTo>
                    <a:pt x="117193" y="142698"/>
                  </a:lnTo>
                  <a:lnTo>
                    <a:pt x="132051" y="166199"/>
                  </a:lnTo>
                  <a:lnTo>
                    <a:pt x="135425" y="169219"/>
                  </a:lnTo>
                  <a:lnTo>
                    <a:pt x="143691" y="172575"/>
                  </a:lnTo>
                  <a:lnTo>
                    <a:pt x="172788" y="175024"/>
                  </a:lnTo>
                  <a:lnTo>
                    <a:pt x="187933" y="171144"/>
                  </a:lnTo>
                  <a:lnTo>
                    <a:pt x="224939" y="150780"/>
                  </a:lnTo>
                  <a:lnTo>
                    <a:pt x="240922" y="134422"/>
                  </a:lnTo>
                  <a:lnTo>
                    <a:pt x="261081" y="101805"/>
                  </a:lnTo>
                  <a:lnTo>
                    <a:pt x="265538" y="76083"/>
                  </a:lnTo>
                  <a:lnTo>
                    <a:pt x="265463" y="58291"/>
                  </a:lnTo>
                  <a:lnTo>
                    <a:pt x="262445" y="44534"/>
                  </a:lnTo>
                  <a:lnTo>
                    <a:pt x="251941" y="26553"/>
                  </a:lnTo>
                  <a:lnTo>
                    <a:pt x="233886" y="5627"/>
                  </a:lnTo>
                  <a:lnTo>
                    <a:pt x="228655" y="2501"/>
                  </a:lnTo>
                  <a:lnTo>
                    <a:pt x="220915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002"/>
            <p:cNvSpPr/>
            <p:nvPr/>
          </p:nvSpPr>
          <p:spPr>
            <a:xfrm>
              <a:off x="6271573" y="1295400"/>
              <a:ext cx="129228" cy="296994"/>
            </a:xfrm>
            <a:custGeom>
              <a:avLst/>
              <a:gdLst/>
              <a:ahLst/>
              <a:cxnLst/>
              <a:rect l="0" t="0" r="0" b="0"/>
              <a:pathLst>
                <a:path w="129228" h="296994">
                  <a:moveTo>
                    <a:pt x="7307" y="0"/>
                  </a:moveTo>
                  <a:lnTo>
                    <a:pt x="3261" y="0"/>
                  </a:lnTo>
                  <a:lnTo>
                    <a:pt x="2070" y="846"/>
                  </a:lnTo>
                  <a:lnTo>
                    <a:pt x="1275" y="2257"/>
                  </a:lnTo>
                  <a:lnTo>
                    <a:pt x="0" y="10606"/>
                  </a:lnTo>
                  <a:lnTo>
                    <a:pt x="596" y="31728"/>
                  </a:lnTo>
                  <a:lnTo>
                    <a:pt x="10300" y="66340"/>
                  </a:lnTo>
                  <a:lnTo>
                    <a:pt x="17601" y="98866"/>
                  </a:lnTo>
                  <a:lnTo>
                    <a:pt x="25127" y="131270"/>
                  </a:lnTo>
                  <a:lnTo>
                    <a:pt x="28673" y="166365"/>
                  </a:lnTo>
                  <a:lnTo>
                    <a:pt x="33769" y="199529"/>
                  </a:lnTo>
                  <a:lnTo>
                    <a:pt x="40641" y="230805"/>
                  </a:lnTo>
                  <a:lnTo>
                    <a:pt x="44465" y="264783"/>
                  </a:lnTo>
                  <a:lnTo>
                    <a:pt x="45403" y="296993"/>
                  </a:lnTo>
                  <a:lnTo>
                    <a:pt x="45407" y="261133"/>
                  </a:lnTo>
                  <a:lnTo>
                    <a:pt x="46253" y="229883"/>
                  </a:lnTo>
                  <a:lnTo>
                    <a:pt x="51438" y="198373"/>
                  </a:lnTo>
                  <a:lnTo>
                    <a:pt x="54014" y="182992"/>
                  </a:lnTo>
                  <a:lnTo>
                    <a:pt x="67208" y="156937"/>
                  </a:lnTo>
                  <a:lnTo>
                    <a:pt x="85984" y="134885"/>
                  </a:lnTo>
                  <a:lnTo>
                    <a:pt x="88545" y="133950"/>
                  </a:lnTo>
                  <a:lnTo>
                    <a:pt x="91099" y="134173"/>
                  </a:lnTo>
                  <a:lnTo>
                    <a:pt x="96194" y="136679"/>
                  </a:lnTo>
                  <a:lnTo>
                    <a:pt x="108905" y="147591"/>
                  </a:lnTo>
                  <a:lnTo>
                    <a:pt x="111728" y="154778"/>
                  </a:lnTo>
                  <a:lnTo>
                    <a:pt x="119819" y="189120"/>
                  </a:lnTo>
                  <a:lnTo>
                    <a:pt x="121371" y="221801"/>
                  </a:lnTo>
                  <a:lnTo>
                    <a:pt x="121586" y="259841"/>
                  </a:lnTo>
                  <a:lnTo>
                    <a:pt x="121606" y="280266"/>
                  </a:lnTo>
                  <a:lnTo>
                    <a:pt x="122453" y="280824"/>
                  </a:lnTo>
                  <a:lnTo>
                    <a:pt x="129227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003"/>
            <p:cNvSpPr/>
            <p:nvPr/>
          </p:nvSpPr>
          <p:spPr>
            <a:xfrm>
              <a:off x="6454139" y="1403615"/>
              <a:ext cx="304801" cy="188965"/>
            </a:xfrm>
            <a:custGeom>
              <a:avLst/>
              <a:gdLst/>
              <a:ahLst/>
              <a:cxnLst/>
              <a:rect l="0" t="0" r="0" b="0"/>
              <a:pathLst>
                <a:path w="304801" h="188965">
                  <a:moveTo>
                    <a:pt x="0" y="67044"/>
                  </a:moveTo>
                  <a:lnTo>
                    <a:pt x="0" y="81132"/>
                  </a:lnTo>
                  <a:lnTo>
                    <a:pt x="847" y="81516"/>
                  </a:lnTo>
                  <a:lnTo>
                    <a:pt x="4046" y="81943"/>
                  </a:lnTo>
                  <a:lnTo>
                    <a:pt x="8289" y="84390"/>
                  </a:lnTo>
                  <a:lnTo>
                    <a:pt x="10607" y="86228"/>
                  </a:lnTo>
                  <a:lnTo>
                    <a:pt x="13844" y="86607"/>
                  </a:lnTo>
                  <a:lnTo>
                    <a:pt x="39905" y="80354"/>
                  </a:lnTo>
                  <a:lnTo>
                    <a:pt x="51618" y="74093"/>
                  </a:lnTo>
                  <a:lnTo>
                    <a:pt x="75065" y="52806"/>
                  </a:lnTo>
                  <a:lnTo>
                    <a:pt x="79930" y="45759"/>
                  </a:lnTo>
                  <a:lnTo>
                    <a:pt x="90153" y="19936"/>
                  </a:lnTo>
                  <a:lnTo>
                    <a:pt x="89735" y="17012"/>
                  </a:lnTo>
                  <a:lnTo>
                    <a:pt x="87013" y="11506"/>
                  </a:lnTo>
                  <a:lnTo>
                    <a:pt x="80721" y="3646"/>
                  </a:lnTo>
                  <a:lnTo>
                    <a:pt x="75953" y="767"/>
                  </a:lnTo>
                  <a:lnTo>
                    <a:pt x="73495" y="0"/>
                  </a:lnTo>
                  <a:lnTo>
                    <a:pt x="66249" y="1405"/>
                  </a:lnTo>
                  <a:lnTo>
                    <a:pt x="52649" y="4698"/>
                  </a:lnTo>
                  <a:lnTo>
                    <a:pt x="47800" y="5160"/>
                  </a:lnTo>
                  <a:lnTo>
                    <a:pt x="43720" y="7161"/>
                  </a:lnTo>
                  <a:lnTo>
                    <a:pt x="17010" y="30894"/>
                  </a:lnTo>
                  <a:lnTo>
                    <a:pt x="13880" y="35324"/>
                  </a:lnTo>
                  <a:lnTo>
                    <a:pt x="10402" y="47020"/>
                  </a:lnTo>
                  <a:lnTo>
                    <a:pt x="7865" y="84122"/>
                  </a:lnTo>
                  <a:lnTo>
                    <a:pt x="9950" y="105689"/>
                  </a:lnTo>
                  <a:lnTo>
                    <a:pt x="18241" y="131687"/>
                  </a:lnTo>
                  <a:lnTo>
                    <a:pt x="39621" y="159397"/>
                  </a:lnTo>
                  <a:lnTo>
                    <a:pt x="47525" y="163123"/>
                  </a:lnTo>
                  <a:lnTo>
                    <a:pt x="66397" y="165516"/>
                  </a:lnTo>
                  <a:lnTo>
                    <a:pt x="81386" y="161885"/>
                  </a:lnTo>
                  <a:lnTo>
                    <a:pt x="115815" y="144132"/>
                  </a:lnTo>
                  <a:lnTo>
                    <a:pt x="138996" y="124291"/>
                  </a:lnTo>
                  <a:lnTo>
                    <a:pt x="169272" y="88042"/>
                  </a:lnTo>
                  <a:lnTo>
                    <a:pt x="182199" y="64920"/>
                  </a:lnTo>
                  <a:lnTo>
                    <a:pt x="192029" y="37716"/>
                  </a:lnTo>
                  <a:lnTo>
                    <a:pt x="195414" y="31996"/>
                  </a:lnTo>
                  <a:lnTo>
                    <a:pt x="198015" y="21790"/>
                  </a:lnTo>
                  <a:lnTo>
                    <a:pt x="198120" y="58569"/>
                  </a:lnTo>
                  <a:lnTo>
                    <a:pt x="198121" y="95861"/>
                  </a:lnTo>
                  <a:lnTo>
                    <a:pt x="197274" y="127942"/>
                  </a:lnTo>
                  <a:lnTo>
                    <a:pt x="190509" y="165958"/>
                  </a:lnTo>
                  <a:lnTo>
                    <a:pt x="191347" y="151405"/>
                  </a:lnTo>
                  <a:lnTo>
                    <a:pt x="197061" y="119452"/>
                  </a:lnTo>
                  <a:lnTo>
                    <a:pt x="206269" y="82162"/>
                  </a:lnTo>
                  <a:lnTo>
                    <a:pt x="218511" y="45015"/>
                  </a:lnTo>
                  <a:lnTo>
                    <a:pt x="223551" y="32983"/>
                  </a:lnTo>
                  <a:lnTo>
                    <a:pt x="230872" y="24248"/>
                  </a:lnTo>
                  <a:lnTo>
                    <a:pt x="238923" y="18391"/>
                  </a:lnTo>
                  <a:lnTo>
                    <a:pt x="248216" y="15093"/>
                  </a:lnTo>
                  <a:lnTo>
                    <a:pt x="253687" y="14322"/>
                  </a:lnTo>
                  <a:lnTo>
                    <a:pt x="258941" y="16236"/>
                  </a:lnTo>
                  <a:lnTo>
                    <a:pt x="269213" y="24365"/>
                  </a:lnTo>
                  <a:lnTo>
                    <a:pt x="289560" y="59642"/>
                  </a:lnTo>
                  <a:lnTo>
                    <a:pt x="293794" y="70528"/>
                  </a:lnTo>
                  <a:lnTo>
                    <a:pt x="298768" y="100470"/>
                  </a:lnTo>
                  <a:lnTo>
                    <a:pt x="304006" y="137392"/>
                  </a:lnTo>
                  <a:lnTo>
                    <a:pt x="304730" y="174570"/>
                  </a:lnTo>
                  <a:lnTo>
                    <a:pt x="304800" y="18896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004"/>
            <p:cNvSpPr/>
            <p:nvPr/>
          </p:nvSpPr>
          <p:spPr>
            <a:xfrm>
              <a:off x="7078980" y="1478279"/>
              <a:ext cx="30453" cy="350522"/>
            </a:xfrm>
            <a:custGeom>
              <a:avLst/>
              <a:gdLst/>
              <a:ahLst/>
              <a:cxnLst/>
              <a:rect l="0" t="0" r="0" b="0"/>
              <a:pathLst>
                <a:path w="30453" h="350522">
                  <a:moveTo>
                    <a:pt x="22859" y="0"/>
                  </a:moveTo>
                  <a:lnTo>
                    <a:pt x="23706" y="19081"/>
                  </a:lnTo>
                  <a:lnTo>
                    <a:pt x="28891" y="42873"/>
                  </a:lnTo>
                  <a:lnTo>
                    <a:pt x="30009" y="72252"/>
                  </a:lnTo>
                  <a:lnTo>
                    <a:pt x="30340" y="107768"/>
                  </a:lnTo>
                  <a:lnTo>
                    <a:pt x="30417" y="133411"/>
                  </a:lnTo>
                  <a:lnTo>
                    <a:pt x="30452" y="161741"/>
                  </a:lnTo>
                  <a:lnTo>
                    <a:pt x="28210" y="191265"/>
                  </a:lnTo>
                  <a:lnTo>
                    <a:pt x="25238" y="220474"/>
                  </a:lnTo>
                  <a:lnTo>
                    <a:pt x="23916" y="247566"/>
                  </a:lnTo>
                  <a:lnTo>
                    <a:pt x="19127" y="282574"/>
                  </a:lnTo>
                  <a:lnTo>
                    <a:pt x="10770" y="317814"/>
                  </a:lnTo>
                  <a:lnTo>
                    <a:pt x="7706" y="335561"/>
                  </a:lnTo>
                  <a:lnTo>
                    <a:pt x="0" y="3505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005"/>
            <p:cNvSpPr/>
            <p:nvPr/>
          </p:nvSpPr>
          <p:spPr>
            <a:xfrm>
              <a:off x="7044815" y="1417556"/>
              <a:ext cx="196616" cy="220745"/>
            </a:xfrm>
            <a:custGeom>
              <a:avLst/>
              <a:gdLst/>
              <a:ahLst/>
              <a:cxnLst/>
              <a:rect l="0" t="0" r="0" b="0"/>
              <a:pathLst>
                <a:path w="196616" h="220745">
                  <a:moveTo>
                    <a:pt x="11304" y="136923"/>
                  </a:moveTo>
                  <a:lnTo>
                    <a:pt x="11304" y="132878"/>
                  </a:lnTo>
                  <a:lnTo>
                    <a:pt x="0" y="104365"/>
                  </a:lnTo>
                  <a:lnTo>
                    <a:pt x="4943" y="75067"/>
                  </a:lnTo>
                  <a:lnTo>
                    <a:pt x="20177" y="53428"/>
                  </a:lnTo>
                  <a:lnTo>
                    <a:pt x="45336" y="28593"/>
                  </a:lnTo>
                  <a:lnTo>
                    <a:pt x="82580" y="5834"/>
                  </a:lnTo>
                  <a:lnTo>
                    <a:pt x="110897" y="963"/>
                  </a:lnTo>
                  <a:lnTo>
                    <a:pt x="136904" y="0"/>
                  </a:lnTo>
                  <a:lnTo>
                    <a:pt x="147842" y="4384"/>
                  </a:lnTo>
                  <a:lnTo>
                    <a:pt x="173783" y="21382"/>
                  </a:lnTo>
                  <a:lnTo>
                    <a:pt x="188234" y="39753"/>
                  </a:lnTo>
                  <a:lnTo>
                    <a:pt x="195209" y="53944"/>
                  </a:lnTo>
                  <a:lnTo>
                    <a:pt x="196615" y="70975"/>
                  </a:lnTo>
                  <a:lnTo>
                    <a:pt x="190619" y="105458"/>
                  </a:lnTo>
                  <a:lnTo>
                    <a:pt x="175198" y="136729"/>
                  </a:lnTo>
                  <a:lnTo>
                    <a:pt x="153589" y="167365"/>
                  </a:lnTo>
                  <a:lnTo>
                    <a:pt x="125111" y="193831"/>
                  </a:lnTo>
                  <a:lnTo>
                    <a:pt x="87439" y="212255"/>
                  </a:lnTo>
                  <a:lnTo>
                    <a:pt x="61563" y="219626"/>
                  </a:lnTo>
                  <a:lnTo>
                    <a:pt x="49404" y="22074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006"/>
            <p:cNvSpPr/>
            <p:nvPr/>
          </p:nvSpPr>
          <p:spPr>
            <a:xfrm>
              <a:off x="7269937" y="1447800"/>
              <a:ext cx="251003" cy="136361"/>
            </a:xfrm>
            <a:custGeom>
              <a:avLst/>
              <a:gdLst/>
              <a:ahLst/>
              <a:cxnLst/>
              <a:rect l="0" t="0" r="0" b="0"/>
              <a:pathLst>
                <a:path w="251003" h="136361">
                  <a:moveTo>
                    <a:pt x="98602" y="0"/>
                  </a:moveTo>
                  <a:lnTo>
                    <a:pt x="80470" y="0"/>
                  </a:lnTo>
                  <a:lnTo>
                    <a:pt x="75585" y="2257"/>
                  </a:lnTo>
                  <a:lnTo>
                    <a:pt x="42419" y="26491"/>
                  </a:lnTo>
                  <a:lnTo>
                    <a:pt x="28239" y="41810"/>
                  </a:lnTo>
                  <a:lnTo>
                    <a:pt x="9992" y="78062"/>
                  </a:lnTo>
                  <a:lnTo>
                    <a:pt x="3015" y="93779"/>
                  </a:lnTo>
                  <a:lnTo>
                    <a:pt x="0" y="115308"/>
                  </a:lnTo>
                  <a:lnTo>
                    <a:pt x="3724" y="128051"/>
                  </a:lnTo>
                  <a:lnTo>
                    <a:pt x="5717" y="131087"/>
                  </a:lnTo>
                  <a:lnTo>
                    <a:pt x="10189" y="134461"/>
                  </a:lnTo>
                  <a:lnTo>
                    <a:pt x="17467" y="136360"/>
                  </a:lnTo>
                  <a:lnTo>
                    <a:pt x="29030" y="132877"/>
                  </a:lnTo>
                  <a:lnTo>
                    <a:pt x="58099" y="119227"/>
                  </a:lnTo>
                  <a:lnTo>
                    <a:pt x="65926" y="111974"/>
                  </a:lnTo>
                  <a:lnTo>
                    <a:pt x="95270" y="74416"/>
                  </a:lnTo>
                  <a:lnTo>
                    <a:pt x="108658" y="54808"/>
                  </a:lnTo>
                  <a:lnTo>
                    <a:pt x="112306" y="44367"/>
                  </a:lnTo>
                  <a:lnTo>
                    <a:pt x="113830" y="30621"/>
                  </a:lnTo>
                  <a:lnTo>
                    <a:pt x="113838" y="34567"/>
                  </a:lnTo>
                  <a:lnTo>
                    <a:pt x="123249" y="68838"/>
                  </a:lnTo>
                  <a:lnTo>
                    <a:pt x="129612" y="81638"/>
                  </a:lnTo>
                  <a:lnTo>
                    <a:pt x="142699" y="101469"/>
                  </a:lnTo>
                  <a:lnTo>
                    <a:pt x="165098" y="116488"/>
                  </a:lnTo>
                  <a:lnTo>
                    <a:pt x="184062" y="124355"/>
                  </a:lnTo>
                  <a:lnTo>
                    <a:pt x="196134" y="124978"/>
                  </a:lnTo>
                  <a:lnTo>
                    <a:pt x="233133" y="118053"/>
                  </a:lnTo>
                  <a:lnTo>
                    <a:pt x="251002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007"/>
            <p:cNvSpPr/>
            <p:nvPr/>
          </p:nvSpPr>
          <p:spPr>
            <a:xfrm>
              <a:off x="7559039" y="1341120"/>
              <a:ext cx="15242" cy="277208"/>
            </a:xfrm>
            <a:custGeom>
              <a:avLst/>
              <a:gdLst/>
              <a:ahLst/>
              <a:cxnLst/>
              <a:rect l="0" t="0" r="0" b="0"/>
              <a:pathLst>
                <a:path w="15242" h="277208">
                  <a:moveTo>
                    <a:pt x="15241" y="0"/>
                  </a:moveTo>
                  <a:lnTo>
                    <a:pt x="11195" y="0"/>
                  </a:lnTo>
                  <a:lnTo>
                    <a:pt x="10004" y="846"/>
                  </a:lnTo>
                  <a:lnTo>
                    <a:pt x="9209" y="2257"/>
                  </a:lnTo>
                  <a:lnTo>
                    <a:pt x="7934" y="10606"/>
                  </a:lnTo>
                  <a:lnTo>
                    <a:pt x="7662" y="41754"/>
                  </a:lnTo>
                  <a:lnTo>
                    <a:pt x="7633" y="71920"/>
                  </a:lnTo>
                  <a:lnTo>
                    <a:pt x="7623" y="107669"/>
                  </a:lnTo>
                  <a:lnTo>
                    <a:pt x="7621" y="145073"/>
                  </a:lnTo>
                  <a:lnTo>
                    <a:pt x="7621" y="182966"/>
                  </a:lnTo>
                  <a:lnTo>
                    <a:pt x="5362" y="218747"/>
                  </a:lnTo>
                  <a:lnTo>
                    <a:pt x="1060" y="253088"/>
                  </a:lnTo>
                  <a:lnTo>
                    <a:pt x="63" y="277207"/>
                  </a:lnTo>
                  <a:lnTo>
                    <a:pt x="1" y="241793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MARTInkShape-1008"/>
            <p:cNvSpPr/>
            <p:nvPr/>
          </p:nvSpPr>
          <p:spPr>
            <a:xfrm>
              <a:off x="7475533" y="1311127"/>
              <a:ext cx="327348" cy="300449"/>
            </a:xfrm>
            <a:custGeom>
              <a:avLst/>
              <a:gdLst/>
              <a:ahLst/>
              <a:cxnLst/>
              <a:rect l="0" t="0" r="0" b="0"/>
              <a:pathLst>
                <a:path w="327348" h="300449">
                  <a:moveTo>
                    <a:pt x="7306" y="159532"/>
                  </a:moveTo>
                  <a:lnTo>
                    <a:pt x="3261" y="159532"/>
                  </a:lnTo>
                  <a:lnTo>
                    <a:pt x="2069" y="160379"/>
                  </a:lnTo>
                  <a:lnTo>
                    <a:pt x="1274" y="161790"/>
                  </a:lnTo>
                  <a:lnTo>
                    <a:pt x="0" y="166093"/>
                  </a:lnTo>
                  <a:lnTo>
                    <a:pt x="742" y="166446"/>
                  </a:lnTo>
                  <a:lnTo>
                    <a:pt x="28213" y="167125"/>
                  </a:lnTo>
                  <a:lnTo>
                    <a:pt x="59383" y="155827"/>
                  </a:lnTo>
                  <a:lnTo>
                    <a:pt x="90877" y="142306"/>
                  </a:lnTo>
                  <a:lnTo>
                    <a:pt x="125603" y="123580"/>
                  </a:lnTo>
                  <a:lnTo>
                    <a:pt x="160817" y="98521"/>
                  </a:lnTo>
                  <a:lnTo>
                    <a:pt x="186361" y="78242"/>
                  </a:lnTo>
                  <a:lnTo>
                    <a:pt x="207408" y="41211"/>
                  </a:lnTo>
                  <a:lnTo>
                    <a:pt x="218335" y="17150"/>
                  </a:lnTo>
                  <a:lnTo>
                    <a:pt x="220626" y="0"/>
                  </a:lnTo>
                  <a:lnTo>
                    <a:pt x="215422" y="11776"/>
                  </a:lnTo>
                  <a:lnTo>
                    <a:pt x="213255" y="46421"/>
                  </a:lnTo>
                  <a:lnTo>
                    <a:pt x="213088" y="78205"/>
                  </a:lnTo>
                  <a:lnTo>
                    <a:pt x="213059" y="106931"/>
                  </a:lnTo>
                  <a:lnTo>
                    <a:pt x="213050" y="139149"/>
                  </a:lnTo>
                  <a:lnTo>
                    <a:pt x="215306" y="173249"/>
                  </a:lnTo>
                  <a:lnTo>
                    <a:pt x="219078" y="207059"/>
                  </a:lnTo>
                  <a:lnTo>
                    <a:pt x="220196" y="239372"/>
                  </a:lnTo>
                  <a:lnTo>
                    <a:pt x="218270" y="262775"/>
                  </a:lnTo>
                  <a:lnTo>
                    <a:pt x="213251" y="295398"/>
                  </a:lnTo>
                  <a:lnTo>
                    <a:pt x="213137" y="299786"/>
                  </a:lnTo>
                  <a:lnTo>
                    <a:pt x="213954" y="300448"/>
                  </a:lnTo>
                  <a:lnTo>
                    <a:pt x="215344" y="300043"/>
                  </a:lnTo>
                  <a:lnTo>
                    <a:pt x="217119" y="298926"/>
                  </a:lnTo>
                  <a:lnTo>
                    <a:pt x="218301" y="297335"/>
                  </a:lnTo>
                  <a:lnTo>
                    <a:pt x="219615" y="293309"/>
                  </a:lnTo>
                  <a:lnTo>
                    <a:pt x="224684" y="256619"/>
                  </a:lnTo>
                  <a:lnTo>
                    <a:pt x="233844" y="220233"/>
                  </a:lnTo>
                  <a:lnTo>
                    <a:pt x="237552" y="199813"/>
                  </a:lnTo>
                  <a:lnTo>
                    <a:pt x="242564" y="188442"/>
                  </a:lnTo>
                  <a:lnTo>
                    <a:pt x="264596" y="161521"/>
                  </a:lnTo>
                  <a:lnTo>
                    <a:pt x="267848" y="160417"/>
                  </a:lnTo>
                  <a:lnTo>
                    <a:pt x="269901" y="160122"/>
                  </a:lnTo>
                  <a:lnTo>
                    <a:pt x="271270" y="160772"/>
                  </a:lnTo>
                  <a:lnTo>
                    <a:pt x="272182" y="162052"/>
                  </a:lnTo>
                  <a:lnTo>
                    <a:pt x="274042" y="165732"/>
                  </a:lnTo>
                  <a:lnTo>
                    <a:pt x="277692" y="170190"/>
                  </a:lnTo>
                  <a:lnTo>
                    <a:pt x="279878" y="177252"/>
                  </a:lnTo>
                  <a:lnTo>
                    <a:pt x="283367" y="190747"/>
                  </a:lnTo>
                  <a:lnTo>
                    <a:pt x="286633" y="201346"/>
                  </a:lnTo>
                  <a:lnTo>
                    <a:pt x="292947" y="236221"/>
                  </a:lnTo>
                  <a:lnTo>
                    <a:pt x="296522" y="270890"/>
                  </a:lnTo>
                  <a:lnTo>
                    <a:pt x="300810" y="286413"/>
                  </a:lnTo>
                  <a:lnTo>
                    <a:pt x="302882" y="289840"/>
                  </a:lnTo>
                  <a:lnTo>
                    <a:pt x="307442" y="293647"/>
                  </a:lnTo>
                  <a:lnTo>
                    <a:pt x="318257" y="296425"/>
                  </a:lnTo>
                  <a:lnTo>
                    <a:pt x="327347" y="2966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MARTInkShape-1009"/>
            <p:cNvSpPr/>
            <p:nvPr/>
          </p:nvSpPr>
          <p:spPr>
            <a:xfrm>
              <a:off x="4023359" y="716279"/>
              <a:ext cx="22861" cy="342901"/>
            </a:xfrm>
            <a:custGeom>
              <a:avLst/>
              <a:gdLst/>
              <a:ahLst/>
              <a:cxnLst/>
              <a:rect l="0" t="0" r="0" b="0"/>
              <a:pathLst>
                <a:path w="22861" h="342901">
                  <a:moveTo>
                    <a:pt x="22860" y="0"/>
                  </a:moveTo>
                  <a:lnTo>
                    <a:pt x="22860" y="33135"/>
                  </a:lnTo>
                  <a:lnTo>
                    <a:pt x="22860" y="65530"/>
                  </a:lnTo>
                  <a:lnTo>
                    <a:pt x="22860" y="98627"/>
                  </a:lnTo>
                  <a:lnTo>
                    <a:pt x="22860" y="131199"/>
                  </a:lnTo>
                  <a:lnTo>
                    <a:pt x="22860" y="166345"/>
                  </a:lnTo>
                  <a:lnTo>
                    <a:pt x="22860" y="203569"/>
                  </a:lnTo>
                  <a:lnTo>
                    <a:pt x="18815" y="237365"/>
                  </a:lnTo>
                  <a:lnTo>
                    <a:pt x="16300" y="268827"/>
                  </a:lnTo>
                  <a:lnTo>
                    <a:pt x="14603" y="302022"/>
                  </a:lnTo>
                  <a:lnTo>
                    <a:pt x="5846" y="333232"/>
                  </a:lnTo>
                  <a:lnTo>
                    <a:pt x="0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SMARTInkShape-1010"/>
            <p:cNvSpPr/>
            <p:nvPr/>
          </p:nvSpPr>
          <p:spPr>
            <a:xfrm>
              <a:off x="3292049" y="731520"/>
              <a:ext cx="189244" cy="349002"/>
            </a:xfrm>
            <a:custGeom>
              <a:avLst/>
              <a:gdLst/>
              <a:ahLst/>
              <a:cxnLst/>
              <a:rect l="0" t="0" r="0" b="0"/>
              <a:pathLst>
                <a:path w="189244" h="349002">
                  <a:moveTo>
                    <a:pt x="7410" y="0"/>
                  </a:moveTo>
                  <a:lnTo>
                    <a:pt x="7410" y="4045"/>
                  </a:lnTo>
                  <a:lnTo>
                    <a:pt x="5153" y="8289"/>
                  </a:lnTo>
                  <a:lnTo>
                    <a:pt x="3365" y="10606"/>
                  </a:lnTo>
                  <a:lnTo>
                    <a:pt x="1379" y="17695"/>
                  </a:lnTo>
                  <a:lnTo>
                    <a:pt x="0" y="47893"/>
                  </a:lnTo>
                  <a:lnTo>
                    <a:pt x="2090" y="84751"/>
                  </a:lnTo>
                  <a:lnTo>
                    <a:pt x="5834" y="116833"/>
                  </a:lnTo>
                  <a:lnTo>
                    <a:pt x="9201" y="153150"/>
                  </a:lnTo>
                  <a:lnTo>
                    <a:pt x="13303" y="190722"/>
                  </a:lnTo>
                  <a:lnTo>
                    <a:pt x="16776" y="224150"/>
                  </a:lnTo>
                  <a:lnTo>
                    <a:pt x="25535" y="258201"/>
                  </a:lnTo>
                  <a:lnTo>
                    <a:pt x="35678" y="292548"/>
                  </a:lnTo>
                  <a:lnTo>
                    <a:pt x="36416" y="296632"/>
                  </a:lnTo>
                  <a:lnTo>
                    <a:pt x="37754" y="299354"/>
                  </a:lnTo>
                  <a:lnTo>
                    <a:pt x="39493" y="301169"/>
                  </a:lnTo>
                  <a:lnTo>
                    <a:pt x="45158" y="304587"/>
                  </a:lnTo>
                  <a:lnTo>
                    <a:pt x="49452" y="296646"/>
                  </a:lnTo>
                  <a:lnTo>
                    <a:pt x="56852" y="264924"/>
                  </a:lnTo>
                  <a:lnTo>
                    <a:pt x="60827" y="235022"/>
                  </a:lnTo>
                  <a:lnTo>
                    <a:pt x="68887" y="201897"/>
                  </a:lnTo>
                  <a:lnTo>
                    <a:pt x="78632" y="178546"/>
                  </a:lnTo>
                  <a:lnTo>
                    <a:pt x="85913" y="170229"/>
                  </a:lnTo>
                  <a:lnTo>
                    <a:pt x="104386" y="157991"/>
                  </a:lnTo>
                  <a:lnTo>
                    <a:pt x="109314" y="156974"/>
                  </a:lnTo>
                  <a:lnTo>
                    <a:pt x="119305" y="158101"/>
                  </a:lnTo>
                  <a:lnTo>
                    <a:pt x="153707" y="170457"/>
                  </a:lnTo>
                  <a:lnTo>
                    <a:pt x="163589" y="177641"/>
                  </a:lnTo>
                  <a:lnTo>
                    <a:pt x="170803" y="187324"/>
                  </a:lnTo>
                  <a:lnTo>
                    <a:pt x="184986" y="221565"/>
                  </a:lnTo>
                  <a:lnTo>
                    <a:pt x="189243" y="252422"/>
                  </a:lnTo>
                  <a:lnTo>
                    <a:pt x="187826" y="285736"/>
                  </a:lnTo>
                  <a:lnTo>
                    <a:pt x="183268" y="298020"/>
                  </a:lnTo>
                  <a:lnTo>
                    <a:pt x="171183" y="313609"/>
                  </a:lnTo>
                  <a:lnTo>
                    <a:pt x="136873" y="335052"/>
                  </a:lnTo>
                  <a:lnTo>
                    <a:pt x="111540" y="347103"/>
                  </a:lnTo>
                  <a:lnTo>
                    <a:pt x="101386" y="349001"/>
                  </a:lnTo>
                  <a:lnTo>
                    <a:pt x="91228" y="347587"/>
                  </a:lnTo>
                  <a:lnTo>
                    <a:pt x="75991" y="3429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SMARTInkShape-1011"/>
            <p:cNvSpPr/>
            <p:nvPr/>
          </p:nvSpPr>
          <p:spPr>
            <a:xfrm>
              <a:off x="3154680" y="815339"/>
              <a:ext cx="7621" cy="1"/>
            </a:xfrm>
            <a:custGeom>
              <a:avLst/>
              <a:gdLst/>
              <a:ahLst/>
              <a:cxnLst/>
              <a:rect l="0" t="0" r="0" b="0"/>
              <a:pathLst>
                <a:path w="7621" h="1">
                  <a:moveTo>
                    <a:pt x="762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MARTInkShape-1012"/>
            <p:cNvSpPr/>
            <p:nvPr/>
          </p:nvSpPr>
          <p:spPr>
            <a:xfrm>
              <a:off x="3200400" y="929639"/>
              <a:ext cx="7620" cy="144782"/>
            </a:xfrm>
            <a:custGeom>
              <a:avLst/>
              <a:gdLst/>
              <a:ahLst/>
              <a:cxnLst/>
              <a:rect l="0" t="0" r="0" b="0"/>
              <a:pathLst>
                <a:path w="7620" h="144782">
                  <a:moveTo>
                    <a:pt x="0" y="0"/>
                  </a:moveTo>
                  <a:lnTo>
                    <a:pt x="0" y="35724"/>
                  </a:lnTo>
                  <a:lnTo>
                    <a:pt x="0" y="68111"/>
                  </a:lnTo>
                  <a:lnTo>
                    <a:pt x="0" y="104361"/>
                  </a:lnTo>
                  <a:lnTo>
                    <a:pt x="846" y="130928"/>
                  </a:lnTo>
                  <a:lnTo>
                    <a:pt x="7619" y="1447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MARTInkShape-1013"/>
            <p:cNvSpPr/>
            <p:nvPr/>
          </p:nvSpPr>
          <p:spPr>
            <a:xfrm>
              <a:off x="2987040" y="929639"/>
              <a:ext cx="121920" cy="30482"/>
            </a:xfrm>
            <a:custGeom>
              <a:avLst/>
              <a:gdLst/>
              <a:ahLst/>
              <a:cxnLst/>
              <a:rect l="0" t="0" r="0" b="0"/>
              <a:pathLst>
                <a:path w="121920" h="30482">
                  <a:moveTo>
                    <a:pt x="0" y="30481"/>
                  </a:moveTo>
                  <a:lnTo>
                    <a:pt x="4045" y="30481"/>
                  </a:lnTo>
                  <a:lnTo>
                    <a:pt x="8288" y="28223"/>
                  </a:lnTo>
                  <a:lnTo>
                    <a:pt x="10605" y="26435"/>
                  </a:lnTo>
                  <a:lnTo>
                    <a:pt x="17695" y="24449"/>
                  </a:lnTo>
                  <a:lnTo>
                    <a:pt x="54988" y="18908"/>
                  </a:lnTo>
                  <a:lnTo>
                    <a:pt x="89399" y="7435"/>
                  </a:lnTo>
                  <a:lnTo>
                    <a:pt x="106075" y="2203"/>
                  </a:lnTo>
                  <a:lnTo>
                    <a:pt x="1219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SMARTInkShape-1014"/>
            <p:cNvSpPr/>
            <p:nvPr/>
          </p:nvSpPr>
          <p:spPr>
            <a:xfrm>
              <a:off x="3032762" y="723900"/>
              <a:ext cx="7619" cy="323934"/>
            </a:xfrm>
            <a:custGeom>
              <a:avLst/>
              <a:gdLst/>
              <a:ahLst/>
              <a:cxnLst/>
              <a:rect l="0" t="0" r="0" b="0"/>
              <a:pathLst>
                <a:path w="7619" h="323934">
                  <a:moveTo>
                    <a:pt x="7618" y="0"/>
                  </a:moveTo>
                  <a:lnTo>
                    <a:pt x="7618" y="33563"/>
                  </a:lnTo>
                  <a:lnTo>
                    <a:pt x="7618" y="69659"/>
                  </a:lnTo>
                  <a:lnTo>
                    <a:pt x="3573" y="105212"/>
                  </a:lnTo>
                  <a:lnTo>
                    <a:pt x="1586" y="132274"/>
                  </a:lnTo>
                  <a:lnTo>
                    <a:pt x="704" y="161235"/>
                  </a:lnTo>
                  <a:lnTo>
                    <a:pt x="311" y="191040"/>
                  </a:lnTo>
                  <a:lnTo>
                    <a:pt x="137" y="221220"/>
                  </a:lnTo>
                  <a:lnTo>
                    <a:pt x="59" y="249026"/>
                  </a:lnTo>
                  <a:lnTo>
                    <a:pt x="16" y="278961"/>
                  </a:lnTo>
                  <a:lnTo>
                    <a:pt x="0" y="311557"/>
                  </a:lnTo>
                  <a:lnTo>
                    <a:pt x="846" y="314384"/>
                  </a:lnTo>
                  <a:lnTo>
                    <a:pt x="2256" y="316269"/>
                  </a:lnTo>
                  <a:lnTo>
                    <a:pt x="4043" y="317526"/>
                  </a:lnTo>
                  <a:lnTo>
                    <a:pt x="5235" y="319211"/>
                  </a:lnTo>
                  <a:lnTo>
                    <a:pt x="6912" y="323933"/>
                  </a:lnTo>
                  <a:lnTo>
                    <a:pt x="7147" y="323482"/>
                  </a:lnTo>
                  <a:lnTo>
                    <a:pt x="7618" y="3200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MARTInkShape-1015"/>
            <p:cNvSpPr/>
            <p:nvPr/>
          </p:nvSpPr>
          <p:spPr>
            <a:xfrm>
              <a:off x="2743200" y="892292"/>
              <a:ext cx="198120" cy="219950"/>
            </a:xfrm>
            <a:custGeom>
              <a:avLst/>
              <a:gdLst/>
              <a:ahLst/>
              <a:cxnLst/>
              <a:rect l="0" t="0" r="0" b="0"/>
              <a:pathLst>
                <a:path w="198120" h="219950">
                  <a:moveTo>
                    <a:pt x="0" y="52587"/>
                  </a:moveTo>
                  <a:lnTo>
                    <a:pt x="4045" y="52587"/>
                  </a:lnTo>
                  <a:lnTo>
                    <a:pt x="8289" y="54845"/>
                  </a:lnTo>
                  <a:lnTo>
                    <a:pt x="25439" y="70500"/>
                  </a:lnTo>
                  <a:lnTo>
                    <a:pt x="35567" y="87484"/>
                  </a:lnTo>
                  <a:lnTo>
                    <a:pt x="42335" y="107236"/>
                  </a:lnTo>
                  <a:lnTo>
                    <a:pt x="47309" y="138924"/>
                  </a:lnTo>
                  <a:lnTo>
                    <a:pt x="52148" y="173499"/>
                  </a:lnTo>
                  <a:lnTo>
                    <a:pt x="53235" y="209533"/>
                  </a:lnTo>
                  <a:lnTo>
                    <a:pt x="53337" y="219949"/>
                  </a:lnTo>
                  <a:lnTo>
                    <a:pt x="57384" y="216100"/>
                  </a:lnTo>
                  <a:lnTo>
                    <a:pt x="59370" y="209644"/>
                  </a:lnTo>
                  <a:lnTo>
                    <a:pt x="60750" y="173804"/>
                  </a:lnTo>
                  <a:lnTo>
                    <a:pt x="60898" y="139774"/>
                  </a:lnTo>
                  <a:lnTo>
                    <a:pt x="60941" y="103726"/>
                  </a:lnTo>
                  <a:lnTo>
                    <a:pt x="61801" y="71220"/>
                  </a:lnTo>
                  <a:lnTo>
                    <a:pt x="67041" y="40987"/>
                  </a:lnTo>
                  <a:lnTo>
                    <a:pt x="74803" y="17259"/>
                  </a:lnTo>
                  <a:lnTo>
                    <a:pt x="82917" y="7817"/>
                  </a:lnTo>
                  <a:lnTo>
                    <a:pt x="89910" y="3056"/>
                  </a:lnTo>
                  <a:lnTo>
                    <a:pt x="96686" y="940"/>
                  </a:lnTo>
                  <a:lnTo>
                    <a:pt x="105342" y="0"/>
                  </a:lnTo>
                  <a:lnTo>
                    <a:pt x="112576" y="1840"/>
                  </a:lnTo>
                  <a:lnTo>
                    <a:pt x="123667" y="9893"/>
                  </a:lnTo>
                  <a:lnTo>
                    <a:pt x="132009" y="19219"/>
                  </a:lnTo>
                  <a:lnTo>
                    <a:pt x="146976" y="57256"/>
                  </a:lnTo>
                  <a:lnTo>
                    <a:pt x="158883" y="86238"/>
                  </a:lnTo>
                  <a:lnTo>
                    <a:pt x="169090" y="116274"/>
                  </a:lnTo>
                  <a:lnTo>
                    <a:pt x="173431" y="146623"/>
                  </a:lnTo>
                  <a:lnTo>
                    <a:pt x="181050" y="180797"/>
                  </a:lnTo>
                  <a:lnTo>
                    <a:pt x="182913" y="190849"/>
                  </a:lnTo>
                  <a:lnTo>
                    <a:pt x="189333" y="202958"/>
                  </a:lnTo>
                  <a:lnTo>
                    <a:pt x="189722" y="202788"/>
                  </a:lnTo>
                  <a:lnTo>
                    <a:pt x="191116" y="198503"/>
                  </a:lnTo>
                  <a:lnTo>
                    <a:pt x="198119" y="18974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SMARTInkShape-1016"/>
            <p:cNvSpPr/>
            <p:nvPr/>
          </p:nvSpPr>
          <p:spPr>
            <a:xfrm>
              <a:off x="2529840" y="975360"/>
              <a:ext cx="68580" cy="22861"/>
            </a:xfrm>
            <a:custGeom>
              <a:avLst/>
              <a:gdLst/>
              <a:ahLst/>
              <a:cxnLst/>
              <a:rect l="0" t="0" r="0" b="0"/>
              <a:pathLst>
                <a:path w="68580" h="22861">
                  <a:moveTo>
                    <a:pt x="0" y="22860"/>
                  </a:moveTo>
                  <a:lnTo>
                    <a:pt x="22101" y="22013"/>
                  </a:lnTo>
                  <a:lnTo>
                    <a:pt x="50198" y="12253"/>
                  </a:lnTo>
                  <a:lnTo>
                    <a:pt x="685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ARTInkShape-1017"/>
            <p:cNvSpPr/>
            <p:nvPr/>
          </p:nvSpPr>
          <p:spPr>
            <a:xfrm>
              <a:off x="2529840" y="770199"/>
              <a:ext cx="137161" cy="318544"/>
            </a:xfrm>
            <a:custGeom>
              <a:avLst/>
              <a:gdLst/>
              <a:ahLst/>
              <a:cxnLst/>
              <a:rect l="0" t="0" r="0" b="0"/>
              <a:pathLst>
                <a:path w="137161" h="318544">
                  <a:moveTo>
                    <a:pt x="0" y="68001"/>
                  </a:moveTo>
                  <a:lnTo>
                    <a:pt x="0" y="103099"/>
                  </a:lnTo>
                  <a:lnTo>
                    <a:pt x="0" y="140252"/>
                  </a:lnTo>
                  <a:lnTo>
                    <a:pt x="0" y="173511"/>
                  </a:lnTo>
                  <a:lnTo>
                    <a:pt x="0" y="207072"/>
                  </a:lnTo>
                  <a:lnTo>
                    <a:pt x="0" y="241569"/>
                  </a:lnTo>
                  <a:lnTo>
                    <a:pt x="0" y="275476"/>
                  </a:lnTo>
                  <a:lnTo>
                    <a:pt x="0" y="312491"/>
                  </a:lnTo>
                  <a:lnTo>
                    <a:pt x="0" y="318543"/>
                  </a:lnTo>
                  <a:lnTo>
                    <a:pt x="846" y="307112"/>
                  </a:lnTo>
                  <a:lnTo>
                    <a:pt x="6031" y="286290"/>
                  </a:lnTo>
                  <a:lnTo>
                    <a:pt x="11351" y="249879"/>
                  </a:lnTo>
                  <a:lnTo>
                    <a:pt x="13511" y="224189"/>
                  </a:lnTo>
                  <a:lnTo>
                    <a:pt x="14471" y="194991"/>
                  </a:lnTo>
                  <a:lnTo>
                    <a:pt x="14898" y="162258"/>
                  </a:lnTo>
                  <a:lnTo>
                    <a:pt x="17345" y="130213"/>
                  </a:lnTo>
                  <a:lnTo>
                    <a:pt x="19562" y="99884"/>
                  </a:lnTo>
                  <a:lnTo>
                    <a:pt x="17725" y="72293"/>
                  </a:lnTo>
                  <a:lnTo>
                    <a:pt x="15976" y="37005"/>
                  </a:lnTo>
                  <a:lnTo>
                    <a:pt x="15304" y="6016"/>
                  </a:lnTo>
                  <a:lnTo>
                    <a:pt x="16129" y="3818"/>
                  </a:lnTo>
                  <a:lnTo>
                    <a:pt x="17526" y="2352"/>
                  </a:lnTo>
                  <a:lnTo>
                    <a:pt x="21336" y="723"/>
                  </a:lnTo>
                  <a:lnTo>
                    <a:pt x="25851" y="0"/>
                  </a:lnTo>
                  <a:lnTo>
                    <a:pt x="27394" y="1500"/>
                  </a:lnTo>
                  <a:lnTo>
                    <a:pt x="32128" y="13817"/>
                  </a:lnTo>
                  <a:lnTo>
                    <a:pt x="34119" y="16638"/>
                  </a:lnTo>
                  <a:lnTo>
                    <a:pt x="41795" y="53603"/>
                  </a:lnTo>
                  <a:lnTo>
                    <a:pt x="51028" y="90337"/>
                  </a:lnTo>
                  <a:lnTo>
                    <a:pt x="58487" y="125231"/>
                  </a:lnTo>
                  <a:lnTo>
                    <a:pt x="66906" y="161534"/>
                  </a:lnTo>
                  <a:lnTo>
                    <a:pt x="78902" y="194116"/>
                  </a:lnTo>
                  <a:lnTo>
                    <a:pt x="89042" y="224372"/>
                  </a:lnTo>
                  <a:lnTo>
                    <a:pt x="108067" y="257550"/>
                  </a:lnTo>
                  <a:lnTo>
                    <a:pt x="124358" y="275974"/>
                  </a:lnTo>
                  <a:lnTo>
                    <a:pt x="129494" y="278966"/>
                  </a:lnTo>
                  <a:lnTo>
                    <a:pt x="137160" y="281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SMARTInkShape-1018"/>
            <p:cNvSpPr/>
            <p:nvPr/>
          </p:nvSpPr>
          <p:spPr>
            <a:xfrm>
              <a:off x="7841277" y="1463040"/>
              <a:ext cx="128731" cy="136608"/>
            </a:xfrm>
            <a:custGeom>
              <a:avLst/>
              <a:gdLst/>
              <a:ahLst/>
              <a:cxnLst/>
              <a:rect l="0" t="0" r="0" b="0"/>
              <a:pathLst>
                <a:path w="128731" h="136608">
                  <a:moveTo>
                    <a:pt x="68283" y="0"/>
                  </a:moveTo>
                  <a:lnTo>
                    <a:pt x="50370" y="0"/>
                  </a:lnTo>
                  <a:lnTo>
                    <a:pt x="45364" y="2257"/>
                  </a:lnTo>
                  <a:lnTo>
                    <a:pt x="27639" y="17912"/>
                  </a:lnTo>
                  <a:lnTo>
                    <a:pt x="7323" y="53543"/>
                  </a:lnTo>
                  <a:lnTo>
                    <a:pt x="3089" y="64437"/>
                  </a:lnTo>
                  <a:lnTo>
                    <a:pt x="0" y="100055"/>
                  </a:lnTo>
                  <a:lnTo>
                    <a:pt x="638" y="111396"/>
                  </a:lnTo>
                  <a:lnTo>
                    <a:pt x="3787" y="120347"/>
                  </a:lnTo>
                  <a:lnTo>
                    <a:pt x="10267" y="127712"/>
                  </a:lnTo>
                  <a:lnTo>
                    <a:pt x="17944" y="132961"/>
                  </a:lnTo>
                  <a:lnTo>
                    <a:pt x="24179" y="135293"/>
                  </a:lnTo>
                  <a:lnTo>
                    <a:pt x="36494" y="136607"/>
                  </a:lnTo>
                  <a:lnTo>
                    <a:pt x="50867" y="132950"/>
                  </a:lnTo>
                  <a:lnTo>
                    <a:pt x="86930" y="108981"/>
                  </a:lnTo>
                  <a:lnTo>
                    <a:pt x="113981" y="90039"/>
                  </a:lnTo>
                  <a:lnTo>
                    <a:pt x="123403" y="77572"/>
                  </a:lnTo>
                  <a:lnTo>
                    <a:pt x="127512" y="63154"/>
                  </a:lnTo>
                  <a:lnTo>
                    <a:pt x="128730" y="52202"/>
                  </a:lnTo>
                  <a:lnTo>
                    <a:pt x="126757" y="46343"/>
                  </a:lnTo>
                  <a:lnTo>
                    <a:pt x="118592" y="31637"/>
                  </a:lnTo>
                  <a:lnTo>
                    <a:pt x="115369" y="28711"/>
                  </a:lnTo>
                  <a:lnTo>
                    <a:pt x="93513" y="18136"/>
                  </a:lnTo>
                  <a:lnTo>
                    <a:pt x="75903" y="1523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MARTInkShape-1019"/>
            <p:cNvSpPr/>
            <p:nvPr/>
          </p:nvSpPr>
          <p:spPr>
            <a:xfrm>
              <a:off x="8016556" y="1456707"/>
              <a:ext cx="159665" cy="310677"/>
            </a:xfrm>
            <a:custGeom>
              <a:avLst/>
              <a:gdLst/>
              <a:ahLst/>
              <a:cxnLst/>
              <a:rect l="0" t="0" r="0" b="0"/>
              <a:pathLst>
                <a:path w="159665" h="310677">
                  <a:moveTo>
                    <a:pt x="60644" y="6333"/>
                  </a:moveTo>
                  <a:lnTo>
                    <a:pt x="45247" y="6333"/>
                  </a:lnTo>
                  <a:lnTo>
                    <a:pt x="41913" y="8026"/>
                  </a:lnTo>
                  <a:lnTo>
                    <a:pt x="7802" y="38990"/>
                  </a:lnTo>
                  <a:lnTo>
                    <a:pt x="3292" y="47940"/>
                  </a:lnTo>
                  <a:lnTo>
                    <a:pt x="0" y="77537"/>
                  </a:lnTo>
                  <a:lnTo>
                    <a:pt x="624" y="91871"/>
                  </a:lnTo>
                  <a:lnTo>
                    <a:pt x="3770" y="98818"/>
                  </a:lnTo>
                  <a:lnTo>
                    <a:pt x="10302" y="107490"/>
                  </a:lnTo>
                  <a:lnTo>
                    <a:pt x="21644" y="115421"/>
                  </a:lnTo>
                  <a:lnTo>
                    <a:pt x="26177" y="116312"/>
                  </a:lnTo>
                  <a:lnTo>
                    <a:pt x="46582" y="113614"/>
                  </a:lnTo>
                  <a:lnTo>
                    <a:pt x="52418" y="111022"/>
                  </a:lnTo>
                  <a:lnTo>
                    <a:pt x="67110" y="98414"/>
                  </a:lnTo>
                  <a:lnTo>
                    <a:pt x="93568" y="61104"/>
                  </a:lnTo>
                  <a:lnTo>
                    <a:pt x="104094" y="38924"/>
                  </a:lnTo>
                  <a:lnTo>
                    <a:pt x="106324" y="8933"/>
                  </a:lnTo>
                  <a:lnTo>
                    <a:pt x="104088" y="5231"/>
                  </a:lnTo>
                  <a:lnTo>
                    <a:pt x="99799" y="0"/>
                  </a:lnTo>
                  <a:lnTo>
                    <a:pt x="99447" y="418"/>
                  </a:lnTo>
                  <a:lnTo>
                    <a:pt x="98836" y="5386"/>
                  </a:lnTo>
                  <a:lnTo>
                    <a:pt x="112239" y="40218"/>
                  </a:lnTo>
                  <a:lnTo>
                    <a:pt x="124019" y="59844"/>
                  </a:lnTo>
                  <a:lnTo>
                    <a:pt x="131990" y="70755"/>
                  </a:lnTo>
                  <a:lnTo>
                    <a:pt x="144007" y="100714"/>
                  </a:lnTo>
                  <a:lnTo>
                    <a:pt x="154533" y="134948"/>
                  </a:lnTo>
                  <a:lnTo>
                    <a:pt x="158682" y="166170"/>
                  </a:lnTo>
                  <a:lnTo>
                    <a:pt x="159502" y="196796"/>
                  </a:lnTo>
                  <a:lnTo>
                    <a:pt x="159664" y="227305"/>
                  </a:lnTo>
                  <a:lnTo>
                    <a:pt x="153612" y="256098"/>
                  </a:lnTo>
                  <a:lnTo>
                    <a:pt x="141790" y="278726"/>
                  </a:lnTo>
                  <a:lnTo>
                    <a:pt x="132269" y="286287"/>
                  </a:lnTo>
                  <a:lnTo>
                    <a:pt x="99010" y="303338"/>
                  </a:lnTo>
                  <a:lnTo>
                    <a:pt x="88702" y="307668"/>
                  </a:lnTo>
                  <a:lnTo>
                    <a:pt x="59154" y="310676"/>
                  </a:lnTo>
                  <a:lnTo>
                    <a:pt x="49257" y="308672"/>
                  </a:lnTo>
                  <a:lnTo>
                    <a:pt x="14924" y="2958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MARTInkShape-1020"/>
            <p:cNvSpPr/>
            <p:nvPr/>
          </p:nvSpPr>
          <p:spPr>
            <a:xfrm>
              <a:off x="8191593" y="1387327"/>
              <a:ext cx="327568" cy="172885"/>
            </a:xfrm>
            <a:custGeom>
              <a:avLst/>
              <a:gdLst/>
              <a:ahLst/>
              <a:cxnLst/>
              <a:rect l="0" t="0" r="0" b="0"/>
              <a:pathLst>
                <a:path w="327568" h="172885">
                  <a:moveTo>
                    <a:pt x="7526" y="106193"/>
                  </a:moveTo>
                  <a:lnTo>
                    <a:pt x="0" y="106193"/>
                  </a:lnTo>
                  <a:lnTo>
                    <a:pt x="3979" y="110238"/>
                  </a:lnTo>
                  <a:lnTo>
                    <a:pt x="8208" y="112224"/>
                  </a:lnTo>
                  <a:lnTo>
                    <a:pt x="43236" y="113794"/>
                  </a:lnTo>
                  <a:lnTo>
                    <a:pt x="56584" y="112960"/>
                  </a:lnTo>
                  <a:lnTo>
                    <a:pt x="70415" y="107727"/>
                  </a:lnTo>
                  <a:lnTo>
                    <a:pt x="108495" y="85846"/>
                  </a:lnTo>
                  <a:lnTo>
                    <a:pt x="115337" y="80781"/>
                  </a:lnTo>
                  <a:lnTo>
                    <a:pt x="123949" y="69124"/>
                  </a:lnTo>
                  <a:lnTo>
                    <a:pt x="127818" y="54946"/>
                  </a:lnTo>
                  <a:lnTo>
                    <a:pt x="129404" y="27573"/>
                  </a:lnTo>
                  <a:lnTo>
                    <a:pt x="127170" y="22426"/>
                  </a:lnTo>
                  <a:lnTo>
                    <a:pt x="118836" y="12223"/>
                  </a:lnTo>
                  <a:lnTo>
                    <a:pt x="114007" y="9395"/>
                  </a:lnTo>
                  <a:lnTo>
                    <a:pt x="104006" y="7579"/>
                  </a:lnTo>
                  <a:lnTo>
                    <a:pt x="98949" y="9589"/>
                  </a:lnTo>
                  <a:lnTo>
                    <a:pt x="88803" y="17778"/>
                  </a:lnTo>
                  <a:lnTo>
                    <a:pt x="71026" y="43708"/>
                  </a:lnTo>
                  <a:lnTo>
                    <a:pt x="58608" y="67039"/>
                  </a:lnTo>
                  <a:lnTo>
                    <a:pt x="47214" y="85278"/>
                  </a:lnTo>
                  <a:lnTo>
                    <a:pt x="40735" y="104511"/>
                  </a:lnTo>
                  <a:lnTo>
                    <a:pt x="38246" y="140298"/>
                  </a:lnTo>
                  <a:lnTo>
                    <a:pt x="38960" y="148444"/>
                  </a:lnTo>
                  <a:lnTo>
                    <a:pt x="42099" y="157709"/>
                  </a:lnTo>
                  <a:lnTo>
                    <a:pt x="48574" y="165213"/>
                  </a:lnTo>
                  <a:lnTo>
                    <a:pt x="56250" y="170524"/>
                  </a:lnTo>
                  <a:lnTo>
                    <a:pt x="62483" y="172884"/>
                  </a:lnTo>
                  <a:lnTo>
                    <a:pt x="70334" y="171676"/>
                  </a:lnTo>
                  <a:lnTo>
                    <a:pt x="104154" y="156811"/>
                  </a:lnTo>
                  <a:lnTo>
                    <a:pt x="129461" y="142011"/>
                  </a:lnTo>
                  <a:lnTo>
                    <a:pt x="153896" y="117386"/>
                  </a:lnTo>
                  <a:lnTo>
                    <a:pt x="163173" y="106087"/>
                  </a:lnTo>
                  <a:lnTo>
                    <a:pt x="180668" y="89677"/>
                  </a:lnTo>
                  <a:lnTo>
                    <a:pt x="192528" y="70381"/>
                  </a:lnTo>
                  <a:lnTo>
                    <a:pt x="196940" y="51109"/>
                  </a:lnTo>
                  <a:lnTo>
                    <a:pt x="198025" y="22508"/>
                  </a:lnTo>
                  <a:lnTo>
                    <a:pt x="198026" y="32990"/>
                  </a:lnTo>
                  <a:lnTo>
                    <a:pt x="205176" y="68309"/>
                  </a:lnTo>
                  <a:lnTo>
                    <a:pt x="206431" y="93521"/>
                  </a:lnTo>
                  <a:lnTo>
                    <a:pt x="212950" y="123528"/>
                  </a:lnTo>
                  <a:lnTo>
                    <a:pt x="213266" y="136632"/>
                  </a:lnTo>
                  <a:lnTo>
                    <a:pt x="213267" y="103266"/>
                  </a:lnTo>
                  <a:lnTo>
                    <a:pt x="214114" y="88298"/>
                  </a:lnTo>
                  <a:lnTo>
                    <a:pt x="221027" y="52686"/>
                  </a:lnTo>
                  <a:lnTo>
                    <a:pt x="231399" y="25225"/>
                  </a:lnTo>
                  <a:lnTo>
                    <a:pt x="238541" y="17149"/>
                  </a:lnTo>
                  <a:lnTo>
                    <a:pt x="255761" y="3215"/>
                  </a:lnTo>
                  <a:lnTo>
                    <a:pt x="261222" y="1158"/>
                  </a:lnTo>
                  <a:lnTo>
                    <a:pt x="273101" y="0"/>
                  </a:lnTo>
                  <a:lnTo>
                    <a:pt x="280218" y="1987"/>
                  </a:lnTo>
                  <a:lnTo>
                    <a:pt x="287049" y="4846"/>
                  </a:lnTo>
                  <a:lnTo>
                    <a:pt x="295730" y="6116"/>
                  </a:lnTo>
                  <a:lnTo>
                    <a:pt x="299569" y="8148"/>
                  </a:lnTo>
                  <a:lnTo>
                    <a:pt x="317179" y="27831"/>
                  </a:lnTo>
                  <a:lnTo>
                    <a:pt x="322385" y="36370"/>
                  </a:lnTo>
                  <a:lnTo>
                    <a:pt x="326543" y="60886"/>
                  </a:lnTo>
                  <a:lnTo>
                    <a:pt x="327476" y="98543"/>
                  </a:lnTo>
                  <a:lnTo>
                    <a:pt x="327562" y="136522"/>
                  </a:lnTo>
                  <a:lnTo>
                    <a:pt x="327567" y="16715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SMARTInkShape-1021"/>
            <p:cNvSpPr/>
            <p:nvPr/>
          </p:nvSpPr>
          <p:spPr>
            <a:xfrm>
              <a:off x="3187079" y="1809397"/>
              <a:ext cx="211441" cy="155660"/>
            </a:xfrm>
            <a:custGeom>
              <a:avLst/>
              <a:gdLst/>
              <a:ahLst/>
              <a:cxnLst/>
              <a:rect l="0" t="0" r="0" b="0"/>
              <a:pathLst>
                <a:path w="211441" h="155660">
                  <a:moveTo>
                    <a:pt x="142861" y="19403"/>
                  </a:moveTo>
                  <a:lnTo>
                    <a:pt x="138816" y="19403"/>
                  </a:lnTo>
                  <a:lnTo>
                    <a:pt x="137624" y="18556"/>
                  </a:lnTo>
                  <a:lnTo>
                    <a:pt x="136829" y="17145"/>
                  </a:lnTo>
                  <a:lnTo>
                    <a:pt x="136300" y="15357"/>
                  </a:lnTo>
                  <a:lnTo>
                    <a:pt x="135100" y="14166"/>
                  </a:lnTo>
                  <a:lnTo>
                    <a:pt x="127091" y="9996"/>
                  </a:lnTo>
                  <a:lnTo>
                    <a:pt x="122305" y="6755"/>
                  </a:lnTo>
                  <a:lnTo>
                    <a:pt x="114851" y="4084"/>
                  </a:lnTo>
                  <a:lnTo>
                    <a:pt x="109809" y="459"/>
                  </a:lnTo>
                  <a:lnTo>
                    <a:pt x="106433" y="0"/>
                  </a:lnTo>
                  <a:lnTo>
                    <a:pt x="80112" y="6103"/>
                  </a:lnTo>
                  <a:lnTo>
                    <a:pt x="70946" y="10951"/>
                  </a:lnTo>
                  <a:lnTo>
                    <a:pt x="46236" y="32662"/>
                  </a:lnTo>
                  <a:lnTo>
                    <a:pt x="26958" y="65865"/>
                  </a:lnTo>
                  <a:lnTo>
                    <a:pt x="9033" y="102474"/>
                  </a:lnTo>
                  <a:lnTo>
                    <a:pt x="495" y="125433"/>
                  </a:lnTo>
                  <a:lnTo>
                    <a:pt x="0" y="135954"/>
                  </a:lnTo>
                  <a:lnTo>
                    <a:pt x="2603" y="146274"/>
                  </a:lnTo>
                  <a:lnTo>
                    <a:pt x="5329" y="149704"/>
                  </a:lnTo>
                  <a:lnTo>
                    <a:pt x="12873" y="153514"/>
                  </a:lnTo>
                  <a:lnTo>
                    <a:pt x="26640" y="155659"/>
                  </a:lnTo>
                  <a:lnTo>
                    <a:pt x="56555" y="149922"/>
                  </a:lnTo>
                  <a:lnTo>
                    <a:pt x="66684" y="144863"/>
                  </a:lnTo>
                  <a:lnTo>
                    <a:pt x="94885" y="124135"/>
                  </a:lnTo>
                  <a:lnTo>
                    <a:pt x="102065" y="115904"/>
                  </a:lnTo>
                  <a:lnTo>
                    <a:pt x="118214" y="101463"/>
                  </a:lnTo>
                  <a:lnTo>
                    <a:pt x="124833" y="89719"/>
                  </a:lnTo>
                  <a:lnTo>
                    <a:pt x="126794" y="78619"/>
                  </a:lnTo>
                  <a:lnTo>
                    <a:pt x="127606" y="46699"/>
                  </a:lnTo>
                  <a:lnTo>
                    <a:pt x="126764" y="45220"/>
                  </a:lnTo>
                  <a:lnTo>
                    <a:pt x="125356" y="44234"/>
                  </a:lnTo>
                  <a:lnTo>
                    <a:pt x="121059" y="42652"/>
                  </a:lnTo>
                  <a:lnTo>
                    <a:pt x="120706" y="43369"/>
                  </a:lnTo>
                  <a:lnTo>
                    <a:pt x="120314" y="46423"/>
                  </a:lnTo>
                  <a:lnTo>
                    <a:pt x="133500" y="83725"/>
                  </a:lnTo>
                  <a:lnTo>
                    <a:pt x="145506" y="108411"/>
                  </a:lnTo>
                  <a:lnTo>
                    <a:pt x="152785" y="116253"/>
                  </a:lnTo>
                  <a:lnTo>
                    <a:pt x="170947" y="130025"/>
                  </a:lnTo>
                  <a:lnTo>
                    <a:pt x="189969" y="133218"/>
                  </a:lnTo>
                  <a:lnTo>
                    <a:pt x="211440" y="12608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MARTInkShape-1022"/>
            <p:cNvSpPr/>
            <p:nvPr/>
          </p:nvSpPr>
          <p:spPr>
            <a:xfrm>
              <a:off x="3467100" y="1722120"/>
              <a:ext cx="15241" cy="251460"/>
            </a:xfrm>
            <a:custGeom>
              <a:avLst/>
              <a:gdLst/>
              <a:ahLst/>
              <a:cxnLst/>
              <a:rect l="0" t="0" r="0" b="0"/>
              <a:pathLst>
                <a:path w="15241" h="251460">
                  <a:moveTo>
                    <a:pt x="0" y="0"/>
                  </a:moveTo>
                  <a:lnTo>
                    <a:pt x="0" y="34896"/>
                  </a:lnTo>
                  <a:lnTo>
                    <a:pt x="2257" y="61832"/>
                  </a:lnTo>
                  <a:lnTo>
                    <a:pt x="6560" y="95657"/>
                  </a:lnTo>
                  <a:lnTo>
                    <a:pt x="12647" y="129714"/>
                  </a:lnTo>
                  <a:lnTo>
                    <a:pt x="14471" y="158284"/>
                  </a:lnTo>
                  <a:lnTo>
                    <a:pt x="15088" y="196021"/>
                  </a:lnTo>
                  <a:lnTo>
                    <a:pt x="15220" y="229860"/>
                  </a:lnTo>
                  <a:lnTo>
                    <a:pt x="15240" y="25145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SMARTInkShape-1023"/>
            <p:cNvSpPr/>
            <p:nvPr/>
          </p:nvSpPr>
          <p:spPr>
            <a:xfrm>
              <a:off x="3550919" y="1706879"/>
              <a:ext cx="7622" cy="259081"/>
            </a:xfrm>
            <a:custGeom>
              <a:avLst/>
              <a:gdLst/>
              <a:ahLst/>
              <a:cxnLst/>
              <a:rect l="0" t="0" r="0" b="0"/>
              <a:pathLst>
                <a:path w="7622" h="259081">
                  <a:moveTo>
                    <a:pt x="7621" y="0"/>
                  </a:moveTo>
                  <a:lnTo>
                    <a:pt x="7621" y="32723"/>
                  </a:lnTo>
                  <a:lnTo>
                    <a:pt x="7621" y="68876"/>
                  </a:lnTo>
                  <a:lnTo>
                    <a:pt x="7621" y="106049"/>
                  </a:lnTo>
                  <a:lnTo>
                    <a:pt x="7621" y="140172"/>
                  </a:lnTo>
                  <a:lnTo>
                    <a:pt x="7621" y="172108"/>
                  </a:lnTo>
                  <a:lnTo>
                    <a:pt x="7621" y="202172"/>
                  </a:lnTo>
                  <a:lnTo>
                    <a:pt x="7621" y="239326"/>
                  </a:lnTo>
                  <a:lnTo>
                    <a:pt x="7621" y="256956"/>
                  </a:lnTo>
                  <a:lnTo>
                    <a:pt x="6774" y="257664"/>
                  </a:lnTo>
                  <a:lnTo>
                    <a:pt x="0" y="259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SMARTInkShape-1024"/>
            <p:cNvSpPr/>
            <p:nvPr/>
          </p:nvSpPr>
          <p:spPr>
            <a:xfrm>
              <a:off x="3429000" y="1813559"/>
              <a:ext cx="83820" cy="38101"/>
            </a:xfrm>
            <a:custGeom>
              <a:avLst/>
              <a:gdLst/>
              <a:ahLst/>
              <a:cxnLst/>
              <a:rect l="0" t="0" r="0" b="0"/>
              <a:pathLst>
                <a:path w="83820" h="38101">
                  <a:moveTo>
                    <a:pt x="0" y="38100"/>
                  </a:moveTo>
                  <a:lnTo>
                    <a:pt x="0" y="34055"/>
                  </a:lnTo>
                  <a:lnTo>
                    <a:pt x="846" y="32864"/>
                  </a:lnTo>
                  <a:lnTo>
                    <a:pt x="2257" y="32069"/>
                  </a:lnTo>
                  <a:lnTo>
                    <a:pt x="34252" y="17545"/>
                  </a:lnTo>
                  <a:lnTo>
                    <a:pt x="69601" y="3366"/>
                  </a:lnTo>
                  <a:lnTo>
                    <a:pt x="838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SMARTInkShape-1025"/>
            <p:cNvSpPr/>
            <p:nvPr/>
          </p:nvSpPr>
          <p:spPr>
            <a:xfrm>
              <a:off x="3651493" y="1821179"/>
              <a:ext cx="173748" cy="143142"/>
            </a:xfrm>
            <a:custGeom>
              <a:avLst/>
              <a:gdLst/>
              <a:ahLst/>
              <a:cxnLst/>
              <a:rect l="0" t="0" r="0" b="0"/>
              <a:pathLst>
                <a:path w="173748" h="143142">
                  <a:moveTo>
                    <a:pt x="97547" y="0"/>
                  </a:moveTo>
                  <a:lnTo>
                    <a:pt x="86195" y="0"/>
                  </a:lnTo>
                  <a:lnTo>
                    <a:pt x="81777" y="2258"/>
                  </a:lnTo>
                  <a:lnTo>
                    <a:pt x="76991" y="5237"/>
                  </a:lnTo>
                  <a:lnTo>
                    <a:pt x="69537" y="7761"/>
                  </a:lnTo>
                  <a:lnTo>
                    <a:pt x="37620" y="37097"/>
                  </a:lnTo>
                  <a:lnTo>
                    <a:pt x="24592" y="57031"/>
                  </a:lnTo>
                  <a:lnTo>
                    <a:pt x="8708" y="93301"/>
                  </a:lnTo>
                  <a:lnTo>
                    <a:pt x="1892" y="109019"/>
                  </a:lnTo>
                  <a:lnTo>
                    <a:pt x="0" y="119291"/>
                  </a:lnTo>
                  <a:lnTo>
                    <a:pt x="1417" y="127243"/>
                  </a:lnTo>
                  <a:lnTo>
                    <a:pt x="6975" y="136480"/>
                  </a:lnTo>
                  <a:lnTo>
                    <a:pt x="11572" y="141091"/>
                  </a:lnTo>
                  <a:lnTo>
                    <a:pt x="16438" y="143141"/>
                  </a:lnTo>
                  <a:lnTo>
                    <a:pt x="18921" y="142841"/>
                  </a:lnTo>
                  <a:lnTo>
                    <a:pt x="39294" y="131687"/>
                  </a:lnTo>
                  <a:lnTo>
                    <a:pt x="45692" y="126826"/>
                  </a:lnTo>
                  <a:lnTo>
                    <a:pt x="59308" y="105989"/>
                  </a:lnTo>
                  <a:lnTo>
                    <a:pt x="82303" y="70350"/>
                  </a:lnTo>
                  <a:lnTo>
                    <a:pt x="86538" y="64287"/>
                  </a:lnTo>
                  <a:lnTo>
                    <a:pt x="89794" y="53817"/>
                  </a:lnTo>
                  <a:lnTo>
                    <a:pt x="93933" y="53482"/>
                  </a:lnTo>
                  <a:lnTo>
                    <a:pt x="95137" y="54281"/>
                  </a:lnTo>
                  <a:lnTo>
                    <a:pt x="95940" y="55661"/>
                  </a:lnTo>
                  <a:lnTo>
                    <a:pt x="97071" y="61648"/>
                  </a:lnTo>
                  <a:lnTo>
                    <a:pt x="98182" y="67193"/>
                  </a:lnTo>
                  <a:lnTo>
                    <a:pt x="103567" y="78988"/>
                  </a:lnTo>
                  <a:lnTo>
                    <a:pt x="126358" y="109318"/>
                  </a:lnTo>
                  <a:lnTo>
                    <a:pt x="148796" y="124139"/>
                  </a:lnTo>
                  <a:lnTo>
                    <a:pt x="173747" y="1371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MARTInkShape-1026"/>
            <p:cNvSpPr/>
            <p:nvPr/>
          </p:nvSpPr>
          <p:spPr>
            <a:xfrm>
              <a:off x="3924597" y="1828800"/>
              <a:ext cx="83523" cy="158865"/>
            </a:xfrm>
            <a:custGeom>
              <a:avLst/>
              <a:gdLst/>
              <a:ahLst/>
              <a:cxnLst/>
              <a:rect l="0" t="0" r="0" b="0"/>
              <a:pathLst>
                <a:path w="83523" h="158865">
                  <a:moveTo>
                    <a:pt x="60662" y="0"/>
                  </a:moveTo>
                  <a:lnTo>
                    <a:pt x="54102" y="6560"/>
                  </a:lnTo>
                  <a:lnTo>
                    <a:pt x="47168" y="8257"/>
                  </a:lnTo>
                  <a:lnTo>
                    <a:pt x="35158" y="18198"/>
                  </a:lnTo>
                  <a:lnTo>
                    <a:pt x="14938" y="53554"/>
                  </a:lnTo>
                  <a:lnTo>
                    <a:pt x="3089" y="84004"/>
                  </a:lnTo>
                  <a:lnTo>
                    <a:pt x="0" y="117479"/>
                  </a:lnTo>
                  <a:lnTo>
                    <a:pt x="637" y="136408"/>
                  </a:lnTo>
                  <a:lnTo>
                    <a:pt x="3787" y="144728"/>
                  </a:lnTo>
                  <a:lnTo>
                    <a:pt x="10320" y="154172"/>
                  </a:lnTo>
                  <a:lnTo>
                    <a:pt x="15146" y="157421"/>
                  </a:lnTo>
                  <a:lnTo>
                    <a:pt x="20960" y="158864"/>
                  </a:lnTo>
                  <a:lnTo>
                    <a:pt x="34600" y="158831"/>
                  </a:lnTo>
                  <a:lnTo>
                    <a:pt x="69461" y="150592"/>
                  </a:lnTo>
                  <a:lnTo>
                    <a:pt x="83522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MARTInkShape-1027"/>
            <p:cNvSpPr/>
            <p:nvPr/>
          </p:nvSpPr>
          <p:spPr>
            <a:xfrm>
              <a:off x="4137669" y="1767840"/>
              <a:ext cx="91432" cy="205157"/>
            </a:xfrm>
            <a:custGeom>
              <a:avLst/>
              <a:gdLst/>
              <a:ahLst/>
              <a:cxnLst/>
              <a:rect l="0" t="0" r="0" b="0"/>
              <a:pathLst>
                <a:path w="91432" h="205157">
                  <a:moveTo>
                    <a:pt x="30471" y="0"/>
                  </a:moveTo>
                  <a:lnTo>
                    <a:pt x="26426" y="0"/>
                  </a:lnTo>
                  <a:lnTo>
                    <a:pt x="25234" y="846"/>
                  </a:lnTo>
                  <a:lnTo>
                    <a:pt x="24439" y="2257"/>
                  </a:lnTo>
                  <a:lnTo>
                    <a:pt x="23164" y="10605"/>
                  </a:lnTo>
                  <a:lnTo>
                    <a:pt x="22869" y="47046"/>
                  </a:lnTo>
                  <a:lnTo>
                    <a:pt x="22853" y="83994"/>
                  </a:lnTo>
                  <a:lnTo>
                    <a:pt x="17614" y="115181"/>
                  </a:lnTo>
                  <a:lnTo>
                    <a:pt x="13444" y="148560"/>
                  </a:lnTo>
                  <a:lnTo>
                    <a:pt x="5865" y="182542"/>
                  </a:lnTo>
                  <a:lnTo>
                    <a:pt x="92" y="205156"/>
                  </a:lnTo>
                  <a:lnTo>
                    <a:pt x="0" y="195082"/>
                  </a:lnTo>
                  <a:lnTo>
                    <a:pt x="8598" y="157843"/>
                  </a:lnTo>
                  <a:lnTo>
                    <a:pt x="21791" y="123246"/>
                  </a:lnTo>
                  <a:lnTo>
                    <a:pt x="36846" y="87656"/>
                  </a:lnTo>
                  <a:lnTo>
                    <a:pt x="55090" y="54514"/>
                  </a:lnTo>
                  <a:lnTo>
                    <a:pt x="75676" y="27478"/>
                  </a:lnTo>
                  <a:lnTo>
                    <a:pt x="90975" y="15634"/>
                  </a:lnTo>
                  <a:lnTo>
                    <a:pt x="91431" y="228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SMARTInkShape-1028"/>
            <p:cNvSpPr/>
            <p:nvPr/>
          </p:nvSpPr>
          <p:spPr>
            <a:xfrm>
              <a:off x="3681220" y="876613"/>
              <a:ext cx="174233" cy="241054"/>
            </a:xfrm>
            <a:custGeom>
              <a:avLst/>
              <a:gdLst/>
              <a:ahLst/>
              <a:cxnLst/>
              <a:rect l="0" t="0" r="0" b="0"/>
              <a:pathLst>
                <a:path w="174233" h="241054">
                  <a:moveTo>
                    <a:pt x="75439" y="7307"/>
                  </a:moveTo>
                  <a:lnTo>
                    <a:pt x="75439" y="3261"/>
                  </a:lnTo>
                  <a:lnTo>
                    <a:pt x="74593" y="2070"/>
                  </a:lnTo>
                  <a:lnTo>
                    <a:pt x="73182" y="1275"/>
                  </a:lnTo>
                  <a:lnTo>
                    <a:pt x="68879" y="0"/>
                  </a:lnTo>
                  <a:lnTo>
                    <a:pt x="68526" y="742"/>
                  </a:lnTo>
                  <a:lnTo>
                    <a:pt x="68134" y="3825"/>
                  </a:lnTo>
                  <a:lnTo>
                    <a:pt x="67182" y="4985"/>
                  </a:lnTo>
                  <a:lnTo>
                    <a:pt x="49604" y="14033"/>
                  </a:lnTo>
                  <a:lnTo>
                    <a:pt x="43355" y="21867"/>
                  </a:lnTo>
                  <a:lnTo>
                    <a:pt x="29843" y="53941"/>
                  </a:lnTo>
                  <a:lnTo>
                    <a:pt x="19584" y="91777"/>
                  </a:lnTo>
                  <a:lnTo>
                    <a:pt x="7902" y="127632"/>
                  </a:lnTo>
                  <a:lnTo>
                    <a:pt x="1806" y="165067"/>
                  </a:lnTo>
                  <a:lnTo>
                    <a:pt x="0" y="194879"/>
                  </a:lnTo>
                  <a:lnTo>
                    <a:pt x="3510" y="219799"/>
                  </a:lnTo>
                  <a:lnTo>
                    <a:pt x="9886" y="231006"/>
                  </a:lnTo>
                  <a:lnTo>
                    <a:pt x="13957" y="235179"/>
                  </a:lnTo>
                  <a:lnTo>
                    <a:pt x="22996" y="239817"/>
                  </a:lnTo>
                  <a:lnTo>
                    <a:pt x="27777" y="241053"/>
                  </a:lnTo>
                  <a:lnTo>
                    <a:pt x="46642" y="238748"/>
                  </a:lnTo>
                  <a:lnTo>
                    <a:pt x="68318" y="228658"/>
                  </a:lnTo>
                  <a:lnTo>
                    <a:pt x="105985" y="196852"/>
                  </a:lnTo>
                  <a:lnTo>
                    <a:pt x="126541" y="172406"/>
                  </a:lnTo>
                  <a:lnTo>
                    <a:pt x="148657" y="137850"/>
                  </a:lnTo>
                  <a:lnTo>
                    <a:pt x="167639" y="106565"/>
                  </a:lnTo>
                  <a:lnTo>
                    <a:pt x="173596" y="72338"/>
                  </a:lnTo>
                  <a:lnTo>
                    <a:pt x="174232" y="60065"/>
                  </a:lnTo>
                  <a:lnTo>
                    <a:pt x="172628" y="56872"/>
                  </a:lnTo>
                  <a:lnTo>
                    <a:pt x="166330" y="51067"/>
                  </a:lnTo>
                  <a:lnTo>
                    <a:pt x="160144" y="47922"/>
                  </a:lnTo>
                  <a:lnTo>
                    <a:pt x="157310" y="47084"/>
                  </a:lnTo>
                  <a:lnTo>
                    <a:pt x="149644" y="48410"/>
                  </a:lnTo>
                  <a:lnTo>
                    <a:pt x="135809" y="51659"/>
                  </a:lnTo>
                  <a:lnTo>
                    <a:pt x="105920" y="5302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MARTInkShape-1029"/>
            <p:cNvSpPr/>
            <p:nvPr/>
          </p:nvSpPr>
          <p:spPr>
            <a:xfrm>
              <a:off x="3596640" y="815339"/>
              <a:ext cx="7620" cy="7622"/>
            </a:xfrm>
            <a:custGeom>
              <a:avLst/>
              <a:gdLst/>
              <a:ahLst/>
              <a:cxnLst/>
              <a:rect l="0" t="0" r="0" b="0"/>
              <a:pathLst>
                <a:path w="7620" h="7622">
                  <a:moveTo>
                    <a:pt x="0" y="7621"/>
                  </a:moveTo>
                  <a:lnTo>
                    <a:pt x="0" y="314"/>
                  </a:lnTo>
                  <a:lnTo>
                    <a:pt x="761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SMARTInkShape-1030"/>
            <p:cNvSpPr/>
            <p:nvPr/>
          </p:nvSpPr>
          <p:spPr>
            <a:xfrm>
              <a:off x="3581400" y="906779"/>
              <a:ext cx="7620" cy="167642"/>
            </a:xfrm>
            <a:custGeom>
              <a:avLst/>
              <a:gdLst/>
              <a:ahLst/>
              <a:cxnLst/>
              <a:rect l="0" t="0" r="0" b="0"/>
              <a:pathLst>
                <a:path w="7620" h="167642">
                  <a:moveTo>
                    <a:pt x="7619" y="0"/>
                  </a:moveTo>
                  <a:lnTo>
                    <a:pt x="7619" y="35825"/>
                  </a:lnTo>
                  <a:lnTo>
                    <a:pt x="7619" y="71542"/>
                  </a:lnTo>
                  <a:lnTo>
                    <a:pt x="7619" y="105760"/>
                  </a:lnTo>
                  <a:lnTo>
                    <a:pt x="1589" y="142402"/>
                  </a:lnTo>
                  <a:lnTo>
                    <a:pt x="0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SMARTInkShape-1031"/>
            <p:cNvSpPr/>
            <p:nvPr/>
          </p:nvSpPr>
          <p:spPr>
            <a:xfrm>
              <a:off x="4175759" y="1882140"/>
              <a:ext cx="76201" cy="60961"/>
            </a:xfrm>
            <a:custGeom>
              <a:avLst/>
              <a:gdLst/>
              <a:ahLst/>
              <a:cxnLst/>
              <a:rect l="0" t="0" r="0" b="0"/>
              <a:pathLst>
                <a:path w="76201" h="60961">
                  <a:moveTo>
                    <a:pt x="0" y="0"/>
                  </a:moveTo>
                  <a:lnTo>
                    <a:pt x="0" y="17912"/>
                  </a:lnTo>
                  <a:lnTo>
                    <a:pt x="4045" y="29484"/>
                  </a:lnTo>
                  <a:lnTo>
                    <a:pt x="10607" y="39592"/>
                  </a:lnTo>
                  <a:lnTo>
                    <a:pt x="15439" y="42996"/>
                  </a:lnTo>
                  <a:lnTo>
                    <a:pt x="51286" y="58829"/>
                  </a:lnTo>
                  <a:lnTo>
                    <a:pt x="76200" y="609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SMARTInkShape-1032"/>
            <p:cNvSpPr/>
            <p:nvPr/>
          </p:nvSpPr>
          <p:spPr>
            <a:xfrm>
              <a:off x="4324155" y="1790700"/>
              <a:ext cx="125781" cy="144780"/>
            </a:xfrm>
            <a:custGeom>
              <a:avLst/>
              <a:gdLst/>
              <a:ahLst/>
              <a:cxnLst/>
              <a:rect l="0" t="0" r="0" b="0"/>
              <a:pathLst>
                <a:path w="125781" h="144780">
                  <a:moveTo>
                    <a:pt x="103064" y="0"/>
                  </a:moveTo>
                  <a:lnTo>
                    <a:pt x="92459" y="0"/>
                  </a:lnTo>
                  <a:lnTo>
                    <a:pt x="57129" y="9406"/>
                  </a:lnTo>
                  <a:lnTo>
                    <a:pt x="26846" y="20759"/>
                  </a:lnTo>
                  <a:lnTo>
                    <a:pt x="17543" y="22772"/>
                  </a:lnTo>
                  <a:lnTo>
                    <a:pt x="4458" y="29691"/>
                  </a:lnTo>
                  <a:lnTo>
                    <a:pt x="0" y="30246"/>
                  </a:lnTo>
                  <a:lnTo>
                    <a:pt x="1660" y="30376"/>
                  </a:lnTo>
                  <a:lnTo>
                    <a:pt x="10471" y="35696"/>
                  </a:lnTo>
                  <a:lnTo>
                    <a:pt x="47338" y="42051"/>
                  </a:lnTo>
                  <a:lnTo>
                    <a:pt x="84239" y="49443"/>
                  </a:lnTo>
                  <a:lnTo>
                    <a:pt x="108289" y="61115"/>
                  </a:lnTo>
                  <a:lnTo>
                    <a:pt x="120371" y="71150"/>
                  </a:lnTo>
                  <a:lnTo>
                    <a:pt x="123456" y="78471"/>
                  </a:lnTo>
                  <a:lnTo>
                    <a:pt x="125780" y="101286"/>
                  </a:lnTo>
                  <a:lnTo>
                    <a:pt x="123602" y="106540"/>
                  </a:lnTo>
                  <a:lnTo>
                    <a:pt x="112919" y="123751"/>
                  </a:lnTo>
                  <a:lnTo>
                    <a:pt x="82286" y="139920"/>
                  </a:lnTo>
                  <a:lnTo>
                    <a:pt x="64964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SMARTInkShape-Group88"/>
          <p:cNvGrpSpPr/>
          <p:nvPr/>
        </p:nvGrpSpPr>
        <p:grpSpPr>
          <a:xfrm>
            <a:off x="106993" y="1699259"/>
            <a:ext cx="5432747" cy="1280161"/>
            <a:chOff x="106993" y="1699259"/>
            <a:chExt cx="5432747" cy="1280161"/>
          </a:xfrm>
        </p:grpSpPr>
        <p:sp>
          <p:nvSpPr>
            <p:cNvPr id="79" name="SMARTInkShape-1033"/>
            <p:cNvSpPr/>
            <p:nvPr/>
          </p:nvSpPr>
          <p:spPr>
            <a:xfrm>
              <a:off x="4076700" y="2264682"/>
              <a:ext cx="178149" cy="318499"/>
            </a:xfrm>
            <a:custGeom>
              <a:avLst/>
              <a:gdLst/>
              <a:ahLst/>
              <a:cxnLst/>
              <a:rect l="0" t="0" r="0" b="0"/>
              <a:pathLst>
                <a:path w="178149" h="318499">
                  <a:moveTo>
                    <a:pt x="0" y="112758"/>
                  </a:moveTo>
                  <a:lnTo>
                    <a:pt x="846" y="85419"/>
                  </a:lnTo>
                  <a:lnTo>
                    <a:pt x="6083" y="67404"/>
                  </a:lnTo>
                  <a:lnTo>
                    <a:pt x="13844" y="55105"/>
                  </a:lnTo>
                  <a:lnTo>
                    <a:pt x="36045" y="31244"/>
                  </a:lnTo>
                  <a:lnTo>
                    <a:pt x="62059" y="17195"/>
                  </a:lnTo>
                  <a:lnTo>
                    <a:pt x="99204" y="3664"/>
                  </a:lnTo>
                  <a:lnTo>
                    <a:pt x="121963" y="0"/>
                  </a:lnTo>
                  <a:lnTo>
                    <a:pt x="140747" y="2960"/>
                  </a:lnTo>
                  <a:lnTo>
                    <a:pt x="157037" y="9199"/>
                  </a:lnTo>
                  <a:lnTo>
                    <a:pt x="165185" y="16214"/>
                  </a:lnTo>
                  <a:lnTo>
                    <a:pt x="177315" y="34515"/>
                  </a:lnTo>
                  <a:lnTo>
                    <a:pt x="178148" y="46656"/>
                  </a:lnTo>
                  <a:lnTo>
                    <a:pt x="171785" y="75147"/>
                  </a:lnTo>
                  <a:lnTo>
                    <a:pt x="156733" y="97662"/>
                  </a:lnTo>
                  <a:lnTo>
                    <a:pt x="121487" y="133379"/>
                  </a:lnTo>
                  <a:lnTo>
                    <a:pt x="83763" y="159876"/>
                  </a:lnTo>
                  <a:lnTo>
                    <a:pt x="49757" y="175773"/>
                  </a:lnTo>
                  <a:lnTo>
                    <a:pt x="25314" y="186636"/>
                  </a:lnTo>
                  <a:lnTo>
                    <a:pt x="17229" y="188499"/>
                  </a:lnTo>
                  <a:lnTo>
                    <a:pt x="17413" y="188652"/>
                  </a:lnTo>
                  <a:lnTo>
                    <a:pt x="19874" y="188822"/>
                  </a:lnTo>
                  <a:lnTo>
                    <a:pt x="48679" y="182036"/>
                  </a:lnTo>
                  <a:lnTo>
                    <a:pt x="64471" y="182391"/>
                  </a:lnTo>
                  <a:lnTo>
                    <a:pt x="100904" y="194353"/>
                  </a:lnTo>
                  <a:lnTo>
                    <a:pt x="126908" y="206779"/>
                  </a:lnTo>
                  <a:lnTo>
                    <a:pt x="134861" y="214094"/>
                  </a:lnTo>
                  <a:lnTo>
                    <a:pt x="149557" y="238364"/>
                  </a:lnTo>
                  <a:lnTo>
                    <a:pt x="165364" y="273913"/>
                  </a:lnTo>
                  <a:lnTo>
                    <a:pt x="168397" y="307379"/>
                  </a:lnTo>
                  <a:lnTo>
                    <a:pt x="175259" y="31849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SMARTInkShape-1034"/>
            <p:cNvSpPr/>
            <p:nvPr/>
          </p:nvSpPr>
          <p:spPr>
            <a:xfrm>
              <a:off x="4061459" y="2392679"/>
              <a:ext cx="53028" cy="243841"/>
            </a:xfrm>
            <a:custGeom>
              <a:avLst/>
              <a:gdLst/>
              <a:ahLst/>
              <a:cxnLst/>
              <a:rect l="0" t="0" r="0" b="0"/>
              <a:pathLst>
                <a:path w="53028" h="243841">
                  <a:moveTo>
                    <a:pt x="45721" y="0"/>
                  </a:moveTo>
                  <a:lnTo>
                    <a:pt x="46567" y="19578"/>
                  </a:lnTo>
                  <a:lnTo>
                    <a:pt x="51751" y="40713"/>
                  </a:lnTo>
                  <a:lnTo>
                    <a:pt x="53027" y="73142"/>
                  </a:lnTo>
                  <a:lnTo>
                    <a:pt x="52432" y="106923"/>
                  </a:lnTo>
                  <a:lnTo>
                    <a:pt x="45039" y="143072"/>
                  </a:lnTo>
                  <a:lnTo>
                    <a:pt x="35426" y="174923"/>
                  </a:lnTo>
                  <a:lnTo>
                    <a:pt x="22843" y="211058"/>
                  </a:lnTo>
                  <a:lnTo>
                    <a:pt x="12697" y="229181"/>
                  </a:lnTo>
                  <a:lnTo>
                    <a:pt x="0" y="2438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SMARTInkShape-1035"/>
            <p:cNvSpPr/>
            <p:nvPr/>
          </p:nvSpPr>
          <p:spPr>
            <a:xfrm>
              <a:off x="3848100" y="2552700"/>
              <a:ext cx="76201" cy="7620"/>
            </a:xfrm>
            <a:custGeom>
              <a:avLst/>
              <a:gdLst/>
              <a:ahLst/>
              <a:cxnLst/>
              <a:rect l="0" t="0" r="0" b="0"/>
              <a:pathLst>
                <a:path w="76201" h="7620">
                  <a:moveTo>
                    <a:pt x="0" y="7619"/>
                  </a:moveTo>
                  <a:lnTo>
                    <a:pt x="6560" y="7619"/>
                  </a:lnTo>
                  <a:lnTo>
                    <a:pt x="20424" y="2383"/>
                  </a:lnTo>
                  <a:lnTo>
                    <a:pt x="58336" y="139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SMARTInkShape-1036"/>
            <p:cNvSpPr/>
            <p:nvPr/>
          </p:nvSpPr>
          <p:spPr>
            <a:xfrm>
              <a:off x="4290059" y="2371363"/>
              <a:ext cx="167176" cy="172833"/>
            </a:xfrm>
            <a:custGeom>
              <a:avLst/>
              <a:gdLst/>
              <a:ahLst/>
              <a:cxnLst/>
              <a:rect l="0" t="0" r="0" b="0"/>
              <a:pathLst>
                <a:path w="167176" h="172833">
                  <a:moveTo>
                    <a:pt x="0" y="97517"/>
                  </a:moveTo>
                  <a:lnTo>
                    <a:pt x="6931" y="103600"/>
                  </a:lnTo>
                  <a:lnTo>
                    <a:pt x="19081" y="109667"/>
                  </a:lnTo>
                  <a:lnTo>
                    <a:pt x="53416" y="112576"/>
                  </a:lnTo>
                  <a:lnTo>
                    <a:pt x="83987" y="111886"/>
                  </a:lnTo>
                  <a:lnTo>
                    <a:pt x="117479" y="99757"/>
                  </a:lnTo>
                  <a:lnTo>
                    <a:pt x="140893" y="89837"/>
                  </a:lnTo>
                  <a:lnTo>
                    <a:pt x="148133" y="83944"/>
                  </a:lnTo>
                  <a:lnTo>
                    <a:pt x="162333" y="61507"/>
                  </a:lnTo>
                  <a:lnTo>
                    <a:pt x="166068" y="46583"/>
                  </a:lnTo>
                  <a:lnTo>
                    <a:pt x="167175" y="31437"/>
                  </a:lnTo>
                  <a:lnTo>
                    <a:pt x="165176" y="23557"/>
                  </a:lnTo>
                  <a:lnTo>
                    <a:pt x="156993" y="11599"/>
                  </a:lnTo>
                  <a:lnTo>
                    <a:pt x="145671" y="3667"/>
                  </a:lnTo>
                  <a:lnTo>
                    <a:pt x="131592" y="0"/>
                  </a:lnTo>
                  <a:lnTo>
                    <a:pt x="121703" y="1400"/>
                  </a:lnTo>
                  <a:lnTo>
                    <a:pt x="104358" y="4691"/>
                  </a:lnTo>
                  <a:lnTo>
                    <a:pt x="97513" y="5153"/>
                  </a:lnTo>
                  <a:lnTo>
                    <a:pt x="85390" y="10181"/>
                  </a:lnTo>
                  <a:lnTo>
                    <a:pt x="48352" y="41877"/>
                  </a:lnTo>
                  <a:lnTo>
                    <a:pt x="37093" y="56948"/>
                  </a:lnTo>
                  <a:lnTo>
                    <a:pt x="23062" y="90575"/>
                  </a:lnTo>
                  <a:lnTo>
                    <a:pt x="17558" y="112958"/>
                  </a:lnTo>
                  <a:lnTo>
                    <a:pt x="15698" y="139231"/>
                  </a:lnTo>
                  <a:lnTo>
                    <a:pt x="19421" y="155502"/>
                  </a:lnTo>
                  <a:lnTo>
                    <a:pt x="25848" y="163646"/>
                  </a:lnTo>
                  <a:lnTo>
                    <a:pt x="34348" y="169241"/>
                  </a:lnTo>
                  <a:lnTo>
                    <a:pt x="53602" y="172832"/>
                  </a:lnTo>
                  <a:lnTo>
                    <a:pt x="85705" y="172753"/>
                  </a:lnTo>
                  <a:lnTo>
                    <a:pt x="121921" y="16609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SMARTInkShape-1037"/>
            <p:cNvSpPr/>
            <p:nvPr/>
          </p:nvSpPr>
          <p:spPr>
            <a:xfrm>
              <a:off x="4533900" y="2225040"/>
              <a:ext cx="30481" cy="312420"/>
            </a:xfrm>
            <a:custGeom>
              <a:avLst/>
              <a:gdLst/>
              <a:ahLst/>
              <a:cxnLst/>
              <a:rect l="0" t="0" r="0" b="0"/>
              <a:pathLst>
                <a:path w="30481" h="312420">
                  <a:moveTo>
                    <a:pt x="30480" y="0"/>
                  </a:moveTo>
                  <a:lnTo>
                    <a:pt x="26434" y="0"/>
                  </a:lnTo>
                  <a:lnTo>
                    <a:pt x="25243" y="846"/>
                  </a:lnTo>
                  <a:lnTo>
                    <a:pt x="24448" y="2257"/>
                  </a:lnTo>
                  <a:lnTo>
                    <a:pt x="23173" y="6560"/>
                  </a:lnTo>
                  <a:lnTo>
                    <a:pt x="22868" y="43416"/>
                  </a:lnTo>
                  <a:lnTo>
                    <a:pt x="22861" y="75713"/>
                  </a:lnTo>
                  <a:lnTo>
                    <a:pt x="22860" y="104748"/>
                  </a:lnTo>
                  <a:lnTo>
                    <a:pt x="22013" y="134800"/>
                  </a:lnTo>
                  <a:lnTo>
                    <a:pt x="17623" y="165153"/>
                  </a:lnTo>
                  <a:lnTo>
                    <a:pt x="15099" y="195595"/>
                  </a:lnTo>
                  <a:lnTo>
                    <a:pt x="10212" y="225217"/>
                  </a:lnTo>
                  <a:lnTo>
                    <a:pt x="8132" y="258411"/>
                  </a:lnTo>
                  <a:lnTo>
                    <a:pt x="5514" y="279484"/>
                  </a:lnTo>
                  <a:lnTo>
                    <a:pt x="484" y="303915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SMARTInkShape-1038"/>
            <p:cNvSpPr/>
            <p:nvPr/>
          </p:nvSpPr>
          <p:spPr>
            <a:xfrm>
              <a:off x="4634910" y="2392993"/>
              <a:ext cx="219031" cy="128733"/>
            </a:xfrm>
            <a:custGeom>
              <a:avLst/>
              <a:gdLst/>
              <a:ahLst/>
              <a:cxnLst/>
              <a:rect l="0" t="0" r="0" b="0"/>
              <a:pathLst>
                <a:path w="219031" h="128733">
                  <a:moveTo>
                    <a:pt x="127590" y="7307"/>
                  </a:moveTo>
                  <a:lnTo>
                    <a:pt x="123544" y="7307"/>
                  </a:lnTo>
                  <a:lnTo>
                    <a:pt x="122353" y="6460"/>
                  </a:lnTo>
                  <a:lnTo>
                    <a:pt x="121558" y="5049"/>
                  </a:lnTo>
                  <a:lnTo>
                    <a:pt x="121029" y="3261"/>
                  </a:lnTo>
                  <a:lnTo>
                    <a:pt x="119829" y="2070"/>
                  </a:lnTo>
                  <a:lnTo>
                    <a:pt x="116238" y="746"/>
                  </a:lnTo>
                  <a:lnTo>
                    <a:pt x="109456" y="0"/>
                  </a:lnTo>
                  <a:lnTo>
                    <a:pt x="104572" y="2084"/>
                  </a:lnTo>
                  <a:lnTo>
                    <a:pt x="102085" y="3825"/>
                  </a:lnTo>
                  <a:lnTo>
                    <a:pt x="85925" y="8312"/>
                  </a:lnTo>
                  <a:lnTo>
                    <a:pt x="61415" y="28428"/>
                  </a:lnTo>
                  <a:lnTo>
                    <a:pt x="31057" y="64737"/>
                  </a:lnTo>
                  <a:lnTo>
                    <a:pt x="4633" y="102681"/>
                  </a:lnTo>
                  <a:lnTo>
                    <a:pt x="0" y="114682"/>
                  </a:lnTo>
                  <a:lnTo>
                    <a:pt x="197" y="117837"/>
                  </a:lnTo>
                  <a:lnTo>
                    <a:pt x="2673" y="123600"/>
                  </a:lnTo>
                  <a:lnTo>
                    <a:pt x="4519" y="125475"/>
                  </a:lnTo>
                  <a:lnTo>
                    <a:pt x="8827" y="127559"/>
                  </a:lnTo>
                  <a:lnTo>
                    <a:pt x="24103" y="128732"/>
                  </a:lnTo>
                  <a:lnTo>
                    <a:pt x="40671" y="125035"/>
                  </a:lnTo>
                  <a:lnTo>
                    <a:pt x="75705" y="107256"/>
                  </a:lnTo>
                  <a:lnTo>
                    <a:pt x="109491" y="78282"/>
                  </a:lnTo>
                  <a:lnTo>
                    <a:pt x="132354" y="43705"/>
                  </a:lnTo>
                  <a:lnTo>
                    <a:pt x="139349" y="33707"/>
                  </a:lnTo>
                  <a:lnTo>
                    <a:pt x="141798" y="25383"/>
                  </a:lnTo>
                  <a:lnTo>
                    <a:pt x="142371" y="20138"/>
                  </a:lnTo>
                  <a:lnTo>
                    <a:pt x="144884" y="14985"/>
                  </a:lnTo>
                  <a:lnTo>
                    <a:pt x="146739" y="12426"/>
                  </a:lnTo>
                  <a:lnTo>
                    <a:pt x="147976" y="11566"/>
                  </a:lnTo>
                  <a:lnTo>
                    <a:pt x="148801" y="11839"/>
                  </a:lnTo>
                  <a:lnTo>
                    <a:pt x="150124" y="14317"/>
                  </a:lnTo>
                  <a:lnTo>
                    <a:pt x="150444" y="49168"/>
                  </a:lnTo>
                  <a:lnTo>
                    <a:pt x="151296" y="85373"/>
                  </a:lnTo>
                  <a:lnTo>
                    <a:pt x="161056" y="111358"/>
                  </a:lnTo>
                  <a:lnTo>
                    <a:pt x="168361" y="122615"/>
                  </a:lnTo>
                  <a:lnTo>
                    <a:pt x="171704" y="124819"/>
                  </a:lnTo>
                  <a:lnTo>
                    <a:pt x="184499" y="127921"/>
                  </a:lnTo>
                  <a:lnTo>
                    <a:pt x="199015" y="127993"/>
                  </a:lnTo>
                  <a:lnTo>
                    <a:pt x="219030" y="1216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SMARTInkShape-1039"/>
            <p:cNvSpPr/>
            <p:nvPr/>
          </p:nvSpPr>
          <p:spPr>
            <a:xfrm>
              <a:off x="4930139" y="2186940"/>
              <a:ext cx="30481" cy="312420"/>
            </a:xfrm>
            <a:custGeom>
              <a:avLst/>
              <a:gdLst/>
              <a:ahLst/>
              <a:cxnLst/>
              <a:rect l="0" t="0" r="0" b="0"/>
              <a:pathLst>
                <a:path w="30481" h="312420">
                  <a:moveTo>
                    <a:pt x="30480" y="0"/>
                  </a:moveTo>
                  <a:lnTo>
                    <a:pt x="23920" y="0"/>
                  </a:lnTo>
                  <a:lnTo>
                    <a:pt x="23567" y="846"/>
                  </a:lnTo>
                  <a:lnTo>
                    <a:pt x="20644" y="17695"/>
                  </a:lnTo>
                  <a:lnTo>
                    <a:pt x="17642" y="26491"/>
                  </a:lnTo>
                  <a:lnTo>
                    <a:pt x="15557" y="63079"/>
                  </a:lnTo>
                  <a:lnTo>
                    <a:pt x="15334" y="93855"/>
                  </a:lnTo>
                  <a:lnTo>
                    <a:pt x="15269" y="128468"/>
                  </a:lnTo>
                  <a:lnTo>
                    <a:pt x="15253" y="155310"/>
                  </a:lnTo>
                  <a:lnTo>
                    <a:pt x="14399" y="182480"/>
                  </a:lnTo>
                  <a:lnTo>
                    <a:pt x="10005" y="217663"/>
                  </a:lnTo>
                  <a:lnTo>
                    <a:pt x="7481" y="251982"/>
                  </a:lnTo>
                  <a:lnTo>
                    <a:pt x="1153" y="285750"/>
                  </a:lnTo>
                  <a:lnTo>
                    <a:pt x="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SMARTInkShape-1040"/>
            <p:cNvSpPr/>
            <p:nvPr/>
          </p:nvSpPr>
          <p:spPr>
            <a:xfrm>
              <a:off x="4876800" y="2346959"/>
              <a:ext cx="99061" cy="7621"/>
            </a:xfrm>
            <a:custGeom>
              <a:avLst/>
              <a:gdLst/>
              <a:ahLst/>
              <a:cxnLst/>
              <a:rect l="0" t="0" r="0" b="0"/>
              <a:pathLst>
                <a:path w="99061" h="7621">
                  <a:moveTo>
                    <a:pt x="0" y="0"/>
                  </a:moveTo>
                  <a:lnTo>
                    <a:pt x="0" y="4046"/>
                  </a:lnTo>
                  <a:lnTo>
                    <a:pt x="846" y="5237"/>
                  </a:lnTo>
                  <a:lnTo>
                    <a:pt x="2257" y="6032"/>
                  </a:lnTo>
                  <a:lnTo>
                    <a:pt x="10605" y="7307"/>
                  </a:lnTo>
                  <a:lnTo>
                    <a:pt x="46651" y="7593"/>
                  </a:lnTo>
                  <a:lnTo>
                    <a:pt x="84317" y="7615"/>
                  </a:lnTo>
                  <a:lnTo>
                    <a:pt x="9906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SMARTInkShape-1041"/>
            <p:cNvSpPr/>
            <p:nvPr/>
          </p:nvSpPr>
          <p:spPr>
            <a:xfrm>
              <a:off x="5046088" y="2343520"/>
              <a:ext cx="180738" cy="171081"/>
            </a:xfrm>
            <a:custGeom>
              <a:avLst/>
              <a:gdLst/>
              <a:ahLst/>
              <a:cxnLst/>
              <a:rect l="0" t="0" r="0" b="0"/>
              <a:pathLst>
                <a:path w="180738" h="171081">
                  <a:moveTo>
                    <a:pt x="21212" y="33920"/>
                  </a:moveTo>
                  <a:lnTo>
                    <a:pt x="21212" y="40480"/>
                  </a:lnTo>
                  <a:lnTo>
                    <a:pt x="25257" y="45271"/>
                  </a:lnTo>
                  <a:lnTo>
                    <a:pt x="29501" y="47431"/>
                  </a:lnTo>
                  <a:lnTo>
                    <a:pt x="67412" y="56006"/>
                  </a:lnTo>
                  <a:lnTo>
                    <a:pt x="84948" y="55704"/>
                  </a:lnTo>
                  <a:lnTo>
                    <a:pt x="122898" y="48999"/>
                  </a:lnTo>
                  <a:lnTo>
                    <a:pt x="159292" y="41459"/>
                  </a:lnTo>
                  <a:lnTo>
                    <a:pt x="177479" y="33846"/>
                  </a:lnTo>
                  <a:lnTo>
                    <a:pt x="178731" y="32177"/>
                  </a:lnTo>
                  <a:lnTo>
                    <a:pt x="180120" y="28065"/>
                  </a:lnTo>
                  <a:lnTo>
                    <a:pt x="180737" y="23415"/>
                  </a:lnTo>
                  <a:lnTo>
                    <a:pt x="177040" y="11992"/>
                  </a:lnTo>
                  <a:lnTo>
                    <a:pt x="174204" y="9141"/>
                  </a:lnTo>
                  <a:lnTo>
                    <a:pt x="148656" y="145"/>
                  </a:lnTo>
                  <a:lnTo>
                    <a:pt x="134580" y="0"/>
                  </a:lnTo>
                  <a:lnTo>
                    <a:pt x="97289" y="4680"/>
                  </a:lnTo>
                  <a:lnTo>
                    <a:pt x="59295" y="24592"/>
                  </a:lnTo>
                  <a:lnTo>
                    <a:pt x="34912" y="39854"/>
                  </a:lnTo>
                  <a:lnTo>
                    <a:pt x="12688" y="68756"/>
                  </a:lnTo>
                  <a:lnTo>
                    <a:pt x="2062" y="94893"/>
                  </a:lnTo>
                  <a:lnTo>
                    <a:pt x="0" y="106457"/>
                  </a:lnTo>
                  <a:lnTo>
                    <a:pt x="1342" y="117241"/>
                  </a:lnTo>
                  <a:lnTo>
                    <a:pt x="9102" y="137961"/>
                  </a:lnTo>
                  <a:lnTo>
                    <a:pt x="20352" y="153271"/>
                  </a:lnTo>
                  <a:lnTo>
                    <a:pt x="34410" y="164486"/>
                  </a:lnTo>
                  <a:lnTo>
                    <a:pt x="53344" y="169126"/>
                  </a:lnTo>
                  <a:lnTo>
                    <a:pt x="87735" y="170693"/>
                  </a:lnTo>
                  <a:lnTo>
                    <a:pt x="123576" y="171029"/>
                  </a:lnTo>
                  <a:lnTo>
                    <a:pt x="135512" y="1710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SMARTInkShape-1042"/>
            <p:cNvSpPr/>
            <p:nvPr/>
          </p:nvSpPr>
          <p:spPr>
            <a:xfrm>
              <a:off x="5273618" y="2134089"/>
              <a:ext cx="266122" cy="395752"/>
            </a:xfrm>
            <a:custGeom>
              <a:avLst/>
              <a:gdLst/>
              <a:ahLst/>
              <a:cxnLst/>
              <a:rect l="0" t="0" r="0" b="0"/>
              <a:pathLst>
                <a:path w="266122" h="395752">
                  <a:moveTo>
                    <a:pt x="128962" y="228111"/>
                  </a:moveTo>
                  <a:lnTo>
                    <a:pt x="124916" y="224065"/>
                  </a:lnTo>
                  <a:lnTo>
                    <a:pt x="122930" y="219822"/>
                  </a:lnTo>
                  <a:lnTo>
                    <a:pt x="117610" y="206153"/>
                  </a:lnTo>
                  <a:lnTo>
                    <a:pt x="115467" y="203312"/>
                  </a:lnTo>
                  <a:lnTo>
                    <a:pt x="110828" y="200156"/>
                  </a:lnTo>
                  <a:lnTo>
                    <a:pt x="89350" y="197852"/>
                  </a:lnTo>
                  <a:lnTo>
                    <a:pt x="67468" y="205948"/>
                  </a:lnTo>
                  <a:lnTo>
                    <a:pt x="52603" y="215335"/>
                  </a:lnTo>
                  <a:lnTo>
                    <a:pt x="22268" y="249598"/>
                  </a:lnTo>
                  <a:lnTo>
                    <a:pt x="12962" y="261367"/>
                  </a:lnTo>
                  <a:lnTo>
                    <a:pt x="3810" y="282273"/>
                  </a:lnTo>
                  <a:lnTo>
                    <a:pt x="0" y="315614"/>
                  </a:lnTo>
                  <a:lnTo>
                    <a:pt x="1936" y="324292"/>
                  </a:lnTo>
                  <a:lnTo>
                    <a:pt x="10078" y="340807"/>
                  </a:lnTo>
                  <a:lnTo>
                    <a:pt x="13299" y="343882"/>
                  </a:lnTo>
                  <a:lnTo>
                    <a:pt x="21394" y="347298"/>
                  </a:lnTo>
                  <a:lnTo>
                    <a:pt x="39516" y="349221"/>
                  </a:lnTo>
                  <a:lnTo>
                    <a:pt x="60973" y="345746"/>
                  </a:lnTo>
                  <a:lnTo>
                    <a:pt x="90132" y="330902"/>
                  </a:lnTo>
                  <a:lnTo>
                    <a:pt x="126461" y="306673"/>
                  </a:lnTo>
                  <a:lnTo>
                    <a:pt x="153711" y="279565"/>
                  </a:lnTo>
                  <a:lnTo>
                    <a:pt x="180417" y="242476"/>
                  </a:lnTo>
                  <a:lnTo>
                    <a:pt x="196983" y="212611"/>
                  </a:lnTo>
                  <a:lnTo>
                    <a:pt x="210358" y="182314"/>
                  </a:lnTo>
                  <a:lnTo>
                    <a:pt x="219683" y="151888"/>
                  </a:lnTo>
                  <a:lnTo>
                    <a:pt x="226374" y="115311"/>
                  </a:lnTo>
                  <a:lnTo>
                    <a:pt x="227696" y="78390"/>
                  </a:lnTo>
                  <a:lnTo>
                    <a:pt x="227978" y="42008"/>
                  </a:lnTo>
                  <a:lnTo>
                    <a:pt x="228860" y="21044"/>
                  </a:lnTo>
                  <a:lnTo>
                    <a:pt x="235548" y="0"/>
                  </a:lnTo>
                  <a:lnTo>
                    <a:pt x="231569" y="3701"/>
                  </a:lnTo>
                  <a:lnTo>
                    <a:pt x="229598" y="10122"/>
                  </a:lnTo>
                  <a:lnTo>
                    <a:pt x="222145" y="39855"/>
                  </a:lnTo>
                  <a:lnTo>
                    <a:pt x="212625" y="76655"/>
                  </a:lnTo>
                  <a:lnTo>
                    <a:pt x="205115" y="108728"/>
                  </a:lnTo>
                  <a:lnTo>
                    <a:pt x="195270" y="145043"/>
                  </a:lnTo>
                  <a:lnTo>
                    <a:pt x="186144" y="182613"/>
                  </a:lnTo>
                  <a:lnTo>
                    <a:pt x="181182" y="218299"/>
                  </a:lnTo>
                  <a:lnTo>
                    <a:pt x="178417" y="240683"/>
                  </a:lnTo>
                  <a:lnTo>
                    <a:pt x="181621" y="276239"/>
                  </a:lnTo>
                  <a:lnTo>
                    <a:pt x="188779" y="308599"/>
                  </a:lnTo>
                  <a:lnTo>
                    <a:pt x="196751" y="329359"/>
                  </a:lnTo>
                  <a:lnTo>
                    <a:pt x="226140" y="363351"/>
                  </a:lnTo>
                  <a:lnTo>
                    <a:pt x="266121" y="39575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SMARTInkShape-1043"/>
            <p:cNvSpPr/>
            <p:nvPr/>
          </p:nvSpPr>
          <p:spPr>
            <a:xfrm>
              <a:off x="4061459" y="2651759"/>
              <a:ext cx="213361" cy="15242"/>
            </a:xfrm>
            <a:custGeom>
              <a:avLst/>
              <a:gdLst/>
              <a:ahLst/>
              <a:cxnLst/>
              <a:rect l="0" t="0" r="0" b="0"/>
              <a:pathLst>
                <a:path w="213361" h="15242">
                  <a:moveTo>
                    <a:pt x="0" y="15241"/>
                  </a:moveTo>
                  <a:lnTo>
                    <a:pt x="4045" y="15241"/>
                  </a:lnTo>
                  <a:lnTo>
                    <a:pt x="40615" y="5834"/>
                  </a:lnTo>
                  <a:lnTo>
                    <a:pt x="73122" y="1153"/>
                  </a:lnTo>
                  <a:lnTo>
                    <a:pt x="102194" y="342"/>
                  </a:lnTo>
                  <a:lnTo>
                    <a:pt x="132256" y="102"/>
                  </a:lnTo>
                  <a:lnTo>
                    <a:pt x="162613" y="30"/>
                  </a:lnTo>
                  <a:lnTo>
                    <a:pt x="196789" y="5"/>
                  </a:lnTo>
                  <a:lnTo>
                    <a:pt x="2133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SMARTInkShape-1044"/>
            <p:cNvSpPr/>
            <p:nvPr/>
          </p:nvSpPr>
          <p:spPr>
            <a:xfrm>
              <a:off x="1158239" y="2949999"/>
              <a:ext cx="213362" cy="29421"/>
            </a:xfrm>
            <a:custGeom>
              <a:avLst/>
              <a:gdLst/>
              <a:ahLst/>
              <a:cxnLst/>
              <a:rect l="0" t="0" r="0" b="0"/>
              <a:pathLst>
                <a:path w="213362" h="29421">
                  <a:moveTo>
                    <a:pt x="0" y="6560"/>
                  </a:moveTo>
                  <a:lnTo>
                    <a:pt x="14691" y="5714"/>
                  </a:lnTo>
                  <a:lnTo>
                    <a:pt x="46652" y="0"/>
                  </a:lnTo>
                  <a:lnTo>
                    <a:pt x="83315" y="5233"/>
                  </a:lnTo>
                  <a:lnTo>
                    <a:pt x="118196" y="12000"/>
                  </a:lnTo>
                  <a:lnTo>
                    <a:pt x="154495" y="19367"/>
                  </a:lnTo>
                  <a:lnTo>
                    <a:pt x="185383" y="26065"/>
                  </a:lnTo>
                  <a:lnTo>
                    <a:pt x="213361" y="29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SMARTInkShape-1045"/>
            <p:cNvSpPr/>
            <p:nvPr/>
          </p:nvSpPr>
          <p:spPr>
            <a:xfrm>
              <a:off x="3627119" y="2461259"/>
              <a:ext cx="151815" cy="205607"/>
            </a:xfrm>
            <a:custGeom>
              <a:avLst/>
              <a:gdLst/>
              <a:ahLst/>
              <a:cxnLst/>
              <a:rect l="0" t="0" r="0" b="0"/>
              <a:pathLst>
                <a:path w="151815" h="205607">
                  <a:moveTo>
                    <a:pt x="129540" y="0"/>
                  </a:moveTo>
                  <a:lnTo>
                    <a:pt x="111845" y="15439"/>
                  </a:lnTo>
                  <a:lnTo>
                    <a:pt x="78597" y="33032"/>
                  </a:lnTo>
                  <a:lnTo>
                    <a:pt x="45732" y="48261"/>
                  </a:lnTo>
                  <a:lnTo>
                    <a:pt x="28165" y="63501"/>
                  </a:lnTo>
                  <a:lnTo>
                    <a:pt x="25218" y="68581"/>
                  </a:lnTo>
                  <a:lnTo>
                    <a:pt x="24432" y="71120"/>
                  </a:lnTo>
                  <a:lnTo>
                    <a:pt x="24755" y="73661"/>
                  </a:lnTo>
                  <a:lnTo>
                    <a:pt x="27371" y="78741"/>
                  </a:lnTo>
                  <a:lnTo>
                    <a:pt x="47374" y="93980"/>
                  </a:lnTo>
                  <a:lnTo>
                    <a:pt x="80590" y="109220"/>
                  </a:lnTo>
                  <a:lnTo>
                    <a:pt x="118260" y="124461"/>
                  </a:lnTo>
                  <a:lnTo>
                    <a:pt x="145717" y="139701"/>
                  </a:lnTo>
                  <a:lnTo>
                    <a:pt x="149430" y="147038"/>
                  </a:lnTo>
                  <a:lnTo>
                    <a:pt x="151814" y="161501"/>
                  </a:lnTo>
                  <a:lnTo>
                    <a:pt x="148181" y="173912"/>
                  </a:lnTo>
                  <a:lnTo>
                    <a:pt x="141743" y="184268"/>
                  </a:lnTo>
                  <a:lnTo>
                    <a:pt x="109790" y="200559"/>
                  </a:lnTo>
                  <a:lnTo>
                    <a:pt x="82930" y="204717"/>
                  </a:lnTo>
                  <a:lnTo>
                    <a:pt x="49648" y="205606"/>
                  </a:lnTo>
                  <a:lnTo>
                    <a:pt x="22978" y="204867"/>
                  </a:lnTo>
                  <a:lnTo>
                    <a:pt x="0" y="1981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SMARTInkShape-1046"/>
            <p:cNvSpPr/>
            <p:nvPr/>
          </p:nvSpPr>
          <p:spPr>
            <a:xfrm>
              <a:off x="3497580" y="2499359"/>
              <a:ext cx="38101" cy="152401"/>
            </a:xfrm>
            <a:custGeom>
              <a:avLst/>
              <a:gdLst/>
              <a:ahLst/>
              <a:cxnLst/>
              <a:rect l="0" t="0" r="0" b="0"/>
              <a:pathLst>
                <a:path w="38101" h="152401">
                  <a:moveTo>
                    <a:pt x="38100" y="0"/>
                  </a:moveTo>
                  <a:lnTo>
                    <a:pt x="34054" y="0"/>
                  </a:lnTo>
                  <a:lnTo>
                    <a:pt x="32863" y="847"/>
                  </a:lnTo>
                  <a:lnTo>
                    <a:pt x="32068" y="2258"/>
                  </a:lnTo>
                  <a:lnTo>
                    <a:pt x="30950" y="10547"/>
                  </a:lnTo>
                  <a:lnTo>
                    <a:pt x="26462" y="47397"/>
                  </a:lnTo>
                  <a:lnTo>
                    <a:pt x="23334" y="81784"/>
                  </a:lnTo>
                  <a:lnTo>
                    <a:pt x="20743" y="100715"/>
                  </a:lnTo>
                  <a:lnTo>
                    <a:pt x="12281" y="125822"/>
                  </a:lnTo>
                  <a:lnTo>
                    <a:pt x="85" y="152071"/>
                  </a:lnTo>
                  <a:lnTo>
                    <a:pt x="0" y="1524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SMARTInkShape-1047"/>
            <p:cNvSpPr/>
            <p:nvPr/>
          </p:nvSpPr>
          <p:spPr>
            <a:xfrm>
              <a:off x="3291840" y="2514913"/>
              <a:ext cx="143113" cy="159534"/>
            </a:xfrm>
            <a:custGeom>
              <a:avLst/>
              <a:gdLst/>
              <a:ahLst/>
              <a:cxnLst/>
              <a:rect l="0" t="0" r="0" b="0"/>
              <a:pathLst>
                <a:path w="143113" h="159534">
                  <a:moveTo>
                    <a:pt x="91440" y="7306"/>
                  </a:moveTo>
                  <a:lnTo>
                    <a:pt x="84879" y="746"/>
                  </a:lnTo>
                  <a:lnTo>
                    <a:pt x="80088" y="0"/>
                  </a:lnTo>
                  <a:lnTo>
                    <a:pt x="50433" y="552"/>
                  </a:lnTo>
                  <a:lnTo>
                    <a:pt x="36297" y="5775"/>
                  </a:lnTo>
                  <a:lnTo>
                    <a:pt x="15431" y="20348"/>
                  </a:lnTo>
                  <a:lnTo>
                    <a:pt x="12827" y="21081"/>
                  </a:lnTo>
                  <a:lnTo>
                    <a:pt x="11091" y="22416"/>
                  </a:lnTo>
                  <a:lnTo>
                    <a:pt x="9163" y="26157"/>
                  </a:lnTo>
                  <a:lnTo>
                    <a:pt x="7755" y="36375"/>
                  </a:lnTo>
                  <a:lnTo>
                    <a:pt x="28843" y="48268"/>
                  </a:lnTo>
                  <a:lnTo>
                    <a:pt x="62544" y="56654"/>
                  </a:lnTo>
                  <a:lnTo>
                    <a:pt x="100258" y="70902"/>
                  </a:lnTo>
                  <a:lnTo>
                    <a:pt x="126771" y="89550"/>
                  </a:lnTo>
                  <a:lnTo>
                    <a:pt x="139152" y="100975"/>
                  </a:lnTo>
                  <a:lnTo>
                    <a:pt x="142279" y="108486"/>
                  </a:lnTo>
                  <a:lnTo>
                    <a:pt x="143112" y="112859"/>
                  </a:lnTo>
                  <a:lnTo>
                    <a:pt x="141781" y="122234"/>
                  </a:lnTo>
                  <a:lnTo>
                    <a:pt x="137520" y="132045"/>
                  </a:lnTo>
                  <a:lnTo>
                    <a:pt x="129982" y="142050"/>
                  </a:lnTo>
                  <a:lnTo>
                    <a:pt x="120987" y="147626"/>
                  </a:lnTo>
                  <a:lnTo>
                    <a:pt x="89100" y="157726"/>
                  </a:lnTo>
                  <a:lnTo>
                    <a:pt x="51545" y="159533"/>
                  </a:lnTo>
                  <a:lnTo>
                    <a:pt x="21933" y="158837"/>
                  </a:lnTo>
                  <a:lnTo>
                    <a:pt x="0" y="15208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SMARTInkShape-1048"/>
            <p:cNvSpPr/>
            <p:nvPr/>
          </p:nvSpPr>
          <p:spPr>
            <a:xfrm>
              <a:off x="3055712" y="2484596"/>
              <a:ext cx="105044" cy="188669"/>
            </a:xfrm>
            <a:custGeom>
              <a:avLst/>
              <a:gdLst/>
              <a:ahLst/>
              <a:cxnLst/>
              <a:rect l="0" t="0" r="0" b="0"/>
              <a:pathLst>
                <a:path w="105044" h="188669">
                  <a:moveTo>
                    <a:pt x="7528" y="60484"/>
                  </a:moveTo>
                  <a:lnTo>
                    <a:pt x="3483" y="60484"/>
                  </a:lnTo>
                  <a:lnTo>
                    <a:pt x="2291" y="61330"/>
                  </a:lnTo>
                  <a:lnTo>
                    <a:pt x="1496" y="62741"/>
                  </a:lnTo>
                  <a:lnTo>
                    <a:pt x="117" y="68244"/>
                  </a:lnTo>
                  <a:lnTo>
                    <a:pt x="0" y="71835"/>
                  </a:lnTo>
                  <a:lnTo>
                    <a:pt x="1663" y="73978"/>
                  </a:lnTo>
                  <a:lnTo>
                    <a:pt x="8025" y="78616"/>
                  </a:lnTo>
                  <a:lnTo>
                    <a:pt x="17082" y="81943"/>
                  </a:lnTo>
                  <a:lnTo>
                    <a:pt x="29173" y="82929"/>
                  </a:lnTo>
                  <a:lnTo>
                    <a:pt x="43480" y="79175"/>
                  </a:lnTo>
                  <a:lnTo>
                    <a:pt x="81485" y="60420"/>
                  </a:lnTo>
                  <a:lnTo>
                    <a:pt x="87811" y="54529"/>
                  </a:lnTo>
                  <a:lnTo>
                    <a:pt x="103113" y="32400"/>
                  </a:lnTo>
                  <a:lnTo>
                    <a:pt x="105043" y="23731"/>
                  </a:lnTo>
                  <a:lnTo>
                    <a:pt x="103643" y="16491"/>
                  </a:lnTo>
                  <a:lnTo>
                    <a:pt x="98095" y="7655"/>
                  </a:lnTo>
                  <a:lnTo>
                    <a:pt x="95846" y="4945"/>
                  </a:lnTo>
                  <a:lnTo>
                    <a:pt x="88831" y="1933"/>
                  </a:lnTo>
                  <a:lnTo>
                    <a:pt x="74576" y="0"/>
                  </a:lnTo>
                  <a:lnTo>
                    <a:pt x="66678" y="4251"/>
                  </a:lnTo>
                  <a:lnTo>
                    <a:pt x="28624" y="33434"/>
                  </a:lnTo>
                  <a:lnTo>
                    <a:pt x="18670" y="48894"/>
                  </a:lnTo>
                  <a:lnTo>
                    <a:pt x="5117" y="83824"/>
                  </a:lnTo>
                  <a:lnTo>
                    <a:pt x="594" y="121507"/>
                  </a:lnTo>
                  <a:lnTo>
                    <a:pt x="845" y="153468"/>
                  </a:lnTo>
                  <a:lnTo>
                    <a:pt x="3993" y="164181"/>
                  </a:lnTo>
                  <a:lnTo>
                    <a:pt x="14571" y="179732"/>
                  </a:lnTo>
                  <a:lnTo>
                    <a:pt x="23640" y="185450"/>
                  </a:lnTo>
                  <a:lnTo>
                    <a:pt x="40524" y="188668"/>
                  </a:lnTo>
                  <a:lnTo>
                    <a:pt x="53519" y="188575"/>
                  </a:lnTo>
                  <a:lnTo>
                    <a:pt x="91347" y="182404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SMARTInkShape-1049"/>
            <p:cNvSpPr/>
            <p:nvPr/>
          </p:nvSpPr>
          <p:spPr>
            <a:xfrm>
              <a:off x="2598733" y="2517548"/>
              <a:ext cx="380687" cy="205683"/>
            </a:xfrm>
            <a:custGeom>
              <a:avLst/>
              <a:gdLst/>
              <a:ahLst/>
              <a:cxnLst/>
              <a:rect l="0" t="0" r="0" b="0"/>
              <a:pathLst>
                <a:path w="380687" h="205683">
                  <a:moveTo>
                    <a:pt x="7307" y="164692"/>
                  </a:moveTo>
                  <a:lnTo>
                    <a:pt x="0" y="164692"/>
                  </a:lnTo>
                  <a:lnTo>
                    <a:pt x="11915" y="169929"/>
                  </a:lnTo>
                  <a:lnTo>
                    <a:pt x="44006" y="172218"/>
                  </a:lnTo>
                  <a:lnTo>
                    <a:pt x="74448" y="164010"/>
                  </a:lnTo>
                  <a:lnTo>
                    <a:pt x="85407" y="158462"/>
                  </a:lnTo>
                  <a:lnTo>
                    <a:pt x="119311" y="132407"/>
                  </a:lnTo>
                  <a:lnTo>
                    <a:pt x="139252" y="98546"/>
                  </a:lnTo>
                  <a:lnTo>
                    <a:pt x="143436" y="79157"/>
                  </a:lnTo>
                  <a:lnTo>
                    <a:pt x="144009" y="72207"/>
                  </a:lnTo>
                  <a:lnTo>
                    <a:pt x="140286" y="59490"/>
                  </a:lnTo>
                  <a:lnTo>
                    <a:pt x="138293" y="56457"/>
                  </a:lnTo>
                  <a:lnTo>
                    <a:pt x="133820" y="53087"/>
                  </a:lnTo>
                  <a:lnTo>
                    <a:pt x="117120" y="50924"/>
                  </a:lnTo>
                  <a:lnTo>
                    <a:pt x="98264" y="51396"/>
                  </a:lnTo>
                  <a:lnTo>
                    <a:pt x="82423" y="56522"/>
                  </a:lnTo>
                  <a:lnTo>
                    <a:pt x="66798" y="68097"/>
                  </a:lnTo>
                  <a:lnTo>
                    <a:pt x="58300" y="77734"/>
                  </a:lnTo>
                  <a:lnTo>
                    <a:pt x="43227" y="107896"/>
                  </a:lnTo>
                  <a:lnTo>
                    <a:pt x="38861" y="135034"/>
                  </a:lnTo>
                  <a:lnTo>
                    <a:pt x="38952" y="156469"/>
                  </a:lnTo>
                  <a:lnTo>
                    <a:pt x="41973" y="168375"/>
                  </a:lnTo>
                  <a:lnTo>
                    <a:pt x="52480" y="184598"/>
                  </a:lnTo>
                  <a:lnTo>
                    <a:pt x="71200" y="199166"/>
                  </a:lnTo>
                  <a:lnTo>
                    <a:pt x="81142" y="204849"/>
                  </a:lnTo>
                  <a:lnTo>
                    <a:pt x="93462" y="205682"/>
                  </a:lnTo>
                  <a:lnTo>
                    <a:pt x="129534" y="201479"/>
                  </a:lnTo>
                  <a:lnTo>
                    <a:pt x="167367" y="185675"/>
                  </a:lnTo>
                  <a:lnTo>
                    <a:pt x="203174" y="164110"/>
                  </a:lnTo>
                  <a:lnTo>
                    <a:pt x="225302" y="140211"/>
                  </a:lnTo>
                  <a:lnTo>
                    <a:pt x="248830" y="105776"/>
                  </a:lnTo>
                  <a:lnTo>
                    <a:pt x="262695" y="78601"/>
                  </a:lnTo>
                  <a:lnTo>
                    <a:pt x="266909" y="53958"/>
                  </a:lnTo>
                  <a:lnTo>
                    <a:pt x="272354" y="42975"/>
                  </a:lnTo>
                  <a:lnTo>
                    <a:pt x="273272" y="39475"/>
                  </a:lnTo>
                  <a:lnTo>
                    <a:pt x="273516" y="39727"/>
                  </a:lnTo>
                  <a:lnTo>
                    <a:pt x="273910" y="42170"/>
                  </a:lnTo>
                  <a:lnTo>
                    <a:pt x="269933" y="46639"/>
                  </a:lnTo>
                  <a:lnTo>
                    <a:pt x="267962" y="53239"/>
                  </a:lnTo>
                  <a:lnTo>
                    <a:pt x="266479" y="90163"/>
                  </a:lnTo>
                  <a:lnTo>
                    <a:pt x="259834" y="127797"/>
                  </a:lnTo>
                  <a:lnTo>
                    <a:pt x="252894" y="155616"/>
                  </a:lnTo>
                  <a:lnTo>
                    <a:pt x="248254" y="164327"/>
                  </a:lnTo>
                  <a:lnTo>
                    <a:pt x="247525" y="167835"/>
                  </a:lnTo>
                  <a:lnTo>
                    <a:pt x="247885" y="171021"/>
                  </a:lnTo>
                  <a:lnTo>
                    <a:pt x="248973" y="173991"/>
                  </a:lnTo>
                  <a:lnTo>
                    <a:pt x="248850" y="176818"/>
                  </a:lnTo>
                  <a:lnTo>
                    <a:pt x="243784" y="187083"/>
                  </a:lnTo>
                  <a:lnTo>
                    <a:pt x="243603" y="183367"/>
                  </a:lnTo>
                  <a:lnTo>
                    <a:pt x="245818" y="179201"/>
                  </a:lnTo>
                  <a:lnTo>
                    <a:pt x="247594" y="176904"/>
                  </a:lnTo>
                  <a:lnTo>
                    <a:pt x="249568" y="169837"/>
                  </a:lnTo>
                  <a:lnTo>
                    <a:pt x="257022" y="139656"/>
                  </a:lnTo>
                  <a:lnTo>
                    <a:pt x="266544" y="102800"/>
                  </a:lnTo>
                  <a:lnTo>
                    <a:pt x="276578" y="66953"/>
                  </a:lnTo>
                  <a:lnTo>
                    <a:pt x="287559" y="36259"/>
                  </a:lnTo>
                  <a:lnTo>
                    <a:pt x="310013" y="7692"/>
                  </a:lnTo>
                  <a:lnTo>
                    <a:pt x="319925" y="1781"/>
                  </a:lnTo>
                  <a:lnTo>
                    <a:pt x="324939" y="204"/>
                  </a:lnTo>
                  <a:lnTo>
                    <a:pt x="329128" y="0"/>
                  </a:lnTo>
                  <a:lnTo>
                    <a:pt x="336040" y="2031"/>
                  </a:lnTo>
                  <a:lnTo>
                    <a:pt x="348737" y="7934"/>
                  </a:lnTo>
                  <a:lnTo>
                    <a:pt x="356045" y="14871"/>
                  </a:lnTo>
                  <a:lnTo>
                    <a:pt x="370292" y="38878"/>
                  </a:lnTo>
                  <a:lnTo>
                    <a:pt x="377231" y="59116"/>
                  </a:lnTo>
                  <a:lnTo>
                    <a:pt x="380004" y="90967"/>
                  </a:lnTo>
                  <a:lnTo>
                    <a:pt x="380552" y="125575"/>
                  </a:lnTo>
                  <a:lnTo>
                    <a:pt x="380675" y="161616"/>
                  </a:lnTo>
                  <a:lnTo>
                    <a:pt x="380686" y="19517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SMARTInkShape-1050"/>
            <p:cNvSpPr/>
            <p:nvPr/>
          </p:nvSpPr>
          <p:spPr>
            <a:xfrm>
              <a:off x="2347928" y="2598512"/>
              <a:ext cx="256237" cy="342808"/>
            </a:xfrm>
            <a:custGeom>
              <a:avLst/>
              <a:gdLst/>
              <a:ahLst/>
              <a:cxnLst/>
              <a:rect l="0" t="0" r="0" b="0"/>
              <a:pathLst>
                <a:path w="256237" h="342808">
                  <a:moveTo>
                    <a:pt x="120952" y="7528"/>
                  </a:moveTo>
                  <a:lnTo>
                    <a:pt x="116906" y="7528"/>
                  </a:lnTo>
                  <a:lnTo>
                    <a:pt x="115715" y="6681"/>
                  </a:lnTo>
                  <a:lnTo>
                    <a:pt x="114920" y="5270"/>
                  </a:lnTo>
                  <a:lnTo>
                    <a:pt x="114391" y="3482"/>
                  </a:lnTo>
                  <a:lnTo>
                    <a:pt x="113191" y="2291"/>
                  </a:lnTo>
                  <a:lnTo>
                    <a:pt x="109600" y="967"/>
                  </a:lnTo>
                  <a:lnTo>
                    <a:pt x="95447" y="0"/>
                  </a:lnTo>
                  <a:lnTo>
                    <a:pt x="59531" y="12910"/>
                  </a:lnTo>
                  <a:lnTo>
                    <a:pt x="48216" y="17822"/>
                  </a:lnTo>
                  <a:lnTo>
                    <a:pt x="39800" y="25085"/>
                  </a:lnTo>
                  <a:lnTo>
                    <a:pt x="10063" y="59482"/>
                  </a:lnTo>
                  <a:lnTo>
                    <a:pt x="3935" y="70412"/>
                  </a:lnTo>
                  <a:lnTo>
                    <a:pt x="0" y="91226"/>
                  </a:lnTo>
                  <a:lnTo>
                    <a:pt x="309" y="100607"/>
                  </a:lnTo>
                  <a:lnTo>
                    <a:pt x="3268" y="107598"/>
                  </a:lnTo>
                  <a:lnTo>
                    <a:pt x="9663" y="113528"/>
                  </a:lnTo>
                  <a:lnTo>
                    <a:pt x="13739" y="116294"/>
                  </a:lnTo>
                  <a:lnTo>
                    <a:pt x="31612" y="120188"/>
                  </a:lnTo>
                  <a:lnTo>
                    <a:pt x="68855" y="115123"/>
                  </a:lnTo>
                  <a:lnTo>
                    <a:pt x="86795" y="110433"/>
                  </a:lnTo>
                  <a:lnTo>
                    <a:pt x="124873" y="89758"/>
                  </a:lnTo>
                  <a:lnTo>
                    <a:pt x="140928" y="77424"/>
                  </a:lnTo>
                  <a:lnTo>
                    <a:pt x="155440" y="58086"/>
                  </a:lnTo>
                  <a:lnTo>
                    <a:pt x="171971" y="25011"/>
                  </a:lnTo>
                  <a:lnTo>
                    <a:pt x="174251" y="8013"/>
                  </a:lnTo>
                  <a:lnTo>
                    <a:pt x="174290" y="25452"/>
                  </a:lnTo>
                  <a:lnTo>
                    <a:pt x="184898" y="51166"/>
                  </a:lnTo>
                  <a:lnTo>
                    <a:pt x="205499" y="84457"/>
                  </a:lnTo>
                  <a:lnTo>
                    <a:pt x="225235" y="118397"/>
                  </a:lnTo>
                  <a:lnTo>
                    <a:pt x="239356" y="152477"/>
                  </a:lnTo>
                  <a:lnTo>
                    <a:pt x="247663" y="181050"/>
                  </a:lnTo>
                  <a:lnTo>
                    <a:pt x="254639" y="210965"/>
                  </a:lnTo>
                  <a:lnTo>
                    <a:pt x="256236" y="240431"/>
                  </a:lnTo>
                  <a:lnTo>
                    <a:pt x="249619" y="273572"/>
                  </a:lnTo>
                  <a:lnTo>
                    <a:pt x="244177" y="288330"/>
                  </a:lnTo>
                  <a:lnTo>
                    <a:pt x="236114" y="300533"/>
                  </a:lnTo>
                  <a:lnTo>
                    <a:pt x="224628" y="309343"/>
                  </a:lnTo>
                  <a:lnTo>
                    <a:pt x="189937" y="333337"/>
                  </a:lnTo>
                  <a:lnTo>
                    <a:pt x="184722" y="336494"/>
                  </a:lnTo>
                  <a:lnTo>
                    <a:pt x="153711" y="341560"/>
                  </a:lnTo>
                  <a:lnTo>
                    <a:pt x="120081" y="342643"/>
                  </a:lnTo>
                  <a:lnTo>
                    <a:pt x="82851" y="3428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SMARTInkShape-1051"/>
            <p:cNvSpPr/>
            <p:nvPr/>
          </p:nvSpPr>
          <p:spPr>
            <a:xfrm>
              <a:off x="2077352" y="2591859"/>
              <a:ext cx="162784" cy="150102"/>
            </a:xfrm>
            <a:custGeom>
              <a:avLst/>
              <a:gdLst/>
              <a:ahLst/>
              <a:cxnLst/>
              <a:rect l="0" t="0" r="0" b="0"/>
              <a:pathLst>
                <a:path w="162784" h="150102">
                  <a:moveTo>
                    <a:pt x="117207" y="6560"/>
                  </a:moveTo>
                  <a:lnTo>
                    <a:pt x="113162" y="6560"/>
                  </a:lnTo>
                  <a:lnTo>
                    <a:pt x="108919" y="4303"/>
                  </a:lnTo>
                  <a:lnTo>
                    <a:pt x="104210" y="1324"/>
                  </a:lnTo>
                  <a:lnTo>
                    <a:pt x="99295" y="0"/>
                  </a:lnTo>
                  <a:lnTo>
                    <a:pt x="87723" y="3300"/>
                  </a:lnTo>
                  <a:lnTo>
                    <a:pt x="77615" y="9639"/>
                  </a:lnTo>
                  <a:lnTo>
                    <a:pt x="40850" y="47138"/>
                  </a:lnTo>
                  <a:lnTo>
                    <a:pt x="16433" y="83087"/>
                  </a:lnTo>
                  <a:lnTo>
                    <a:pt x="811" y="116858"/>
                  </a:lnTo>
                  <a:lnTo>
                    <a:pt x="0" y="127831"/>
                  </a:lnTo>
                  <a:lnTo>
                    <a:pt x="2462" y="137505"/>
                  </a:lnTo>
                  <a:lnTo>
                    <a:pt x="6378" y="144627"/>
                  </a:lnTo>
                  <a:lnTo>
                    <a:pt x="9455" y="146865"/>
                  </a:lnTo>
                  <a:lnTo>
                    <a:pt x="17389" y="149351"/>
                  </a:lnTo>
                  <a:lnTo>
                    <a:pt x="42363" y="150101"/>
                  </a:lnTo>
                  <a:lnTo>
                    <a:pt x="79286" y="140683"/>
                  </a:lnTo>
                  <a:lnTo>
                    <a:pt x="108776" y="130076"/>
                  </a:lnTo>
                  <a:lnTo>
                    <a:pt x="126374" y="116441"/>
                  </a:lnTo>
                  <a:lnTo>
                    <a:pt x="151677" y="80836"/>
                  </a:lnTo>
                  <a:lnTo>
                    <a:pt x="159218" y="65163"/>
                  </a:lnTo>
                  <a:lnTo>
                    <a:pt x="162783" y="34954"/>
                  </a:lnTo>
                  <a:lnTo>
                    <a:pt x="160605" y="29622"/>
                  </a:lnTo>
                  <a:lnTo>
                    <a:pt x="158839" y="27015"/>
                  </a:lnTo>
                  <a:lnTo>
                    <a:pt x="154619" y="24118"/>
                  </a:lnTo>
                  <a:lnTo>
                    <a:pt x="147754" y="22106"/>
                  </a:lnTo>
                  <a:lnTo>
                    <a:pt x="140068" y="21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SMARTInkShape-1052"/>
            <p:cNvSpPr/>
            <p:nvPr/>
          </p:nvSpPr>
          <p:spPr>
            <a:xfrm>
              <a:off x="1737452" y="2453907"/>
              <a:ext cx="266553" cy="289294"/>
            </a:xfrm>
            <a:custGeom>
              <a:avLst/>
              <a:gdLst/>
              <a:ahLst/>
              <a:cxnLst/>
              <a:rect l="0" t="0" r="0" b="0"/>
              <a:pathLst>
                <a:path w="266553" h="289294">
                  <a:moveTo>
                    <a:pt x="7527" y="144512"/>
                  </a:moveTo>
                  <a:lnTo>
                    <a:pt x="7527" y="148558"/>
                  </a:lnTo>
                  <a:lnTo>
                    <a:pt x="6681" y="149749"/>
                  </a:lnTo>
                  <a:lnTo>
                    <a:pt x="5270" y="150544"/>
                  </a:lnTo>
                  <a:lnTo>
                    <a:pt x="3482" y="151073"/>
                  </a:lnTo>
                  <a:lnTo>
                    <a:pt x="2291" y="152273"/>
                  </a:lnTo>
                  <a:lnTo>
                    <a:pt x="967" y="155864"/>
                  </a:lnTo>
                  <a:lnTo>
                    <a:pt x="0" y="170017"/>
                  </a:lnTo>
                  <a:lnTo>
                    <a:pt x="1663" y="172522"/>
                  </a:lnTo>
                  <a:lnTo>
                    <a:pt x="8025" y="177564"/>
                  </a:lnTo>
                  <a:lnTo>
                    <a:pt x="14240" y="180369"/>
                  </a:lnTo>
                  <a:lnTo>
                    <a:pt x="33218" y="182169"/>
                  </a:lnTo>
                  <a:lnTo>
                    <a:pt x="54086" y="182481"/>
                  </a:lnTo>
                  <a:lnTo>
                    <a:pt x="91458" y="168275"/>
                  </a:lnTo>
                  <a:lnTo>
                    <a:pt x="129462" y="148708"/>
                  </a:lnTo>
                  <a:lnTo>
                    <a:pt x="163504" y="124076"/>
                  </a:lnTo>
                  <a:lnTo>
                    <a:pt x="184178" y="90488"/>
                  </a:lnTo>
                  <a:lnTo>
                    <a:pt x="199337" y="60557"/>
                  </a:lnTo>
                  <a:lnTo>
                    <a:pt x="209139" y="25566"/>
                  </a:lnTo>
                  <a:lnTo>
                    <a:pt x="213236" y="0"/>
                  </a:lnTo>
                  <a:lnTo>
                    <a:pt x="213267" y="32312"/>
                  </a:lnTo>
                  <a:lnTo>
                    <a:pt x="213267" y="63365"/>
                  </a:lnTo>
                  <a:lnTo>
                    <a:pt x="213268" y="94222"/>
                  </a:lnTo>
                  <a:lnTo>
                    <a:pt x="211010" y="127918"/>
                  </a:lnTo>
                  <a:lnTo>
                    <a:pt x="204979" y="159351"/>
                  </a:lnTo>
                  <a:lnTo>
                    <a:pt x="197829" y="190114"/>
                  </a:lnTo>
                  <a:lnTo>
                    <a:pt x="187828" y="226804"/>
                  </a:lnTo>
                  <a:lnTo>
                    <a:pt x="175322" y="261655"/>
                  </a:lnTo>
                  <a:lnTo>
                    <a:pt x="173577" y="263248"/>
                  </a:lnTo>
                  <a:lnTo>
                    <a:pt x="167900" y="266246"/>
                  </a:lnTo>
                  <a:lnTo>
                    <a:pt x="167652" y="258287"/>
                  </a:lnTo>
                  <a:lnTo>
                    <a:pt x="178163" y="226558"/>
                  </a:lnTo>
                  <a:lnTo>
                    <a:pt x="187957" y="196656"/>
                  </a:lnTo>
                  <a:lnTo>
                    <a:pt x="198045" y="161272"/>
                  </a:lnTo>
                  <a:lnTo>
                    <a:pt x="212236" y="129573"/>
                  </a:lnTo>
                  <a:lnTo>
                    <a:pt x="222369" y="114592"/>
                  </a:lnTo>
                  <a:lnTo>
                    <a:pt x="234779" y="104791"/>
                  </a:lnTo>
                  <a:lnTo>
                    <a:pt x="245135" y="100570"/>
                  </a:lnTo>
                  <a:lnTo>
                    <a:pt x="247213" y="100824"/>
                  </a:lnTo>
                  <a:lnTo>
                    <a:pt x="248598" y="101840"/>
                  </a:lnTo>
                  <a:lnTo>
                    <a:pt x="261811" y="127357"/>
                  </a:lnTo>
                  <a:lnTo>
                    <a:pt x="265187" y="142158"/>
                  </a:lnTo>
                  <a:lnTo>
                    <a:pt x="266327" y="173649"/>
                  </a:lnTo>
                  <a:lnTo>
                    <a:pt x="266552" y="205207"/>
                  </a:lnTo>
                  <a:lnTo>
                    <a:pt x="264333" y="228254"/>
                  </a:lnTo>
                  <a:lnTo>
                    <a:pt x="259691" y="264729"/>
                  </a:lnTo>
                  <a:lnTo>
                    <a:pt x="258988" y="28929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SMARTInkShape-1053"/>
            <p:cNvSpPr/>
            <p:nvPr/>
          </p:nvSpPr>
          <p:spPr>
            <a:xfrm>
              <a:off x="1760220" y="2491740"/>
              <a:ext cx="38101" cy="281941"/>
            </a:xfrm>
            <a:custGeom>
              <a:avLst/>
              <a:gdLst/>
              <a:ahLst/>
              <a:cxnLst/>
              <a:rect l="0" t="0" r="0" b="0"/>
              <a:pathLst>
                <a:path w="38101" h="281941">
                  <a:moveTo>
                    <a:pt x="38100" y="0"/>
                  </a:moveTo>
                  <a:lnTo>
                    <a:pt x="34054" y="4045"/>
                  </a:lnTo>
                  <a:lnTo>
                    <a:pt x="32068" y="10546"/>
                  </a:lnTo>
                  <a:lnTo>
                    <a:pt x="25452" y="45572"/>
                  </a:lnTo>
                  <a:lnTo>
                    <a:pt x="22781" y="74368"/>
                  </a:lnTo>
                  <a:lnTo>
                    <a:pt x="17004" y="106043"/>
                  </a:lnTo>
                  <a:lnTo>
                    <a:pt x="12355" y="132643"/>
                  </a:lnTo>
                  <a:lnTo>
                    <a:pt x="9022" y="168089"/>
                  </a:lnTo>
                  <a:lnTo>
                    <a:pt x="3990" y="204085"/>
                  </a:lnTo>
                  <a:lnTo>
                    <a:pt x="1182" y="237517"/>
                  </a:lnTo>
                  <a:lnTo>
                    <a:pt x="103" y="274353"/>
                  </a:lnTo>
                  <a:lnTo>
                    <a:pt x="0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SMARTInkShape-1054"/>
            <p:cNvSpPr/>
            <p:nvPr/>
          </p:nvSpPr>
          <p:spPr>
            <a:xfrm>
              <a:off x="1448349" y="2677849"/>
              <a:ext cx="212811" cy="133757"/>
            </a:xfrm>
            <a:custGeom>
              <a:avLst/>
              <a:gdLst/>
              <a:ahLst/>
              <a:cxnLst/>
              <a:rect l="0" t="0" r="0" b="0"/>
              <a:pathLst>
                <a:path w="212811" h="133757">
                  <a:moveTo>
                    <a:pt x="98510" y="4391"/>
                  </a:moveTo>
                  <a:lnTo>
                    <a:pt x="94465" y="4391"/>
                  </a:lnTo>
                  <a:lnTo>
                    <a:pt x="80276" y="0"/>
                  </a:lnTo>
                  <a:lnTo>
                    <a:pt x="74038" y="1875"/>
                  </a:lnTo>
                  <a:lnTo>
                    <a:pt x="39669" y="26283"/>
                  </a:lnTo>
                  <a:lnTo>
                    <a:pt x="16134" y="61889"/>
                  </a:lnTo>
                  <a:lnTo>
                    <a:pt x="5711" y="81823"/>
                  </a:lnTo>
                  <a:lnTo>
                    <a:pt x="687" y="105230"/>
                  </a:lnTo>
                  <a:lnTo>
                    <a:pt x="0" y="115813"/>
                  </a:lnTo>
                  <a:lnTo>
                    <a:pt x="1952" y="123902"/>
                  </a:lnTo>
                  <a:lnTo>
                    <a:pt x="3659" y="127245"/>
                  </a:lnTo>
                  <a:lnTo>
                    <a:pt x="5642" y="129474"/>
                  </a:lnTo>
                  <a:lnTo>
                    <a:pt x="10105" y="131950"/>
                  </a:lnTo>
                  <a:lnTo>
                    <a:pt x="35500" y="133756"/>
                  </a:lnTo>
                  <a:lnTo>
                    <a:pt x="43130" y="131595"/>
                  </a:lnTo>
                  <a:lnTo>
                    <a:pt x="54444" y="123361"/>
                  </a:lnTo>
                  <a:lnTo>
                    <a:pt x="89146" y="87663"/>
                  </a:lnTo>
                  <a:lnTo>
                    <a:pt x="108568" y="52618"/>
                  </a:lnTo>
                  <a:lnTo>
                    <a:pt x="113296" y="30258"/>
                  </a:lnTo>
                  <a:lnTo>
                    <a:pt x="113711" y="20954"/>
                  </a:lnTo>
                  <a:lnTo>
                    <a:pt x="114597" y="39231"/>
                  </a:lnTo>
                  <a:lnTo>
                    <a:pt x="123157" y="70819"/>
                  </a:lnTo>
                  <a:lnTo>
                    <a:pt x="149521" y="105357"/>
                  </a:lnTo>
                  <a:lnTo>
                    <a:pt x="161979" y="114364"/>
                  </a:lnTo>
                  <a:lnTo>
                    <a:pt x="168487" y="116768"/>
                  </a:lnTo>
                  <a:lnTo>
                    <a:pt x="195376" y="118522"/>
                  </a:lnTo>
                  <a:lnTo>
                    <a:pt x="203086" y="116357"/>
                  </a:lnTo>
                  <a:lnTo>
                    <a:pt x="212810" y="11107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SMARTInkShape-1055"/>
            <p:cNvSpPr/>
            <p:nvPr/>
          </p:nvSpPr>
          <p:spPr>
            <a:xfrm>
              <a:off x="1257300" y="2469890"/>
              <a:ext cx="280998" cy="242830"/>
            </a:xfrm>
            <a:custGeom>
              <a:avLst/>
              <a:gdLst/>
              <a:ahLst/>
              <a:cxnLst/>
              <a:rect l="0" t="0" r="0" b="0"/>
              <a:pathLst>
                <a:path w="280998" h="242830">
                  <a:moveTo>
                    <a:pt x="0" y="82810"/>
                  </a:moveTo>
                  <a:lnTo>
                    <a:pt x="0" y="72204"/>
                  </a:lnTo>
                  <a:lnTo>
                    <a:pt x="2257" y="67371"/>
                  </a:lnTo>
                  <a:lnTo>
                    <a:pt x="4045" y="64897"/>
                  </a:lnTo>
                  <a:lnTo>
                    <a:pt x="11351" y="39172"/>
                  </a:lnTo>
                  <a:lnTo>
                    <a:pt x="20285" y="31524"/>
                  </a:lnTo>
                  <a:lnTo>
                    <a:pt x="57629" y="14410"/>
                  </a:lnTo>
                  <a:lnTo>
                    <a:pt x="90782" y="4105"/>
                  </a:lnTo>
                  <a:lnTo>
                    <a:pt x="127873" y="0"/>
                  </a:lnTo>
                  <a:lnTo>
                    <a:pt x="157738" y="135"/>
                  </a:lnTo>
                  <a:lnTo>
                    <a:pt x="188036" y="5162"/>
                  </a:lnTo>
                  <a:lnTo>
                    <a:pt x="217616" y="12860"/>
                  </a:lnTo>
                  <a:lnTo>
                    <a:pt x="248537" y="30202"/>
                  </a:lnTo>
                  <a:lnTo>
                    <a:pt x="271202" y="49934"/>
                  </a:lnTo>
                  <a:lnTo>
                    <a:pt x="277167" y="62272"/>
                  </a:lnTo>
                  <a:lnTo>
                    <a:pt x="280997" y="90888"/>
                  </a:lnTo>
                  <a:lnTo>
                    <a:pt x="274747" y="105873"/>
                  </a:lnTo>
                  <a:lnTo>
                    <a:pt x="242892" y="142950"/>
                  </a:lnTo>
                  <a:lnTo>
                    <a:pt x="210915" y="168223"/>
                  </a:lnTo>
                  <a:lnTo>
                    <a:pt x="182155" y="187704"/>
                  </a:lnTo>
                  <a:lnTo>
                    <a:pt x="146142" y="209457"/>
                  </a:lnTo>
                  <a:lnTo>
                    <a:pt x="110178" y="223976"/>
                  </a:lnTo>
                  <a:lnTo>
                    <a:pt x="75036" y="239349"/>
                  </a:lnTo>
                  <a:lnTo>
                    <a:pt x="60959" y="24282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SMARTInkShape-1056"/>
            <p:cNvSpPr/>
            <p:nvPr/>
          </p:nvSpPr>
          <p:spPr>
            <a:xfrm>
              <a:off x="792479" y="1744979"/>
              <a:ext cx="30419" cy="312422"/>
            </a:xfrm>
            <a:custGeom>
              <a:avLst/>
              <a:gdLst/>
              <a:ahLst/>
              <a:cxnLst/>
              <a:rect l="0" t="0" r="0" b="0"/>
              <a:pathLst>
                <a:path w="30419" h="312422">
                  <a:moveTo>
                    <a:pt x="22860" y="0"/>
                  </a:moveTo>
                  <a:lnTo>
                    <a:pt x="23707" y="19578"/>
                  </a:lnTo>
                  <a:lnTo>
                    <a:pt x="29421" y="43417"/>
                  </a:lnTo>
                  <a:lnTo>
                    <a:pt x="30271" y="75714"/>
                  </a:lnTo>
                  <a:lnTo>
                    <a:pt x="30418" y="104749"/>
                  </a:lnTo>
                  <a:lnTo>
                    <a:pt x="29615" y="134801"/>
                  </a:lnTo>
                  <a:lnTo>
                    <a:pt x="25238" y="166001"/>
                  </a:lnTo>
                  <a:lnTo>
                    <a:pt x="22718" y="199986"/>
                  </a:lnTo>
                  <a:lnTo>
                    <a:pt x="16968" y="237342"/>
                  </a:lnTo>
                  <a:lnTo>
                    <a:pt x="13495" y="262517"/>
                  </a:lnTo>
                  <a:lnTo>
                    <a:pt x="5878" y="294556"/>
                  </a:lnTo>
                  <a:lnTo>
                    <a:pt x="2613" y="301094"/>
                  </a:lnTo>
                  <a:lnTo>
                    <a:pt x="0" y="3124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SMARTInkShape-1057"/>
            <p:cNvSpPr/>
            <p:nvPr/>
          </p:nvSpPr>
          <p:spPr>
            <a:xfrm>
              <a:off x="685800" y="1699259"/>
              <a:ext cx="266216" cy="228601"/>
            </a:xfrm>
            <a:custGeom>
              <a:avLst/>
              <a:gdLst/>
              <a:ahLst/>
              <a:cxnLst/>
              <a:rect l="0" t="0" r="0" b="0"/>
              <a:pathLst>
                <a:path w="266216" h="228601">
                  <a:moveTo>
                    <a:pt x="91439" y="0"/>
                  </a:moveTo>
                  <a:lnTo>
                    <a:pt x="84879" y="0"/>
                  </a:lnTo>
                  <a:lnTo>
                    <a:pt x="84526" y="847"/>
                  </a:lnTo>
                  <a:lnTo>
                    <a:pt x="84133" y="4046"/>
                  </a:lnTo>
                  <a:lnTo>
                    <a:pt x="79443" y="8289"/>
                  </a:lnTo>
                  <a:lnTo>
                    <a:pt x="54564" y="29485"/>
                  </a:lnTo>
                  <a:lnTo>
                    <a:pt x="44295" y="43638"/>
                  </a:lnTo>
                  <a:lnTo>
                    <a:pt x="34598" y="77746"/>
                  </a:lnTo>
                  <a:lnTo>
                    <a:pt x="25210" y="100056"/>
                  </a:lnTo>
                  <a:lnTo>
                    <a:pt x="20235" y="107405"/>
                  </a:lnTo>
                  <a:lnTo>
                    <a:pt x="15202" y="111236"/>
                  </a:lnTo>
                  <a:lnTo>
                    <a:pt x="12674" y="112257"/>
                  </a:lnTo>
                  <a:lnTo>
                    <a:pt x="10990" y="113785"/>
                  </a:lnTo>
                  <a:lnTo>
                    <a:pt x="8063" y="120682"/>
                  </a:lnTo>
                  <a:lnTo>
                    <a:pt x="7915" y="120248"/>
                  </a:lnTo>
                  <a:lnTo>
                    <a:pt x="7751" y="117508"/>
                  </a:lnTo>
                  <a:lnTo>
                    <a:pt x="8554" y="116439"/>
                  </a:lnTo>
                  <a:lnTo>
                    <a:pt x="11704" y="115251"/>
                  </a:lnTo>
                  <a:lnTo>
                    <a:pt x="12036" y="114088"/>
                  </a:lnTo>
                  <a:lnTo>
                    <a:pt x="10147" y="110537"/>
                  </a:lnTo>
                  <a:lnTo>
                    <a:pt x="10998" y="107558"/>
                  </a:lnTo>
                  <a:lnTo>
                    <a:pt x="38595" y="75955"/>
                  </a:lnTo>
                  <a:lnTo>
                    <a:pt x="76204" y="40626"/>
                  </a:lnTo>
                  <a:lnTo>
                    <a:pt x="94482" y="21164"/>
                  </a:lnTo>
                  <a:lnTo>
                    <a:pt x="117472" y="4153"/>
                  </a:lnTo>
                  <a:lnTo>
                    <a:pt x="119801" y="3616"/>
                  </a:lnTo>
                  <a:lnTo>
                    <a:pt x="122201" y="4104"/>
                  </a:lnTo>
                  <a:lnTo>
                    <a:pt x="124647" y="5276"/>
                  </a:lnTo>
                  <a:lnTo>
                    <a:pt x="126278" y="6904"/>
                  </a:lnTo>
                  <a:lnTo>
                    <a:pt x="147414" y="43647"/>
                  </a:lnTo>
                  <a:lnTo>
                    <a:pt x="166613" y="77747"/>
                  </a:lnTo>
                  <a:lnTo>
                    <a:pt x="185106" y="107405"/>
                  </a:lnTo>
                  <a:lnTo>
                    <a:pt x="216179" y="131284"/>
                  </a:lnTo>
                  <a:lnTo>
                    <a:pt x="252505" y="143492"/>
                  </a:lnTo>
                  <a:lnTo>
                    <a:pt x="266215" y="144747"/>
                  </a:lnTo>
                  <a:lnTo>
                    <a:pt x="233546" y="147037"/>
                  </a:lnTo>
                  <a:lnTo>
                    <a:pt x="201166" y="155386"/>
                  </a:lnTo>
                  <a:lnTo>
                    <a:pt x="168072" y="166738"/>
                  </a:lnTo>
                  <a:lnTo>
                    <a:pt x="131455" y="176780"/>
                  </a:lnTo>
                  <a:lnTo>
                    <a:pt x="97840" y="189163"/>
                  </a:lnTo>
                  <a:lnTo>
                    <a:pt x="62386" y="203557"/>
                  </a:lnTo>
                  <a:lnTo>
                    <a:pt x="25493" y="217508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MARTInkShape-1058"/>
            <p:cNvSpPr/>
            <p:nvPr/>
          </p:nvSpPr>
          <p:spPr>
            <a:xfrm>
              <a:off x="106993" y="2417392"/>
              <a:ext cx="200876" cy="249609"/>
            </a:xfrm>
            <a:custGeom>
              <a:avLst/>
              <a:gdLst/>
              <a:ahLst/>
              <a:cxnLst/>
              <a:rect l="0" t="0" r="0" b="0"/>
              <a:pathLst>
                <a:path w="200876" h="249609">
                  <a:moveTo>
                    <a:pt x="7307" y="97208"/>
                  </a:moveTo>
                  <a:lnTo>
                    <a:pt x="3261" y="97208"/>
                  </a:lnTo>
                  <a:lnTo>
                    <a:pt x="2070" y="96361"/>
                  </a:lnTo>
                  <a:lnTo>
                    <a:pt x="1275" y="94950"/>
                  </a:lnTo>
                  <a:lnTo>
                    <a:pt x="0" y="86602"/>
                  </a:lnTo>
                  <a:lnTo>
                    <a:pt x="552" y="56244"/>
                  </a:lnTo>
                  <a:lnTo>
                    <a:pt x="3740" y="46264"/>
                  </a:lnTo>
                  <a:lnTo>
                    <a:pt x="10237" y="38442"/>
                  </a:lnTo>
                  <a:lnTo>
                    <a:pt x="43038" y="18596"/>
                  </a:lnTo>
                  <a:lnTo>
                    <a:pt x="76578" y="5784"/>
                  </a:lnTo>
                  <a:lnTo>
                    <a:pt x="98951" y="410"/>
                  </a:lnTo>
                  <a:lnTo>
                    <a:pt x="113231" y="0"/>
                  </a:lnTo>
                  <a:lnTo>
                    <a:pt x="145538" y="8886"/>
                  </a:lnTo>
                  <a:lnTo>
                    <a:pt x="157925" y="18160"/>
                  </a:lnTo>
                  <a:lnTo>
                    <a:pt x="184025" y="46879"/>
                  </a:lnTo>
                  <a:lnTo>
                    <a:pt x="197091" y="77200"/>
                  </a:lnTo>
                  <a:lnTo>
                    <a:pt x="200875" y="95089"/>
                  </a:lnTo>
                  <a:lnTo>
                    <a:pt x="196406" y="129527"/>
                  </a:lnTo>
                  <a:lnTo>
                    <a:pt x="187514" y="156455"/>
                  </a:lnTo>
                  <a:lnTo>
                    <a:pt x="169339" y="188309"/>
                  </a:lnTo>
                  <a:lnTo>
                    <a:pt x="132779" y="223732"/>
                  </a:lnTo>
                  <a:lnTo>
                    <a:pt x="94815" y="244040"/>
                  </a:lnTo>
                  <a:lnTo>
                    <a:pt x="74420" y="248508"/>
                  </a:lnTo>
                  <a:lnTo>
                    <a:pt x="53026" y="249608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SMARTInkShape-1059"/>
            <p:cNvSpPr/>
            <p:nvPr/>
          </p:nvSpPr>
          <p:spPr>
            <a:xfrm>
              <a:off x="381000" y="2491740"/>
              <a:ext cx="30481" cy="304801"/>
            </a:xfrm>
            <a:custGeom>
              <a:avLst/>
              <a:gdLst/>
              <a:ahLst/>
              <a:cxnLst/>
              <a:rect l="0" t="0" r="0" b="0"/>
              <a:pathLst>
                <a:path w="30481" h="304801">
                  <a:moveTo>
                    <a:pt x="30480" y="0"/>
                  </a:moveTo>
                  <a:lnTo>
                    <a:pt x="22389" y="4045"/>
                  </a:lnTo>
                  <a:lnTo>
                    <a:pt x="20853" y="6930"/>
                  </a:lnTo>
                  <a:lnTo>
                    <a:pt x="20675" y="10546"/>
                  </a:lnTo>
                  <a:lnTo>
                    <a:pt x="22732" y="47396"/>
                  </a:lnTo>
                  <a:lnTo>
                    <a:pt x="28071" y="82614"/>
                  </a:lnTo>
                  <a:lnTo>
                    <a:pt x="29766" y="112155"/>
                  </a:lnTo>
                  <a:lnTo>
                    <a:pt x="29421" y="143203"/>
                  </a:lnTo>
                  <a:lnTo>
                    <a:pt x="24333" y="177991"/>
                  </a:lnTo>
                  <a:lnTo>
                    <a:pt x="18310" y="210124"/>
                  </a:lnTo>
                  <a:lnTo>
                    <a:pt x="15303" y="240247"/>
                  </a:lnTo>
                  <a:lnTo>
                    <a:pt x="8799" y="277421"/>
                  </a:lnTo>
                  <a:lnTo>
                    <a:pt x="5886" y="286422"/>
                  </a:lnTo>
                  <a:lnTo>
                    <a:pt x="1744" y="296250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SMARTInkShape-1060"/>
            <p:cNvSpPr/>
            <p:nvPr/>
          </p:nvSpPr>
          <p:spPr>
            <a:xfrm>
              <a:off x="369008" y="2417478"/>
              <a:ext cx="309172" cy="318103"/>
            </a:xfrm>
            <a:custGeom>
              <a:avLst/>
              <a:gdLst/>
              <a:ahLst/>
              <a:cxnLst/>
              <a:rect l="0" t="0" r="0" b="0"/>
              <a:pathLst>
                <a:path w="309172" h="318103">
                  <a:moveTo>
                    <a:pt x="11992" y="119981"/>
                  </a:moveTo>
                  <a:lnTo>
                    <a:pt x="7946" y="119981"/>
                  </a:lnTo>
                  <a:lnTo>
                    <a:pt x="6755" y="119135"/>
                  </a:lnTo>
                  <a:lnTo>
                    <a:pt x="5960" y="117724"/>
                  </a:lnTo>
                  <a:lnTo>
                    <a:pt x="4685" y="109376"/>
                  </a:lnTo>
                  <a:lnTo>
                    <a:pt x="3587" y="93490"/>
                  </a:lnTo>
                  <a:lnTo>
                    <a:pt x="0" y="79018"/>
                  </a:lnTo>
                  <a:lnTo>
                    <a:pt x="1864" y="69038"/>
                  </a:lnTo>
                  <a:lnTo>
                    <a:pt x="11719" y="53899"/>
                  </a:lnTo>
                  <a:lnTo>
                    <a:pt x="43439" y="28536"/>
                  </a:lnTo>
                  <a:lnTo>
                    <a:pt x="73143" y="12266"/>
                  </a:lnTo>
                  <a:lnTo>
                    <a:pt x="108706" y="1745"/>
                  </a:lnTo>
                  <a:lnTo>
                    <a:pt x="133217" y="0"/>
                  </a:lnTo>
                  <a:lnTo>
                    <a:pt x="164254" y="6566"/>
                  </a:lnTo>
                  <a:lnTo>
                    <a:pt x="190799" y="16016"/>
                  </a:lnTo>
                  <a:lnTo>
                    <a:pt x="207117" y="27558"/>
                  </a:lnTo>
                  <a:lnTo>
                    <a:pt x="213014" y="36854"/>
                  </a:lnTo>
                  <a:lnTo>
                    <a:pt x="214587" y="41703"/>
                  </a:lnTo>
                  <a:lnTo>
                    <a:pt x="214076" y="53864"/>
                  </a:lnTo>
                  <a:lnTo>
                    <a:pt x="203703" y="89826"/>
                  </a:lnTo>
                  <a:lnTo>
                    <a:pt x="190339" y="111611"/>
                  </a:lnTo>
                  <a:lnTo>
                    <a:pt x="153990" y="145093"/>
                  </a:lnTo>
                  <a:lnTo>
                    <a:pt x="116891" y="169753"/>
                  </a:lnTo>
                  <a:lnTo>
                    <a:pt x="90955" y="185084"/>
                  </a:lnTo>
                  <a:lnTo>
                    <a:pt x="73753" y="188426"/>
                  </a:lnTo>
                  <a:lnTo>
                    <a:pt x="77234" y="188521"/>
                  </a:lnTo>
                  <a:lnTo>
                    <a:pt x="81346" y="186286"/>
                  </a:lnTo>
                  <a:lnTo>
                    <a:pt x="85996" y="183317"/>
                  </a:lnTo>
                  <a:lnTo>
                    <a:pt x="94220" y="181645"/>
                  </a:lnTo>
                  <a:lnTo>
                    <a:pt x="122364" y="181850"/>
                  </a:lnTo>
                  <a:lnTo>
                    <a:pt x="159479" y="189554"/>
                  </a:lnTo>
                  <a:lnTo>
                    <a:pt x="187138" y="205636"/>
                  </a:lnTo>
                  <a:lnTo>
                    <a:pt x="220413" y="237924"/>
                  </a:lnTo>
                  <a:lnTo>
                    <a:pt x="249917" y="274238"/>
                  </a:lnTo>
                  <a:lnTo>
                    <a:pt x="265547" y="296186"/>
                  </a:lnTo>
                  <a:lnTo>
                    <a:pt x="290659" y="314622"/>
                  </a:lnTo>
                  <a:lnTo>
                    <a:pt x="298795" y="317070"/>
                  </a:lnTo>
                  <a:lnTo>
                    <a:pt x="309171" y="31810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SMARTInkShape-1061"/>
            <p:cNvSpPr/>
            <p:nvPr/>
          </p:nvSpPr>
          <p:spPr>
            <a:xfrm>
              <a:off x="807720" y="2613659"/>
              <a:ext cx="129541" cy="22861"/>
            </a:xfrm>
            <a:custGeom>
              <a:avLst/>
              <a:gdLst/>
              <a:ahLst/>
              <a:cxnLst/>
              <a:rect l="0" t="0" r="0" b="0"/>
              <a:pathLst>
                <a:path w="129541" h="22861">
                  <a:moveTo>
                    <a:pt x="0" y="22860"/>
                  </a:moveTo>
                  <a:lnTo>
                    <a:pt x="0" y="18815"/>
                  </a:lnTo>
                  <a:lnTo>
                    <a:pt x="846" y="17624"/>
                  </a:lnTo>
                  <a:lnTo>
                    <a:pt x="2257" y="16829"/>
                  </a:lnTo>
                  <a:lnTo>
                    <a:pt x="10546" y="15711"/>
                  </a:lnTo>
                  <a:lnTo>
                    <a:pt x="33405" y="14456"/>
                  </a:lnTo>
                  <a:lnTo>
                    <a:pt x="62515" y="8688"/>
                  </a:lnTo>
                  <a:lnTo>
                    <a:pt x="97006" y="5503"/>
                  </a:lnTo>
                  <a:lnTo>
                    <a:pt x="12954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SMARTInkShape-1062"/>
            <p:cNvSpPr/>
            <p:nvPr/>
          </p:nvSpPr>
          <p:spPr>
            <a:xfrm>
              <a:off x="876300" y="2674619"/>
              <a:ext cx="137161" cy="22862"/>
            </a:xfrm>
            <a:custGeom>
              <a:avLst/>
              <a:gdLst/>
              <a:ahLst/>
              <a:cxnLst/>
              <a:rect l="0" t="0" r="0" b="0"/>
              <a:pathLst>
                <a:path w="137161" h="22862">
                  <a:moveTo>
                    <a:pt x="0" y="22861"/>
                  </a:moveTo>
                  <a:lnTo>
                    <a:pt x="12166" y="22014"/>
                  </a:lnTo>
                  <a:lnTo>
                    <a:pt x="33134" y="16829"/>
                  </a:lnTo>
                  <a:lnTo>
                    <a:pt x="68082" y="14603"/>
                  </a:lnTo>
                  <a:lnTo>
                    <a:pt x="100165" y="4662"/>
                  </a:lnTo>
                  <a:lnTo>
                    <a:pt x="1371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SMARTInkShape-1063"/>
            <p:cNvSpPr/>
            <p:nvPr/>
          </p:nvSpPr>
          <p:spPr>
            <a:xfrm>
              <a:off x="1203960" y="2560319"/>
              <a:ext cx="53341" cy="220982"/>
            </a:xfrm>
            <a:custGeom>
              <a:avLst/>
              <a:gdLst/>
              <a:ahLst/>
              <a:cxnLst/>
              <a:rect l="0" t="0" r="0" b="0"/>
              <a:pathLst>
                <a:path w="53341" h="220982">
                  <a:moveTo>
                    <a:pt x="53340" y="0"/>
                  </a:moveTo>
                  <a:lnTo>
                    <a:pt x="53340" y="36046"/>
                  </a:lnTo>
                  <a:lnTo>
                    <a:pt x="53340" y="65540"/>
                  </a:lnTo>
                  <a:lnTo>
                    <a:pt x="49294" y="98460"/>
                  </a:lnTo>
                  <a:lnTo>
                    <a:pt x="39496" y="130269"/>
                  </a:lnTo>
                  <a:lnTo>
                    <a:pt x="24390" y="166028"/>
                  </a:lnTo>
                  <a:lnTo>
                    <a:pt x="7754" y="202672"/>
                  </a:lnTo>
                  <a:lnTo>
                    <a:pt x="5169" y="206235"/>
                  </a:lnTo>
                  <a:lnTo>
                    <a:pt x="4293" y="209457"/>
                  </a:lnTo>
                  <a:lnTo>
                    <a:pt x="4555" y="212451"/>
                  </a:lnTo>
                  <a:lnTo>
                    <a:pt x="5576" y="215294"/>
                  </a:lnTo>
                  <a:lnTo>
                    <a:pt x="5411" y="217190"/>
                  </a:lnTo>
                  <a:lnTo>
                    <a:pt x="0" y="2209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1" name="SMARTInkShape-1064"/>
          <p:cNvSpPr/>
          <p:nvPr/>
        </p:nvSpPr>
        <p:spPr>
          <a:xfrm>
            <a:off x="145837" y="2545080"/>
            <a:ext cx="29423" cy="258903"/>
          </a:xfrm>
          <a:custGeom>
            <a:avLst/>
            <a:gdLst/>
            <a:ahLst/>
            <a:cxnLst/>
            <a:rect l="0" t="0" r="0" b="0"/>
            <a:pathLst>
              <a:path w="29423" h="258903">
                <a:moveTo>
                  <a:pt x="29422" y="0"/>
                </a:moveTo>
                <a:lnTo>
                  <a:pt x="29422" y="4045"/>
                </a:lnTo>
                <a:lnTo>
                  <a:pt x="28576" y="5236"/>
                </a:lnTo>
                <a:lnTo>
                  <a:pt x="27165" y="6031"/>
                </a:lnTo>
                <a:lnTo>
                  <a:pt x="25377" y="6560"/>
                </a:lnTo>
                <a:lnTo>
                  <a:pt x="24186" y="7760"/>
                </a:lnTo>
                <a:lnTo>
                  <a:pt x="16775" y="26638"/>
                </a:lnTo>
                <a:lnTo>
                  <a:pt x="10479" y="59053"/>
                </a:lnTo>
                <a:lnTo>
                  <a:pt x="7336" y="97146"/>
                </a:lnTo>
                <a:lnTo>
                  <a:pt x="6792" y="127185"/>
                </a:lnTo>
                <a:lnTo>
                  <a:pt x="5784" y="156688"/>
                </a:lnTo>
                <a:lnTo>
                  <a:pt x="545" y="192099"/>
                </a:lnTo>
                <a:lnTo>
                  <a:pt x="0" y="229343"/>
                </a:lnTo>
                <a:lnTo>
                  <a:pt x="6536" y="258902"/>
                </a:lnTo>
                <a:lnTo>
                  <a:pt x="6563" y="251460"/>
                </a:lnTo>
              </a:path>
            </a:pathLst>
          </a:custGeom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78028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52600" y="2743200"/>
            <a:ext cx="5488262" cy="3860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MARTInkShape-Group90"/>
          <p:cNvGrpSpPr/>
          <p:nvPr/>
        </p:nvGrpSpPr>
        <p:grpSpPr>
          <a:xfrm>
            <a:off x="2830324" y="434339"/>
            <a:ext cx="4317237" cy="533401"/>
            <a:chOff x="2830324" y="434339"/>
            <a:chExt cx="4317237" cy="533401"/>
          </a:xfrm>
        </p:grpSpPr>
        <p:sp>
          <p:nvSpPr>
            <p:cNvPr id="4" name="SMARTInkShape-1065"/>
            <p:cNvSpPr/>
            <p:nvPr/>
          </p:nvSpPr>
          <p:spPr>
            <a:xfrm>
              <a:off x="5151119" y="609600"/>
              <a:ext cx="211589" cy="213361"/>
            </a:xfrm>
            <a:custGeom>
              <a:avLst/>
              <a:gdLst/>
              <a:ahLst/>
              <a:cxnLst/>
              <a:rect l="0" t="0" r="0" b="0"/>
              <a:pathLst>
                <a:path w="211589" h="213361">
                  <a:moveTo>
                    <a:pt x="121920" y="0"/>
                  </a:moveTo>
                  <a:lnTo>
                    <a:pt x="115360" y="0"/>
                  </a:lnTo>
                  <a:lnTo>
                    <a:pt x="97862" y="6031"/>
                  </a:lnTo>
                  <a:lnTo>
                    <a:pt x="93181" y="6560"/>
                  </a:lnTo>
                  <a:lnTo>
                    <a:pt x="83466" y="11664"/>
                  </a:lnTo>
                  <a:lnTo>
                    <a:pt x="66217" y="21800"/>
                  </a:lnTo>
                  <a:lnTo>
                    <a:pt x="30942" y="38006"/>
                  </a:lnTo>
                  <a:lnTo>
                    <a:pt x="22219" y="43138"/>
                  </a:lnTo>
                  <a:lnTo>
                    <a:pt x="12114" y="55874"/>
                  </a:lnTo>
                  <a:lnTo>
                    <a:pt x="11463" y="58416"/>
                  </a:lnTo>
                  <a:lnTo>
                    <a:pt x="11875" y="60957"/>
                  </a:lnTo>
                  <a:lnTo>
                    <a:pt x="12997" y="63498"/>
                  </a:lnTo>
                  <a:lnTo>
                    <a:pt x="14592" y="65192"/>
                  </a:lnTo>
                  <a:lnTo>
                    <a:pt x="18621" y="67074"/>
                  </a:lnTo>
                  <a:lnTo>
                    <a:pt x="33740" y="68133"/>
                  </a:lnTo>
                  <a:lnTo>
                    <a:pt x="71268" y="62489"/>
                  </a:lnTo>
                  <a:lnTo>
                    <a:pt x="99856" y="61413"/>
                  </a:lnTo>
                  <a:lnTo>
                    <a:pt x="135812" y="65094"/>
                  </a:lnTo>
                  <a:lnTo>
                    <a:pt x="167374" y="68738"/>
                  </a:lnTo>
                  <a:lnTo>
                    <a:pt x="182763" y="72319"/>
                  </a:lnTo>
                  <a:lnTo>
                    <a:pt x="193553" y="78990"/>
                  </a:lnTo>
                  <a:lnTo>
                    <a:pt x="207378" y="97071"/>
                  </a:lnTo>
                  <a:lnTo>
                    <a:pt x="211588" y="111923"/>
                  </a:lnTo>
                  <a:lnTo>
                    <a:pt x="208057" y="124250"/>
                  </a:lnTo>
                  <a:lnTo>
                    <a:pt x="191993" y="152860"/>
                  </a:lnTo>
                  <a:lnTo>
                    <a:pt x="166430" y="176887"/>
                  </a:lnTo>
                  <a:lnTo>
                    <a:pt x="129381" y="199034"/>
                  </a:lnTo>
                  <a:lnTo>
                    <a:pt x="92945" y="209652"/>
                  </a:lnTo>
                  <a:lnTo>
                    <a:pt x="55394" y="212627"/>
                  </a:lnTo>
                  <a:lnTo>
                    <a:pt x="21594" y="213263"/>
                  </a:lnTo>
                  <a:lnTo>
                    <a:pt x="0" y="21336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Shape-1066"/>
            <p:cNvSpPr/>
            <p:nvPr/>
          </p:nvSpPr>
          <p:spPr>
            <a:xfrm>
              <a:off x="5564344" y="487716"/>
              <a:ext cx="202180" cy="325933"/>
            </a:xfrm>
            <a:custGeom>
              <a:avLst/>
              <a:gdLst/>
              <a:ahLst/>
              <a:cxnLst/>
              <a:rect l="0" t="0" r="0" b="0"/>
              <a:pathLst>
                <a:path w="202180" h="325933">
                  <a:moveTo>
                    <a:pt x="158275" y="22823"/>
                  </a:moveTo>
                  <a:lnTo>
                    <a:pt x="162321" y="18778"/>
                  </a:lnTo>
                  <a:lnTo>
                    <a:pt x="166565" y="16792"/>
                  </a:lnTo>
                  <a:lnTo>
                    <a:pt x="168882" y="16263"/>
                  </a:lnTo>
                  <a:lnTo>
                    <a:pt x="194804" y="2064"/>
                  </a:lnTo>
                  <a:lnTo>
                    <a:pt x="202179" y="379"/>
                  </a:lnTo>
                  <a:lnTo>
                    <a:pt x="201938" y="240"/>
                  </a:lnTo>
                  <a:lnTo>
                    <a:pt x="185140" y="0"/>
                  </a:lnTo>
                  <a:lnTo>
                    <a:pt x="168870" y="4019"/>
                  </a:lnTo>
                  <a:lnTo>
                    <a:pt x="136881" y="19046"/>
                  </a:lnTo>
                  <a:lnTo>
                    <a:pt x="102967" y="40579"/>
                  </a:lnTo>
                  <a:lnTo>
                    <a:pt x="67952" y="73086"/>
                  </a:lnTo>
                  <a:lnTo>
                    <a:pt x="48352" y="106202"/>
                  </a:lnTo>
                  <a:lnTo>
                    <a:pt x="27775" y="142825"/>
                  </a:lnTo>
                  <a:lnTo>
                    <a:pt x="13681" y="180488"/>
                  </a:lnTo>
                  <a:lnTo>
                    <a:pt x="4143" y="218458"/>
                  </a:lnTo>
                  <a:lnTo>
                    <a:pt x="0" y="252475"/>
                  </a:lnTo>
                  <a:lnTo>
                    <a:pt x="4684" y="287379"/>
                  </a:lnTo>
                  <a:lnTo>
                    <a:pt x="9015" y="300142"/>
                  </a:lnTo>
                  <a:lnTo>
                    <a:pt x="18278" y="309200"/>
                  </a:lnTo>
                  <a:lnTo>
                    <a:pt x="44920" y="321915"/>
                  </a:lnTo>
                  <a:lnTo>
                    <a:pt x="63070" y="325932"/>
                  </a:lnTo>
                  <a:lnTo>
                    <a:pt x="90457" y="321206"/>
                  </a:lnTo>
                  <a:lnTo>
                    <a:pt x="127896" y="313713"/>
                  </a:lnTo>
                  <a:lnTo>
                    <a:pt x="138564" y="310716"/>
                  </a:lnTo>
                  <a:lnTo>
                    <a:pt x="150656" y="30476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Shape-1067"/>
            <p:cNvSpPr/>
            <p:nvPr/>
          </p:nvSpPr>
          <p:spPr>
            <a:xfrm>
              <a:off x="5768653" y="603608"/>
              <a:ext cx="228287" cy="208241"/>
            </a:xfrm>
            <a:custGeom>
              <a:avLst/>
              <a:gdLst/>
              <a:ahLst/>
              <a:cxnLst/>
              <a:rect l="0" t="0" r="0" b="0"/>
              <a:pathLst>
                <a:path w="228287" h="208241">
                  <a:moveTo>
                    <a:pt x="7307" y="74571"/>
                  </a:moveTo>
                  <a:lnTo>
                    <a:pt x="746" y="74571"/>
                  </a:lnTo>
                  <a:lnTo>
                    <a:pt x="393" y="75418"/>
                  </a:lnTo>
                  <a:lnTo>
                    <a:pt x="0" y="78617"/>
                  </a:lnTo>
                  <a:lnTo>
                    <a:pt x="742" y="79808"/>
                  </a:lnTo>
                  <a:lnTo>
                    <a:pt x="2084" y="80603"/>
                  </a:lnTo>
                  <a:lnTo>
                    <a:pt x="8016" y="81721"/>
                  </a:lnTo>
                  <a:lnTo>
                    <a:pt x="13549" y="82829"/>
                  </a:lnTo>
                  <a:lnTo>
                    <a:pt x="21652" y="86144"/>
                  </a:lnTo>
                  <a:lnTo>
                    <a:pt x="30898" y="85924"/>
                  </a:lnTo>
                  <a:lnTo>
                    <a:pt x="60710" y="82519"/>
                  </a:lnTo>
                  <a:lnTo>
                    <a:pt x="70835" y="81490"/>
                  </a:lnTo>
                  <a:lnTo>
                    <a:pt x="96211" y="71605"/>
                  </a:lnTo>
                  <a:lnTo>
                    <a:pt x="122642" y="50193"/>
                  </a:lnTo>
                  <a:lnTo>
                    <a:pt x="131320" y="37809"/>
                  </a:lnTo>
                  <a:lnTo>
                    <a:pt x="135209" y="23415"/>
                  </a:lnTo>
                  <a:lnTo>
                    <a:pt x="136362" y="12471"/>
                  </a:lnTo>
                  <a:lnTo>
                    <a:pt x="134373" y="6614"/>
                  </a:lnTo>
                  <a:lnTo>
                    <a:pt x="132658" y="3866"/>
                  </a:lnTo>
                  <a:lnTo>
                    <a:pt x="130667" y="2035"/>
                  </a:lnTo>
                  <a:lnTo>
                    <a:pt x="126198" y="0"/>
                  </a:lnTo>
                  <a:lnTo>
                    <a:pt x="119131" y="1353"/>
                  </a:lnTo>
                  <a:lnTo>
                    <a:pt x="96727" y="11464"/>
                  </a:lnTo>
                  <a:lnTo>
                    <a:pt x="89947" y="16326"/>
                  </a:lnTo>
                  <a:lnTo>
                    <a:pt x="73459" y="38513"/>
                  </a:lnTo>
                  <a:lnTo>
                    <a:pt x="64819" y="59936"/>
                  </a:lnTo>
                  <a:lnTo>
                    <a:pt x="59213" y="92189"/>
                  </a:lnTo>
                  <a:lnTo>
                    <a:pt x="54860" y="120996"/>
                  </a:lnTo>
                  <a:lnTo>
                    <a:pt x="53389" y="157025"/>
                  </a:lnTo>
                  <a:lnTo>
                    <a:pt x="57179" y="180847"/>
                  </a:lnTo>
                  <a:lnTo>
                    <a:pt x="67710" y="199946"/>
                  </a:lnTo>
                  <a:lnTo>
                    <a:pt x="72975" y="203875"/>
                  </a:lnTo>
                  <a:lnTo>
                    <a:pt x="85599" y="208240"/>
                  </a:lnTo>
                  <a:lnTo>
                    <a:pt x="97419" y="207922"/>
                  </a:lnTo>
                  <a:lnTo>
                    <a:pt x="135292" y="196836"/>
                  </a:lnTo>
                  <a:lnTo>
                    <a:pt x="167019" y="174452"/>
                  </a:lnTo>
                  <a:lnTo>
                    <a:pt x="204539" y="143949"/>
                  </a:lnTo>
                  <a:lnTo>
                    <a:pt x="228286" y="127912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Shape-1068"/>
            <p:cNvSpPr/>
            <p:nvPr/>
          </p:nvSpPr>
          <p:spPr>
            <a:xfrm>
              <a:off x="4747259" y="588813"/>
              <a:ext cx="335281" cy="252296"/>
            </a:xfrm>
            <a:custGeom>
              <a:avLst/>
              <a:gdLst/>
              <a:ahLst/>
              <a:cxnLst/>
              <a:rect l="0" t="0" r="0" b="0"/>
              <a:pathLst>
                <a:path w="335281" h="252296">
                  <a:moveTo>
                    <a:pt x="0" y="66507"/>
                  </a:moveTo>
                  <a:lnTo>
                    <a:pt x="0" y="77113"/>
                  </a:lnTo>
                  <a:lnTo>
                    <a:pt x="11352" y="110889"/>
                  </a:lnTo>
                  <a:lnTo>
                    <a:pt x="23018" y="126956"/>
                  </a:lnTo>
                  <a:lnTo>
                    <a:pt x="28010" y="131473"/>
                  </a:lnTo>
                  <a:lnTo>
                    <a:pt x="33052" y="133480"/>
                  </a:lnTo>
                  <a:lnTo>
                    <a:pt x="40650" y="134611"/>
                  </a:lnTo>
                  <a:lnTo>
                    <a:pt x="56886" y="128909"/>
                  </a:lnTo>
                  <a:lnTo>
                    <a:pt x="71418" y="121215"/>
                  </a:lnTo>
                  <a:lnTo>
                    <a:pt x="91499" y="101615"/>
                  </a:lnTo>
                  <a:lnTo>
                    <a:pt x="119668" y="64655"/>
                  </a:lnTo>
                  <a:lnTo>
                    <a:pt x="133477" y="29009"/>
                  </a:lnTo>
                  <a:lnTo>
                    <a:pt x="135523" y="17103"/>
                  </a:lnTo>
                  <a:lnTo>
                    <a:pt x="134175" y="8425"/>
                  </a:lnTo>
                  <a:lnTo>
                    <a:pt x="132630" y="4926"/>
                  </a:lnTo>
                  <a:lnTo>
                    <a:pt x="130754" y="2593"/>
                  </a:lnTo>
                  <a:lnTo>
                    <a:pt x="126411" y="0"/>
                  </a:lnTo>
                  <a:lnTo>
                    <a:pt x="119401" y="1106"/>
                  </a:lnTo>
                  <a:lnTo>
                    <a:pt x="86213" y="15893"/>
                  </a:lnTo>
                  <a:lnTo>
                    <a:pt x="60775" y="38070"/>
                  </a:lnTo>
                  <a:lnTo>
                    <a:pt x="33331" y="74396"/>
                  </a:lnTo>
                  <a:lnTo>
                    <a:pt x="14455" y="104660"/>
                  </a:lnTo>
                  <a:lnTo>
                    <a:pt x="8970" y="135097"/>
                  </a:lnTo>
                  <a:lnTo>
                    <a:pt x="7887" y="161523"/>
                  </a:lnTo>
                  <a:lnTo>
                    <a:pt x="12254" y="172518"/>
                  </a:lnTo>
                  <a:lnTo>
                    <a:pt x="24810" y="189329"/>
                  </a:lnTo>
                  <a:lnTo>
                    <a:pt x="32476" y="193061"/>
                  </a:lnTo>
                  <a:lnTo>
                    <a:pt x="51195" y="195457"/>
                  </a:lnTo>
                  <a:lnTo>
                    <a:pt x="66158" y="191827"/>
                  </a:lnTo>
                  <a:lnTo>
                    <a:pt x="86383" y="182168"/>
                  </a:lnTo>
                  <a:lnTo>
                    <a:pt x="122079" y="148997"/>
                  </a:lnTo>
                  <a:lnTo>
                    <a:pt x="153592" y="112051"/>
                  </a:lnTo>
                  <a:lnTo>
                    <a:pt x="171795" y="77322"/>
                  </a:lnTo>
                  <a:lnTo>
                    <a:pt x="191748" y="42897"/>
                  </a:lnTo>
                  <a:lnTo>
                    <a:pt x="197955" y="21477"/>
                  </a:lnTo>
                  <a:lnTo>
                    <a:pt x="198116" y="53368"/>
                  </a:lnTo>
                  <a:lnTo>
                    <a:pt x="197273" y="83008"/>
                  </a:lnTo>
                  <a:lnTo>
                    <a:pt x="192089" y="120597"/>
                  </a:lnTo>
                  <a:lnTo>
                    <a:pt x="190815" y="156590"/>
                  </a:lnTo>
                  <a:lnTo>
                    <a:pt x="190562" y="192549"/>
                  </a:lnTo>
                  <a:lnTo>
                    <a:pt x="190503" y="224340"/>
                  </a:lnTo>
                  <a:lnTo>
                    <a:pt x="191349" y="225069"/>
                  </a:lnTo>
                  <a:lnTo>
                    <a:pt x="197061" y="226335"/>
                  </a:lnTo>
                  <a:lnTo>
                    <a:pt x="197415" y="225552"/>
                  </a:lnTo>
                  <a:lnTo>
                    <a:pt x="203339" y="193101"/>
                  </a:lnTo>
                  <a:lnTo>
                    <a:pt x="205875" y="165635"/>
                  </a:lnTo>
                  <a:lnTo>
                    <a:pt x="211613" y="131908"/>
                  </a:lnTo>
                  <a:lnTo>
                    <a:pt x="219522" y="100090"/>
                  </a:lnTo>
                  <a:lnTo>
                    <a:pt x="234678" y="63513"/>
                  </a:lnTo>
                  <a:lnTo>
                    <a:pt x="245642" y="45017"/>
                  </a:lnTo>
                  <a:lnTo>
                    <a:pt x="254801" y="35789"/>
                  </a:lnTo>
                  <a:lnTo>
                    <a:pt x="264517" y="31688"/>
                  </a:lnTo>
                  <a:lnTo>
                    <a:pt x="279507" y="29379"/>
                  </a:lnTo>
                  <a:lnTo>
                    <a:pt x="294672" y="32740"/>
                  </a:lnTo>
                  <a:lnTo>
                    <a:pt x="302557" y="39081"/>
                  </a:lnTo>
                  <a:lnTo>
                    <a:pt x="318563" y="60995"/>
                  </a:lnTo>
                  <a:lnTo>
                    <a:pt x="323617" y="75064"/>
                  </a:lnTo>
                  <a:lnTo>
                    <a:pt x="326862" y="108837"/>
                  </a:lnTo>
                  <a:lnTo>
                    <a:pt x="327424" y="142173"/>
                  </a:lnTo>
                  <a:lnTo>
                    <a:pt x="327590" y="174816"/>
                  </a:lnTo>
                  <a:lnTo>
                    <a:pt x="323595" y="205937"/>
                  </a:lnTo>
                  <a:lnTo>
                    <a:pt x="320353" y="241886"/>
                  </a:lnTo>
                  <a:lnTo>
                    <a:pt x="320133" y="251209"/>
                  </a:lnTo>
                  <a:lnTo>
                    <a:pt x="320949" y="252295"/>
                  </a:lnTo>
                  <a:lnTo>
                    <a:pt x="322339" y="252172"/>
                  </a:lnTo>
                  <a:lnTo>
                    <a:pt x="328342" y="247954"/>
                  </a:lnTo>
                  <a:lnTo>
                    <a:pt x="335280" y="24176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ARTInkShape-1069"/>
            <p:cNvSpPr/>
            <p:nvPr/>
          </p:nvSpPr>
          <p:spPr>
            <a:xfrm>
              <a:off x="4290530" y="450172"/>
              <a:ext cx="378663" cy="365168"/>
            </a:xfrm>
            <a:custGeom>
              <a:avLst/>
              <a:gdLst/>
              <a:ahLst/>
              <a:cxnLst/>
              <a:rect l="0" t="0" r="0" b="0"/>
              <a:pathLst>
                <a:path w="378663" h="365168">
                  <a:moveTo>
                    <a:pt x="7150" y="159428"/>
                  </a:moveTo>
                  <a:lnTo>
                    <a:pt x="3104" y="159428"/>
                  </a:lnTo>
                  <a:lnTo>
                    <a:pt x="1913" y="160274"/>
                  </a:lnTo>
                  <a:lnTo>
                    <a:pt x="1118" y="161685"/>
                  </a:lnTo>
                  <a:lnTo>
                    <a:pt x="0" y="169974"/>
                  </a:lnTo>
                  <a:lnTo>
                    <a:pt x="438" y="192833"/>
                  </a:lnTo>
                  <a:lnTo>
                    <a:pt x="10143" y="217898"/>
                  </a:lnTo>
                  <a:lnTo>
                    <a:pt x="25535" y="233103"/>
                  </a:lnTo>
                  <a:lnTo>
                    <a:pt x="42136" y="244287"/>
                  </a:lnTo>
                  <a:lnTo>
                    <a:pt x="61825" y="248918"/>
                  </a:lnTo>
                  <a:lnTo>
                    <a:pt x="96470" y="249636"/>
                  </a:lnTo>
                  <a:lnTo>
                    <a:pt x="120822" y="243823"/>
                  </a:lnTo>
                  <a:lnTo>
                    <a:pt x="151806" y="227118"/>
                  </a:lnTo>
                  <a:lnTo>
                    <a:pt x="182385" y="203467"/>
                  </a:lnTo>
                  <a:lnTo>
                    <a:pt x="205954" y="174335"/>
                  </a:lnTo>
                  <a:lnTo>
                    <a:pt x="226516" y="136524"/>
                  </a:lnTo>
                  <a:lnTo>
                    <a:pt x="240009" y="99995"/>
                  </a:lnTo>
                  <a:lnTo>
                    <a:pt x="248570" y="62425"/>
                  </a:lnTo>
                  <a:lnTo>
                    <a:pt x="250671" y="28622"/>
                  </a:lnTo>
                  <a:lnTo>
                    <a:pt x="250986" y="0"/>
                  </a:lnTo>
                  <a:lnTo>
                    <a:pt x="250143" y="34517"/>
                  </a:lnTo>
                  <a:lnTo>
                    <a:pt x="244959" y="71661"/>
                  </a:lnTo>
                  <a:lnTo>
                    <a:pt x="243840" y="109434"/>
                  </a:lnTo>
                  <a:lnTo>
                    <a:pt x="242732" y="138901"/>
                  </a:lnTo>
                  <a:lnTo>
                    <a:pt x="239417" y="171754"/>
                  </a:lnTo>
                  <a:lnTo>
                    <a:pt x="237380" y="206110"/>
                  </a:lnTo>
                  <a:lnTo>
                    <a:pt x="235627" y="240289"/>
                  </a:lnTo>
                  <a:lnTo>
                    <a:pt x="232026" y="272413"/>
                  </a:lnTo>
                  <a:lnTo>
                    <a:pt x="227604" y="299107"/>
                  </a:lnTo>
                  <a:lnTo>
                    <a:pt x="222611" y="330919"/>
                  </a:lnTo>
                  <a:lnTo>
                    <a:pt x="220546" y="357086"/>
                  </a:lnTo>
                  <a:lnTo>
                    <a:pt x="221358" y="337593"/>
                  </a:lnTo>
                  <a:lnTo>
                    <a:pt x="231116" y="299541"/>
                  </a:lnTo>
                  <a:lnTo>
                    <a:pt x="238422" y="266512"/>
                  </a:lnTo>
                  <a:lnTo>
                    <a:pt x="249994" y="229915"/>
                  </a:lnTo>
                  <a:lnTo>
                    <a:pt x="264147" y="196305"/>
                  </a:lnTo>
                  <a:lnTo>
                    <a:pt x="283110" y="164898"/>
                  </a:lnTo>
                  <a:lnTo>
                    <a:pt x="300771" y="134143"/>
                  </a:lnTo>
                  <a:lnTo>
                    <a:pt x="313754" y="120532"/>
                  </a:lnTo>
                  <a:lnTo>
                    <a:pt x="327145" y="112507"/>
                  </a:lnTo>
                  <a:lnTo>
                    <a:pt x="338741" y="108941"/>
                  </a:lnTo>
                  <a:lnTo>
                    <a:pt x="347281" y="109613"/>
                  </a:lnTo>
                  <a:lnTo>
                    <a:pt x="354746" y="113581"/>
                  </a:lnTo>
                  <a:lnTo>
                    <a:pt x="367622" y="125335"/>
                  </a:lnTo>
                  <a:lnTo>
                    <a:pt x="374228" y="134680"/>
                  </a:lnTo>
                  <a:lnTo>
                    <a:pt x="378662" y="157551"/>
                  </a:lnTo>
                  <a:lnTo>
                    <a:pt x="375931" y="185777"/>
                  </a:lnTo>
                  <a:lnTo>
                    <a:pt x="369759" y="219634"/>
                  </a:lnTo>
                  <a:lnTo>
                    <a:pt x="365018" y="246299"/>
                  </a:lnTo>
                  <a:lnTo>
                    <a:pt x="359242" y="273391"/>
                  </a:lnTo>
                  <a:lnTo>
                    <a:pt x="346470" y="306836"/>
                  </a:lnTo>
                  <a:lnTo>
                    <a:pt x="329242" y="339064"/>
                  </a:lnTo>
                  <a:lnTo>
                    <a:pt x="319570" y="36516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ARTInkShape-1070"/>
            <p:cNvSpPr/>
            <p:nvPr/>
          </p:nvSpPr>
          <p:spPr>
            <a:xfrm>
              <a:off x="4335780" y="472439"/>
              <a:ext cx="7621" cy="378826"/>
            </a:xfrm>
            <a:custGeom>
              <a:avLst/>
              <a:gdLst/>
              <a:ahLst/>
              <a:cxnLst/>
              <a:rect l="0" t="0" r="0" b="0"/>
              <a:pathLst>
                <a:path w="7621" h="378826">
                  <a:moveTo>
                    <a:pt x="7620" y="0"/>
                  </a:moveTo>
                  <a:lnTo>
                    <a:pt x="7620" y="4046"/>
                  </a:lnTo>
                  <a:lnTo>
                    <a:pt x="6773" y="5237"/>
                  </a:lnTo>
                  <a:lnTo>
                    <a:pt x="5362" y="6032"/>
                  </a:lnTo>
                  <a:lnTo>
                    <a:pt x="3574" y="6561"/>
                  </a:lnTo>
                  <a:lnTo>
                    <a:pt x="2383" y="7761"/>
                  </a:lnTo>
                  <a:lnTo>
                    <a:pt x="1059" y="11352"/>
                  </a:lnTo>
                  <a:lnTo>
                    <a:pt x="6975" y="47091"/>
                  </a:lnTo>
                  <a:lnTo>
                    <a:pt x="7492" y="80987"/>
                  </a:lnTo>
                  <a:lnTo>
                    <a:pt x="5324" y="115719"/>
                  </a:lnTo>
                  <a:lnTo>
                    <a:pt x="2366" y="141178"/>
                  </a:lnTo>
                  <a:lnTo>
                    <a:pt x="1051" y="169426"/>
                  </a:lnTo>
                  <a:lnTo>
                    <a:pt x="467" y="201172"/>
                  </a:lnTo>
                  <a:lnTo>
                    <a:pt x="208" y="234190"/>
                  </a:lnTo>
                  <a:lnTo>
                    <a:pt x="92" y="265798"/>
                  </a:lnTo>
                  <a:lnTo>
                    <a:pt x="40" y="294522"/>
                  </a:lnTo>
                  <a:lnTo>
                    <a:pt x="11" y="329977"/>
                  </a:lnTo>
                  <a:lnTo>
                    <a:pt x="1" y="365752"/>
                  </a:lnTo>
                  <a:lnTo>
                    <a:pt x="0" y="373659"/>
                  </a:lnTo>
                  <a:lnTo>
                    <a:pt x="847" y="376106"/>
                  </a:lnTo>
                  <a:lnTo>
                    <a:pt x="2258" y="377738"/>
                  </a:lnTo>
                  <a:lnTo>
                    <a:pt x="4045" y="378825"/>
                  </a:lnTo>
                  <a:lnTo>
                    <a:pt x="5237" y="378704"/>
                  </a:lnTo>
                  <a:lnTo>
                    <a:pt x="6030" y="377776"/>
                  </a:lnTo>
                  <a:lnTo>
                    <a:pt x="6913" y="374487"/>
                  </a:lnTo>
                  <a:lnTo>
                    <a:pt x="7620" y="3581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MARTInkShape-1071"/>
            <p:cNvSpPr/>
            <p:nvPr/>
          </p:nvSpPr>
          <p:spPr>
            <a:xfrm>
              <a:off x="4025098" y="579119"/>
              <a:ext cx="244343" cy="388621"/>
            </a:xfrm>
            <a:custGeom>
              <a:avLst/>
              <a:gdLst/>
              <a:ahLst/>
              <a:cxnLst/>
              <a:rect l="0" t="0" r="0" b="0"/>
              <a:pathLst>
                <a:path w="244343" h="388621">
                  <a:moveTo>
                    <a:pt x="143042" y="0"/>
                  </a:moveTo>
                  <a:lnTo>
                    <a:pt x="113557" y="0"/>
                  </a:lnTo>
                  <a:lnTo>
                    <a:pt x="104255" y="4516"/>
                  </a:lnTo>
                  <a:lnTo>
                    <a:pt x="72144" y="30877"/>
                  </a:lnTo>
                  <a:lnTo>
                    <a:pt x="59038" y="42510"/>
                  </a:lnTo>
                  <a:lnTo>
                    <a:pt x="34569" y="75315"/>
                  </a:lnTo>
                  <a:lnTo>
                    <a:pt x="22018" y="91894"/>
                  </a:lnTo>
                  <a:lnTo>
                    <a:pt x="7062" y="127874"/>
                  </a:lnTo>
                  <a:lnTo>
                    <a:pt x="0" y="155646"/>
                  </a:lnTo>
                  <a:lnTo>
                    <a:pt x="1292" y="164567"/>
                  </a:lnTo>
                  <a:lnTo>
                    <a:pt x="2822" y="168132"/>
                  </a:lnTo>
                  <a:lnTo>
                    <a:pt x="5535" y="170508"/>
                  </a:lnTo>
                  <a:lnTo>
                    <a:pt x="13065" y="173148"/>
                  </a:lnTo>
                  <a:lnTo>
                    <a:pt x="26825" y="174635"/>
                  </a:lnTo>
                  <a:lnTo>
                    <a:pt x="41626" y="171030"/>
                  </a:lnTo>
                  <a:lnTo>
                    <a:pt x="72897" y="151509"/>
                  </a:lnTo>
                  <a:lnTo>
                    <a:pt x="83079" y="140998"/>
                  </a:lnTo>
                  <a:lnTo>
                    <a:pt x="103369" y="106182"/>
                  </a:lnTo>
                  <a:lnTo>
                    <a:pt x="115982" y="81339"/>
                  </a:lnTo>
                  <a:lnTo>
                    <a:pt x="119936" y="44655"/>
                  </a:lnTo>
                  <a:lnTo>
                    <a:pt x="120133" y="29235"/>
                  </a:lnTo>
                  <a:lnTo>
                    <a:pt x="119303" y="27110"/>
                  </a:lnTo>
                  <a:lnTo>
                    <a:pt x="117902" y="25694"/>
                  </a:lnTo>
                  <a:lnTo>
                    <a:pt x="113617" y="23420"/>
                  </a:lnTo>
                  <a:lnTo>
                    <a:pt x="113265" y="24080"/>
                  </a:lnTo>
                  <a:lnTo>
                    <a:pt x="112570" y="58910"/>
                  </a:lnTo>
                  <a:lnTo>
                    <a:pt x="117081" y="68798"/>
                  </a:lnTo>
                  <a:lnTo>
                    <a:pt x="126883" y="86143"/>
                  </a:lnTo>
                  <a:lnTo>
                    <a:pt x="134167" y="99246"/>
                  </a:lnTo>
                  <a:lnTo>
                    <a:pt x="166739" y="130736"/>
                  </a:lnTo>
                  <a:lnTo>
                    <a:pt x="196547" y="165493"/>
                  </a:lnTo>
                  <a:lnTo>
                    <a:pt x="224637" y="197696"/>
                  </a:lnTo>
                  <a:lnTo>
                    <a:pt x="242697" y="228517"/>
                  </a:lnTo>
                  <a:lnTo>
                    <a:pt x="244342" y="243803"/>
                  </a:lnTo>
                  <a:lnTo>
                    <a:pt x="238499" y="274313"/>
                  </a:lnTo>
                  <a:lnTo>
                    <a:pt x="227581" y="297178"/>
                  </a:lnTo>
                  <a:lnTo>
                    <a:pt x="201792" y="322423"/>
                  </a:lnTo>
                  <a:lnTo>
                    <a:pt x="164964" y="348733"/>
                  </a:lnTo>
                  <a:lnTo>
                    <a:pt x="135144" y="365231"/>
                  </a:lnTo>
                  <a:lnTo>
                    <a:pt x="104859" y="378586"/>
                  </a:lnTo>
                  <a:lnTo>
                    <a:pt x="68330" y="386638"/>
                  </a:lnTo>
                  <a:lnTo>
                    <a:pt x="33453" y="388359"/>
                  </a:lnTo>
                  <a:lnTo>
                    <a:pt x="13502" y="388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MARTInkShape-1072"/>
            <p:cNvSpPr/>
            <p:nvPr/>
          </p:nvSpPr>
          <p:spPr>
            <a:xfrm>
              <a:off x="3560775" y="584244"/>
              <a:ext cx="432106" cy="230605"/>
            </a:xfrm>
            <a:custGeom>
              <a:avLst/>
              <a:gdLst/>
              <a:ahLst/>
              <a:cxnLst/>
              <a:rect l="0" t="0" r="0" b="0"/>
              <a:pathLst>
                <a:path w="432106" h="230605">
                  <a:moveTo>
                    <a:pt x="13005" y="109176"/>
                  </a:moveTo>
                  <a:lnTo>
                    <a:pt x="23610" y="109176"/>
                  </a:lnTo>
                  <a:lnTo>
                    <a:pt x="61198" y="116325"/>
                  </a:lnTo>
                  <a:lnTo>
                    <a:pt x="82318" y="114398"/>
                  </a:lnTo>
                  <a:lnTo>
                    <a:pt x="108164" y="106162"/>
                  </a:lnTo>
                  <a:lnTo>
                    <a:pt x="140777" y="87842"/>
                  </a:lnTo>
                  <a:lnTo>
                    <a:pt x="151072" y="81067"/>
                  </a:lnTo>
                  <a:lnTo>
                    <a:pt x="160782" y="68580"/>
                  </a:lnTo>
                  <a:lnTo>
                    <a:pt x="163350" y="62064"/>
                  </a:lnTo>
                  <a:lnTo>
                    <a:pt x="165224" y="39216"/>
                  </a:lnTo>
                  <a:lnTo>
                    <a:pt x="163591" y="36289"/>
                  </a:lnTo>
                  <a:lnTo>
                    <a:pt x="157261" y="30779"/>
                  </a:lnTo>
                  <a:lnTo>
                    <a:pt x="148803" y="27766"/>
                  </a:lnTo>
                  <a:lnTo>
                    <a:pt x="125530" y="25832"/>
                  </a:lnTo>
                  <a:lnTo>
                    <a:pt x="111276" y="30083"/>
                  </a:lnTo>
                  <a:lnTo>
                    <a:pt x="73861" y="52225"/>
                  </a:lnTo>
                  <a:lnTo>
                    <a:pt x="35851" y="86843"/>
                  </a:lnTo>
                  <a:lnTo>
                    <a:pt x="12312" y="122137"/>
                  </a:lnTo>
                  <a:lnTo>
                    <a:pt x="2451" y="147447"/>
                  </a:lnTo>
                  <a:lnTo>
                    <a:pt x="0" y="174326"/>
                  </a:lnTo>
                  <a:lnTo>
                    <a:pt x="6328" y="199436"/>
                  </a:lnTo>
                  <a:lnTo>
                    <a:pt x="8554" y="204909"/>
                  </a:lnTo>
                  <a:lnTo>
                    <a:pt x="17800" y="213248"/>
                  </a:lnTo>
                  <a:lnTo>
                    <a:pt x="46499" y="227365"/>
                  </a:lnTo>
                  <a:lnTo>
                    <a:pt x="81982" y="230604"/>
                  </a:lnTo>
                  <a:lnTo>
                    <a:pt x="97001" y="226362"/>
                  </a:lnTo>
                  <a:lnTo>
                    <a:pt x="131384" y="213886"/>
                  </a:lnTo>
                  <a:lnTo>
                    <a:pt x="164705" y="196338"/>
                  </a:lnTo>
                  <a:lnTo>
                    <a:pt x="193488" y="169291"/>
                  </a:lnTo>
                  <a:lnTo>
                    <a:pt x="219776" y="139489"/>
                  </a:lnTo>
                  <a:lnTo>
                    <a:pt x="242498" y="103059"/>
                  </a:lnTo>
                  <a:lnTo>
                    <a:pt x="256018" y="67766"/>
                  </a:lnTo>
                  <a:lnTo>
                    <a:pt x="261962" y="49493"/>
                  </a:lnTo>
                  <a:lnTo>
                    <a:pt x="264451" y="25533"/>
                  </a:lnTo>
                  <a:lnTo>
                    <a:pt x="262206" y="58497"/>
                  </a:lnTo>
                  <a:lnTo>
                    <a:pt x="257904" y="90886"/>
                  </a:lnTo>
                  <a:lnTo>
                    <a:pt x="257158" y="119937"/>
                  </a:lnTo>
                  <a:lnTo>
                    <a:pt x="251670" y="154011"/>
                  </a:lnTo>
                  <a:lnTo>
                    <a:pt x="249546" y="188834"/>
                  </a:lnTo>
                  <a:lnTo>
                    <a:pt x="249233" y="206870"/>
                  </a:lnTo>
                  <a:lnTo>
                    <a:pt x="250071" y="175637"/>
                  </a:lnTo>
                  <a:lnTo>
                    <a:pt x="257514" y="142341"/>
                  </a:lnTo>
                  <a:lnTo>
                    <a:pt x="266920" y="107714"/>
                  </a:lnTo>
                  <a:lnTo>
                    <a:pt x="278175" y="72900"/>
                  </a:lnTo>
                  <a:lnTo>
                    <a:pt x="289129" y="41136"/>
                  </a:lnTo>
                  <a:lnTo>
                    <a:pt x="298287" y="23056"/>
                  </a:lnTo>
                  <a:lnTo>
                    <a:pt x="308001" y="12198"/>
                  </a:lnTo>
                  <a:lnTo>
                    <a:pt x="327035" y="1325"/>
                  </a:lnTo>
                  <a:lnTo>
                    <a:pt x="339123" y="0"/>
                  </a:lnTo>
                  <a:lnTo>
                    <a:pt x="349292" y="2233"/>
                  </a:lnTo>
                  <a:lnTo>
                    <a:pt x="360625" y="9097"/>
                  </a:lnTo>
                  <a:lnTo>
                    <a:pt x="369574" y="17001"/>
                  </a:lnTo>
                  <a:lnTo>
                    <a:pt x="380086" y="35016"/>
                  </a:lnTo>
                  <a:lnTo>
                    <a:pt x="393844" y="71344"/>
                  </a:lnTo>
                  <a:lnTo>
                    <a:pt x="399319" y="96273"/>
                  </a:lnTo>
                  <a:lnTo>
                    <a:pt x="400942" y="125108"/>
                  </a:lnTo>
                  <a:lnTo>
                    <a:pt x="401490" y="157102"/>
                  </a:lnTo>
                  <a:lnTo>
                    <a:pt x="401612" y="192719"/>
                  </a:lnTo>
                  <a:lnTo>
                    <a:pt x="402463" y="195351"/>
                  </a:lnTo>
                  <a:lnTo>
                    <a:pt x="403877" y="197106"/>
                  </a:lnTo>
                  <a:lnTo>
                    <a:pt x="407706" y="199056"/>
                  </a:lnTo>
                  <a:lnTo>
                    <a:pt x="432105" y="200616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MARTInkShape-1073"/>
            <p:cNvSpPr/>
            <p:nvPr/>
          </p:nvSpPr>
          <p:spPr>
            <a:xfrm>
              <a:off x="3413759" y="601980"/>
              <a:ext cx="106682" cy="212828"/>
            </a:xfrm>
            <a:custGeom>
              <a:avLst/>
              <a:gdLst/>
              <a:ahLst/>
              <a:cxnLst/>
              <a:rect l="0" t="0" r="0" b="0"/>
              <a:pathLst>
                <a:path w="106682" h="212828">
                  <a:moveTo>
                    <a:pt x="0" y="45720"/>
                  </a:moveTo>
                  <a:lnTo>
                    <a:pt x="847" y="73058"/>
                  </a:lnTo>
                  <a:lnTo>
                    <a:pt x="6561" y="107269"/>
                  </a:lnTo>
                  <a:lnTo>
                    <a:pt x="13495" y="138123"/>
                  </a:lnTo>
                  <a:lnTo>
                    <a:pt x="20760" y="173694"/>
                  </a:lnTo>
                  <a:lnTo>
                    <a:pt x="22773" y="188110"/>
                  </a:lnTo>
                  <a:lnTo>
                    <a:pt x="29299" y="207296"/>
                  </a:lnTo>
                  <a:lnTo>
                    <a:pt x="28846" y="209317"/>
                  </a:lnTo>
                  <a:lnTo>
                    <a:pt x="27697" y="210665"/>
                  </a:lnTo>
                  <a:lnTo>
                    <a:pt x="23816" y="212827"/>
                  </a:lnTo>
                  <a:lnTo>
                    <a:pt x="23497" y="212158"/>
                  </a:lnTo>
                  <a:lnTo>
                    <a:pt x="17640" y="179098"/>
                  </a:lnTo>
                  <a:lnTo>
                    <a:pt x="15715" y="149395"/>
                  </a:lnTo>
                  <a:lnTo>
                    <a:pt x="15381" y="118771"/>
                  </a:lnTo>
                  <a:lnTo>
                    <a:pt x="17540" y="87402"/>
                  </a:lnTo>
                  <a:lnTo>
                    <a:pt x="29900" y="50002"/>
                  </a:lnTo>
                  <a:lnTo>
                    <a:pt x="38971" y="36898"/>
                  </a:lnTo>
                  <a:lnTo>
                    <a:pt x="74688" y="9772"/>
                  </a:lnTo>
                  <a:lnTo>
                    <a:pt x="85689" y="4343"/>
                  </a:lnTo>
                  <a:lnTo>
                    <a:pt x="10668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ARTInkShape-1074"/>
            <p:cNvSpPr/>
            <p:nvPr/>
          </p:nvSpPr>
          <p:spPr>
            <a:xfrm>
              <a:off x="3139440" y="609600"/>
              <a:ext cx="220980" cy="68580"/>
            </a:xfrm>
            <a:custGeom>
              <a:avLst/>
              <a:gdLst/>
              <a:ahLst/>
              <a:cxnLst/>
              <a:rect l="0" t="0" r="0" b="0"/>
              <a:pathLst>
                <a:path w="220980" h="68580">
                  <a:moveTo>
                    <a:pt x="0" y="68579"/>
                  </a:moveTo>
                  <a:lnTo>
                    <a:pt x="4045" y="64534"/>
                  </a:lnTo>
                  <a:lnTo>
                    <a:pt x="10546" y="62548"/>
                  </a:lnTo>
                  <a:lnTo>
                    <a:pt x="32563" y="57228"/>
                  </a:lnTo>
                  <a:lnTo>
                    <a:pt x="67454" y="42787"/>
                  </a:lnTo>
                  <a:lnTo>
                    <a:pt x="97786" y="33656"/>
                  </a:lnTo>
                  <a:lnTo>
                    <a:pt x="133207" y="25588"/>
                  </a:lnTo>
                  <a:lnTo>
                    <a:pt x="168820" y="17835"/>
                  </a:lnTo>
                  <a:lnTo>
                    <a:pt x="202210" y="7631"/>
                  </a:lnTo>
                  <a:lnTo>
                    <a:pt x="22097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ARTInkShape-1075"/>
            <p:cNvSpPr/>
            <p:nvPr/>
          </p:nvSpPr>
          <p:spPr>
            <a:xfrm>
              <a:off x="3215640" y="472439"/>
              <a:ext cx="60616" cy="365762"/>
            </a:xfrm>
            <a:custGeom>
              <a:avLst/>
              <a:gdLst/>
              <a:ahLst/>
              <a:cxnLst/>
              <a:rect l="0" t="0" r="0" b="0"/>
              <a:pathLst>
                <a:path w="60616" h="365762">
                  <a:moveTo>
                    <a:pt x="0" y="0"/>
                  </a:moveTo>
                  <a:lnTo>
                    <a:pt x="5236" y="12167"/>
                  </a:lnTo>
                  <a:lnTo>
                    <a:pt x="11351" y="43915"/>
                  </a:lnTo>
                  <a:lnTo>
                    <a:pt x="18132" y="76136"/>
                  </a:lnTo>
                  <a:lnTo>
                    <a:pt x="25504" y="112494"/>
                  </a:lnTo>
                  <a:lnTo>
                    <a:pt x="30526" y="142002"/>
                  </a:lnTo>
                  <a:lnTo>
                    <a:pt x="35580" y="174026"/>
                  </a:lnTo>
                  <a:lnTo>
                    <a:pt x="40648" y="205192"/>
                  </a:lnTo>
                  <a:lnTo>
                    <a:pt x="43466" y="235977"/>
                  </a:lnTo>
                  <a:lnTo>
                    <a:pt x="45564" y="264899"/>
                  </a:lnTo>
                  <a:lnTo>
                    <a:pt x="50659" y="299375"/>
                  </a:lnTo>
                  <a:lnTo>
                    <a:pt x="55068" y="331951"/>
                  </a:lnTo>
                  <a:lnTo>
                    <a:pt x="60442" y="357179"/>
                  </a:lnTo>
                  <a:lnTo>
                    <a:pt x="60615" y="360040"/>
                  </a:lnTo>
                  <a:lnTo>
                    <a:pt x="59883" y="361947"/>
                  </a:lnTo>
                  <a:lnTo>
                    <a:pt x="58549" y="363218"/>
                  </a:lnTo>
                  <a:lnTo>
                    <a:pt x="53340" y="3657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1076"/>
            <p:cNvSpPr/>
            <p:nvPr/>
          </p:nvSpPr>
          <p:spPr>
            <a:xfrm>
              <a:off x="2830324" y="488832"/>
              <a:ext cx="265755" cy="364608"/>
            </a:xfrm>
            <a:custGeom>
              <a:avLst/>
              <a:gdLst/>
              <a:ahLst/>
              <a:cxnLst/>
              <a:rect l="0" t="0" r="0" b="0"/>
              <a:pathLst>
                <a:path w="265755" h="364608">
                  <a:moveTo>
                    <a:pt x="248156" y="14087"/>
                  </a:moveTo>
                  <a:lnTo>
                    <a:pt x="248156" y="7527"/>
                  </a:lnTo>
                  <a:lnTo>
                    <a:pt x="244111" y="2736"/>
                  </a:lnTo>
                  <a:lnTo>
                    <a:pt x="239867" y="576"/>
                  </a:lnTo>
                  <a:lnTo>
                    <a:pt x="237549" y="0"/>
                  </a:lnTo>
                  <a:lnTo>
                    <a:pt x="216427" y="5159"/>
                  </a:lnTo>
                  <a:lnTo>
                    <a:pt x="181815" y="16790"/>
                  </a:lnTo>
                  <a:lnTo>
                    <a:pt x="149289" y="32386"/>
                  </a:lnTo>
                  <a:lnTo>
                    <a:pt x="116885" y="49049"/>
                  </a:lnTo>
                  <a:lnTo>
                    <a:pt x="81790" y="68755"/>
                  </a:lnTo>
                  <a:lnTo>
                    <a:pt x="48626" y="90681"/>
                  </a:lnTo>
                  <a:lnTo>
                    <a:pt x="13422" y="123924"/>
                  </a:lnTo>
                  <a:lnTo>
                    <a:pt x="4130" y="131484"/>
                  </a:lnTo>
                  <a:lnTo>
                    <a:pt x="0" y="137666"/>
                  </a:lnTo>
                  <a:lnTo>
                    <a:pt x="591" y="139653"/>
                  </a:lnTo>
                  <a:lnTo>
                    <a:pt x="2680" y="140978"/>
                  </a:lnTo>
                  <a:lnTo>
                    <a:pt x="36651" y="150033"/>
                  </a:lnTo>
                  <a:lnTo>
                    <a:pt x="71725" y="156244"/>
                  </a:lnTo>
                  <a:lnTo>
                    <a:pt x="102088" y="158090"/>
                  </a:lnTo>
                  <a:lnTo>
                    <a:pt x="136673" y="158637"/>
                  </a:lnTo>
                  <a:lnTo>
                    <a:pt x="168745" y="159646"/>
                  </a:lnTo>
                  <a:lnTo>
                    <a:pt x="198850" y="164931"/>
                  </a:lnTo>
                  <a:lnTo>
                    <a:pt x="236018" y="176777"/>
                  </a:lnTo>
                  <a:lnTo>
                    <a:pt x="252650" y="192396"/>
                  </a:lnTo>
                  <a:lnTo>
                    <a:pt x="264257" y="213111"/>
                  </a:lnTo>
                  <a:lnTo>
                    <a:pt x="265754" y="227849"/>
                  </a:lnTo>
                  <a:lnTo>
                    <a:pt x="259816" y="258007"/>
                  </a:lnTo>
                  <a:lnTo>
                    <a:pt x="248882" y="280811"/>
                  </a:lnTo>
                  <a:lnTo>
                    <a:pt x="230873" y="303654"/>
                  </a:lnTo>
                  <a:lnTo>
                    <a:pt x="195949" y="328045"/>
                  </a:lnTo>
                  <a:lnTo>
                    <a:pt x="158695" y="346912"/>
                  </a:lnTo>
                  <a:lnTo>
                    <a:pt x="140662" y="352509"/>
                  </a:lnTo>
                  <a:lnTo>
                    <a:pt x="108403" y="356507"/>
                  </a:lnTo>
                  <a:lnTo>
                    <a:pt x="73889" y="362757"/>
                  </a:lnTo>
                  <a:lnTo>
                    <a:pt x="42416" y="3646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MARTInkShape-1077"/>
            <p:cNvSpPr/>
            <p:nvPr/>
          </p:nvSpPr>
          <p:spPr>
            <a:xfrm>
              <a:off x="6096000" y="488739"/>
              <a:ext cx="38101" cy="318340"/>
            </a:xfrm>
            <a:custGeom>
              <a:avLst/>
              <a:gdLst/>
              <a:ahLst/>
              <a:cxnLst/>
              <a:rect l="0" t="0" r="0" b="0"/>
              <a:pathLst>
                <a:path w="38101" h="318340">
                  <a:moveTo>
                    <a:pt x="38100" y="6561"/>
                  </a:moveTo>
                  <a:lnTo>
                    <a:pt x="38100" y="0"/>
                  </a:lnTo>
                  <a:lnTo>
                    <a:pt x="38100" y="3300"/>
                  </a:lnTo>
                  <a:lnTo>
                    <a:pt x="37253" y="4387"/>
                  </a:lnTo>
                  <a:lnTo>
                    <a:pt x="34054" y="5594"/>
                  </a:lnTo>
                  <a:lnTo>
                    <a:pt x="32863" y="7610"/>
                  </a:lnTo>
                  <a:lnTo>
                    <a:pt x="30950" y="25269"/>
                  </a:lnTo>
                  <a:lnTo>
                    <a:pt x="30573" y="57011"/>
                  </a:lnTo>
                  <a:lnTo>
                    <a:pt x="30507" y="89995"/>
                  </a:lnTo>
                  <a:lnTo>
                    <a:pt x="26443" y="126579"/>
                  </a:lnTo>
                  <a:lnTo>
                    <a:pt x="24452" y="153882"/>
                  </a:lnTo>
                  <a:lnTo>
                    <a:pt x="22721" y="182103"/>
                  </a:lnTo>
                  <a:lnTo>
                    <a:pt x="19129" y="208757"/>
                  </a:lnTo>
                  <a:lnTo>
                    <a:pt x="16968" y="234715"/>
                  </a:lnTo>
                  <a:lnTo>
                    <a:pt x="13494" y="268613"/>
                  </a:lnTo>
                  <a:lnTo>
                    <a:pt x="3156" y="303818"/>
                  </a:lnTo>
                  <a:lnTo>
                    <a:pt x="122" y="318339"/>
                  </a:lnTo>
                  <a:lnTo>
                    <a:pt x="0" y="31136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MARTInkShape-1078"/>
            <p:cNvSpPr/>
            <p:nvPr/>
          </p:nvSpPr>
          <p:spPr>
            <a:xfrm>
              <a:off x="6173512" y="464819"/>
              <a:ext cx="74889" cy="342902"/>
            </a:xfrm>
            <a:custGeom>
              <a:avLst/>
              <a:gdLst/>
              <a:ahLst/>
              <a:cxnLst/>
              <a:rect l="0" t="0" r="0" b="0"/>
              <a:pathLst>
                <a:path w="74889" h="342902">
                  <a:moveTo>
                    <a:pt x="74888" y="0"/>
                  </a:moveTo>
                  <a:lnTo>
                    <a:pt x="70842" y="0"/>
                  </a:lnTo>
                  <a:lnTo>
                    <a:pt x="69651" y="847"/>
                  </a:lnTo>
                  <a:lnTo>
                    <a:pt x="68856" y="2258"/>
                  </a:lnTo>
                  <a:lnTo>
                    <a:pt x="67581" y="10606"/>
                  </a:lnTo>
                  <a:lnTo>
                    <a:pt x="67295" y="46652"/>
                  </a:lnTo>
                  <a:lnTo>
                    <a:pt x="63231" y="76947"/>
                  </a:lnTo>
                  <a:lnTo>
                    <a:pt x="56664" y="112734"/>
                  </a:lnTo>
                  <a:lnTo>
                    <a:pt x="51830" y="139851"/>
                  </a:lnTo>
                  <a:lnTo>
                    <a:pt x="46860" y="168836"/>
                  </a:lnTo>
                  <a:lnTo>
                    <a:pt x="41828" y="198652"/>
                  </a:lnTo>
                  <a:lnTo>
                    <a:pt x="34512" y="226579"/>
                  </a:lnTo>
                  <a:lnTo>
                    <a:pt x="25616" y="253102"/>
                  </a:lnTo>
                  <a:lnTo>
                    <a:pt x="12781" y="290141"/>
                  </a:lnTo>
                  <a:lnTo>
                    <a:pt x="5328" y="321754"/>
                  </a:lnTo>
                  <a:lnTo>
                    <a:pt x="656" y="333531"/>
                  </a:lnTo>
                  <a:lnTo>
                    <a:pt x="0" y="336654"/>
                  </a:lnTo>
                  <a:lnTo>
                    <a:pt x="409" y="338736"/>
                  </a:lnTo>
                  <a:lnTo>
                    <a:pt x="1528" y="340124"/>
                  </a:lnTo>
                  <a:lnTo>
                    <a:pt x="6307" y="34290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MARTInkShape-1079"/>
            <p:cNvSpPr/>
            <p:nvPr/>
          </p:nvSpPr>
          <p:spPr>
            <a:xfrm>
              <a:off x="6416199" y="491620"/>
              <a:ext cx="310876" cy="292704"/>
            </a:xfrm>
            <a:custGeom>
              <a:avLst/>
              <a:gdLst/>
              <a:ahLst/>
              <a:cxnLst/>
              <a:rect l="0" t="0" r="0" b="0"/>
              <a:pathLst>
                <a:path w="310876" h="292704">
                  <a:moveTo>
                    <a:pt x="68420" y="3680"/>
                  </a:moveTo>
                  <a:lnTo>
                    <a:pt x="68420" y="21813"/>
                  </a:lnTo>
                  <a:lnTo>
                    <a:pt x="55423" y="58341"/>
                  </a:lnTo>
                  <a:lnTo>
                    <a:pt x="45502" y="90018"/>
                  </a:lnTo>
                  <a:lnTo>
                    <a:pt x="37924" y="120984"/>
                  </a:lnTo>
                  <a:lnTo>
                    <a:pt x="30316" y="156970"/>
                  </a:lnTo>
                  <a:lnTo>
                    <a:pt x="20441" y="192185"/>
                  </a:lnTo>
                  <a:lnTo>
                    <a:pt x="9049" y="224069"/>
                  </a:lnTo>
                  <a:lnTo>
                    <a:pt x="1659" y="261138"/>
                  </a:lnTo>
                  <a:lnTo>
                    <a:pt x="0" y="287125"/>
                  </a:lnTo>
                  <a:lnTo>
                    <a:pt x="1640" y="289163"/>
                  </a:lnTo>
                  <a:lnTo>
                    <a:pt x="7978" y="291428"/>
                  </a:lnTo>
                  <a:lnTo>
                    <a:pt x="21067" y="292703"/>
                  </a:lnTo>
                  <a:lnTo>
                    <a:pt x="30723" y="288485"/>
                  </a:lnTo>
                  <a:lnTo>
                    <a:pt x="66867" y="260084"/>
                  </a:lnTo>
                  <a:lnTo>
                    <a:pt x="94462" y="224307"/>
                  </a:lnTo>
                  <a:lnTo>
                    <a:pt x="121709" y="190558"/>
                  </a:lnTo>
                  <a:lnTo>
                    <a:pt x="139313" y="162793"/>
                  </a:lnTo>
                  <a:lnTo>
                    <a:pt x="141082" y="161402"/>
                  </a:lnTo>
                  <a:lnTo>
                    <a:pt x="142262" y="161321"/>
                  </a:lnTo>
                  <a:lnTo>
                    <a:pt x="144155" y="163230"/>
                  </a:lnTo>
                  <a:lnTo>
                    <a:pt x="146860" y="196815"/>
                  </a:lnTo>
                  <a:lnTo>
                    <a:pt x="151532" y="231780"/>
                  </a:lnTo>
                  <a:lnTo>
                    <a:pt x="151926" y="243629"/>
                  </a:lnTo>
                  <a:lnTo>
                    <a:pt x="160238" y="263864"/>
                  </a:lnTo>
                  <a:lnTo>
                    <a:pt x="177451" y="287365"/>
                  </a:lnTo>
                  <a:lnTo>
                    <a:pt x="184894" y="290628"/>
                  </a:lnTo>
                  <a:lnTo>
                    <a:pt x="189249" y="291499"/>
                  </a:lnTo>
                  <a:lnTo>
                    <a:pt x="207515" y="288679"/>
                  </a:lnTo>
                  <a:lnTo>
                    <a:pt x="224969" y="282481"/>
                  </a:lnTo>
                  <a:lnTo>
                    <a:pt x="260343" y="246575"/>
                  </a:lnTo>
                  <a:lnTo>
                    <a:pt x="282751" y="210769"/>
                  </a:lnTo>
                  <a:lnTo>
                    <a:pt x="294110" y="181127"/>
                  </a:lnTo>
                  <a:lnTo>
                    <a:pt x="306130" y="150048"/>
                  </a:lnTo>
                  <a:lnTo>
                    <a:pt x="310444" y="115252"/>
                  </a:lnTo>
                  <a:lnTo>
                    <a:pt x="310875" y="83116"/>
                  </a:lnTo>
                  <a:lnTo>
                    <a:pt x="305171" y="52993"/>
                  </a:lnTo>
                  <a:lnTo>
                    <a:pt x="293133" y="28451"/>
                  </a:lnTo>
                  <a:lnTo>
                    <a:pt x="283721" y="15818"/>
                  </a:lnTo>
                  <a:lnTo>
                    <a:pt x="273894" y="9074"/>
                  </a:lnTo>
                  <a:lnTo>
                    <a:pt x="261099" y="3020"/>
                  </a:lnTo>
                  <a:lnTo>
                    <a:pt x="257833" y="700"/>
                  </a:lnTo>
                  <a:lnTo>
                    <a:pt x="253962" y="0"/>
                  </a:lnTo>
                  <a:lnTo>
                    <a:pt x="228440" y="36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MARTInkShape-1080"/>
            <p:cNvSpPr/>
            <p:nvPr/>
          </p:nvSpPr>
          <p:spPr>
            <a:xfrm>
              <a:off x="6760860" y="655320"/>
              <a:ext cx="211441" cy="180861"/>
            </a:xfrm>
            <a:custGeom>
              <a:avLst/>
              <a:gdLst/>
              <a:ahLst/>
              <a:cxnLst/>
              <a:rect l="0" t="0" r="0" b="0"/>
              <a:pathLst>
                <a:path w="211441" h="180861">
                  <a:moveTo>
                    <a:pt x="127620" y="0"/>
                  </a:moveTo>
                  <a:lnTo>
                    <a:pt x="101124" y="0"/>
                  </a:lnTo>
                  <a:lnTo>
                    <a:pt x="90230" y="4045"/>
                  </a:lnTo>
                  <a:lnTo>
                    <a:pt x="52466" y="25176"/>
                  </a:lnTo>
                  <a:lnTo>
                    <a:pt x="42572" y="34896"/>
                  </a:lnTo>
                  <a:lnTo>
                    <a:pt x="27063" y="64090"/>
                  </a:lnTo>
                  <a:lnTo>
                    <a:pt x="11989" y="98173"/>
                  </a:lnTo>
                  <a:lnTo>
                    <a:pt x="1705" y="133754"/>
                  </a:lnTo>
                  <a:lnTo>
                    <a:pt x="0" y="153178"/>
                  </a:lnTo>
                  <a:lnTo>
                    <a:pt x="4482" y="168811"/>
                  </a:lnTo>
                  <a:lnTo>
                    <a:pt x="8827" y="176062"/>
                  </a:lnTo>
                  <a:lnTo>
                    <a:pt x="13580" y="179850"/>
                  </a:lnTo>
                  <a:lnTo>
                    <a:pt x="16034" y="180860"/>
                  </a:lnTo>
                  <a:lnTo>
                    <a:pt x="23274" y="179724"/>
                  </a:lnTo>
                  <a:lnTo>
                    <a:pt x="27576" y="178236"/>
                  </a:lnTo>
                  <a:lnTo>
                    <a:pt x="34614" y="172067"/>
                  </a:lnTo>
                  <a:lnTo>
                    <a:pt x="61675" y="134495"/>
                  </a:lnTo>
                  <a:lnTo>
                    <a:pt x="76497" y="105158"/>
                  </a:lnTo>
                  <a:lnTo>
                    <a:pt x="81189" y="76668"/>
                  </a:lnTo>
                  <a:lnTo>
                    <a:pt x="82430" y="67094"/>
                  </a:lnTo>
                  <a:lnTo>
                    <a:pt x="89423" y="53513"/>
                  </a:lnTo>
                  <a:lnTo>
                    <a:pt x="90361" y="67194"/>
                  </a:lnTo>
                  <a:lnTo>
                    <a:pt x="104957" y="101533"/>
                  </a:lnTo>
                  <a:lnTo>
                    <a:pt x="110774" y="114552"/>
                  </a:lnTo>
                  <a:lnTo>
                    <a:pt x="141514" y="150830"/>
                  </a:lnTo>
                  <a:lnTo>
                    <a:pt x="151010" y="155935"/>
                  </a:lnTo>
                  <a:lnTo>
                    <a:pt x="178748" y="159661"/>
                  </a:lnTo>
                  <a:lnTo>
                    <a:pt x="182026" y="159781"/>
                  </a:lnTo>
                  <a:lnTo>
                    <a:pt x="185057" y="158167"/>
                  </a:lnTo>
                  <a:lnTo>
                    <a:pt x="211440" y="1295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MARTInkShape-1081"/>
            <p:cNvSpPr/>
            <p:nvPr/>
          </p:nvSpPr>
          <p:spPr>
            <a:xfrm>
              <a:off x="7018019" y="487680"/>
              <a:ext cx="30482" cy="325938"/>
            </a:xfrm>
            <a:custGeom>
              <a:avLst/>
              <a:gdLst/>
              <a:ahLst/>
              <a:cxnLst/>
              <a:rect l="0" t="0" r="0" b="0"/>
              <a:pathLst>
                <a:path w="30482" h="325938">
                  <a:moveTo>
                    <a:pt x="0" y="0"/>
                  </a:moveTo>
                  <a:lnTo>
                    <a:pt x="847" y="35098"/>
                  </a:lnTo>
                  <a:lnTo>
                    <a:pt x="6032" y="72251"/>
                  </a:lnTo>
                  <a:lnTo>
                    <a:pt x="7150" y="107767"/>
                  </a:lnTo>
                  <a:lnTo>
                    <a:pt x="7411" y="133410"/>
                  </a:lnTo>
                  <a:lnTo>
                    <a:pt x="7527" y="161740"/>
                  </a:lnTo>
                  <a:lnTo>
                    <a:pt x="7579" y="191264"/>
                  </a:lnTo>
                  <a:lnTo>
                    <a:pt x="8449" y="219626"/>
                  </a:lnTo>
                  <a:lnTo>
                    <a:pt x="12852" y="254633"/>
                  </a:lnTo>
                  <a:lnTo>
                    <a:pt x="14768" y="292287"/>
                  </a:lnTo>
                  <a:lnTo>
                    <a:pt x="15878" y="304319"/>
                  </a:lnTo>
                  <a:lnTo>
                    <a:pt x="19192" y="312488"/>
                  </a:lnTo>
                  <a:lnTo>
                    <a:pt x="29099" y="325937"/>
                  </a:lnTo>
                  <a:lnTo>
                    <a:pt x="29560" y="325665"/>
                  </a:lnTo>
                  <a:lnTo>
                    <a:pt x="30208" y="321236"/>
                  </a:lnTo>
                  <a:lnTo>
                    <a:pt x="30481" y="3124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MARTInkShape-1082"/>
            <p:cNvSpPr/>
            <p:nvPr/>
          </p:nvSpPr>
          <p:spPr>
            <a:xfrm>
              <a:off x="7139939" y="434339"/>
              <a:ext cx="7622" cy="373382"/>
            </a:xfrm>
            <a:custGeom>
              <a:avLst/>
              <a:gdLst/>
              <a:ahLst/>
              <a:cxnLst/>
              <a:rect l="0" t="0" r="0" b="0"/>
              <a:pathLst>
                <a:path w="7622" h="373382">
                  <a:moveTo>
                    <a:pt x="7621" y="0"/>
                  </a:moveTo>
                  <a:lnTo>
                    <a:pt x="7621" y="4046"/>
                  </a:lnTo>
                  <a:lnTo>
                    <a:pt x="6774" y="5237"/>
                  </a:lnTo>
                  <a:lnTo>
                    <a:pt x="5362" y="6032"/>
                  </a:lnTo>
                  <a:lnTo>
                    <a:pt x="3575" y="6561"/>
                  </a:lnTo>
                  <a:lnTo>
                    <a:pt x="2384" y="8608"/>
                  </a:lnTo>
                  <a:lnTo>
                    <a:pt x="315" y="28740"/>
                  </a:lnTo>
                  <a:lnTo>
                    <a:pt x="63" y="60585"/>
                  </a:lnTo>
                  <a:lnTo>
                    <a:pt x="18" y="91235"/>
                  </a:lnTo>
                  <a:lnTo>
                    <a:pt x="9" y="117596"/>
                  </a:lnTo>
                  <a:lnTo>
                    <a:pt x="4" y="146245"/>
                  </a:lnTo>
                  <a:lnTo>
                    <a:pt x="2" y="175911"/>
                  </a:lnTo>
                  <a:lnTo>
                    <a:pt x="1" y="206030"/>
                  </a:lnTo>
                  <a:lnTo>
                    <a:pt x="0" y="236349"/>
                  </a:lnTo>
                  <a:lnTo>
                    <a:pt x="0" y="265911"/>
                  </a:lnTo>
                  <a:lnTo>
                    <a:pt x="0" y="293161"/>
                  </a:lnTo>
                  <a:lnTo>
                    <a:pt x="0" y="324212"/>
                  </a:lnTo>
                  <a:lnTo>
                    <a:pt x="6032" y="360791"/>
                  </a:lnTo>
                  <a:lnTo>
                    <a:pt x="7621" y="3733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SMARTInkShape-Group91"/>
          <p:cNvGrpSpPr/>
          <p:nvPr/>
        </p:nvGrpSpPr>
        <p:grpSpPr>
          <a:xfrm>
            <a:off x="2304766" y="937260"/>
            <a:ext cx="5013518" cy="612576"/>
            <a:chOff x="2304766" y="937260"/>
            <a:chExt cx="5013518" cy="612576"/>
          </a:xfrm>
        </p:grpSpPr>
        <p:sp>
          <p:nvSpPr>
            <p:cNvPr id="23" name="SMARTInkShape-1083"/>
            <p:cNvSpPr/>
            <p:nvPr/>
          </p:nvSpPr>
          <p:spPr>
            <a:xfrm>
              <a:off x="2304766" y="967739"/>
              <a:ext cx="520570" cy="487682"/>
            </a:xfrm>
            <a:custGeom>
              <a:avLst/>
              <a:gdLst/>
              <a:ahLst/>
              <a:cxnLst/>
              <a:rect l="0" t="0" r="0" b="0"/>
              <a:pathLst>
                <a:path w="520570" h="487682">
                  <a:moveTo>
                    <a:pt x="49813" y="0"/>
                  </a:moveTo>
                  <a:lnTo>
                    <a:pt x="45768" y="4046"/>
                  </a:lnTo>
                  <a:lnTo>
                    <a:pt x="43782" y="10547"/>
                  </a:lnTo>
                  <a:lnTo>
                    <a:pt x="42286" y="43352"/>
                  </a:lnTo>
                  <a:lnTo>
                    <a:pt x="42212" y="74855"/>
                  </a:lnTo>
                  <a:lnTo>
                    <a:pt x="42197" y="110930"/>
                  </a:lnTo>
                  <a:lnTo>
                    <a:pt x="42195" y="143782"/>
                  </a:lnTo>
                  <a:lnTo>
                    <a:pt x="39936" y="174965"/>
                  </a:lnTo>
                  <a:lnTo>
                    <a:pt x="33905" y="205653"/>
                  </a:lnTo>
                  <a:lnTo>
                    <a:pt x="26755" y="236195"/>
                  </a:lnTo>
                  <a:lnTo>
                    <a:pt x="16754" y="272810"/>
                  </a:lnTo>
                  <a:lnTo>
                    <a:pt x="5595" y="309302"/>
                  </a:lnTo>
                  <a:lnTo>
                    <a:pt x="0" y="329240"/>
                  </a:lnTo>
                  <a:lnTo>
                    <a:pt x="3387" y="349025"/>
                  </a:lnTo>
                  <a:lnTo>
                    <a:pt x="5316" y="352910"/>
                  </a:lnTo>
                  <a:lnTo>
                    <a:pt x="11975" y="359485"/>
                  </a:lnTo>
                  <a:lnTo>
                    <a:pt x="18321" y="362971"/>
                  </a:lnTo>
                  <a:lnTo>
                    <a:pt x="54221" y="376203"/>
                  </a:lnTo>
                  <a:lnTo>
                    <a:pt x="88494" y="380369"/>
                  </a:lnTo>
                  <a:lnTo>
                    <a:pt x="126090" y="380917"/>
                  </a:lnTo>
                  <a:lnTo>
                    <a:pt x="164123" y="380990"/>
                  </a:lnTo>
                  <a:lnTo>
                    <a:pt x="198986" y="374915"/>
                  </a:lnTo>
                  <a:lnTo>
                    <a:pt x="235574" y="360592"/>
                  </a:lnTo>
                  <a:lnTo>
                    <a:pt x="263082" y="347969"/>
                  </a:lnTo>
                  <a:lnTo>
                    <a:pt x="283339" y="322439"/>
                  </a:lnTo>
                  <a:lnTo>
                    <a:pt x="288505" y="313769"/>
                  </a:lnTo>
                  <a:lnTo>
                    <a:pt x="295233" y="281115"/>
                  </a:lnTo>
                  <a:lnTo>
                    <a:pt x="306774" y="244437"/>
                  </a:lnTo>
                  <a:lnTo>
                    <a:pt x="308857" y="217524"/>
                  </a:lnTo>
                  <a:lnTo>
                    <a:pt x="308022" y="216983"/>
                  </a:lnTo>
                  <a:lnTo>
                    <a:pt x="306619" y="217469"/>
                  </a:lnTo>
                  <a:lnTo>
                    <a:pt x="304837" y="218639"/>
                  </a:lnTo>
                  <a:lnTo>
                    <a:pt x="303649" y="220266"/>
                  </a:lnTo>
                  <a:lnTo>
                    <a:pt x="302329" y="224332"/>
                  </a:lnTo>
                  <a:lnTo>
                    <a:pt x="296099" y="261275"/>
                  </a:lnTo>
                  <a:lnTo>
                    <a:pt x="294136" y="298116"/>
                  </a:lnTo>
                  <a:lnTo>
                    <a:pt x="293796" y="327938"/>
                  </a:lnTo>
                  <a:lnTo>
                    <a:pt x="293696" y="358223"/>
                  </a:lnTo>
                  <a:lnTo>
                    <a:pt x="293662" y="390706"/>
                  </a:lnTo>
                  <a:lnTo>
                    <a:pt x="293654" y="424691"/>
                  </a:lnTo>
                  <a:lnTo>
                    <a:pt x="294500" y="425368"/>
                  </a:lnTo>
                  <a:lnTo>
                    <a:pt x="300214" y="426542"/>
                  </a:lnTo>
                  <a:lnTo>
                    <a:pt x="300567" y="425755"/>
                  </a:lnTo>
                  <a:lnTo>
                    <a:pt x="305291" y="394153"/>
                  </a:lnTo>
                  <a:lnTo>
                    <a:pt x="308182" y="363655"/>
                  </a:lnTo>
                  <a:lnTo>
                    <a:pt x="309529" y="331458"/>
                  </a:lnTo>
                  <a:lnTo>
                    <a:pt x="314914" y="300093"/>
                  </a:lnTo>
                  <a:lnTo>
                    <a:pt x="322062" y="263670"/>
                  </a:lnTo>
                  <a:lnTo>
                    <a:pt x="324012" y="231880"/>
                  </a:lnTo>
                  <a:lnTo>
                    <a:pt x="324899" y="230786"/>
                  </a:lnTo>
                  <a:lnTo>
                    <a:pt x="328143" y="229572"/>
                  </a:lnTo>
                  <a:lnTo>
                    <a:pt x="330193" y="230095"/>
                  </a:lnTo>
                  <a:lnTo>
                    <a:pt x="337124" y="234876"/>
                  </a:lnTo>
                  <a:lnTo>
                    <a:pt x="372698" y="261808"/>
                  </a:lnTo>
                  <a:lnTo>
                    <a:pt x="401879" y="276551"/>
                  </a:lnTo>
                  <a:lnTo>
                    <a:pt x="431965" y="286959"/>
                  </a:lnTo>
                  <a:lnTo>
                    <a:pt x="467385" y="294911"/>
                  </a:lnTo>
                  <a:lnTo>
                    <a:pt x="503952" y="296981"/>
                  </a:lnTo>
                  <a:lnTo>
                    <a:pt x="520569" y="297169"/>
                  </a:lnTo>
                  <a:lnTo>
                    <a:pt x="520284" y="298019"/>
                  </a:lnTo>
                  <a:lnTo>
                    <a:pt x="517709" y="301222"/>
                  </a:lnTo>
                  <a:lnTo>
                    <a:pt x="481889" y="329755"/>
                  </a:lnTo>
                  <a:lnTo>
                    <a:pt x="445104" y="358554"/>
                  </a:lnTo>
                  <a:lnTo>
                    <a:pt x="415292" y="383381"/>
                  </a:lnTo>
                  <a:lnTo>
                    <a:pt x="382752" y="409928"/>
                  </a:lnTo>
                  <a:lnTo>
                    <a:pt x="350816" y="433880"/>
                  </a:lnTo>
                  <a:lnTo>
                    <a:pt x="316327" y="470686"/>
                  </a:lnTo>
                  <a:lnTo>
                    <a:pt x="305263" y="482269"/>
                  </a:lnTo>
                  <a:lnTo>
                    <a:pt x="293653" y="4876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1084"/>
            <p:cNvSpPr/>
            <p:nvPr/>
          </p:nvSpPr>
          <p:spPr>
            <a:xfrm>
              <a:off x="2934043" y="1076587"/>
              <a:ext cx="174917" cy="377011"/>
            </a:xfrm>
            <a:custGeom>
              <a:avLst/>
              <a:gdLst/>
              <a:ahLst/>
              <a:cxnLst/>
              <a:rect l="0" t="0" r="0" b="0"/>
              <a:pathLst>
                <a:path w="174917" h="377011">
                  <a:moveTo>
                    <a:pt x="22516" y="66413"/>
                  </a:moveTo>
                  <a:lnTo>
                    <a:pt x="22516" y="98429"/>
                  </a:lnTo>
                  <a:lnTo>
                    <a:pt x="22516" y="131721"/>
                  </a:lnTo>
                  <a:lnTo>
                    <a:pt x="22516" y="164974"/>
                  </a:lnTo>
                  <a:lnTo>
                    <a:pt x="22516" y="201637"/>
                  </a:lnTo>
                  <a:lnTo>
                    <a:pt x="22516" y="228959"/>
                  </a:lnTo>
                  <a:lnTo>
                    <a:pt x="21670" y="257189"/>
                  </a:lnTo>
                  <a:lnTo>
                    <a:pt x="18471" y="283847"/>
                  </a:lnTo>
                  <a:lnTo>
                    <a:pt x="15956" y="318609"/>
                  </a:lnTo>
                  <a:lnTo>
                    <a:pt x="9869" y="352919"/>
                  </a:lnTo>
                  <a:lnTo>
                    <a:pt x="7198" y="366263"/>
                  </a:lnTo>
                  <a:lnTo>
                    <a:pt x="817" y="377010"/>
                  </a:lnTo>
                  <a:lnTo>
                    <a:pt x="430" y="376771"/>
                  </a:lnTo>
                  <a:lnTo>
                    <a:pt x="0" y="374247"/>
                  </a:lnTo>
                  <a:lnTo>
                    <a:pt x="7437" y="338465"/>
                  </a:lnTo>
                  <a:lnTo>
                    <a:pt x="13156" y="310521"/>
                  </a:lnTo>
                  <a:lnTo>
                    <a:pt x="20213" y="274960"/>
                  </a:lnTo>
                  <a:lnTo>
                    <a:pt x="25162" y="247154"/>
                  </a:lnTo>
                  <a:lnTo>
                    <a:pt x="30183" y="217862"/>
                  </a:lnTo>
                  <a:lnTo>
                    <a:pt x="34391" y="187063"/>
                  </a:lnTo>
                  <a:lnTo>
                    <a:pt x="36260" y="153620"/>
                  </a:lnTo>
                  <a:lnTo>
                    <a:pt x="39349" y="123516"/>
                  </a:lnTo>
                  <a:lnTo>
                    <a:pt x="42698" y="96025"/>
                  </a:lnTo>
                  <a:lnTo>
                    <a:pt x="44583" y="58441"/>
                  </a:lnTo>
                  <a:lnTo>
                    <a:pt x="45220" y="24386"/>
                  </a:lnTo>
                  <a:lnTo>
                    <a:pt x="45367" y="0"/>
                  </a:lnTo>
                  <a:lnTo>
                    <a:pt x="45374" y="2520"/>
                  </a:lnTo>
                  <a:lnTo>
                    <a:pt x="47633" y="6407"/>
                  </a:lnTo>
                  <a:lnTo>
                    <a:pt x="49421" y="8629"/>
                  </a:lnTo>
                  <a:lnTo>
                    <a:pt x="56728" y="44500"/>
                  </a:lnTo>
                  <a:lnTo>
                    <a:pt x="65932" y="81150"/>
                  </a:lnTo>
                  <a:lnTo>
                    <a:pt x="74233" y="116029"/>
                  </a:lnTo>
                  <a:lnTo>
                    <a:pt x="86194" y="153174"/>
                  </a:lnTo>
                  <a:lnTo>
                    <a:pt x="96323" y="190992"/>
                  </a:lnTo>
                  <a:lnTo>
                    <a:pt x="109672" y="228161"/>
                  </a:lnTo>
                  <a:lnTo>
                    <a:pt x="124352" y="260999"/>
                  </a:lnTo>
                  <a:lnTo>
                    <a:pt x="142225" y="297921"/>
                  </a:lnTo>
                  <a:lnTo>
                    <a:pt x="156845" y="321329"/>
                  </a:lnTo>
                  <a:lnTo>
                    <a:pt x="174916" y="340733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MARTInkShape-1085"/>
            <p:cNvSpPr/>
            <p:nvPr/>
          </p:nvSpPr>
          <p:spPr>
            <a:xfrm>
              <a:off x="2956559" y="1333500"/>
              <a:ext cx="99061" cy="30480"/>
            </a:xfrm>
            <a:custGeom>
              <a:avLst/>
              <a:gdLst/>
              <a:ahLst/>
              <a:cxnLst/>
              <a:rect l="0" t="0" r="0" b="0"/>
              <a:pathLst>
                <a:path w="99061" h="30480">
                  <a:moveTo>
                    <a:pt x="0" y="30479"/>
                  </a:moveTo>
                  <a:lnTo>
                    <a:pt x="10606" y="30479"/>
                  </a:lnTo>
                  <a:lnTo>
                    <a:pt x="15439" y="28222"/>
                  </a:lnTo>
                  <a:lnTo>
                    <a:pt x="22102" y="24396"/>
                  </a:lnTo>
                  <a:lnTo>
                    <a:pt x="54244" y="12567"/>
                  </a:lnTo>
                  <a:lnTo>
                    <a:pt x="92043" y="2672"/>
                  </a:lnTo>
                  <a:lnTo>
                    <a:pt x="990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MARTInkShape-1086"/>
            <p:cNvSpPr/>
            <p:nvPr/>
          </p:nvSpPr>
          <p:spPr>
            <a:xfrm>
              <a:off x="3215640" y="1310640"/>
              <a:ext cx="14179" cy="239196"/>
            </a:xfrm>
            <a:custGeom>
              <a:avLst/>
              <a:gdLst/>
              <a:ahLst/>
              <a:cxnLst/>
              <a:rect l="0" t="0" r="0" b="0"/>
              <a:pathLst>
                <a:path w="14179" h="239196">
                  <a:moveTo>
                    <a:pt x="0" y="0"/>
                  </a:moveTo>
                  <a:lnTo>
                    <a:pt x="0" y="35098"/>
                  </a:lnTo>
                  <a:lnTo>
                    <a:pt x="2257" y="69994"/>
                  </a:lnTo>
                  <a:lnTo>
                    <a:pt x="6031" y="99478"/>
                  </a:lnTo>
                  <a:lnTo>
                    <a:pt x="7148" y="129664"/>
                  </a:lnTo>
                  <a:lnTo>
                    <a:pt x="9738" y="160056"/>
                  </a:lnTo>
                  <a:lnTo>
                    <a:pt x="14153" y="196622"/>
                  </a:lnTo>
                  <a:lnTo>
                    <a:pt x="14178" y="221374"/>
                  </a:lnTo>
                  <a:lnTo>
                    <a:pt x="8307" y="239195"/>
                  </a:lnTo>
                  <a:lnTo>
                    <a:pt x="8077" y="239050"/>
                  </a:lnTo>
                  <a:lnTo>
                    <a:pt x="7925" y="238106"/>
                  </a:lnTo>
                  <a:lnTo>
                    <a:pt x="6976" y="237477"/>
                  </a:lnTo>
                  <a:lnTo>
                    <a:pt x="3665" y="236779"/>
                  </a:lnTo>
                  <a:lnTo>
                    <a:pt x="2443" y="235746"/>
                  </a:lnTo>
                  <a:lnTo>
                    <a:pt x="0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MARTInkShape-1087"/>
            <p:cNvSpPr/>
            <p:nvPr/>
          </p:nvSpPr>
          <p:spPr>
            <a:xfrm>
              <a:off x="3170979" y="1220349"/>
              <a:ext cx="196472" cy="174111"/>
            </a:xfrm>
            <a:custGeom>
              <a:avLst/>
              <a:gdLst/>
              <a:ahLst/>
              <a:cxnLst/>
              <a:rect l="0" t="0" r="0" b="0"/>
              <a:pathLst>
                <a:path w="196472" h="174111">
                  <a:moveTo>
                    <a:pt x="6561" y="90291"/>
                  </a:moveTo>
                  <a:lnTo>
                    <a:pt x="2516" y="86245"/>
                  </a:lnTo>
                  <a:lnTo>
                    <a:pt x="529" y="82002"/>
                  </a:lnTo>
                  <a:lnTo>
                    <a:pt x="0" y="79685"/>
                  </a:lnTo>
                  <a:lnTo>
                    <a:pt x="493" y="77293"/>
                  </a:lnTo>
                  <a:lnTo>
                    <a:pt x="5111" y="67372"/>
                  </a:lnTo>
                  <a:lnTo>
                    <a:pt x="5594" y="64851"/>
                  </a:lnTo>
                  <a:lnTo>
                    <a:pt x="14365" y="53214"/>
                  </a:lnTo>
                  <a:lnTo>
                    <a:pt x="48207" y="26842"/>
                  </a:lnTo>
                  <a:lnTo>
                    <a:pt x="85455" y="9238"/>
                  </a:lnTo>
                  <a:lnTo>
                    <a:pt x="113773" y="1153"/>
                  </a:lnTo>
                  <a:lnTo>
                    <a:pt x="150564" y="0"/>
                  </a:lnTo>
                  <a:lnTo>
                    <a:pt x="178844" y="9496"/>
                  </a:lnTo>
                  <a:lnTo>
                    <a:pt x="186988" y="16564"/>
                  </a:lnTo>
                  <a:lnTo>
                    <a:pt x="190346" y="20820"/>
                  </a:lnTo>
                  <a:lnTo>
                    <a:pt x="194076" y="32321"/>
                  </a:lnTo>
                  <a:lnTo>
                    <a:pt x="196471" y="60401"/>
                  </a:lnTo>
                  <a:lnTo>
                    <a:pt x="190861" y="95644"/>
                  </a:lnTo>
                  <a:lnTo>
                    <a:pt x="183182" y="119252"/>
                  </a:lnTo>
                  <a:lnTo>
                    <a:pt x="169712" y="137348"/>
                  </a:lnTo>
                  <a:lnTo>
                    <a:pt x="139555" y="159747"/>
                  </a:lnTo>
                  <a:lnTo>
                    <a:pt x="101680" y="169944"/>
                  </a:lnTo>
                  <a:lnTo>
                    <a:pt x="64461" y="173948"/>
                  </a:lnTo>
                  <a:lnTo>
                    <a:pt x="59901" y="17411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MARTInkShape-1088"/>
            <p:cNvSpPr/>
            <p:nvPr/>
          </p:nvSpPr>
          <p:spPr>
            <a:xfrm>
              <a:off x="7101839" y="1014050"/>
              <a:ext cx="216445" cy="228010"/>
            </a:xfrm>
            <a:custGeom>
              <a:avLst/>
              <a:gdLst/>
              <a:ahLst/>
              <a:cxnLst/>
              <a:rect l="0" t="0" r="0" b="0"/>
              <a:pathLst>
                <a:path w="216445" h="228010">
                  <a:moveTo>
                    <a:pt x="0" y="22270"/>
                  </a:moveTo>
                  <a:lnTo>
                    <a:pt x="6561" y="22270"/>
                  </a:lnTo>
                  <a:lnTo>
                    <a:pt x="6914" y="23116"/>
                  </a:lnTo>
                  <a:lnTo>
                    <a:pt x="7306" y="26315"/>
                  </a:lnTo>
                  <a:lnTo>
                    <a:pt x="9739" y="30559"/>
                  </a:lnTo>
                  <a:lnTo>
                    <a:pt x="11573" y="32876"/>
                  </a:lnTo>
                  <a:lnTo>
                    <a:pt x="13610" y="39965"/>
                  </a:lnTo>
                  <a:lnTo>
                    <a:pt x="21128" y="76494"/>
                  </a:lnTo>
                  <a:lnTo>
                    <a:pt x="22632" y="113826"/>
                  </a:lnTo>
                  <a:lnTo>
                    <a:pt x="22830" y="151825"/>
                  </a:lnTo>
                  <a:lnTo>
                    <a:pt x="22852" y="166584"/>
                  </a:lnTo>
                  <a:lnTo>
                    <a:pt x="20599" y="173334"/>
                  </a:lnTo>
                  <a:lnTo>
                    <a:pt x="15334" y="182134"/>
                  </a:lnTo>
                  <a:lnTo>
                    <a:pt x="15243" y="149722"/>
                  </a:lnTo>
                  <a:lnTo>
                    <a:pt x="20478" y="120071"/>
                  </a:lnTo>
                  <a:lnTo>
                    <a:pt x="24647" y="84737"/>
                  </a:lnTo>
                  <a:lnTo>
                    <a:pt x="33268" y="60816"/>
                  </a:lnTo>
                  <a:lnTo>
                    <a:pt x="51351" y="34023"/>
                  </a:lnTo>
                  <a:lnTo>
                    <a:pt x="72076" y="13271"/>
                  </a:lnTo>
                  <a:lnTo>
                    <a:pt x="92476" y="3893"/>
                  </a:lnTo>
                  <a:lnTo>
                    <a:pt x="125632" y="0"/>
                  </a:lnTo>
                  <a:lnTo>
                    <a:pt x="145880" y="3630"/>
                  </a:lnTo>
                  <a:lnTo>
                    <a:pt x="163921" y="14113"/>
                  </a:lnTo>
                  <a:lnTo>
                    <a:pt x="190345" y="40031"/>
                  </a:lnTo>
                  <a:lnTo>
                    <a:pt x="199744" y="54717"/>
                  </a:lnTo>
                  <a:lnTo>
                    <a:pt x="212678" y="91740"/>
                  </a:lnTo>
                  <a:lnTo>
                    <a:pt x="216444" y="112412"/>
                  </a:lnTo>
                  <a:lnTo>
                    <a:pt x="214650" y="147004"/>
                  </a:lnTo>
                  <a:lnTo>
                    <a:pt x="212896" y="178231"/>
                  </a:lnTo>
                  <a:lnTo>
                    <a:pt x="202805" y="215810"/>
                  </a:lnTo>
                  <a:lnTo>
                    <a:pt x="198121" y="22800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MARTInkShape-1089"/>
            <p:cNvSpPr/>
            <p:nvPr/>
          </p:nvSpPr>
          <p:spPr>
            <a:xfrm>
              <a:off x="6866170" y="1043939"/>
              <a:ext cx="120885" cy="152219"/>
            </a:xfrm>
            <a:custGeom>
              <a:avLst/>
              <a:gdLst/>
              <a:ahLst/>
              <a:cxnLst/>
              <a:rect l="0" t="0" r="0" b="0"/>
              <a:pathLst>
                <a:path w="120885" h="152219">
                  <a:moveTo>
                    <a:pt x="106130" y="7621"/>
                  </a:moveTo>
                  <a:lnTo>
                    <a:pt x="102085" y="3575"/>
                  </a:lnTo>
                  <a:lnTo>
                    <a:pt x="95583" y="1589"/>
                  </a:lnTo>
                  <a:lnTo>
                    <a:pt x="69339" y="93"/>
                  </a:lnTo>
                  <a:lnTo>
                    <a:pt x="59863" y="4557"/>
                  </a:lnTo>
                  <a:lnTo>
                    <a:pt x="35784" y="21610"/>
                  </a:lnTo>
                  <a:lnTo>
                    <a:pt x="12283" y="56283"/>
                  </a:lnTo>
                  <a:lnTo>
                    <a:pt x="3628" y="77072"/>
                  </a:lnTo>
                  <a:lnTo>
                    <a:pt x="0" y="114415"/>
                  </a:lnTo>
                  <a:lnTo>
                    <a:pt x="3657" y="133149"/>
                  </a:lnTo>
                  <a:lnTo>
                    <a:pt x="10104" y="145379"/>
                  </a:lnTo>
                  <a:lnTo>
                    <a:pt x="13326" y="147720"/>
                  </a:lnTo>
                  <a:lnTo>
                    <a:pt x="21421" y="150320"/>
                  </a:lnTo>
                  <a:lnTo>
                    <a:pt x="50395" y="152218"/>
                  </a:lnTo>
                  <a:lnTo>
                    <a:pt x="60474" y="147804"/>
                  </a:lnTo>
                  <a:lnTo>
                    <a:pt x="95974" y="123132"/>
                  </a:lnTo>
                  <a:lnTo>
                    <a:pt x="115844" y="87303"/>
                  </a:lnTo>
                  <a:lnTo>
                    <a:pt x="120278" y="60990"/>
                  </a:lnTo>
                  <a:lnTo>
                    <a:pt x="120884" y="49402"/>
                  </a:lnTo>
                  <a:lnTo>
                    <a:pt x="116638" y="38608"/>
                  </a:lnTo>
                  <a:lnTo>
                    <a:pt x="104160" y="21926"/>
                  </a:lnTo>
                  <a:lnTo>
                    <a:pt x="71168" y="3481"/>
                  </a:lnTo>
                  <a:lnTo>
                    <a:pt x="45725" y="204"/>
                  </a:lnTo>
                  <a:lnTo>
                    <a:pt x="37549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MARTInkShape-1090"/>
            <p:cNvSpPr/>
            <p:nvPr/>
          </p:nvSpPr>
          <p:spPr>
            <a:xfrm>
              <a:off x="6827519" y="967739"/>
              <a:ext cx="1" cy="30482"/>
            </a:xfrm>
            <a:custGeom>
              <a:avLst/>
              <a:gdLst/>
              <a:ahLst/>
              <a:cxnLst/>
              <a:rect l="0" t="0" r="0" b="0"/>
              <a:pathLst>
                <a:path w="1" h="30482">
                  <a:moveTo>
                    <a:pt x="0" y="0"/>
                  </a:moveTo>
                  <a:lnTo>
                    <a:pt x="0" y="3048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MARTInkShape-1091"/>
            <p:cNvSpPr/>
            <p:nvPr/>
          </p:nvSpPr>
          <p:spPr>
            <a:xfrm>
              <a:off x="6781827" y="1066800"/>
              <a:ext cx="15213" cy="151462"/>
            </a:xfrm>
            <a:custGeom>
              <a:avLst/>
              <a:gdLst/>
              <a:ahLst/>
              <a:cxnLst/>
              <a:rect l="0" t="0" r="0" b="0"/>
              <a:pathLst>
                <a:path w="15213" h="151462">
                  <a:moveTo>
                    <a:pt x="15212" y="0"/>
                  </a:moveTo>
                  <a:lnTo>
                    <a:pt x="15212" y="10605"/>
                  </a:lnTo>
                  <a:lnTo>
                    <a:pt x="8063" y="48193"/>
                  </a:lnTo>
                  <a:lnTo>
                    <a:pt x="3640" y="80733"/>
                  </a:lnTo>
                  <a:lnTo>
                    <a:pt x="696" y="112843"/>
                  </a:lnTo>
                  <a:lnTo>
                    <a:pt x="0" y="149233"/>
                  </a:lnTo>
                  <a:lnTo>
                    <a:pt x="838" y="150289"/>
                  </a:lnTo>
                  <a:lnTo>
                    <a:pt x="4027" y="151461"/>
                  </a:lnTo>
                  <a:lnTo>
                    <a:pt x="5216" y="150927"/>
                  </a:lnTo>
                  <a:lnTo>
                    <a:pt x="6008" y="149725"/>
                  </a:lnTo>
                  <a:lnTo>
                    <a:pt x="7592" y="1447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MARTInkShape-1092"/>
            <p:cNvSpPr/>
            <p:nvPr/>
          </p:nvSpPr>
          <p:spPr>
            <a:xfrm>
              <a:off x="6553200" y="1074420"/>
              <a:ext cx="175261" cy="38101"/>
            </a:xfrm>
            <a:custGeom>
              <a:avLst/>
              <a:gdLst/>
              <a:ahLst/>
              <a:cxnLst/>
              <a:rect l="0" t="0" r="0" b="0"/>
              <a:pathLst>
                <a:path w="175261" h="38101">
                  <a:moveTo>
                    <a:pt x="0" y="38100"/>
                  </a:moveTo>
                  <a:lnTo>
                    <a:pt x="4044" y="34054"/>
                  </a:lnTo>
                  <a:lnTo>
                    <a:pt x="8289" y="32068"/>
                  </a:lnTo>
                  <a:lnTo>
                    <a:pt x="45528" y="28361"/>
                  </a:lnTo>
                  <a:lnTo>
                    <a:pt x="80207" y="19901"/>
                  </a:lnTo>
                  <a:lnTo>
                    <a:pt x="113586" y="15314"/>
                  </a:lnTo>
                  <a:lnTo>
                    <a:pt x="148260" y="4755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MARTInkShape-1093"/>
            <p:cNvSpPr/>
            <p:nvPr/>
          </p:nvSpPr>
          <p:spPr>
            <a:xfrm>
              <a:off x="6606543" y="937260"/>
              <a:ext cx="38097" cy="281941"/>
            </a:xfrm>
            <a:custGeom>
              <a:avLst/>
              <a:gdLst/>
              <a:ahLst/>
              <a:cxnLst/>
              <a:rect l="0" t="0" r="0" b="0"/>
              <a:pathLst>
                <a:path w="38097" h="281941">
                  <a:moveTo>
                    <a:pt x="7617" y="0"/>
                  </a:moveTo>
                  <a:lnTo>
                    <a:pt x="1056" y="0"/>
                  </a:lnTo>
                  <a:lnTo>
                    <a:pt x="703" y="846"/>
                  </a:lnTo>
                  <a:lnTo>
                    <a:pt x="14" y="35098"/>
                  </a:lnTo>
                  <a:lnTo>
                    <a:pt x="0" y="69994"/>
                  </a:lnTo>
                  <a:lnTo>
                    <a:pt x="2255" y="101736"/>
                  </a:lnTo>
                  <a:lnTo>
                    <a:pt x="8285" y="135695"/>
                  </a:lnTo>
                  <a:lnTo>
                    <a:pt x="15435" y="169463"/>
                  </a:lnTo>
                  <a:lnTo>
                    <a:pt x="20657" y="204022"/>
                  </a:lnTo>
                  <a:lnTo>
                    <a:pt x="26467" y="241995"/>
                  </a:lnTo>
                  <a:lnTo>
                    <a:pt x="37469" y="273851"/>
                  </a:lnTo>
                  <a:lnTo>
                    <a:pt x="38096" y="28194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MARTInkShape-1094"/>
            <p:cNvSpPr/>
            <p:nvPr/>
          </p:nvSpPr>
          <p:spPr>
            <a:xfrm>
              <a:off x="6325398" y="1066800"/>
              <a:ext cx="197322" cy="144166"/>
            </a:xfrm>
            <a:custGeom>
              <a:avLst/>
              <a:gdLst/>
              <a:ahLst/>
              <a:cxnLst/>
              <a:rect l="0" t="0" r="0" b="0"/>
              <a:pathLst>
                <a:path w="197322" h="144166">
                  <a:moveTo>
                    <a:pt x="128741" y="0"/>
                  </a:moveTo>
                  <a:lnTo>
                    <a:pt x="118135" y="0"/>
                  </a:lnTo>
                  <a:lnTo>
                    <a:pt x="82806" y="15438"/>
                  </a:lnTo>
                  <a:lnTo>
                    <a:pt x="67717" y="25176"/>
                  </a:lnTo>
                  <a:lnTo>
                    <a:pt x="37296" y="59574"/>
                  </a:lnTo>
                  <a:lnTo>
                    <a:pt x="27986" y="71350"/>
                  </a:lnTo>
                  <a:lnTo>
                    <a:pt x="8302" y="107044"/>
                  </a:lnTo>
                  <a:lnTo>
                    <a:pt x="1898" y="125602"/>
                  </a:lnTo>
                  <a:lnTo>
                    <a:pt x="0" y="137780"/>
                  </a:lnTo>
                  <a:lnTo>
                    <a:pt x="1428" y="140113"/>
                  </a:lnTo>
                  <a:lnTo>
                    <a:pt x="4072" y="141669"/>
                  </a:lnTo>
                  <a:lnTo>
                    <a:pt x="16439" y="144165"/>
                  </a:lnTo>
                  <a:lnTo>
                    <a:pt x="46825" y="134120"/>
                  </a:lnTo>
                  <a:lnTo>
                    <a:pt x="72725" y="115822"/>
                  </a:lnTo>
                  <a:lnTo>
                    <a:pt x="89078" y="100395"/>
                  </a:lnTo>
                  <a:lnTo>
                    <a:pt x="94181" y="90904"/>
                  </a:lnTo>
                  <a:lnTo>
                    <a:pt x="108629" y="55848"/>
                  </a:lnTo>
                  <a:lnTo>
                    <a:pt x="113464" y="38271"/>
                  </a:lnTo>
                  <a:lnTo>
                    <a:pt x="113498" y="48721"/>
                  </a:lnTo>
                  <a:lnTo>
                    <a:pt x="115758" y="53544"/>
                  </a:lnTo>
                  <a:lnTo>
                    <a:pt x="117546" y="56016"/>
                  </a:lnTo>
                  <a:lnTo>
                    <a:pt x="124853" y="77692"/>
                  </a:lnTo>
                  <a:lnTo>
                    <a:pt x="149271" y="100848"/>
                  </a:lnTo>
                  <a:lnTo>
                    <a:pt x="157903" y="104088"/>
                  </a:lnTo>
                  <a:lnTo>
                    <a:pt x="197321" y="10667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SMARTInkShape-1095"/>
            <p:cNvSpPr/>
            <p:nvPr/>
          </p:nvSpPr>
          <p:spPr>
            <a:xfrm>
              <a:off x="6256019" y="937260"/>
              <a:ext cx="7621" cy="312420"/>
            </a:xfrm>
            <a:custGeom>
              <a:avLst/>
              <a:gdLst/>
              <a:ahLst/>
              <a:cxnLst/>
              <a:rect l="0" t="0" r="0" b="0"/>
              <a:pathLst>
                <a:path w="7621" h="312420">
                  <a:moveTo>
                    <a:pt x="0" y="0"/>
                  </a:moveTo>
                  <a:lnTo>
                    <a:pt x="0" y="33308"/>
                  </a:lnTo>
                  <a:lnTo>
                    <a:pt x="5237" y="67602"/>
                  </a:lnTo>
                  <a:lnTo>
                    <a:pt x="6914" y="97829"/>
                  </a:lnTo>
                  <a:lnTo>
                    <a:pt x="7411" y="133220"/>
                  </a:lnTo>
                  <a:lnTo>
                    <a:pt x="7559" y="170517"/>
                  </a:lnTo>
                  <a:lnTo>
                    <a:pt x="6755" y="207533"/>
                  </a:lnTo>
                  <a:lnTo>
                    <a:pt x="2379" y="240326"/>
                  </a:lnTo>
                  <a:lnTo>
                    <a:pt x="1551" y="269798"/>
                  </a:lnTo>
                  <a:lnTo>
                    <a:pt x="7191" y="307491"/>
                  </a:lnTo>
                  <a:lnTo>
                    <a:pt x="7620" y="312419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MARTInkShape-1096"/>
            <p:cNvSpPr/>
            <p:nvPr/>
          </p:nvSpPr>
          <p:spPr>
            <a:xfrm>
              <a:off x="5997216" y="1089660"/>
              <a:ext cx="165688" cy="132583"/>
            </a:xfrm>
            <a:custGeom>
              <a:avLst/>
              <a:gdLst/>
              <a:ahLst/>
              <a:cxnLst/>
              <a:rect l="0" t="0" r="0" b="0"/>
              <a:pathLst>
                <a:path w="165688" h="132583">
                  <a:moveTo>
                    <a:pt x="106403" y="0"/>
                  </a:moveTo>
                  <a:lnTo>
                    <a:pt x="95798" y="0"/>
                  </a:lnTo>
                  <a:lnTo>
                    <a:pt x="62268" y="14651"/>
                  </a:lnTo>
                  <a:lnTo>
                    <a:pt x="25050" y="32325"/>
                  </a:lnTo>
                  <a:lnTo>
                    <a:pt x="14367" y="41460"/>
                  </a:lnTo>
                  <a:lnTo>
                    <a:pt x="6796" y="51164"/>
                  </a:lnTo>
                  <a:lnTo>
                    <a:pt x="2867" y="63379"/>
                  </a:lnTo>
                  <a:lnTo>
                    <a:pt x="0" y="98603"/>
                  </a:lnTo>
                  <a:lnTo>
                    <a:pt x="693" y="108170"/>
                  </a:lnTo>
                  <a:lnTo>
                    <a:pt x="3823" y="115244"/>
                  </a:lnTo>
                  <a:lnTo>
                    <a:pt x="10295" y="121211"/>
                  </a:lnTo>
                  <a:lnTo>
                    <a:pt x="32291" y="131939"/>
                  </a:lnTo>
                  <a:lnTo>
                    <a:pt x="46371" y="132582"/>
                  </a:lnTo>
                  <a:lnTo>
                    <a:pt x="83665" y="123857"/>
                  </a:lnTo>
                  <a:lnTo>
                    <a:pt x="121660" y="111680"/>
                  </a:lnTo>
                  <a:lnTo>
                    <a:pt x="140463" y="100071"/>
                  </a:lnTo>
                  <a:lnTo>
                    <a:pt x="152714" y="85907"/>
                  </a:lnTo>
                  <a:lnTo>
                    <a:pt x="163592" y="65950"/>
                  </a:lnTo>
                  <a:lnTo>
                    <a:pt x="165687" y="55840"/>
                  </a:lnTo>
                  <a:lnTo>
                    <a:pt x="164360" y="45702"/>
                  </a:lnTo>
                  <a:lnTo>
                    <a:pt x="160949" y="36398"/>
                  </a:lnTo>
                  <a:lnTo>
                    <a:pt x="146079" y="12839"/>
                  </a:lnTo>
                  <a:lnTo>
                    <a:pt x="137866" y="6271"/>
                  </a:lnTo>
                  <a:lnTo>
                    <a:pt x="128571" y="2787"/>
                  </a:lnTo>
                  <a:lnTo>
                    <a:pt x="91164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MARTInkShape-1097"/>
            <p:cNvSpPr/>
            <p:nvPr/>
          </p:nvSpPr>
          <p:spPr>
            <a:xfrm>
              <a:off x="5772875" y="1059179"/>
              <a:ext cx="153837" cy="175129"/>
            </a:xfrm>
            <a:custGeom>
              <a:avLst/>
              <a:gdLst/>
              <a:ahLst/>
              <a:cxnLst/>
              <a:rect l="0" t="0" r="0" b="0"/>
              <a:pathLst>
                <a:path w="153837" h="175129">
                  <a:moveTo>
                    <a:pt x="109764" y="0"/>
                  </a:moveTo>
                  <a:lnTo>
                    <a:pt x="105719" y="0"/>
                  </a:lnTo>
                  <a:lnTo>
                    <a:pt x="101476" y="2258"/>
                  </a:lnTo>
                  <a:lnTo>
                    <a:pt x="99158" y="4046"/>
                  </a:lnTo>
                  <a:lnTo>
                    <a:pt x="92068" y="6032"/>
                  </a:lnTo>
                  <a:lnTo>
                    <a:pt x="63564" y="13495"/>
                  </a:lnTo>
                  <a:lnTo>
                    <a:pt x="26065" y="30527"/>
                  </a:lnTo>
                  <a:lnTo>
                    <a:pt x="12998" y="35856"/>
                  </a:lnTo>
                  <a:lnTo>
                    <a:pt x="0" y="37805"/>
                  </a:lnTo>
                  <a:lnTo>
                    <a:pt x="181" y="37904"/>
                  </a:lnTo>
                  <a:lnTo>
                    <a:pt x="37303" y="38945"/>
                  </a:lnTo>
                  <a:lnTo>
                    <a:pt x="72157" y="44661"/>
                  </a:lnTo>
                  <a:lnTo>
                    <a:pt x="107571" y="53870"/>
                  </a:lnTo>
                  <a:lnTo>
                    <a:pt x="118950" y="59503"/>
                  </a:lnTo>
                  <a:lnTo>
                    <a:pt x="134029" y="72194"/>
                  </a:lnTo>
                  <a:lnTo>
                    <a:pt x="149920" y="96662"/>
                  </a:lnTo>
                  <a:lnTo>
                    <a:pt x="153836" y="111802"/>
                  </a:lnTo>
                  <a:lnTo>
                    <a:pt x="152494" y="121939"/>
                  </a:lnTo>
                  <a:lnTo>
                    <a:pt x="149075" y="131242"/>
                  </a:lnTo>
                  <a:lnTo>
                    <a:pt x="144734" y="138199"/>
                  </a:lnTo>
                  <a:lnTo>
                    <a:pt x="129439" y="146876"/>
                  </a:lnTo>
                  <a:lnTo>
                    <a:pt x="94105" y="159962"/>
                  </a:lnTo>
                  <a:lnTo>
                    <a:pt x="57216" y="171866"/>
                  </a:lnTo>
                  <a:lnTo>
                    <a:pt x="23981" y="175128"/>
                  </a:lnTo>
                  <a:lnTo>
                    <a:pt x="18580" y="172944"/>
                  </a:lnTo>
                  <a:lnTo>
                    <a:pt x="10705" y="16764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MARTInkShape-1098"/>
            <p:cNvSpPr/>
            <p:nvPr/>
          </p:nvSpPr>
          <p:spPr>
            <a:xfrm>
              <a:off x="5387339" y="1203960"/>
              <a:ext cx="304801" cy="68581"/>
            </a:xfrm>
            <a:custGeom>
              <a:avLst/>
              <a:gdLst/>
              <a:ahLst/>
              <a:cxnLst/>
              <a:rect l="0" t="0" r="0" b="0"/>
              <a:pathLst>
                <a:path w="304801" h="68581">
                  <a:moveTo>
                    <a:pt x="0" y="68580"/>
                  </a:moveTo>
                  <a:lnTo>
                    <a:pt x="0" y="64534"/>
                  </a:lnTo>
                  <a:lnTo>
                    <a:pt x="847" y="63343"/>
                  </a:lnTo>
                  <a:lnTo>
                    <a:pt x="2258" y="62548"/>
                  </a:lnTo>
                  <a:lnTo>
                    <a:pt x="10547" y="61430"/>
                  </a:lnTo>
                  <a:lnTo>
                    <a:pt x="19081" y="60322"/>
                  </a:lnTo>
                  <a:lnTo>
                    <a:pt x="42872" y="54970"/>
                  </a:lnTo>
                  <a:lnTo>
                    <a:pt x="79683" y="49616"/>
                  </a:lnTo>
                  <a:lnTo>
                    <a:pt x="113545" y="42829"/>
                  </a:lnTo>
                  <a:lnTo>
                    <a:pt x="150389" y="35456"/>
                  </a:lnTo>
                  <a:lnTo>
                    <a:pt x="184072" y="27909"/>
                  </a:lnTo>
                  <a:lnTo>
                    <a:pt x="215501" y="20310"/>
                  </a:lnTo>
                  <a:lnTo>
                    <a:pt x="246262" y="12697"/>
                  </a:lnTo>
                  <a:lnTo>
                    <a:pt x="280067" y="3386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MARTInkShape-1099"/>
            <p:cNvSpPr/>
            <p:nvPr/>
          </p:nvSpPr>
          <p:spPr>
            <a:xfrm>
              <a:off x="5402580" y="975360"/>
              <a:ext cx="304801" cy="53341"/>
            </a:xfrm>
            <a:custGeom>
              <a:avLst/>
              <a:gdLst/>
              <a:ahLst/>
              <a:cxnLst/>
              <a:rect l="0" t="0" r="0" b="0"/>
              <a:pathLst>
                <a:path w="304801" h="53341">
                  <a:moveTo>
                    <a:pt x="0" y="53340"/>
                  </a:moveTo>
                  <a:lnTo>
                    <a:pt x="19080" y="52493"/>
                  </a:lnTo>
                  <a:lnTo>
                    <a:pt x="51441" y="42734"/>
                  </a:lnTo>
                  <a:lnTo>
                    <a:pt x="79682" y="35427"/>
                  </a:lnTo>
                  <a:lnTo>
                    <a:pt x="113544" y="23855"/>
                  </a:lnTo>
                  <a:lnTo>
                    <a:pt x="150388" y="17792"/>
                  </a:lnTo>
                  <a:lnTo>
                    <a:pt x="184071" y="11951"/>
                  </a:lnTo>
                  <a:lnTo>
                    <a:pt x="215500" y="4858"/>
                  </a:lnTo>
                  <a:lnTo>
                    <a:pt x="246261" y="1439"/>
                  </a:lnTo>
                  <a:lnTo>
                    <a:pt x="280586" y="189"/>
                  </a:lnTo>
                  <a:lnTo>
                    <a:pt x="3048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MARTInkShape-1100"/>
            <p:cNvSpPr/>
            <p:nvPr/>
          </p:nvSpPr>
          <p:spPr>
            <a:xfrm>
              <a:off x="5463539" y="983293"/>
              <a:ext cx="53342" cy="235908"/>
            </a:xfrm>
            <a:custGeom>
              <a:avLst/>
              <a:gdLst/>
              <a:ahLst/>
              <a:cxnLst/>
              <a:rect l="0" t="0" r="0" b="0"/>
              <a:pathLst>
                <a:path w="53342" h="235908">
                  <a:moveTo>
                    <a:pt x="53341" y="7307"/>
                  </a:moveTo>
                  <a:lnTo>
                    <a:pt x="53341" y="3261"/>
                  </a:lnTo>
                  <a:lnTo>
                    <a:pt x="52494" y="2070"/>
                  </a:lnTo>
                  <a:lnTo>
                    <a:pt x="51083" y="1275"/>
                  </a:lnTo>
                  <a:lnTo>
                    <a:pt x="46779" y="0"/>
                  </a:lnTo>
                  <a:lnTo>
                    <a:pt x="46427" y="742"/>
                  </a:lnTo>
                  <a:lnTo>
                    <a:pt x="44892" y="33944"/>
                  </a:lnTo>
                  <a:lnTo>
                    <a:pt x="39163" y="68764"/>
                  </a:lnTo>
                  <a:lnTo>
                    <a:pt x="32227" y="104928"/>
                  </a:lnTo>
                  <a:lnTo>
                    <a:pt x="24962" y="142426"/>
                  </a:lnTo>
                  <a:lnTo>
                    <a:pt x="19230" y="178589"/>
                  </a:lnTo>
                  <a:lnTo>
                    <a:pt x="9735" y="211854"/>
                  </a:lnTo>
                  <a:lnTo>
                    <a:pt x="7714" y="221830"/>
                  </a:lnTo>
                  <a:lnTo>
                    <a:pt x="0" y="235907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MARTInkShape-1101"/>
            <p:cNvSpPr/>
            <p:nvPr/>
          </p:nvSpPr>
          <p:spPr>
            <a:xfrm>
              <a:off x="5105400" y="1173479"/>
              <a:ext cx="175261" cy="38101"/>
            </a:xfrm>
            <a:custGeom>
              <a:avLst/>
              <a:gdLst/>
              <a:ahLst/>
              <a:cxnLst/>
              <a:rect l="0" t="0" r="0" b="0"/>
              <a:pathLst>
                <a:path w="175261" h="38101">
                  <a:moveTo>
                    <a:pt x="0" y="38100"/>
                  </a:moveTo>
                  <a:lnTo>
                    <a:pt x="10605" y="38100"/>
                  </a:lnTo>
                  <a:lnTo>
                    <a:pt x="47893" y="25103"/>
                  </a:lnTo>
                  <a:lnTo>
                    <a:pt x="84751" y="15182"/>
                  </a:lnTo>
                  <a:lnTo>
                    <a:pt x="114575" y="9861"/>
                  </a:lnTo>
                  <a:lnTo>
                    <a:pt x="150948" y="4018"/>
                  </a:lnTo>
                  <a:lnTo>
                    <a:pt x="17526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MARTInkShape-1102"/>
            <p:cNvSpPr/>
            <p:nvPr/>
          </p:nvSpPr>
          <p:spPr>
            <a:xfrm>
              <a:off x="5105400" y="1127760"/>
              <a:ext cx="76201" cy="1"/>
            </a:xfrm>
            <a:custGeom>
              <a:avLst/>
              <a:gdLst/>
              <a:ahLst/>
              <a:cxnLst/>
              <a:rect l="0" t="0" r="0" b="0"/>
              <a:pathLst>
                <a:path w="76201" h="1">
                  <a:moveTo>
                    <a:pt x="0" y="0"/>
                  </a:moveTo>
                  <a:lnTo>
                    <a:pt x="34583" y="0"/>
                  </a:lnTo>
                  <a:lnTo>
                    <a:pt x="71673" y="0"/>
                  </a:lnTo>
                  <a:lnTo>
                    <a:pt x="76200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MARTInkShape-1103"/>
            <p:cNvSpPr/>
            <p:nvPr/>
          </p:nvSpPr>
          <p:spPr>
            <a:xfrm>
              <a:off x="4770706" y="1051560"/>
              <a:ext cx="196592" cy="228151"/>
            </a:xfrm>
            <a:custGeom>
              <a:avLst/>
              <a:gdLst/>
              <a:ahLst/>
              <a:cxnLst/>
              <a:rect l="0" t="0" r="0" b="0"/>
              <a:pathLst>
                <a:path w="196592" h="228151">
                  <a:moveTo>
                    <a:pt x="128954" y="0"/>
                  </a:moveTo>
                  <a:lnTo>
                    <a:pt x="124909" y="0"/>
                  </a:lnTo>
                  <a:lnTo>
                    <a:pt x="123717" y="846"/>
                  </a:lnTo>
                  <a:lnTo>
                    <a:pt x="122922" y="2257"/>
                  </a:lnTo>
                  <a:lnTo>
                    <a:pt x="122393" y="4045"/>
                  </a:lnTo>
                  <a:lnTo>
                    <a:pt x="117289" y="8288"/>
                  </a:lnTo>
                  <a:lnTo>
                    <a:pt x="82213" y="33202"/>
                  </a:lnTo>
                  <a:lnTo>
                    <a:pt x="45110" y="55829"/>
                  </a:lnTo>
                  <a:lnTo>
                    <a:pt x="9438" y="76048"/>
                  </a:lnTo>
                  <a:lnTo>
                    <a:pt x="1394" y="82284"/>
                  </a:lnTo>
                  <a:lnTo>
                    <a:pt x="294" y="85395"/>
                  </a:lnTo>
                  <a:lnTo>
                    <a:pt x="0" y="87410"/>
                  </a:lnTo>
                  <a:lnTo>
                    <a:pt x="651" y="88753"/>
                  </a:lnTo>
                  <a:lnTo>
                    <a:pt x="1932" y="89649"/>
                  </a:lnTo>
                  <a:lnTo>
                    <a:pt x="7780" y="90909"/>
                  </a:lnTo>
                  <a:lnTo>
                    <a:pt x="10071" y="91086"/>
                  </a:lnTo>
                  <a:lnTo>
                    <a:pt x="46069" y="84848"/>
                  </a:lnTo>
                  <a:lnTo>
                    <a:pt x="76645" y="84023"/>
                  </a:lnTo>
                  <a:lnTo>
                    <a:pt x="114419" y="86117"/>
                  </a:lnTo>
                  <a:lnTo>
                    <a:pt x="150448" y="94433"/>
                  </a:lnTo>
                  <a:lnTo>
                    <a:pt x="186808" y="115820"/>
                  </a:lnTo>
                  <a:lnTo>
                    <a:pt x="190383" y="119547"/>
                  </a:lnTo>
                  <a:lnTo>
                    <a:pt x="194356" y="128203"/>
                  </a:lnTo>
                  <a:lnTo>
                    <a:pt x="196591" y="138551"/>
                  </a:lnTo>
                  <a:lnTo>
                    <a:pt x="193209" y="155070"/>
                  </a:lnTo>
                  <a:lnTo>
                    <a:pt x="182799" y="172005"/>
                  </a:lnTo>
                  <a:lnTo>
                    <a:pt x="168991" y="187748"/>
                  </a:lnTo>
                  <a:lnTo>
                    <a:pt x="146085" y="199092"/>
                  </a:lnTo>
                  <a:lnTo>
                    <a:pt x="114087" y="210510"/>
                  </a:lnTo>
                  <a:lnTo>
                    <a:pt x="79708" y="223479"/>
                  </a:lnTo>
                  <a:lnTo>
                    <a:pt x="55216" y="227925"/>
                  </a:lnTo>
                  <a:lnTo>
                    <a:pt x="51855" y="228150"/>
                  </a:lnTo>
                  <a:lnTo>
                    <a:pt x="45863" y="226142"/>
                  </a:lnTo>
                  <a:lnTo>
                    <a:pt x="37513" y="2209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SMARTInkShape-1104"/>
            <p:cNvSpPr/>
            <p:nvPr/>
          </p:nvSpPr>
          <p:spPr>
            <a:xfrm>
              <a:off x="4579619" y="1135379"/>
              <a:ext cx="7622" cy="160022"/>
            </a:xfrm>
            <a:custGeom>
              <a:avLst/>
              <a:gdLst/>
              <a:ahLst/>
              <a:cxnLst/>
              <a:rect l="0" t="0" r="0" b="0"/>
              <a:pathLst>
                <a:path w="7622" h="160022">
                  <a:moveTo>
                    <a:pt x="7621" y="0"/>
                  </a:moveTo>
                  <a:lnTo>
                    <a:pt x="7621" y="33135"/>
                  </a:lnTo>
                  <a:lnTo>
                    <a:pt x="7621" y="65530"/>
                  </a:lnTo>
                  <a:lnTo>
                    <a:pt x="6774" y="98458"/>
                  </a:lnTo>
                  <a:lnTo>
                    <a:pt x="1060" y="133036"/>
                  </a:lnTo>
                  <a:lnTo>
                    <a:pt x="0" y="160021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SMARTInkShape-1105"/>
            <p:cNvSpPr/>
            <p:nvPr/>
          </p:nvSpPr>
          <p:spPr>
            <a:xfrm>
              <a:off x="4290637" y="1112520"/>
              <a:ext cx="155116" cy="197635"/>
            </a:xfrm>
            <a:custGeom>
              <a:avLst/>
              <a:gdLst/>
              <a:ahLst/>
              <a:cxnLst/>
              <a:rect l="0" t="0" r="0" b="0"/>
              <a:pathLst>
                <a:path w="155116" h="197635">
                  <a:moveTo>
                    <a:pt x="98482" y="0"/>
                  </a:moveTo>
                  <a:lnTo>
                    <a:pt x="91922" y="0"/>
                  </a:lnTo>
                  <a:lnTo>
                    <a:pt x="79752" y="6083"/>
                  </a:lnTo>
                  <a:lnTo>
                    <a:pt x="42346" y="33202"/>
                  </a:lnTo>
                  <a:lnTo>
                    <a:pt x="12947" y="49746"/>
                  </a:lnTo>
                  <a:lnTo>
                    <a:pt x="5998" y="51742"/>
                  </a:lnTo>
                  <a:lnTo>
                    <a:pt x="3806" y="53121"/>
                  </a:lnTo>
                  <a:lnTo>
                    <a:pt x="2345" y="54887"/>
                  </a:lnTo>
                  <a:lnTo>
                    <a:pt x="0" y="59760"/>
                  </a:lnTo>
                  <a:lnTo>
                    <a:pt x="654" y="60160"/>
                  </a:lnTo>
                  <a:lnTo>
                    <a:pt x="35472" y="60950"/>
                  </a:lnTo>
                  <a:lnTo>
                    <a:pt x="60636" y="56568"/>
                  </a:lnTo>
                  <a:lnTo>
                    <a:pt x="98438" y="61309"/>
                  </a:lnTo>
                  <a:lnTo>
                    <a:pt x="126082" y="71500"/>
                  </a:lnTo>
                  <a:lnTo>
                    <a:pt x="137517" y="78852"/>
                  </a:lnTo>
                  <a:lnTo>
                    <a:pt x="154221" y="100550"/>
                  </a:lnTo>
                  <a:lnTo>
                    <a:pt x="155115" y="104287"/>
                  </a:lnTo>
                  <a:lnTo>
                    <a:pt x="153851" y="112954"/>
                  </a:lnTo>
                  <a:lnTo>
                    <a:pt x="141395" y="142344"/>
                  </a:lnTo>
                  <a:lnTo>
                    <a:pt x="109232" y="172729"/>
                  </a:lnTo>
                  <a:lnTo>
                    <a:pt x="82355" y="186958"/>
                  </a:lnTo>
                  <a:lnTo>
                    <a:pt x="54845" y="195664"/>
                  </a:lnTo>
                  <a:lnTo>
                    <a:pt x="32854" y="197634"/>
                  </a:lnTo>
                  <a:lnTo>
                    <a:pt x="24723" y="195646"/>
                  </a:lnTo>
                  <a:lnTo>
                    <a:pt x="7043" y="18288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MARTInkShape-1106"/>
            <p:cNvSpPr/>
            <p:nvPr/>
          </p:nvSpPr>
          <p:spPr>
            <a:xfrm>
              <a:off x="4042212" y="1181100"/>
              <a:ext cx="141024" cy="150724"/>
            </a:xfrm>
            <a:custGeom>
              <a:avLst/>
              <a:gdLst/>
              <a:ahLst/>
              <a:cxnLst/>
              <a:rect l="0" t="0" r="0" b="0"/>
              <a:pathLst>
                <a:path w="141024" h="150724">
                  <a:moveTo>
                    <a:pt x="72588" y="0"/>
                  </a:moveTo>
                  <a:lnTo>
                    <a:pt x="68542" y="0"/>
                  </a:lnTo>
                  <a:lnTo>
                    <a:pt x="64298" y="4515"/>
                  </a:lnTo>
                  <a:lnTo>
                    <a:pt x="36542" y="39869"/>
                  </a:lnTo>
                  <a:lnTo>
                    <a:pt x="13822" y="76433"/>
                  </a:lnTo>
                  <a:lnTo>
                    <a:pt x="6916" y="99129"/>
                  </a:lnTo>
                  <a:lnTo>
                    <a:pt x="0" y="130238"/>
                  </a:lnTo>
                  <a:lnTo>
                    <a:pt x="1662" y="137752"/>
                  </a:lnTo>
                  <a:lnTo>
                    <a:pt x="7481" y="143914"/>
                  </a:lnTo>
                  <a:lnTo>
                    <a:pt x="14864" y="148628"/>
                  </a:lnTo>
                  <a:lnTo>
                    <a:pt x="20968" y="150723"/>
                  </a:lnTo>
                  <a:lnTo>
                    <a:pt x="28761" y="149397"/>
                  </a:lnTo>
                  <a:lnTo>
                    <a:pt x="62539" y="134444"/>
                  </a:lnTo>
                  <a:lnTo>
                    <a:pt x="99478" y="108758"/>
                  </a:lnTo>
                  <a:lnTo>
                    <a:pt x="123532" y="83759"/>
                  </a:lnTo>
                  <a:lnTo>
                    <a:pt x="135614" y="63487"/>
                  </a:lnTo>
                  <a:lnTo>
                    <a:pt x="139522" y="48256"/>
                  </a:lnTo>
                  <a:lnTo>
                    <a:pt x="141023" y="21824"/>
                  </a:lnTo>
                  <a:lnTo>
                    <a:pt x="139378" y="18783"/>
                  </a:lnTo>
                  <a:lnTo>
                    <a:pt x="118307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SMARTInkShape-1107"/>
            <p:cNvSpPr/>
            <p:nvPr/>
          </p:nvSpPr>
          <p:spPr>
            <a:xfrm>
              <a:off x="3855719" y="1188720"/>
              <a:ext cx="198122" cy="53340"/>
            </a:xfrm>
            <a:custGeom>
              <a:avLst/>
              <a:gdLst/>
              <a:ahLst/>
              <a:cxnLst/>
              <a:rect l="0" t="0" r="0" b="0"/>
              <a:pathLst>
                <a:path w="198122" h="53340">
                  <a:moveTo>
                    <a:pt x="0" y="53339"/>
                  </a:moveTo>
                  <a:lnTo>
                    <a:pt x="14691" y="52493"/>
                  </a:lnTo>
                  <a:lnTo>
                    <a:pt x="46652" y="42734"/>
                  </a:lnTo>
                  <a:lnTo>
                    <a:pt x="81621" y="37322"/>
                  </a:lnTo>
                  <a:lnTo>
                    <a:pt x="116123" y="23960"/>
                  </a:lnTo>
                  <a:lnTo>
                    <a:pt x="151255" y="12917"/>
                  </a:lnTo>
                  <a:lnTo>
                    <a:pt x="185351" y="3429"/>
                  </a:lnTo>
                  <a:lnTo>
                    <a:pt x="198121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SMARTInkShape-1108"/>
            <p:cNvSpPr/>
            <p:nvPr/>
          </p:nvSpPr>
          <p:spPr>
            <a:xfrm>
              <a:off x="3909059" y="1036320"/>
              <a:ext cx="45709" cy="350521"/>
            </a:xfrm>
            <a:custGeom>
              <a:avLst/>
              <a:gdLst/>
              <a:ahLst/>
              <a:cxnLst/>
              <a:rect l="0" t="0" r="0" b="0"/>
              <a:pathLst>
                <a:path w="45709" h="350521">
                  <a:moveTo>
                    <a:pt x="38100" y="0"/>
                  </a:moveTo>
                  <a:lnTo>
                    <a:pt x="38100" y="4045"/>
                  </a:lnTo>
                  <a:lnTo>
                    <a:pt x="40358" y="8289"/>
                  </a:lnTo>
                  <a:lnTo>
                    <a:pt x="42145" y="10606"/>
                  </a:lnTo>
                  <a:lnTo>
                    <a:pt x="44661" y="26002"/>
                  </a:lnTo>
                  <a:lnTo>
                    <a:pt x="45581" y="63631"/>
                  </a:lnTo>
                  <a:lnTo>
                    <a:pt x="45679" y="92231"/>
                  </a:lnTo>
                  <a:lnTo>
                    <a:pt x="45708" y="124412"/>
                  </a:lnTo>
                  <a:lnTo>
                    <a:pt x="43459" y="160758"/>
                  </a:lnTo>
                  <a:lnTo>
                    <a:pt x="37431" y="198338"/>
                  </a:lnTo>
                  <a:lnTo>
                    <a:pt x="30282" y="236284"/>
                  </a:lnTo>
                  <a:lnTo>
                    <a:pt x="22802" y="274339"/>
                  </a:lnTo>
                  <a:lnTo>
                    <a:pt x="15223" y="307910"/>
                  </a:lnTo>
                  <a:lnTo>
                    <a:pt x="7616" y="329428"/>
                  </a:lnTo>
                  <a:lnTo>
                    <a:pt x="2257" y="341166"/>
                  </a:lnTo>
                  <a:lnTo>
                    <a:pt x="0" y="3505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MARTInkShape-1109"/>
            <p:cNvSpPr/>
            <p:nvPr/>
          </p:nvSpPr>
          <p:spPr>
            <a:xfrm>
              <a:off x="3672840" y="1212025"/>
              <a:ext cx="150856" cy="159576"/>
            </a:xfrm>
            <a:custGeom>
              <a:avLst/>
              <a:gdLst/>
              <a:ahLst/>
              <a:cxnLst/>
              <a:rect l="0" t="0" r="0" b="0"/>
              <a:pathLst>
                <a:path w="150856" h="159576">
                  <a:moveTo>
                    <a:pt x="7619" y="60515"/>
                  </a:moveTo>
                  <a:lnTo>
                    <a:pt x="7619" y="49163"/>
                  </a:lnTo>
                  <a:lnTo>
                    <a:pt x="9877" y="44745"/>
                  </a:lnTo>
                  <a:lnTo>
                    <a:pt x="18226" y="35010"/>
                  </a:lnTo>
                  <a:lnTo>
                    <a:pt x="53555" y="14791"/>
                  </a:lnTo>
                  <a:lnTo>
                    <a:pt x="78768" y="2941"/>
                  </a:lnTo>
                  <a:lnTo>
                    <a:pt x="104144" y="0"/>
                  </a:lnTo>
                  <a:lnTo>
                    <a:pt x="130575" y="6155"/>
                  </a:lnTo>
                  <a:lnTo>
                    <a:pt x="133616" y="8188"/>
                  </a:lnTo>
                  <a:lnTo>
                    <a:pt x="144582" y="23618"/>
                  </a:lnTo>
                  <a:lnTo>
                    <a:pt x="148925" y="33109"/>
                  </a:lnTo>
                  <a:lnTo>
                    <a:pt x="150855" y="42972"/>
                  </a:lnTo>
                  <a:lnTo>
                    <a:pt x="146011" y="69185"/>
                  </a:lnTo>
                  <a:lnTo>
                    <a:pt x="138465" y="90459"/>
                  </a:lnTo>
                  <a:lnTo>
                    <a:pt x="125034" y="107863"/>
                  </a:lnTo>
                  <a:lnTo>
                    <a:pt x="90846" y="134054"/>
                  </a:lnTo>
                  <a:lnTo>
                    <a:pt x="53262" y="151270"/>
                  </a:lnTo>
                  <a:lnTo>
                    <a:pt x="26889" y="157934"/>
                  </a:lnTo>
                  <a:lnTo>
                    <a:pt x="0" y="159575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SMARTInkShape-1110"/>
            <p:cNvSpPr/>
            <p:nvPr/>
          </p:nvSpPr>
          <p:spPr>
            <a:xfrm>
              <a:off x="3642359" y="1226820"/>
              <a:ext cx="15239" cy="304801"/>
            </a:xfrm>
            <a:custGeom>
              <a:avLst/>
              <a:gdLst/>
              <a:ahLst/>
              <a:cxnLst/>
              <a:rect l="0" t="0" r="0" b="0"/>
              <a:pathLst>
                <a:path w="15239" h="304801">
                  <a:moveTo>
                    <a:pt x="7621" y="0"/>
                  </a:moveTo>
                  <a:lnTo>
                    <a:pt x="8467" y="31728"/>
                  </a:lnTo>
                  <a:lnTo>
                    <a:pt x="14181" y="66340"/>
                  </a:lnTo>
                  <a:lnTo>
                    <a:pt x="14927" y="94821"/>
                  </a:lnTo>
                  <a:lnTo>
                    <a:pt x="15147" y="128754"/>
                  </a:lnTo>
                  <a:lnTo>
                    <a:pt x="15213" y="161574"/>
                  </a:lnTo>
                  <a:lnTo>
                    <a:pt x="15232" y="196793"/>
                  </a:lnTo>
                  <a:lnTo>
                    <a:pt x="15238" y="229994"/>
                  </a:lnTo>
                  <a:lnTo>
                    <a:pt x="10003" y="264623"/>
                  </a:lnTo>
                  <a:lnTo>
                    <a:pt x="7480" y="282265"/>
                  </a:lnTo>
                  <a:lnTo>
                    <a:pt x="0" y="30480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SMARTInkShape-1111"/>
            <p:cNvSpPr/>
            <p:nvPr/>
          </p:nvSpPr>
          <p:spPr>
            <a:xfrm>
              <a:off x="3422947" y="1226820"/>
              <a:ext cx="120011" cy="150663"/>
            </a:xfrm>
            <a:custGeom>
              <a:avLst/>
              <a:gdLst/>
              <a:ahLst/>
              <a:cxnLst/>
              <a:rect l="0" t="0" r="0" b="0"/>
              <a:pathLst>
                <a:path w="120011" h="150663">
                  <a:moveTo>
                    <a:pt x="36533" y="45720"/>
                  </a:moveTo>
                  <a:lnTo>
                    <a:pt x="32487" y="49765"/>
                  </a:lnTo>
                  <a:lnTo>
                    <a:pt x="30501" y="54008"/>
                  </a:lnTo>
                  <a:lnTo>
                    <a:pt x="29972" y="56325"/>
                  </a:lnTo>
                  <a:lnTo>
                    <a:pt x="9063" y="91920"/>
                  </a:lnTo>
                  <a:lnTo>
                    <a:pt x="1959" y="109456"/>
                  </a:lnTo>
                  <a:lnTo>
                    <a:pt x="0" y="123153"/>
                  </a:lnTo>
                  <a:lnTo>
                    <a:pt x="1387" y="133192"/>
                  </a:lnTo>
                  <a:lnTo>
                    <a:pt x="6928" y="143604"/>
                  </a:lnTo>
                  <a:lnTo>
                    <a:pt x="9176" y="146536"/>
                  </a:lnTo>
                  <a:lnTo>
                    <a:pt x="16190" y="149793"/>
                  </a:lnTo>
                  <a:lnTo>
                    <a:pt x="20431" y="150662"/>
                  </a:lnTo>
                  <a:lnTo>
                    <a:pt x="29658" y="149370"/>
                  </a:lnTo>
                  <a:lnTo>
                    <a:pt x="64516" y="134442"/>
                  </a:lnTo>
                  <a:lnTo>
                    <a:pt x="79726" y="122902"/>
                  </a:lnTo>
                  <a:lnTo>
                    <a:pt x="93952" y="103832"/>
                  </a:lnTo>
                  <a:lnTo>
                    <a:pt x="116447" y="68561"/>
                  </a:lnTo>
                  <a:lnTo>
                    <a:pt x="120010" y="38098"/>
                  </a:lnTo>
                  <a:lnTo>
                    <a:pt x="119353" y="28785"/>
                  </a:lnTo>
                  <a:lnTo>
                    <a:pt x="116240" y="21824"/>
                  </a:lnTo>
                  <a:lnTo>
                    <a:pt x="102434" y="5212"/>
                  </a:lnTo>
                  <a:lnTo>
                    <a:pt x="97431" y="2316"/>
                  </a:lnTo>
                  <a:lnTo>
                    <a:pt x="87320" y="457"/>
                  </a:lnTo>
                  <a:lnTo>
                    <a:pt x="74633" y="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SMARTInkShape-1112"/>
            <p:cNvSpPr/>
            <p:nvPr/>
          </p:nvSpPr>
          <p:spPr>
            <a:xfrm>
              <a:off x="3489959" y="1219200"/>
              <a:ext cx="7622" cy="7621"/>
            </a:xfrm>
            <a:custGeom>
              <a:avLst/>
              <a:gdLst/>
              <a:ahLst/>
              <a:cxnLst/>
              <a:rect l="0" t="0" r="0" b="0"/>
              <a:pathLst>
                <a:path w="7622" h="7621">
                  <a:moveTo>
                    <a:pt x="7621" y="0"/>
                  </a:moveTo>
                  <a:lnTo>
                    <a:pt x="7621" y="6560"/>
                  </a:lnTo>
                  <a:lnTo>
                    <a:pt x="6774" y="6913"/>
                  </a:lnTo>
                  <a:lnTo>
                    <a:pt x="0" y="7620"/>
                  </a:lnTo>
                </a:path>
              </a:pathLst>
            </a:custGeom>
            <a:ln w="190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AppleNecroticLeafSpotDSC0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4227513"/>
          </a:xfrm>
          <a:prstGeom prst="rect">
            <a:avLst/>
          </a:prstGeom>
          <a:noFill/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13088"/>
            <a:ext cx="4876800" cy="3744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2065</TotalTime>
  <Words>25</Words>
  <Application>Microsoft Office PowerPoint</Application>
  <PresentationFormat>On-screen Show (4:3)</PresentationFormat>
  <Paragraphs>7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</vt:vector>
  </TitlesOfParts>
  <Company>Whitesboro 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Press Enter</dc:creator>
  <cp:lastModifiedBy>Windows User</cp:lastModifiedBy>
  <cp:revision>88</cp:revision>
  <dcterms:created xsi:type="dcterms:W3CDTF">2011-02-08T03:34:08Z</dcterms:created>
  <dcterms:modified xsi:type="dcterms:W3CDTF">2016-03-01T18:28:07Z</dcterms:modified>
</cp:coreProperties>
</file>