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16"/>
  </p:handoutMasterIdLst>
  <p:sldIdLst>
    <p:sldId id="256" r:id="rId2"/>
    <p:sldId id="270" r:id="rId3"/>
    <p:sldId id="268" r:id="rId4"/>
    <p:sldId id="274" r:id="rId5"/>
    <p:sldId id="271" r:id="rId6"/>
    <p:sldId id="272" r:id="rId7"/>
    <p:sldId id="269" r:id="rId8"/>
    <p:sldId id="276" r:id="rId9"/>
    <p:sldId id="273" r:id="rId10"/>
    <p:sldId id="267" r:id="rId11"/>
    <p:sldId id="275" r:id="rId12"/>
    <p:sldId id="257" r:id="rId13"/>
    <p:sldId id="258" r:id="rId14"/>
    <p:sldId id="277" r:id="rId15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D98283C-8076-40E8-B898-43333FAAA816}" type="datetimeFigureOut">
              <a:rPr lang="en-US" smtClean="0"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969FF8ED-C8B6-4BC3-83B2-49EB2863B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97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10/11/2017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100" dirty="0" smtClean="0"/>
              <a:t>Repaso del </a:t>
            </a:r>
            <a:r>
              <a:rPr lang="en-US" sz="9100" dirty="0" err="1" smtClean="0"/>
              <a:t>Pretérito</a:t>
            </a:r>
            <a:endParaRPr lang="en-US" sz="9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MVCC 191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787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Anoche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l</a:t>
            </a:r>
            <a:r>
              <a:rPr lang="en-US" sz="9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ast night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4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Aquel día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that day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09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5020056"/>
            <a:ext cx="10833100" cy="10668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Preterit Tense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AR Endings!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55883"/>
              </p:ext>
            </p:extLst>
          </p:nvPr>
        </p:nvGraphicFramePr>
        <p:xfrm>
          <a:off x="2362200" y="1799166"/>
          <a:ext cx="8064500" cy="2569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250"/>
                <a:gridCol w="4032250"/>
              </a:tblGrid>
              <a:tr h="64240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AR Endings 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é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amos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aste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asteis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ó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aron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35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20056"/>
            <a:ext cx="10972800" cy="10668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Preterit Tense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ER/IR Endings!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493607"/>
              </p:ext>
            </p:extLst>
          </p:nvPr>
        </p:nvGraphicFramePr>
        <p:xfrm>
          <a:off x="2362200" y="1799166"/>
          <a:ext cx="8064500" cy="2569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250"/>
                <a:gridCol w="4032250"/>
              </a:tblGrid>
              <a:tr h="64240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ER/IR Endings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í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imos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iste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isteis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ió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ieron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89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020056"/>
            <a:ext cx="12192000" cy="10668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Preterit Tense Irregular “Group”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Endings!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241237"/>
              </p:ext>
            </p:extLst>
          </p:nvPr>
        </p:nvGraphicFramePr>
        <p:xfrm>
          <a:off x="2362200" y="1799166"/>
          <a:ext cx="8064500" cy="2569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250"/>
                <a:gridCol w="4032250"/>
              </a:tblGrid>
              <a:tr h="64240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ER/IR Endings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e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imos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iste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isteis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4240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o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US" sz="32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r>
                        <a:rPr lang="en-US" sz="3200" b="1" dirty="0" err="1" smtClean="0">
                          <a:latin typeface="Century Gothic" panose="020B0502020202020204" pitchFamily="34" charset="0"/>
                        </a:rPr>
                        <a:t>eron</a:t>
                      </a:r>
                      <a:endParaRPr lang="en-US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22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Entonces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then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44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Ayer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yesterday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12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El otro día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the other day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08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La semana pasada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last week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30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Por fin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finally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20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De repente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suddenly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1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El mes pasado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last month</a:t>
            </a:r>
          </a:p>
        </p:txBody>
      </p:sp>
    </p:spTree>
    <p:extLst>
      <p:ext uri="{BB962C8B-B14F-4D97-AF65-F5344CB8AC3E}">
        <p14:creationId xmlns:p14="http://schemas.microsoft.com/office/powerpoint/2010/main" val="375446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1774" y="5020056"/>
            <a:ext cx="9052560" cy="1066800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Una vez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6832" y="2209800"/>
            <a:ext cx="80402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atura MT Script Capitals" panose="03020802060602070202" pitchFamily="66" charset="0"/>
              </a:rPr>
              <a:t>once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atura MT Script Capitals" panose="0302080206060207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52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281</TotalTime>
  <Words>84</Words>
  <Application>Microsoft Office PowerPoint</Application>
  <PresentationFormat>Widescreen</PresentationFormat>
  <Paragraphs>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Brush Script MT</vt:lpstr>
      <vt:lpstr>Calibri</vt:lpstr>
      <vt:lpstr>Century Gothic</vt:lpstr>
      <vt:lpstr>Matura MT Script Capitals</vt:lpstr>
      <vt:lpstr>Rockwell</vt:lpstr>
      <vt:lpstr>Rockwell Condensed</vt:lpstr>
      <vt:lpstr>Wingdings</vt:lpstr>
      <vt:lpstr>Wood Type</vt:lpstr>
      <vt:lpstr>Repaso del Pretérito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del imperfecto</dc:title>
  <dc:creator>Tiffany Morgan</dc:creator>
  <cp:lastModifiedBy>Tiffany Morgan</cp:lastModifiedBy>
  <cp:revision>14</cp:revision>
  <cp:lastPrinted>2017-10-11T13:41:04Z</cp:lastPrinted>
  <dcterms:created xsi:type="dcterms:W3CDTF">2015-09-16T16:16:22Z</dcterms:created>
  <dcterms:modified xsi:type="dcterms:W3CDTF">2017-10-11T13:42:52Z</dcterms:modified>
</cp:coreProperties>
</file>