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61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935B65F-7DB4-47AE-817B-306A0699760E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2891E37-A9F8-44FA-BFE6-ACC37A6DC9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B01C92-2E52-4D6A-87C2-8F6F6317B5C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3770746-9621-4BC1-909A-74D2473EC6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BCD961-378B-419B-8187-2E19BF092C7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231340-42DA-41E6-B7AD-85B50D14991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E32F1C7-89E4-40E5-9D30-EDE10D886ED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A6D13FC-8546-4011-A887-0F4DB454E82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85B700-0F76-4C9B-A452-05A505F63A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69F781-1B63-4569-B2FF-BC9C912FF2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C5F1029-31C7-47DA-AD21-86668BE723A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6DF06F-16A7-4118-ACC7-39DA0AC120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C8783C-B71C-4F34-A966-B4BB8C5622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5D0C21-8083-48D4-8926-01D7A9D4817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3F59DCA-A2B6-4790-8FCA-9C3CCDE4ACD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D03633-64BE-431C-B362-64183757E69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738DEB-4045-4BCD-899E-C1AE5FADF03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1F7D51A-4263-4A0B-BA67-EFE4C1C78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014F931-ACD9-45A2-A07B-37CB6B5AE3C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1673EEA-1D47-444B-82DD-073252917C6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C53AEDA-36FA-4F03-9C53-4A1588B3AFB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48102C-AE5B-4645-86D5-EB20BEE103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1C7E77E-BF31-4B7D-8D83-2D0C0E86F24C}" type="datetimeFigureOut">
              <a:rPr/>
              <a:pPr>
                <a:defRPr/>
              </a:pPr>
              <a:t>9/25/2012</a:t>
            </a:fld>
            <a:endParaRPr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CFB8797-7641-4985-ACF9-5C2D7EE7D25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01CDF-7A7F-4CBD-ABF7-B94246B166F5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2B776-55D5-4085-9BDA-F912B8756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93624D-D87B-47E0-B419-55A43420FD7C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BF02118F-4771-4488-93FF-1651E3772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9942B-4ACA-4462-9DCF-1633CBBCD519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0A678-BAF1-4FEB-A0D1-D9A64F799C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C274AF92-A074-473C-8F59-3636D0AA0303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BC39F1-36D4-46C8-92BC-68B3CF649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E998D-1BE3-4EBF-B073-8355A9C747E8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31783-DB1B-4815-B18F-C11CAF4E6E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9D209-0DAA-41F0-8DFB-A1B644DA35FA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F17D3-54CC-4400-89C0-7240210C9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1A846-7D19-4837-92ED-7E734460F72B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238F2-7E9B-4A99-83A3-76FE0DC5B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9BB21-FA8A-4BAA-A4B3-1562725917FA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92618-4DA3-442E-A06D-5AB16D8EC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3D1D0-BC9C-4796-8314-BC276F999ADD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757D4-78E0-46AE-B7BD-9BA234339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870529-DC5D-428A-A015-35E2B804BB04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6C7ACDC-90BE-49F3-ADD7-5ACCBED85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D9B9E35-6411-43F2-89C8-D6D05CB1C089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C203DC5-9A5B-497B-BD5A-E44BF391F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4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85" r:id="rId9"/>
    <p:sldLayoutId id="2147483676" r:id="rId10"/>
    <p:sldLayoutId id="21474836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447800"/>
            <a:ext cx="6477000" cy="2209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 pitchFamily="66" charset="0"/>
              </a:rPr>
              <a:t>Los verbos de</a:t>
            </a:r>
            <a:b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 pitchFamily="66" charset="0"/>
              </a:rPr>
            </a:b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 pitchFamily="66" charset="0"/>
              </a:rPr>
              <a:t>CAR, GAR, ZAR</a:t>
            </a:r>
            <a:endParaRPr 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Handwriting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762000"/>
            <a:ext cx="1143000" cy="5078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905000" cy="1189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boarded</a:t>
            </a:r>
          </a:p>
        </p:txBody>
      </p:sp>
      <p:sp>
        <p:nvSpPr>
          <p:cNvPr id="15364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5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begged</a:t>
            </a:r>
          </a:p>
        </p:txBody>
      </p: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6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752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She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hung up</a:t>
            </a:r>
          </a:p>
        </p:txBody>
      </p:sp>
      <p:sp>
        <p:nvSpPr>
          <p:cNvPr id="17412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7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362200"/>
            <a:ext cx="2209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They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denied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8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362200"/>
            <a:ext cx="1828800" cy="1189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played</a:t>
            </a:r>
          </a:p>
        </p:txBody>
      </p:sp>
      <p:sp>
        <p:nvSpPr>
          <p:cNvPr id="19460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9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scrubbed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10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We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prayed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11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hugged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12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828800" cy="1189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threw</a:t>
            </a: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13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362200"/>
            <a:ext cx="2286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They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guaranteed</a:t>
            </a: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14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3581400" y="304800"/>
            <a:ext cx="3733800" cy="1524000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sacar</a:t>
            </a:r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155" name="Oval 3"/>
          <p:cNvSpPr>
            <a:spLocks noChangeArrowheads="1"/>
          </p:cNvSpPr>
          <p:nvPr/>
        </p:nvSpPr>
        <p:spPr bwMode="auto">
          <a:xfrm>
            <a:off x="838200" y="23622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yo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saqué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car </a:t>
            </a:r>
            <a:r>
              <a:rPr lang="en-US" sz="4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en-US" sz="4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Wingdings" pitchFamily="2" charset="2"/>
              </a:rPr>
              <a:t>qué</a:t>
            </a:r>
            <a:endParaRPr lang="en-US" sz="4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157" name="Oval 5"/>
          <p:cNvSpPr>
            <a:spLocks noChangeArrowheads="1"/>
          </p:cNvSpPr>
          <p:nvPr/>
        </p:nvSpPr>
        <p:spPr bwMode="auto">
          <a:xfrm>
            <a:off x="762000" y="3810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tú sacaste</a:t>
            </a:r>
          </a:p>
        </p:txBody>
      </p:sp>
      <p:sp>
        <p:nvSpPr>
          <p:cNvPr id="49158" name="Oval 6"/>
          <p:cNvSpPr>
            <a:spLocks noChangeArrowheads="1"/>
          </p:cNvSpPr>
          <p:nvPr/>
        </p:nvSpPr>
        <p:spPr bwMode="auto">
          <a:xfrm>
            <a:off x="762000" y="52578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Ana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sacó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159" name="Oval 7"/>
          <p:cNvSpPr>
            <a:spLocks noChangeArrowheads="1"/>
          </p:cNvSpPr>
          <p:nvPr/>
        </p:nvSpPr>
        <p:spPr bwMode="auto">
          <a:xfrm>
            <a:off x="4038600" y="23622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nosotros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sacamos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160" name="Oval 8"/>
          <p:cNvSpPr>
            <a:spLocks noChangeArrowheads="1"/>
          </p:cNvSpPr>
          <p:nvPr/>
        </p:nvSpPr>
        <p:spPr bwMode="auto">
          <a:xfrm>
            <a:off x="4114800" y="3810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vosotros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sacasteis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9161" name="Oval 9"/>
          <p:cNvSpPr>
            <a:spLocks noChangeArrowheads="1"/>
          </p:cNvSpPr>
          <p:nvPr/>
        </p:nvSpPr>
        <p:spPr bwMode="auto">
          <a:xfrm>
            <a:off x="4114800" y="52578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ellos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sacaron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nimBg="1"/>
      <p:bldP spid="49157" grpId="0" animBg="1"/>
      <p:bldP spid="49158" grpId="0" animBg="1"/>
      <p:bldP spid="49159" grpId="0" animBg="1"/>
      <p:bldP spid="49160" grpId="0" animBg="1"/>
      <p:bldP spid="4916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began</a:t>
            </a:r>
          </a:p>
        </p:txBody>
      </p: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15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3581400" y="304800"/>
            <a:ext cx="3733800" cy="1524000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llegar</a:t>
            </a:r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685800" y="23622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yo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llegué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gar </a:t>
            </a:r>
            <a:r>
              <a:rPr lang="en-US" sz="4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en-US" sz="4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Wingdings" pitchFamily="2" charset="2"/>
              </a:rPr>
              <a:t>gué</a:t>
            </a:r>
            <a:endParaRPr lang="en-US" sz="4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05" name="Oval 5"/>
          <p:cNvSpPr>
            <a:spLocks noChangeArrowheads="1"/>
          </p:cNvSpPr>
          <p:nvPr/>
        </p:nvSpPr>
        <p:spPr bwMode="auto">
          <a:xfrm>
            <a:off x="685800" y="3810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tú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llegaste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06" name="Oval 6"/>
          <p:cNvSpPr>
            <a:spLocks noChangeArrowheads="1"/>
          </p:cNvSpPr>
          <p:nvPr/>
        </p:nvSpPr>
        <p:spPr bwMode="auto">
          <a:xfrm>
            <a:off x="685800" y="5334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Ana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llegó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07" name="Oval 7"/>
          <p:cNvSpPr>
            <a:spLocks noChangeArrowheads="1"/>
          </p:cNvSpPr>
          <p:nvPr/>
        </p:nvSpPr>
        <p:spPr bwMode="auto">
          <a:xfrm>
            <a:off x="4267200" y="24384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nosotros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llegamos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08" name="Oval 8"/>
          <p:cNvSpPr>
            <a:spLocks noChangeArrowheads="1"/>
          </p:cNvSpPr>
          <p:nvPr/>
        </p:nvSpPr>
        <p:spPr bwMode="auto">
          <a:xfrm>
            <a:off x="4191000" y="3810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vosotros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llegasteis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1209" name="Oval 9"/>
          <p:cNvSpPr>
            <a:spLocks noChangeArrowheads="1"/>
          </p:cNvSpPr>
          <p:nvPr/>
        </p:nvSpPr>
        <p:spPr bwMode="auto">
          <a:xfrm>
            <a:off x="4267200" y="5334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ellos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llegaron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nimBg="1"/>
      <p:bldP spid="51205" grpId="0" animBg="1"/>
      <p:bldP spid="51206" grpId="0" animBg="1"/>
      <p:bldP spid="51207" grpId="0" animBg="1"/>
      <p:bldP spid="51208" grpId="0" animBg="1"/>
      <p:bldP spid="512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3505200" y="304800"/>
            <a:ext cx="3733800" cy="1524000"/>
          </a:xfrm>
          <a:prstGeom prst="roundRect">
            <a:avLst>
              <a:gd name="adj" fmla="val 16667"/>
            </a:avLst>
          </a:prstGeom>
          <a:solidFill>
            <a:schemeClr val="tx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gozar</a:t>
            </a:r>
          </a:p>
        </p:txBody>
      </p:sp>
      <p:sp>
        <p:nvSpPr>
          <p:cNvPr id="52227" name="Oval 3"/>
          <p:cNvSpPr>
            <a:spLocks noChangeArrowheads="1"/>
          </p:cNvSpPr>
          <p:nvPr/>
        </p:nvSpPr>
        <p:spPr bwMode="auto">
          <a:xfrm>
            <a:off x="609600" y="23622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yo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gocé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4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car </a:t>
            </a:r>
            <a:r>
              <a:rPr lang="en-US" sz="4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en-US" sz="4400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  <a:sym typeface="Wingdings" pitchFamily="2" charset="2"/>
              </a:rPr>
              <a:t>qué</a:t>
            </a:r>
            <a:endParaRPr lang="en-US" sz="4400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29" name="Oval 5"/>
          <p:cNvSpPr>
            <a:spLocks noChangeArrowheads="1"/>
          </p:cNvSpPr>
          <p:nvPr/>
        </p:nvSpPr>
        <p:spPr bwMode="auto">
          <a:xfrm>
            <a:off x="609600" y="3810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tú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gozaste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30" name="Oval 6"/>
          <p:cNvSpPr>
            <a:spLocks noChangeArrowheads="1"/>
          </p:cNvSpPr>
          <p:nvPr/>
        </p:nvSpPr>
        <p:spPr bwMode="auto">
          <a:xfrm>
            <a:off x="609600" y="5334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Ana gozó</a:t>
            </a:r>
          </a:p>
        </p:txBody>
      </p:sp>
      <p:sp>
        <p:nvSpPr>
          <p:cNvPr id="52231" name="Oval 7"/>
          <p:cNvSpPr>
            <a:spLocks noChangeArrowheads="1"/>
          </p:cNvSpPr>
          <p:nvPr/>
        </p:nvSpPr>
        <p:spPr bwMode="auto">
          <a:xfrm>
            <a:off x="4191000" y="24384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nosotros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gozamos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32" name="Oval 8"/>
          <p:cNvSpPr>
            <a:spLocks noChangeArrowheads="1"/>
          </p:cNvSpPr>
          <p:nvPr/>
        </p:nvSpPr>
        <p:spPr bwMode="auto">
          <a:xfrm>
            <a:off x="4114800" y="3810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vosotros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gozasteis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52233" name="Oval 9"/>
          <p:cNvSpPr>
            <a:spLocks noChangeArrowheads="1"/>
          </p:cNvSpPr>
          <p:nvPr/>
        </p:nvSpPr>
        <p:spPr bwMode="auto">
          <a:xfrm>
            <a:off x="4191000" y="5334000"/>
            <a:ext cx="2895600" cy="1143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ellos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gozaron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animBg="1"/>
      <p:bldP spid="52229" grpId="0" animBg="1"/>
      <p:bldP spid="52230" grpId="0" animBg="1"/>
      <p:bldP spid="52231" grpId="0" animBg="1"/>
      <p:bldP spid="52232" grpId="0" animBg="1"/>
      <p:bldP spid="522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4114800"/>
            <a:ext cx="6477000" cy="2209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7200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Escriban</a:t>
            </a:r>
            <a:r>
              <a:rPr lang="en-US" sz="7200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1 – 15 en </a:t>
            </a:r>
            <a:r>
              <a:rPr lang="en-US" sz="7200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tus</a:t>
            </a:r>
            <a:r>
              <a:rPr lang="en-US" sz="7200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</a:t>
            </a:r>
            <a:r>
              <a:rPr lang="en-US" sz="7200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papeles</a:t>
            </a:r>
            <a:r>
              <a:rPr lang="en-US" sz="7200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, y </a:t>
            </a:r>
            <a:r>
              <a:rPr lang="en-US" sz="7200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escriban</a:t>
            </a:r>
            <a:r>
              <a:rPr lang="en-US" sz="7200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el </a:t>
            </a:r>
            <a:r>
              <a:rPr lang="en-US" sz="7200" u="sng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sujeto</a:t>
            </a:r>
            <a:r>
              <a:rPr lang="en-US" sz="7200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y el </a:t>
            </a:r>
            <a:r>
              <a:rPr lang="en-US" sz="7200" u="sng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verbo</a:t>
            </a:r>
            <a:r>
              <a:rPr lang="en-US" sz="7200" u="sng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</a:t>
            </a:r>
            <a:r>
              <a:rPr lang="en-US" sz="7200" cap="none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correcto</a:t>
            </a:r>
            <a:r>
              <a:rPr lang="en-US" sz="7200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.</a:t>
            </a:r>
            <a:endParaRPr lang="en-US" sz="7200" cap="none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762000"/>
            <a:ext cx="1143000" cy="5078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P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O</a:t>
            </a:r>
          </a:p>
        </p:txBody>
      </p:sp>
    </p:spTree>
  </p:cSld>
  <p:clrMapOvr>
    <a:masterClrMapping/>
  </p:clrMapOvr>
  <p:transition advClick="0" advTm="10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chewed</a:t>
            </a: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1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524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We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crashed</a:t>
            </a:r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2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62200"/>
            <a:ext cx="26670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They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educated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3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362200"/>
            <a:ext cx="16764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76600" y="2438400"/>
            <a:ext cx="54102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placed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8229600" y="228600"/>
            <a:ext cx="685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300">
                <a:solidFill>
                  <a:schemeClr val="bg1"/>
                </a:solidFill>
                <a:latin typeface="Trebuchet MS" pitchFamily="34" charset="0"/>
              </a:rPr>
              <a:t>4</a:t>
            </a:r>
          </a:p>
        </p:txBody>
      </p:sp>
    </p:spTree>
  </p:cSld>
  <p:clrMapOvr>
    <a:masterClrMapping/>
  </p:clrMapOvr>
  <p:transition advClick="0" advTm="2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193</TotalTime>
  <Words>149</Words>
  <Application>Microsoft Office PowerPoint</Application>
  <PresentationFormat>On-screen Show (4:3)</PresentationFormat>
  <Paragraphs>109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Trebuchet MS</vt:lpstr>
      <vt:lpstr>Arial</vt:lpstr>
      <vt:lpstr>Wingdings 2</vt:lpstr>
      <vt:lpstr>Wingdings</vt:lpstr>
      <vt:lpstr>Calibri</vt:lpstr>
      <vt:lpstr>Arial Black</vt:lpstr>
      <vt:lpstr>Opulent</vt:lpstr>
      <vt:lpstr>Los verbos de CAR, GAR, ZAR</vt:lpstr>
      <vt:lpstr>Slide 2</vt:lpstr>
      <vt:lpstr>Slide 3</vt:lpstr>
      <vt:lpstr>Slide 4</vt:lpstr>
      <vt:lpstr>Escriban 1 – 15 en tus papeles, y escriban el sujeto y el verbo correcto.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verbos de CAR, GAR, ZAR</dc:title>
  <dc:creator>Tiffany Marie Hosmer</dc:creator>
  <cp:lastModifiedBy>Registered User</cp:lastModifiedBy>
  <cp:revision>10</cp:revision>
  <dcterms:created xsi:type="dcterms:W3CDTF">2011-09-19T03:09:46Z</dcterms:created>
  <dcterms:modified xsi:type="dcterms:W3CDTF">2012-09-25T12:19:09Z</dcterms:modified>
</cp:coreProperties>
</file>