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F95D236F-E731-4F31-907A-9E7BE63A6CE1}" type="datetimeFigureOut">
              <a:rPr lang="en-US" smtClean="0"/>
              <a:t>10/1/2015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E7959A6-DB2F-4FEF-A06C-6841CE8D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72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audio" Target="../media/audio1.wav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19" name="wind.wav"/>
          </p:stSnd>
        </p:sndAc>
      </p:transition>
    </mc:Choice>
    <mc:Fallback xmlns="">
      <p:transition spd="slow">
        <p:fade/>
        <p:sndAc>
          <p:stSnd>
            <p:snd r:embed="rId21" name="wind.wav"/>
          </p:stSnd>
        </p:sndAc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3405"/>
            <a:ext cx="12192000" cy="1825096"/>
          </a:xfrm>
        </p:spPr>
        <p:txBody>
          <a:bodyPr>
            <a:normAutofit/>
          </a:bodyPr>
          <a:lstStyle/>
          <a:p>
            <a:pPr algn="ctr"/>
            <a:r>
              <a:rPr lang="es-MX" sz="80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Bauhaus 93" panose="04030905020B02020C02" pitchFamily="82" charset="0"/>
              </a:rPr>
              <a:t>Repaso del Pretérito</a:t>
            </a:r>
            <a:endParaRPr lang="en-US" sz="80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Bauhaus 93" panose="04030905020B02020C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7500" y="3632201"/>
            <a:ext cx="9232900" cy="685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MVCC 191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185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026602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ANDAR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ANDUVO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ANDUVIERON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81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769978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PRODUCIR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PRODUJO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PRODUJERON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49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833465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ESTAR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ESTUVO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ESTUVIERON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56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984956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QUERER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QUISO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QUISIERON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75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415880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TRAER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TRAJO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TRAJERON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513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635685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IR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FUERON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50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451357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DAR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DIO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4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711863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LEER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LEÍ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LEÍSTE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LEYÓ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LEÍMOS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LEYERON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02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727921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DORMIR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DORMÍ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DORMISTE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DURMIÓ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DORMIMOS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DURMIERON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37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220169"/>
              </p:ext>
            </p:extLst>
          </p:nvPr>
        </p:nvGraphicFramePr>
        <p:xfrm>
          <a:off x="2006600" y="2270125"/>
          <a:ext cx="8496300" cy="262128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4248150"/>
                <a:gridCol w="4248150"/>
              </a:tblGrid>
              <a:tr h="649583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oadway" panose="04040905080B02020502" pitchFamily="82" charset="0"/>
                        </a:rPr>
                        <a:t>DIVERTIR</a:t>
                      </a:r>
                      <a:endParaRPr lang="en-US" sz="4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oadway" panose="04040905080B020205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09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492827" y="300335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Brush Script MT" panose="03060802040406070304" pitchFamily="66" charset="0"/>
              </a:rPr>
              <a:t>Conjugate!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6600" y="2934434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DIVERTÍ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660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DIVERTISTE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6600" y="4227096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DIVIRTIÓ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4750" y="2943423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DIVERTIMOS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4750" y="3580765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x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750" y="4209118"/>
            <a:ext cx="424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DIVIRTIERON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71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1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1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246</TotalTime>
  <Words>95</Words>
  <Application>Microsoft Office PowerPoint</Application>
  <PresentationFormat>Widescreen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Rounded MT Bold</vt:lpstr>
      <vt:lpstr>Bauhaus 93</vt:lpstr>
      <vt:lpstr>Broadway</vt:lpstr>
      <vt:lpstr>Brush Script MT</vt:lpstr>
      <vt:lpstr>Calibri</vt:lpstr>
      <vt:lpstr>Century Gothic</vt:lpstr>
      <vt:lpstr>Vapor Trail</vt:lpstr>
      <vt:lpstr>Repaso del Pretérito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del Pretérito</dc:title>
  <dc:creator>Tiffany Morgan</dc:creator>
  <cp:lastModifiedBy>Tiffany Morgan</cp:lastModifiedBy>
  <cp:revision>6</cp:revision>
  <cp:lastPrinted>2015-09-30T16:56:38Z</cp:lastPrinted>
  <dcterms:created xsi:type="dcterms:W3CDTF">2015-09-30T16:29:52Z</dcterms:created>
  <dcterms:modified xsi:type="dcterms:W3CDTF">2015-10-01T18:07:50Z</dcterms:modified>
</cp:coreProperties>
</file>