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74ED56C-0377-4B9D-B8BA-4CAFE0577CEB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8C4A6B0-A9DE-4C3A-8423-4159B9F438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mtClean="0">
                <a:latin typeface="Forte" panose="03060902040502070203" pitchFamily="66" charset="0"/>
              </a:rPr>
              <a:t>MVCC 191</a:t>
            </a:r>
            <a:endParaRPr lang="en-US" dirty="0">
              <a:latin typeface="Forte" panose="03060902040502070203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Direct Object Pronouns With Cooking Verbs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37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arlemagne Std" pitchFamily="50" charset="0"/>
              </a:rPr>
              <a:t>Direct Object Pronouns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harlemagne Std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654629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latin typeface="Century Gothic" panose="020B0502020202020204" pitchFamily="34" charset="0"/>
              </a:rPr>
              <a:t>Are utilized to say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“it &amp; them” </a:t>
            </a:r>
            <a:r>
              <a:rPr lang="en-US" b="1" dirty="0" smtClean="0">
                <a:latin typeface="Century Gothic" panose="020B0502020202020204" pitchFamily="34" charset="0"/>
              </a:rPr>
              <a:t>in Spanish, and replace the original noun.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2023961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For example:  We eat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the carrot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smtClean="0">
                <a:sym typeface="Wingdings" panose="05000000000000000000" pitchFamily="2" charset="2"/>
              </a:rPr>
              <a:t> We eat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it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489700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latin typeface="Century Gothic" panose="020B0502020202020204" pitchFamily="34" charset="0"/>
              </a:rPr>
              <a:t>Agree in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gender and number </a:t>
            </a:r>
            <a:r>
              <a:rPr lang="en-US" b="1" dirty="0" smtClean="0">
                <a:latin typeface="Century Gothic" panose="020B0502020202020204" pitchFamily="34" charset="0"/>
              </a:rPr>
              <a:t>with the noun they are replacing.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2859032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For example: 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la</a:t>
            </a:r>
            <a:r>
              <a:rPr lang="en-US" dirty="0" smtClean="0"/>
              <a:t> </a:t>
            </a:r>
            <a:r>
              <a:rPr lang="es-MX" dirty="0" smtClean="0"/>
              <a:t>zanahoria</a:t>
            </a:r>
            <a:r>
              <a:rPr lang="en-US" dirty="0" smtClean="0"/>
              <a:t> </a:t>
            </a:r>
            <a:r>
              <a:rPr lang="en-US" dirty="0">
                <a:sym typeface="Wingdings" panose="05000000000000000000" pitchFamily="2" charset="2"/>
              </a:rPr>
              <a:t>=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LA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38400" y="3216696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las</a:t>
            </a:r>
            <a:r>
              <a:rPr lang="en-US" dirty="0" smtClean="0"/>
              <a:t> zanahorias =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LAS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bg1"/>
                </a:solidFill>
              </a:u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43200" y="3557999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el</a:t>
            </a:r>
            <a:r>
              <a:rPr lang="en-US" dirty="0" smtClean="0"/>
              <a:t> </a:t>
            </a:r>
            <a:r>
              <a:rPr lang="en-US" dirty="0" err="1" smtClean="0"/>
              <a:t>tomate</a:t>
            </a:r>
            <a:r>
              <a:rPr lang="en-US" dirty="0" smtClean="0"/>
              <a:t> =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LO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bg1"/>
                </a:solidFill>
              </a:u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800" y="3909209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los</a:t>
            </a:r>
            <a:r>
              <a:rPr lang="en-US" dirty="0" smtClean="0"/>
              <a:t> </a:t>
            </a:r>
            <a:r>
              <a:rPr lang="en-US" dirty="0" err="1" smtClean="0"/>
              <a:t>tomates</a:t>
            </a:r>
            <a:r>
              <a:rPr lang="en-US" dirty="0" smtClean="0"/>
              <a:t> =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LOS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bg1"/>
                </a:solidFill>
              </a:u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4419600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latin typeface="Century Gothic" panose="020B0502020202020204" pitchFamily="34" charset="0"/>
              </a:rPr>
              <a:t>In Spanish, they go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BEFORE</a:t>
            </a:r>
            <a:r>
              <a:rPr lang="en-US" b="1" dirty="0" smtClean="0">
                <a:latin typeface="Century Gothic" panose="020B0502020202020204" pitchFamily="34" charset="0"/>
              </a:rPr>
              <a:t> the conjugated verb.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4788932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For example:  We eat </a:t>
            </a:r>
            <a:r>
              <a:rPr lang="en-US" b="1" u="db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the carrot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 Nostros </a:t>
            </a:r>
            <a:r>
              <a:rPr lang="en-US" dirty="0" err="1" smtClean="0">
                <a:sym typeface="Wingdings" panose="05000000000000000000" pitchFamily="2" charset="2"/>
              </a:rPr>
              <a:t>comemos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b="1" u="db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la </a:t>
            </a:r>
            <a:r>
              <a:rPr lang="en-US" b="1" u="db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zanahoria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52600" y="5162893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We eat </a:t>
            </a:r>
            <a:r>
              <a:rPr lang="en-US" b="1" u="db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it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Nosotros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b="1" u="db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la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comemos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7843" y="5714545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For example:  We eat </a:t>
            </a:r>
            <a:r>
              <a:rPr lang="en-US" b="1" u="db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the </a:t>
            </a:r>
            <a:r>
              <a:rPr lang="en-US" b="1" u="db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tomates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 Nostros </a:t>
            </a:r>
            <a:r>
              <a:rPr lang="en-US" dirty="0" err="1" smtClean="0">
                <a:sym typeface="Wingdings" panose="05000000000000000000" pitchFamily="2" charset="2"/>
              </a:rPr>
              <a:t>comemos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b="1" u="db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los </a:t>
            </a:r>
            <a:r>
              <a:rPr lang="en-US" b="1" u="db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tomates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3243" y="6083877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We eat </a:t>
            </a:r>
            <a:r>
              <a:rPr lang="en-US" b="1" u="db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</a:rPr>
              <a:t>them</a:t>
            </a:r>
            <a:r>
              <a:rPr lang="en-US" dirty="0" smtClean="0"/>
              <a:t>.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Nosotros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los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comemos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73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arlemagne Std" pitchFamily="50" charset="0"/>
              </a:rPr>
              <a:t>Direct Object Pronouns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harlemagne Std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654629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latin typeface="Century Gothic" panose="020B0502020202020204" pitchFamily="34" charset="0"/>
              </a:rPr>
              <a:t>There are only </a:t>
            </a:r>
            <a:r>
              <a:rPr lang="en-US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  <a:latin typeface="Century Gothic" panose="020B0502020202020204" pitchFamily="34" charset="0"/>
              </a:rPr>
              <a:t>4</a:t>
            </a:r>
            <a:r>
              <a:rPr lang="en-US" b="1" dirty="0" smtClean="0">
                <a:latin typeface="Century Gothic" panose="020B0502020202020204" pitchFamily="34" charset="0"/>
              </a:rPr>
              <a:t> Direct Object Pronouns:</a:t>
            </a:r>
            <a:endParaRPr lang="en-US" b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6077"/>
              </p:ext>
            </p:extLst>
          </p:nvPr>
        </p:nvGraphicFramePr>
        <p:xfrm>
          <a:off x="1600200" y="2514600"/>
          <a:ext cx="6096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Bold" panose="020E0705020206020404" pitchFamily="34" charset="0"/>
                        </a:rPr>
                        <a:t>Masculine</a:t>
                      </a:r>
                      <a:endParaRPr lang="en-US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Bold" panose="020E0705020206020404" pitchFamily="34" charset="0"/>
                        </a:rPr>
                        <a:t>Feminine</a:t>
                      </a:r>
                      <a:endParaRPr lang="en-US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LA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LOS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LAS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897196"/>
              </p:ext>
            </p:extLst>
          </p:nvPr>
        </p:nvGraphicFramePr>
        <p:xfrm>
          <a:off x="1600200" y="4343400"/>
          <a:ext cx="6096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Bold" panose="020E0705020206020404" pitchFamily="34" charset="0"/>
                        </a:rPr>
                        <a:t>Masculine</a:t>
                      </a:r>
                      <a:endParaRPr lang="en-US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pperplate Gothic Bold" panose="020E0705020206020404" pitchFamily="34" charset="0"/>
                        </a:rPr>
                        <a:t>Feminine</a:t>
                      </a:r>
                      <a:endParaRPr lang="en-US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pperplate Gothic Bold" panose="020E07050202060204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THEM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THEM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7" name="SMARTInkShape-Group3"/>
          <p:cNvGrpSpPr/>
          <p:nvPr/>
        </p:nvGrpSpPr>
        <p:grpSpPr>
          <a:xfrm>
            <a:off x="6550904" y="2850356"/>
            <a:ext cx="1085301" cy="1178720"/>
            <a:chOff x="6550904" y="2850356"/>
            <a:chExt cx="1085301" cy="1178720"/>
          </a:xfrm>
        </p:grpSpPr>
        <p:sp>
          <p:nvSpPr>
            <p:cNvPr id="34" name="SMARTInkShape-27"/>
            <p:cNvSpPr/>
            <p:nvPr/>
          </p:nvSpPr>
          <p:spPr>
            <a:xfrm>
              <a:off x="6550904" y="2886075"/>
              <a:ext cx="178510" cy="542926"/>
            </a:xfrm>
            <a:custGeom>
              <a:avLst/>
              <a:gdLst/>
              <a:ahLst/>
              <a:cxnLst/>
              <a:rect l="0" t="0" r="0" b="0"/>
              <a:pathLst>
                <a:path w="178510" h="542926">
                  <a:moveTo>
                    <a:pt x="178509" y="0"/>
                  </a:moveTo>
                  <a:lnTo>
                    <a:pt x="178509" y="3792"/>
                  </a:lnTo>
                  <a:lnTo>
                    <a:pt x="174275" y="7771"/>
                  </a:lnTo>
                  <a:lnTo>
                    <a:pt x="167897" y="12979"/>
                  </a:lnTo>
                  <a:lnTo>
                    <a:pt x="142239" y="45181"/>
                  </a:lnTo>
                  <a:lnTo>
                    <a:pt x="118904" y="78886"/>
                  </a:lnTo>
                  <a:lnTo>
                    <a:pt x="97796" y="109333"/>
                  </a:lnTo>
                  <a:lnTo>
                    <a:pt x="74723" y="141894"/>
                  </a:lnTo>
                  <a:lnTo>
                    <a:pt x="54880" y="176166"/>
                  </a:lnTo>
                  <a:lnTo>
                    <a:pt x="35672" y="208806"/>
                  </a:lnTo>
                  <a:lnTo>
                    <a:pt x="20383" y="241800"/>
                  </a:lnTo>
                  <a:lnTo>
                    <a:pt x="9720" y="276157"/>
                  </a:lnTo>
                  <a:lnTo>
                    <a:pt x="2087" y="308814"/>
                  </a:lnTo>
                  <a:lnTo>
                    <a:pt x="344" y="341811"/>
                  </a:lnTo>
                  <a:lnTo>
                    <a:pt x="0" y="372054"/>
                  </a:lnTo>
                  <a:lnTo>
                    <a:pt x="2048" y="403545"/>
                  </a:lnTo>
                  <a:lnTo>
                    <a:pt x="12102" y="436229"/>
                  </a:lnTo>
                  <a:lnTo>
                    <a:pt x="19841" y="456543"/>
                  </a:lnTo>
                  <a:lnTo>
                    <a:pt x="44651" y="487890"/>
                  </a:lnTo>
                  <a:lnTo>
                    <a:pt x="55415" y="502365"/>
                  </a:lnTo>
                  <a:lnTo>
                    <a:pt x="82571" y="522453"/>
                  </a:lnTo>
                  <a:lnTo>
                    <a:pt x="121359" y="5429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SMARTInkShape-28"/>
            <p:cNvSpPr/>
            <p:nvPr/>
          </p:nvSpPr>
          <p:spPr>
            <a:xfrm>
              <a:off x="6793707" y="3178969"/>
              <a:ext cx="14288" cy="192882"/>
            </a:xfrm>
            <a:custGeom>
              <a:avLst/>
              <a:gdLst/>
              <a:ahLst/>
              <a:cxnLst/>
              <a:rect l="0" t="0" r="0" b="0"/>
              <a:pathLst>
                <a:path w="14288" h="192882">
                  <a:moveTo>
                    <a:pt x="7143" y="0"/>
                  </a:moveTo>
                  <a:lnTo>
                    <a:pt x="7143" y="3792"/>
                  </a:lnTo>
                  <a:lnTo>
                    <a:pt x="5026" y="7771"/>
                  </a:lnTo>
                  <a:lnTo>
                    <a:pt x="2233" y="12185"/>
                  </a:lnTo>
                  <a:lnTo>
                    <a:pt x="992" y="16792"/>
                  </a:lnTo>
                  <a:lnTo>
                    <a:pt x="57" y="52011"/>
                  </a:lnTo>
                  <a:lnTo>
                    <a:pt x="5" y="86632"/>
                  </a:lnTo>
                  <a:lnTo>
                    <a:pt x="0" y="117770"/>
                  </a:lnTo>
                  <a:lnTo>
                    <a:pt x="793" y="137857"/>
                  </a:lnTo>
                  <a:lnTo>
                    <a:pt x="6849" y="166259"/>
                  </a:lnTo>
                  <a:lnTo>
                    <a:pt x="7117" y="177145"/>
                  </a:lnTo>
                  <a:lnTo>
                    <a:pt x="14287" y="19288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SMARTInkShape-29"/>
            <p:cNvSpPr/>
            <p:nvPr/>
          </p:nvSpPr>
          <p:spPr>
            <a:xfrm>
              <a:off x="6766132" y="3078956"/>
              <a:ext cx="13288" cy="28576"/>
            </a:xfrm>
            <a:custGeom>
              <a:avLst/>
              <a:gdLst/>
              <a:ahLst/>
              <a:cxnLst/>
              <a:rect l="0" t="0" r="0" b="0"/>
              <a:pathLst>
                <a:path w="13288" h="28576">
                  <a:moveTo>
                    <a:pt x="13287" y="28575"/>
                  </a:moveTo>
                  <a:lnTo>
                    <a:pt x="13287" y="24783"/>
                  </a:lnTo>
                  <a:lnTo>
                    <a:pt x="11170" y="20804"/>
                  </a:lnTo>
                  <a:lnTo>
                    <a:pt x="8377" y="16390"/>
                  </a:lnTo>
                  <a:lnTo>
                    <a:pt x="6231" y="7551"/>
                  </a:lnTo>
                  <a:lnTo>
                    <a:pt x="0" y="1029"/>
                  </a:lnTo>
                  <a:lnTo>
                    <a:pt x="460" y="686"/>
                  </a:lnTo>
                  <a:lnTo>
                    <a:pt x="6143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SMARTInkShape-30"/>
            <p:cNvSpPr/>
            <p:nvPr/>
          </p:nvSpPr>
          <p:spPr>
            <a:xfrm>
              <a:off x="6958013" y="3021806"/>
              <a:ext cx="28576" cy="364333"/>
            </a:xfrm>
            <a:custGeom>
              <a:avLst/>
              <a:gdLst/>
              <a:ahLst/>
              <a:cxnLst/>
              <a:rect l="0" t="0" r="0" b="0"/>
              <a:pathLst>
                <a:path w="28576" h="364333">
                  <a:moveTo>
                    <a:pt x="28575" y="0"/>
                  </a:moveTo>
                  <a:lnTo>
                    <a:pt x="28575" y="32422"/>
                  </a:lnTo>
                  <a:lnTo>
                    <a:pt x="28575" y="64004"/>
                  </a:lnTo>
                  <a:lnTo>
                    <a:pt x="26458" y="80612"/>
                  </a:lnTo>
                  <a:lnTo>
                    <a:pt x="22424" y="111350"/>
                  </a:lnTo>
                  <a:lnTo>
                    <a:pt x="15924" y="143086"/>
                  </a:lnTo>
                  <a:lnTo>
                    <a:pt x="9113" y="176989"/>
                  </a:lnTo>
                  <a:lnTo>
                    <a:pt x="7532" y="210644"/>
                  </a:lnTo>
                  <a:lnTo>
                    <a:pt x="2310" y="241369"/>
                  </a:lnTo>
                  <a:lnTo>
                    <a:pt x="304" y="276152"/>
                  </a:lnTo>
                  <a:lnTo>
                    <a:pt x="27" y="311310"/>
                  </a:lnTo>
                  <a:lnTo>
                    <a:pt x="1" y="344451"/>
                  </a:lnTo>
                  <a:lnTo>
                    <a:pt x="0" y="364332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SMARTInkShape-31"/>
            <p:cNvSpPr/>
            <p:nvPr/>
          </p:nvSpPr>
          <p:spPr>
            <a:xfrm>
              <a:off x="6836569" y="3186113"/>
              <a:ext cx="328613" cy="35693"/>
            </a:xfrm>
            <a:custGeom>
              <a:avLst/>
              <a:gdLst/>
              <a:ahLst/>
              <a:cxnLst/>
              <a:rect l="0" t="0" r="0" b="0"/>
              <a:pathLst>
                <a:path w="328613" h="35693">
                  <a:moveTo>
                    <a:pt x="0" y="28575"/>
                  </a:moveTo>
                  <a:lnTo>
                    <a:pt x="0" y="21725"/>
                  </a:lnTo>
                  <a:lnTo>
                    <a:pt x="13425" y="27124"/>
                  </a:lnTo>
                  <a:lnTo>
                    <a:pt x="44041" y="28447"/>
                  </a:lnTo>
                  <a:lnTo>
                    <a:pt x="75463" y="32342"/>
                  </a:lnTo>
                  <a:lnTo>
                    <a:pt x="106673" y="34718"/>
                  </a:lnTo>
                  <a:lnTo>
                    <a:pt x="137264" y="35422"/>
                  </a:lnTo>
                  <a:lnTo>
                    <a:pt x="166435" y="35630"/>
                  </a:lnTo>
                  <a:lnTo>
                    <a:pt x="195188" y="35692"/>
                  </a:lnTo>
                  <a:lnTo>
                    <a:pt x="227645" y="30804"/>
                  </a:lnTo>
                  <a:lnTo>
                    <a:pt x="256986" y="26898"/>
                  </a:lnTo>
                  <a:lnTo>
                    <a:pt x="292249" y="14140"/>
                  </a:lnTo>
                  <a:lnTo>
                    <a:pt x="328612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SMARTInkShape-32"/>
            <p:cNvSpPr/>
            <p:nvPr/>
          </p:nvSpPr>
          <p:spPr>
            <a:xfrm>
              <a:off x="7165181" y="2850356"/>
              <a:ext cx="192377" cy="685801"/>
            </a:xfrm>
            <a:custGeom>
              <a:avLst/>
              <a:gdLst/>
              <a:ahLst/>
              <a:cxnLst/>
              <a:rect l="0" t="0" r="0" b="0"/>
              <a:pathLst>
                <a:path w="192377" h="685801">
                  <a:moveTo>
                    <a:pt x="0" y="0"/>
                  </a:moveTo>
                  <a:lnTo>
                    <a:pt x="12201" y="794"/>
                  </a:lnTo>
                  <a:lnTo>
                    <a:pt x="29280" y="6497"/>
                  </a:lnTo>
                  <a:lnTo>
                    <a:pt x="62133" y="26736"/>
                  </a:lnTo>
                  <a:lnTo>
                    <a:pt x="91649" y="51054"/>
                  </a:lnTo>
                  <a:lnTo>
                    <a:pt x="115706" y="80905"/>
                  </a:lnTo>
                  <a:lnTo>
                    <a:pt x="136148" y="109962"/>
                  </a:lnTo>
                  <a:lnTo>
                    <a:pt x="155169" y="143706"/>
                  </a:lnTo>
                  <a:lnTo>
                    <a:pt x="168743" y="178840"/>
                  </a:lnTo>
                  <a:lnTo>
                    <a:pt x="175803" y="203310"/>
                  </a:lnTo>
                  <a:lnTo>
                    <a:pt x="184233" y="230060"/>
                  </a:lnTo>
                  <a:lnTo>
                    <a:pt x="189038" y="255707"/>
                  </a:lnTo>
                  <a:lnTo>
                    <a:pt x="191173" y="280335"/>
                  </a:lnTo>
                  <a:lnTo>
                    <a:pt x="192376" y="315719"/>
                  </a:lnTo>
                  <a:lnTo>
                    <a:pt x="191938" y="347458"/>
                  </a:lnTo>
                  <a:lnTo>
                    <a:pt x="187135" y="380852"/>
                  </a:lnTo>
                  <a:lnTo>
                    <a:pt x="179890" y="411207"/>
                  </a:lnTo>
                  <a:lnTo>
                    <a:pt x="168836" y="440309"/>
                  </a:lnTo>
                  <a:lnTo>
                    <a:pt x="159387" y="469041"/>
                  </a:lnTo>
                  <a:lnTo>
                    <a:pt x="147680" y="496868"/>
                  </a:lnTo>
                  <a:lnTo>
                    <a:pt x="134094" y="530123"/>
                  </a:lnTo>
                  <a:lnTo>
                    <a:pt x="118842" y="555536"/>
                  </a:lnTo>
                  <a:lnTo>
                    <a:pt x="96147" y="585456"/>
                  </a:lnTo>
                  <a:lnTo>
                    <a:pt x="69439" y="619346"/>
                  </a:lnTo>
                  <a:lnTo>
                    <a:pt x="35456" y="651531"/>
                  </a:lnTo>
                  <a:lnTo>
                    <a:pt x="7144" y="68580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SMARTInkShape-33"/>
            <p:cNvSpPr/>
            <p:nvPr/>
          </p:nvSpPr>
          <p:spPr>
            <a:xfrm>
              <a:off x="6551334" y="3514725"/>
              <a:ext cx="163792" cy="428626"/>
            </a:xfrm>
            <a:custGeom>
              <a:avLst/>
              <a:gdLst/>
              <a:ahLst/>
              <a:cxnLst/>
              <a:rect l="0" t="0" r="0" b="0"/>
              <a:pathLst>
                <a:path w="163792" h="428626">
                  <a:moveTo>
                    <a:pt x="149504" y="0"/>
                  </a:moveTo>
                  <a:lnTo>
                    <a:pt x="141919" y="0"/>
                  </a:lnTo>
                  <a:lnTo>
                    <a:pt x="136079" y="2117"/>
                  </a:lnTo>
                  <a:lnTo>
                    <a:pt x="104863" y="20585"/>
                  </a:lnTo>
                  <a:lnTo>
                    <a:pt x="75924" y="51552"/>
                  </a:lnTo>
                  <a:lnTo>
                    <a:pt x="55491" y="85928"/>
                  </a:lnTo>
                  <a:lnTo>
                    <a:pt x="37359" y="118133"/>
                  </a:lnTo>
                  <a:lnTo>
                    <a:pt x="27023" y="145686"/>
                  </a:lnTo>
                  <a:lnTo>
                    <a:pt x="15141" y="177751"/>
                  </a:lnTo>
                  <a:lnTo>
                    <a:pt x="5358" y="208595"/>
                  </a:lnTo>
                  <a:lnTo>
                    <a:pt x="1226" y="237842"/>
                  </a:lnTo>
                  <a:lnTo>
                    <a:pt x="0" y="266616"/>
                  </a:lnTo>
                  <a:lnTo>
                    <a:pt x="5291" y="299874"/>
                  </a:lnTo>
                  <a:lnTo>
                    <a:pt x="13978" y="334078"/>
                  </a:lnTo>
                  <a:lnTo>
                    <a:pt x="27130" y="364000"/>
                  </a:lnTo>
                  <a:lnTo>
                    <a:pt x="45809" y="387138"/>
                  </a:lnTo>
                  <a:lnTo>
                    <a:pt x="64804" y="401339"/>
                  </a:lnTo>
                  <a:lnTo>
                    <a:pt x="94673" y="413651"/>
                  </a:lnTo>
                  <a:lnTo>
                    <a:pt x="163791" y="42862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SMARTInkShape-34"/>
            <p:cNvSpPr/>
            <p:nvPr/>
          </p:nvSpPr>
          <p:spPr>
            <a:xfrm>
              <a:off x="6766124" y="3607594"/>
              <a:ext cx="56158" cy="235745"/>
            </a:xfrm>
            <a:custGeom>
              <a:avLst/>
              <a:gdLst/>
              <a:ahLst/>
              <a:cxnLst/>
              <a:rect l="0" t="0" r="0" b="0"/>
              <a:pathLst>
                <a:path w="56158" h="235745">
                  <a:moveTo>
                    <a:pt x="6151" y="0"/>
                  </a:moveTo>
                  <a:lnTo>
                    <a:pt x="2359" y="0"/>
                  </a:lnTo>
                  <a:lnTo>
                    <a:pt x="1241" y="794"/>
                  </a:lnTo>
                  <a:lnTo>
                    <a:pt x="497" y="2116"/>
                  </a:lnTo>
                  <a:lnTo>
                    <a:pt x="0" y="3792"/>
                  </a:lnTo>
                  <a:lnTo>
                    <a:pt x="7865" y="38076"/>
                  </a:lnTo>
                  <a:lnTo>
                    <a:pt x="17489" y="70954"/>
                  </a:lnTo>
                  <a:lnTo>
                    <a:pt x="23842" y="101046"/>
                  </a:lnTo>
                  <a:lnTo>
                    <a:pt x="29207" y="135867"/>
                  </a:lnTo>
                  <a:lnTo>
                    <a:pt x="38909" y="170674"/>
                  </a:lnTo>
                  <a:lnTo>
                    <a:pt x="47351" y="204867"/>
                  </a:lnTo>
                  <a:lnTo>
                    <a:pt x="56157" y="235744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SMARTInkShape-35"/>
            <p:cNvSpPr/>
            <p:nvPr/>
          </p:nvSpPr>
          <p:spPr>
            <a:xfrm>
              <a:off x="6650831" y="3700463"/>
              <a:ext cx="235745" cy="28576"/>
            </a:xfrm>
            <a:custGeom>
              <a:avLst/>
              <a:gdLst/>
              <a:ahLst/>
              <a:cxnLst/>
              <a:rect l="0" t="0" r="0" b="0"/>
              <a:pathLst>
                <a:path w="235745" h="28576">
                  <a:moveTo>
                    <a:pt x="0" y="28575"/>
                  </a:moveTo>
                  <a:lnTo>
                    <a:pt x="31374" y="28575"/>
                  </a:lnTo>
                  <a:lnTo>
                    <a:pt x="65457" y="28575"/>
                  </a:lnTo>
                  <a:lnTo>
                    <a:pt x="100713" y="26458"/>
                  </a:lnTo>
                  <a:lnTo>
                    <a:pt x="128795" y="20804"/>
                  </a:lnTo>
                  <a:lnTo>
                    <a:pt x="162937" y="15574"/>
                  </a:lnTo>
                  <a:lnTo>
                    <a:pt x="194199" y="8838"/>
                  </a:lnTo>
                  <a:lnTo>
                    <a:pt x="235744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SMARTInkShape-36"/>
            <p:cNvSpPr/>
            <p:nvPr/>
          </p:nvSpPr>
          <p:spPr>
            <a:xfrm>
              <a:off x="6900864" y="3557682"/>
              <a:ext cx="157162" cy="257082"/>
            </a:xfrm>
            <a:custGeom>
              <a:avLst/>
              <a:gdLst/>
              <a:ahLst/>
              <a:cxnLst/>
              <a:rect l="0" t="0" r="0" b="0"/>
              <a:pathLst>
                <a:path w="157162" h="257082">
                  <a:moveTo>
                    <a:pt x="35717" y="14193"/>
                  </a:moveTo>
                  <a:lnTo>
                    <a:pt x="31925" y="10401"/>
                  </a:lnTo>
                  <a:lnTo>
                    <a:pt x="27947" y="8539"/>
                  </a:lnTo>
                  <a:lnTo>
                    <a:pt x="25774" y="8042"/>
                  </a:lnTo>
                  <a:lnTo>
                    <a:pt x="14408" y="626"/>
                  </a:lnTo>
                  <a:lnTo>
                    <a:pt x="8256" y="0"/>
                  </a:lnTo>
                  <a:lnTo>
                    <a:pt x="3680" y="3726"/>
                  </a:lnTo>
                  <a:lnTo>
                    <a:pt x="1635" y="7689"/>
                  </a:lnTo>
                  <a:lnTo>
                    <a:pt x="214" y="19833"/>
                  </a:lnTo>
                  <a:lnTo>
                    <a:pt x="11" y="52219"/>
                  </a:lnTo>
                  <a:lnTo>
                    <a:pt x="0" y="87323"/>
                  </a:lnTo>
                  <a:lnTo>
                    <a:pt x="792" y="120778"/>
                  </a:lnTo>
                  <a:lnTo>
                    <a:pt x="6150" y="150947"/>
                  </a:lnTo>
                  <a:lnTo>
                    <a:pt x="7055" y="182933"/>
                  </a:lnTo>
                  <a:lnTo>
                    <a:pt x="7931" y="215786"/>
                  </a:lnTo>
                  <a:lnTo>
                    <a:pt x="12795" y="229991"/>
                  </a:lnTo>
                  <a:lnTo>
                    <a:pt x="14285" y="256755"/>
                  </a:lnTo>
                  <a:lnTo>
                    <a:pt x="14286" y="224364"/>
                  </a:lnTo>
                  <a:lnTo>
                    <a:pt x="14286" y="196034"/>
                  </a:lnTo>
                  <a:lnTo>
                    <a:pt x="26588" y="164311"/>
                  </a:lnTo>
                  <a:lnTo>
                    <a:pt x="31777" y="151630"/>
                  </a:lnTo>
                  <a:lnTo>
                    <a:pt x="38199" y="144597"/>
                  </a:lnTo>
                  <a:lnTo>
                    <a:pt x="54153" y="131907"/>
                  </a:lnTo>
                  <a:lnTo>
                    <a:pt x="61729" y="129505"/>
                  </a:lnTo>
                  <a:lnTo>
                    <a:pt x="90897" y="128533"/>
                  </a:lnTo>
                  <a:lnTo>
                    <a:pt x="98078" y="130627"/>
                  </a:lnTo>
                  <a:lnTo>
                    <a:pt x="109154" y="138440"/>
                  </a:lnTo>
                  <a:lnTo>
                    <a:pt x="131871" y="161193"/>
                  </a:lnTo>
                  <a:lnTo>
                    <a:pt x="148020" y="191286"/>
                  </a:lnTo>
                  <a:lnTo>
                    <a:pt x="156942" y="225911"/>
                  </a:lnTo>
                  <a:lnTo>
                    <a:pt x="157161" y="25708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SMARTInkShape-37"/>
            <p:cNvSpPr/>
            <p:nvPr/>
          </p:nvSpPr>
          <p:spPr>
            <a:xfrm>
              <a:off x="7079511" y="3667855"/>
              <a:ext cx="127388" cy="154052"/>
            </a:xfrm>
            <a:custGeom>
              <a:avLst/>
              <a:gdLst/>
              <a:ahLst/>
              <a:cxnLst/>
              <a:rect l="0" t="0" r="0" b="0"/>
              <a:pathLst>
                <a:path w="127388" h="154052">
                  <a:moveTo>
                    <a:pt x="14233" y="89758"/>
                  </a:moveTo>
                  <a:lnTo>
                    <a:pt x="45607" y="89758"/>
                  </a:lnTo>
                  <a:lnTo>
                    <a:pt x="73192" y="88964"/>
                  </a:lnTo>
                  <a:lnTo>
                    <a:pt x="105692" y="79116"/>
                  </a:lnTo>
                  <a:lnTo>
                    <a:pt x="115503" y="72758"/>
                  </a:lnTo>
                  <a:lnTo>
                    <a:pt x="118773" y="68179"/>
                  </a:lnTo>
                  <a:lnTo>
                    <a:pt x="121020" y="63498"/>
                  </a:lnTo>
                  <a:lnTo>
                    <a:pt x="125955" y="56401"/>
                  </a:lnTo>
                  <a:lnTo>
                    <a:pt x="127387" y="51649"/>
                  </a:lnTo>
                  <a:lnTo>
                    <a:pt x="125907" y="44775"/>
                  </a:lnTo>
                  <a:lnTo>
                    <a:pt x="119670" y="25905"/>
                  </a:lnTo>
                  <a:lnTo>
                    <a:pt x="111524" y="16026"/>
                  </a:lnTo>
                  <a:lnTo>
                    <a:pt x="100827" y="8821"/>
                  </a:lnTo>
                  <a:lnTo>
                    <a:pt x="91396" y="5451"/>
                  </a:lnTo>
                  <a:lnTo>
                    <a:pt x="71279" y="3519"/>
                  </a:lnTo>
                  <a:lnTo>
                    <a:pt x="63929" y="365"/>
                  </a:lnTo>
                  <a:lnTo>
                    <a:pt x="60064" y="0"/>
                  </a:lnTo>
                  <a:lnTo>
                    <a:pt x="24652" y="4690"/>
                  </a:lnTo>
                  <a:lnTo>
                    <a:pt x="16879" y="9696"/>
                  </a:lnTo>
                  <a:lnTo>
                    <a:pt x="4743" y="20820"/>
                  </a:lnTo>
                  <a:lnTo>
                    <a:pt x="2078" y="27633"/>
                  </a:lnTo>
                  <a:lnTo>
                    <a:pt x="0" y="61680"/>
                  </a:lnTo>
                  <a:lnTo>
                    <a:pt x="764" y="70929"/>
                  </a:lnTo>
                  <a:lnTo>
                    <a:pt x="3749" y="80331"/>
                  </a:lnTo>
                  <a:lnTo>
                    <a:pt x="9838" y="87684"/>
                  </a:lnTo>
                  <a:lnTo>
                    <a:pt x="17042" y="94392"/>
                  </a:lnTo>
                  <a:lnTo>
                    <a:pt x="34699" y="120118"/>
                  </a:lnTo>
                  <a:lnTo>
                    <a:pt x="66222" y="137121"/>
                  </a:lnTo>
                  <a:lnTo>
                    <a:pt x="80790" y="143655"/>
                  </a:lnTo>
                  <a:lnTo>
                    <a:pt x="121389" y="15405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SMARTInkShape-38"/>
            <p:cNvSpPr/>
            <p:nvPr/>
          </p:nvSpPr>
          <p:spPr>
            <a:xfrm>
              <a:off x="7258140" y="3650456"/>
              <a:ext cx="207080" cy="170420"/>
            </a:xfrm>
            <a:custGeom>
              <a:avLst/>
              <a:gdLst/>
              <a:ahLst/>
              <a:cxnLst/>
              <a:rect l="0" t="0" r="0" b="0"/>
              <a:pathLst>
                <a:path w="207080" h="170420">
                  <a:moveTo>
                    <a:pt x="7054" y="0"/>
                  </a:moveTo>
                  <a:lnTo>
                    <a:pt x="7054" y="32515"/>
                  </a:lnTo>
                  <a:lnTo>
                    <a:pt x="7054" y="65077"/>
                  </a:lnTo>
                  <a:lnTo>
                    <a:pt x="9171" y="88258"/>
                  </a:lnTo>
                  <a:lnTo>
                    <a:pt x="13757" y="115385"/>
                  </a:lnTo>
                  <a:lnTo>
                    <a:pt x="14194" y="149972"/>
                  </a:lnTo>
                  <a:lnTo>
                    <a:pt x="14198" y="163975"/>
                  </a:lnTo>
                  <a:lnTo>
                    <a:pt x="10405" y="160416"/>
                  </a:lnTo>
                  <a:lnTo>
                    <a:pt x="8544" y="156492"/>
                  </a:lnTo>
                  <a:lnTo>
                    <a:pt x="6456" y="145168"/>
                  </a:lnTo>
                  <a:lnTo>
                    <a:pt x="2202" y="137293"/>
                  </a:lnTo>
                  <a:lnTo>
                    <a:pt x="0" y="102269"/>
                  </a:lnTo>
                  <a:lnTo>
                    <a:pt x="6069" y="67657"/>
                  </a:lnTo>
                  <a:lnTo>
                    <a:pt x="13118" y="38187"/>
                  </a:lnTo>
                  <a:lnTo>
                    <a:pt x="15066" y="34189"/>
                  </a:lnTo>
                  <a:lnTo>
                    <a:pt x="25363" y="22070"/>
                  </a:lnTo>
                  <a:lnTo>
                    <a:pt x="27891" y="16953"/>
                  </a:lnTo>
                  <a:lnTo>
                    <a:pt x="31661" y="12033"/>
                  </a:lnTo>
                  <a:lnTo>
                    <a:pt x="35981" y="9317"/>
                  </a:lnTo>
                  <a:lnTo>
                    <a:pt x="48526" y="7271"/>
                  </a:lnTo>
                  <a:lnTo>
                    <a:pt x="57504" y="12815"/>
                  </a:lnTo>
                  <a:lnTo>
                    <a:pt x="59737" y="13306"/>
                  </a:lnTo>
                  <a:lnTo>
                    <a:pt x="66673" y="17789"/>
                  </a:lnTo>
                  <a:lnTo>
                    <a:pt x="76127" y="27209"/>
                  </a:lnTo>
                  <a:lnTo>
                    <a:pt x="89605" y="51892"/>
                  </a:lnTo>
                  <a:lnTo>
                    <a:pt x="91838" y="61854"/>
                  </a:lnTo>
                  <a:lnTo>
                    <a:pt x="92724" y="93005"/>
                  </a:lnTo>
                  <a:lnTo>
                    <a:pt x="92776" y="122422"/>
                  </a:lnTo>
                  <a:lnTo>
                    <a:pt x="90661" y="127964"/>
                  </a:lnTo>
                  <a:lnTo>
                    <a:pt x="88986" y="130554"/>
                  </a:lnTo>
                  <a:lnTo>
                    <a:pt x="86628" y="141782"/>
                  </a:lnTo>
                  <a:lnTo>
                    <a:pt x="85037" y="154095"/>
                  </a:lnTo>
                  <a:lnTo>
                    <a:pt x="78793" y="163862"/>
                  </a:lnTo>
                  <a:lnTo>
                    <a:pt x="78518" y="170419"/>
                  </a:lnTo>
                  <a:lnTo>
                    <a:pt x="78494" y="165209"/>
                  </a:lnTo>
                  <a:lnTo>
                    <a:pt x="72341" y="148292"/>
                  </a:lnTo>
                  <a:lnTo>
                    <a:pt x="78681" y="118029"/>
                  </a:lnTo>
                  <a:lnTo>
                    <a:pt x="88355" y="85275"/>
                  </a:lnTo>
                  <a:lnTo>
                    <a:pt x="102333" y="52766"/>
                  </a:lnTo>
                  <a:lnTo>
                    <a:pt x="116331" y="28625"/>
                  </a:lnTo>
                  <a:lnTo>
                    <a:pt x="132599" y="11266"/>
                  </a:lnTo>
                  <a:lnTo>
                    <a:pt x="149890" y="1731"/>
                  </a:lnTo>
                  <a:lnTo>
                    <a:pt x="159446" y="342"/>
                  </a:lnTo>
                  <a:lnTo>
                    <a:pt x="164213" y="2269"/>
                  </a:lnTo>
                  <a:lnTo>
                    <a:pt x="166596" y="3894"/>
                  </a:lnTo>
                  <a:lnTo>
                    <a:pt x="168184" y="5771"/>
                  </a:lnTo>
                  <a:lnTo>
                    <a:pt x="176829" y="21490"/>
                  </a:lnTo>
                  <a:lnTo>
                    <a:pt x="177387" y="23852"/>
                  </a:lnTo>
                  <a:lnTo>
                    <a:pt x="189830" y="46187"/>
                  </a:lnTo>
                  <a:lnTo>
                    <a:pt x="192676" y="79588"/>
                  </a:lnTo>
                  <a:lnTo>
                    <a:pt x="199638" y="113000"/>
                  </a:lnTo>
                  <a:lnTo>
                    <a:pt x="199909" y="130646"/>
                  </a:lnTo>
                  <a:lnTo>
                    <a:pt x="200712" y="132341"/>
                  </a:lnTo>
                  <a:lnTo>
                    <a:pt x="202040" y="133471"/>
                  </a:lnTo>
                  <a:lnTo>
                    <a:pt x="203720" y="134225"/>
                  </a:lnTo>
                  <a:lnTo>
                    <a:pt x="204840" y="135521"/>
                  </a:lnTo>
                  <a:lnTo>
                    <a:pt x="207079" y="14287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SMARTInkShape-39"/>
            <p:cNvSpPr/>
            <p:nvPr/>
          </p:nvSpPr>
          <p:spPr>
            <a:xfrm>
              <a:off x="7365206" y="3471863"/>
              <a:ext cx="270999" cy="557213"/>
            </a:xfrm>
            <a:custGeom>
              <a:avLst/>
              <a:gdLst/>
              <a:ahLst/>
              <a:cxnLst/>
              <a:rect l="0" t="0" r="0" b="0"/>
              <a:pathLst>
                <a:path w="270999" h="557213">
                  <a:moveTo>
                    <a:pt x="85725" y="0"/>
                  </a:moveTo>
                  <a:lnTo>
                    <a:pt x="93016" y="793"/>
                  </a:lnTo>
                  <a:lnTo>
                    <a:pt x="115740" y="9887"/>
                  </a:lnTo>
                  <a:lnTo>
                    <a:pt x="150209" y="31317"/>
                  </a:lnTo>
                  <a:lnTo>
                    <a:pt x="178631" y="54311"/>
                  </a:lnTo>
                  <a:lnTo>
                    <a:pt x="207177" y="88956"/>
                  </a:lnTo>
                  <a:lnTo>
                    <a:pt x="228603" y="120725"/>
                  </a:lnTo>
                  <a:lnTo>
                    <a:pt x="246240" y="155273"/>
                  </a:lnTo>
                  <a:lnTo>
                    <a:pt x="257728" y="190645"/>
                  </a:lnTo>
                  <a:lnTo>
                    <a:pt x="266158" y="222469"/>
                  </a:lnTo>
                  <a:lnTo>
                    <a:pt x="269892" y="252007"/>
                  </a:lnTo>
                  <a:lnTo>
                    <a:pt x="270998" y="280867"/>
                  </a:lnTo>
                  <a:lnTo>
                    <a:pt x="267533" y="305734"/>
                  </a:lnTo>
                  <a:lnTo>
                    <a:pt x="253548" y="341173"/>
                  </a:lnTo>
                  <a:lnTo>
                    <a:pt x="238550" y="368494"/>
                  </a:lnTo>
                  <a:lnTo>
                    <a:pt x="205842" y="401577"/>
                  </a:lnTo>
                  <a:lnTo>
                    <a:pt x="176084" y="431194"/>
                  </a:lnTo>
                  <a:lnTo>
                    <a:pt x="152872" y="451991"/>
                  </a:lnTo>
                  <a:lnTo>
                    <a:pt x="126681" y="469172"/>
                  </a:lnTo>
                  <a:lnTo>
                    <a:pt x="101282" y="486862"/>
                  </a:lnTo>
                  <a:lnTo>
                    <a:pt x="73590" y="506896"/>
                  </a:lnTo>
                  <a:lnTo>
                    <a:pt x="56203" y="518905"/>
                  </a:lnTo>
                  <a:lnTo>
                    <a:pt x="24979" y="540187"/>
                  </a:lnTo>
                  <a:lnTo>
                    <a:pt x="0" y="557212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SMARTInkShape-Group4"/>
          <p:cNvGrpSpPr/>
          <p:nvPr/>
        </p:nvGrpSpPr>
        <p:grpSpPr>
          <a:xfrm>
            <a:off x="3464985" y="2980318"/>
            <a:ext cx="1120489" cy="1005896"/>
            <a:chOff x="3464985" y="2980318"/>
            <a:chExt cx="1120489" cy="1005896"/>
          </a:xfrm>
        </p:grpSpPr>
        <p:sp>
          <p:nvSpPr>
            <p:cNvPr id="48" name="SMARTInkShape-40"/>
            <p:cNvSpPr/>
            <p:nvPr/>
          </p:nvSpPr>
          <p:spPr>
            <a:xfrm>
              <a:off x="3522931" y="2980318"/>
              <a:ext cx="191526" cy="523014"/>
            </a:xfrm>
            <a:custGeom>
              <a:avLst/>
              <a:gdLst/>
              <a:ahLst/>
              <a:cxnLst/>
              <a:rect l="0" t="0" r="0" b="0"/>
              <a:pathLst>
                <a:path w="191526" h="523014">
                  <a:moveTo>
                    <a:pt x="184675" y="20057"/>
                  </a:moveTo>
                  <a:lnTo>
                    <a:pt x="188468" y="16265"/>
                  </a:lnTo>
                  <a:lnTo>
                    <a:pt x="190330" y="12286"/>
                  </a:lnTo>
                  <a:lnTo>
                    <a:pt x="191525" y="3264"/>
                  </a:lnTo>
                  <a:lnTo>
                    <a:pt x="190035" y="1718"/>
                  </a:lnTo>
                  <a:lnTo>
                    <a:pt x="184147" y="0"/>
                  </a:lnTo>
                  <a:lnTo>
                    <a:pt x="181148" y="336"/>
                  </a:lnTo>
                  <a:lnTo>
                    <a:pt x="175699" y="2825"/>
                  </a:lnTo>
                  <a:lnTo>
                    <a:pt x="160824" y="16594"/>
                  </a:lnTo>
                  <a:lnTo>
                    <a:pt x="137716" y="50825"/>
                  </a:lnTo>
                  <a:lnTo>
                    <a:pt x="106361" y="86033"/>
                  </a:lnTo>
                  <a:lnTo>
                    <a:pt x="87097" y="117050"/>
                  </a:lnTo>
                  <a:lnTo>
                    <a:pt x="76565" y="144399"/>
                  </a:lnTo>
                  <a:lnTo>
                    <a:pt x="56075" y="177175"/>
                  </a:lnTo>
                  <a:lnTo>
                    <a:pt x="44795" y="204106"/>
                  </a:lnTo>
                  <a:lnTo>
                    <a:pt x="31752" y="232193"/>
                  </a:lnTo>
                  <a:lnTo>
                    <a:pt x="19420" y="260624"/>
                  </a:lnTo>
                  <a:lnTo>
                    <a:pt x="14267" y="288363"/>
                  </a:lnTo>
                  <a:lnTo>
                    <a:pt x="5817" y="321587"/>
                  </a:lnTo>
                  <a:lnTo>
                    <a:pt x="297" y="354697"/>
                  </a:lnTo>
                  <a:lnTo>
                    <a:pt x="0" y="384168"/>
                  </a:lnTo>
                  <a:lnTo>
                    <a:pt x="6762" y="412920"/>
                  </a:lnTo>
                  <a:lnTo>
                    <a:pt x="13962" y="447883"/>
                  </a:lnTo>
                  <a:lnTo>
                    <a:pt x="32611" y="479359"/>
                  </a:lnTo>
                  <a:lnTo>
                    <a:pt x="44987" y="493049"/>
                  </a:lnTo>
                  <a:lnTo>
                    <a:pt x="78520" y="515230"/>
                  </a:lnTo>
                  <a:lnTo>
                    <a:pt x="90428" y="522463"/>
                  </a:lnTo>
                  <a:lnTo>
                    <a:pt x="101512" y="523013"/>
                  </a:lnTo>
                  <a:lnTo>
                    <a:pt x="134267" y="518257"/>
                  </a:lnTo>
                  <a:lnTo>
                    <a:pt x="170388" y="505832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SMARTInkShape-41"/>
            <p:cNvSpPr/>
            <p:nvPr/>
          </p:nvSpPr>
          <p:spPr>
            <a:xfrm>
              <a:off x="3814763" y="3228975"/>
              <a:ext cx="28576" cy="157164"/>
            </a:xfrm>
            <a:custGeom>
              <a:avLst/>
              <a:gdLst/>
              <a:ahLst/>
              <a:cxnLst/>
              <a:rect l="0" t="0" r="0" b="0"/>
              <a:pathLst>
                <a:path w="28576" h="157164">
                  <a:moveTo>
                    <a:pt x="28575" y="0"/>
                  </a:moveTo>
                  <a:lnTo>
                    <a:pt x="28575" y="3792"/>
                  </a:lnTo>
                  <a:lnTo>
                    <a:pt x="26458" y="7771"/>
                  </a:lnTo>
                  <a:lnTo>
                    <a:pt x="24782" y="9943"/>
                  </a:lnTo>
                  <a:lnTo>
                    <a:pt x="22920" y="16590"/>
                  </a:lnTo>
                  <a:lnTo>
                    <a:pt x="19445" y="43064"/>
                  </a:lnTo>
                  <a:lnTo>
                    <a:pt x="8439" y="76212"/>
                  </a:lnTo>
                  <a:lnTo>
                    <a:pt x="6425" y="109538"/>
                  </a:lnTo>
                  <a:lnTo>
                    <a:pt x="297" y="137695"/>
                  </a:lnTo>
                  <a:lnTo>
                    <a:pt x="0" y="157163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SMARTInkShape-42"/>
            <p:cNvSpPr/>
            <p:nvPr/>
          </p:nvSpPr>
          <p:spPr>
            <a:xfrm>
              <a:off x="3829050" y="3093244"/>
              <a:ext cx="14289" cy="21432"/>
            </a:xfrm>
            <a:custGeom>
              <a:avLst/>
              <a:gdLst/>
              <a:ahLst/>
              <a:cxnLst/>
              <a:rect l="0" t="0" r="0" b="0"/>
              <a:pathLst>
                <a:path w="14289" h="21432">
                  <a:moveTo>
                    <a:pt x="14288" y="21431"/>
                  </a:moveTo>
                  <a:lnTo>
                    <a:pt x="10495" y="17639"/>
                  </a:lnTo>
                  <a:lnTo>
                    <a:pt x="8633" y="13660"/>
                  </a:lnTo>
                  <a:lnTo>
                    <a:pt x="8137" y="11488"/>
                  </a:lnTo>
                  <a:lnTo>
                    <a:pt x="7012" y="10040"/>
                  </a:lnTo>
                  <a:lnTo>
                    <a:pt x="1080" y="7525"/>
                  </a:lnTo>
                  <a:lnTo>
                    <a:pt x="480" y="5196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SMARTInkShape-43"/>
            <p:cNvSpPr/>
            <p:nvPr/>
          </p:nvSpPr>
          <p:spPr>
            <a:xfrm>
              <a:off x="4007644" y="3043238"/>
              <a:ext cx="27115" cy="335757"/>
            </a:xfrm>
            <a:custGeom>
              <a:avLst/>
              <a:gdLst/>
              <a:ahLst/>
              <a:cxnLst/>
              <a:rect l="0" t="0" r="0" b="0"/>
              <a:pathLst>
                <a:path w="27115" h="335757">
                  <a:moveTo>
                    <a:pt x="14287" y="0"/>
                  </a:moveTo>
                  <a:lnTo>
                    <a:pt x="14287" y="3792"/>
                  </a:lnTo>
                  <a:lnTo>
                    <a:pt x="16404" y="7770"/>
                  </a:lnTo>
                  <a:lnTo>
                    <a:pt x="19197" y="12184"/>
                  </a:lnTo>
                  <a:lnTo>
                    <a:pt x="20769" y="19926"/>
                  </a:lnTo>
                  <a:lnTo>
                    <a:pt x="23509" y="50196"/>
                  </a:lnTo>
                  <a:lnTo>
                    <a:pt x="27074" y="64350"/>
                  </a:lnTo>
                  <a:lnTo>
                    <a:pt x="27114" y="74637"/>
                  </a:lnTo>
                  <a:lnTo>
                    <a:pt x="22336" y="107577"/>
                  </a:lnTo>
                  <a:lnTo>
                    <a:pt x="19433" y="140813"/>
                  </a:lnTo>
                  <a:lnTo>
                    <a:pt x="15812" y="158668"/>
                  </a:lnTo>
                  <a:lnTo>
                    <a:pt x="12622" y="176923"/>
                  </a:lnTo>
                  <a:lnTo>
                    <a:pt x="3672" y="211833"/>
                  </a:lnTo>
                  <a:lnTo>
                    <a:pt x="322" y="246648"/>
                  </a:lnTo>
                  <a:lnTo>
                    <a:pt x="13" y="280056"/>
                  </a:lnTo>
                  <a:lnTo>
                    <a:pt x="1" y="313735"/>
                  </a:lnTo>
                  <a:lnTo>
                    <a:pt x="0" y="323733"/>
                  </a:lnTo>
                  <a:lnTo>
                    <a:pt x="794" y="325359"/>
                  </a:lnTo>
                  <a:lnTo>
                    <a:pt x="2117" y="326444"/>
                  </a:lnTo>
                  <a:lnTo>
                    <a:pt x="3792" y="327166"/>
                  </a:lnTo>
                  <a:lnTo>
                    <a:pt x="4910" y="328442"/>
                  </a:lnTo>
                  <a:lnTo>
                    <a:pt x="7144" y="335756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SMARTInkShape-44"/>
            <p:cNvSpPr/>
            <p:nvPr/>
          </p:nvSpPr>
          <p:spPr>
            <a:xfrm>
              <a:off x="3901480" y="3264694"/>
              <a:ext cx="241896" cy="28576"/>
            </a:xfrm>
            <a:custGeom>
              <a:avLst/>
              <a:gdLst/>
              <a:ahLst/>
              <a:cxnLst/>
              <a:rect l="0" t="0" r="0" b="0"/>
              <a:pathLst>
                <a:path w="241896" h="28576">
                  <a:moveTo>
                    <a:pt x="6151" y="28575"/>
                  </a:moveTo>
                  <a:lnTo>
                    <a:pt x="0" y="28575"/>
                  </a:lnTo>
                  <a:lnTo>
                    <a:pt x="31728" y="28575"/>
                  </a:lnTo>
                  <a:lnTo>
                    <a:pt x="63847" y="28575"/>
                  </a:lnTo>
                  <a:lnTo>
                    <a:pt x="99092" y="22920"/>
                  </a:lnTo>
                  <a:lnTo>
                    <a:pt x="134748" y="20833"/>
                  </a:lnTo>
                  <a:lnTo>
                    <a:pt x="170459" y="15306"/>
                  </a:lnTo>
                  <a:lnTo>
                    <a:pt x="200620" y="8785"/>
                  </a:lnTo>
                  <a:lnTo>
                    <a:pt x="241895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SMARTInkShape-45"/>
            <p:cNvSpPr/>
            <p:nvPr/>
          </p:nvSpPr>
          <p:spPr>
            <a:xfrm>
              <a:off x="4150519" y="3000375"/>
              <a:ext cx="164066" cy="500064"/>
            </a:xfrm>
            <a:custGeom>
              <a:avLst/>
              <a:gdLst/>
              <a:ahLst/>
              <a:cxnLst/>
              <a:rect l="0" t="0" r="0" b="0"/>
              <a:pathLst>
                <a:path w="164066" h="500064">
                  <a:moveTo>
                    <a:pt x="0" y="0"/>
                  </a:moveTo>
                  <a:lnTo>
                    <a:pt x="3792" y="0"/>
                  </a:lnTo>
                  <a:lnTo>
                    <a:pt x="38076" y="10936"/>
                  </a:lnTo>
                  <a:lnTo>
                    <a:pt x="71748" y="32250"/>
                  </a:lnTo>
                  <a:lnTo>
                    <a:pt x="103405" y="64778"/>
                  </a:lnTo>
                  <a:lnTo>
                    <a:pt x="123554" y="93758"/>
                  </a:lnTo>
                  <a:lnTo>
                    <a:pt x="142821" y="129234"/>
                  </a:lnTo>
                  <a:lnTo>
                    <a:pt x="155030" y="157354"/>
                  </a:lnTo>
                  <a:lnTo>
                    <a:pt x="161557" y="185794"/>
                  </a:lnTo>
                  <a:lnTo>
                    <a:pt x="163492" y="214329"/>
                  </a:lnTo>
                  <a:lnTo>
                    <a:pt x="164065" y="242893"/>
                  </a:lnTo>
                  <a:lnTo>
                    <a:pt x="162118" y="271464"/>
                  </a:lnTo>
                  <a:lnTo>
                    <a:pt x="156514" y="300038"/>
                  </a:lnTo>
                  <a:lnTo>
                    <a:pt x="147509" y="334345"/>
                  </a:lnTo>
                  <a:lnTo>
                    <a:pt x="137293" y="368962"/>
                  </a:lnTo>
                  <a:lnTo>
                    <a:pt x="122928" y="399554"/>
                  </a:lnTo>
                  <a:lnTo>
                    <a:pt x="108419" y="428527"/>
                  </a:lnTo>
                  <a:lnTo>
                    <a:pt x="80864" y="461536"/>
                  </a:lnTo>
                  <a:lnTo>
                    <a:pt x="57150" y="500063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SMARTInkShape-46"/>
            <p:cNvSpPr/>
            <p:nvPr/>
          </p:nvSpPr>
          <p:spPr>
            <a:xfrm>
              <a:off x="3464985" y="3493294"/>
              <a:ext cx="142610" cy="471488"/>
            </a:xfrm>
            <a:custGeom>
              <a:avLst/>
              <a:gdLst/>
              <a:ahLst/>
              <a:cxnLst/>
              <a:rect l="0" t="0" r="0" b="0"/>
              <a:pathLst>
                <a:path w="142610" h="471488">
                  <a:moveTo>
                    <a:pt x="78315" y="0"/>
                  </a:moveTo>
                  <a:lnTo>
                    <a:pt x="74523" y="0"/>
                  </a:lnTo>
                  <a:lnTo>
                    <a:pt x="70544" y="4233"/>
                  </a:lnTo>
                  <a:lnTo>
                    <a:pt x="50674" y="39736"/>
                  </a:lnTo>
                  <a:lnTo>
                    <a:pt x="38489" y="65881"/>
                  </a:lnTo>
                  <a:lnTo>
                    <a:pt x="26321" y="98679"/>
                  </a:lnTo>
                  <a:lnTo>
                    <a:pt x="19488" y="114501"/>
                  </a:lnTo>
                  <a:lnTo>
                    <a:pt x="14848" y="141259"/>
                  </a:lnTo>
                  <a:lnTo>
                    <a:pt x="8798" y="169295"/>
                  </a:lnTo>
                  <a:lnTo>
                    <a:pt x="2772" y="197711"/>
                  </a:lnTo>
                  <a:lnTo>
                    <a:pt x="634" y="226239"/>
                  </a:lnTo>
                  <a:lnTo>
                    <a:pt x="0" y="254006"/>
                  </a:lnTo>
                  <a:lnTo>
                    <a:pt x="1903" y="287240"/>
                  </a:lnTo>
                  <a:lnTo>
                    <a:pt x="5895" y="320352"/>
                  </a:lnTo>
                  <a:lnTo>
                    <a:pt x="13181" y="349823"/>
                  </a:lnTo>
                  <a:lnTo>
                    <a:pt x="26967" y="378575"/>
                  </a:lnTo>
                  <a:lnTo>
                    <a:pt x="37172" y="397920"/>
                  </a:lnTo>
                  <a:lnTo>
                    <a:pt x="68891" y="433263"/>
                  </a:lnTo>
                  <a:lnTo>
                    <a:pt x="103525" y="452008"/>
                  </a:lnTo>
                  <a:lnTo>
                    <a:pt x="142609" y="471487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SMARTInkShape-47"/>
            <p:cNvSpPr/>
            <p:nvPr/>
          </p:nvSpPr>
          <p:spPr>
            <a:xfrm>
              <a:off x="3686218" y="3571875"/>
              <a:ext cx="14246" cy="264320"/>
            </a:xfrm>
            <a:custGeom>
              <a:avLst/>
              <a:gdLst/>
              <a:ahLst/>
              <a:cxnLst/>
              <a:rect l="0" t="0" r="0" b="0"/>
              <a:pathLst>
                <a:path w="14246" h="264320">
                  <a:moveTo>
                    <a:pt x="14245" y="0"/>
                  </a:moveTo>
                  <a:lnTo>
                    <a:pt x="13451" y="18682"/>
                  </a:lnTo>
                  <a:lnTo>
                    <a:pt x="6969" y="52626"/>
                  </a:lnTo>
                  <a:lnTo>
                    <a:pt x="1037" y="86070"/>
                  </a:lnTo>
                  <a:lnTo>
                    <a:pt x="171" y="119278"/>
                  </a:lnTo>
                  <a:lnTo>
                    <a:pt x="0" y="149591"/>
                  </a:lnTo>
                  <a:lnTo>
                    <a:pt x="2086" y="171323"/>
                  </a:lnTo>
                  <a:lnTo>
                    <a:pt x="6441" y="206358"/>
                  </a:lnTo>
                  <a:lnTo>
                    <a:pt x="7836" y="238639"/>
                  </a:lnTo>
                  <a:lnTo>
                    <a:pt x="14245" y="264319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SMARTInkShape-48"/>
            <p:cNvSpPr/>
            <p:nvPr/>
          </p:nvSpPr>
          <p:spPr>
            <a:xfrm>
              <a:off x="3586163" y="3679031"/>
              <a:ext cx="200026" cy="28576"/>
            </a:xfrm>
            <a:custGeom>
              <a:avLst/>
              <a:gdLst/>
              <a:ahLst/>
              <a:cxnLst/>
              <a:rect l="0" t="0" r="0" b="0"/>
              <a:pathLst>
                <a:path w="200026" h="28576">
                  <a:moveTo>
                    <a:pt x="0" y="28575"/>
                  </a:moveTo>
                  <a:lnTo>
                    <a:pt x="25629" y="27782"/>
                  </a:lnTo>
                  <a:lnTo>
                    <a:pt x="57703" y="22424"/>
                  </a:lnTo>
                  <a:lnTo>
                    <a:pt x="86628" y="20834"/>
                  </a:lnTo>
                  <a:lnTo>
                    <a:pt x="119975" y="15816"/>
                  </a:lnTo>
                  <a:lnTo>
                    <a:pt x="149728" y="10797"/>
                  </a:lnTo>
                  <a:lnTo>
                    <a:pt x="178948" y="4434"/>
                  </a:lnTo>
                  <a:lnTo>
                    <a:pt x="200025" y="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SMARTInkShape-49"/>
            <p:cNvSpPr/>
            <p:nvPr/>
          </p:nvSpPr>
          <p:spPr>
            <a:xfrm>
              <a:off x="3822050" y="3557588"/>
              <a:ext cx="149876" cy="285419"/>
            </a:xfrm>
            <a:custGeom>
              <a:avLst/>
              <a:gdLst/>
              <a:ahLst/>
              <a:cxnLst/>
              <a:rect l="0" t="0" r="0" b="0"/>
              <a:pathLst>
                <a:path w="149876" h="285419">
                  <a:moveTo>
                    <a:pt x="42719" y="0"/>
                  </a:moveTo>
                  <a:lnTo>
                    <a:pt x="29719" y="0"/>
                  </a:lnTo>
                  <a:lnTo>
                    <a:pt x="18601" y="9942"/>
                  </a:lnTo>
                  <a:lnTo>
                    <a:pt x="16125" y="14473"/>
                  </a:lnTo>
                  <a:lnTo>
                    <a:pt x="6946" y="46323"/>
                  </a:lnTo>
                  <a:lnTo>
                    <a:pt x="947" y="79037"/>
                  </a:lnTo>
                  <a:lnTo>
                    <a:pt x="0" y="114360"/>
                  </a:lnTo>
                  <a:lnTo>
                    <a:pt x="2015" y="135749"/>
                  </a:lnTo>
                  <a:lnTo>
                    <a:pt x="6343" y="166542"/>
                  </a:lnTo>
                  <a:lnTo>
                    <a:pt x="6914" y="200319"/>
                  </a:lnTo>
                  <a:lnTo>
                    <a:pt x="13143" y="232970"/>
                  </a:lnTo>
                  <a:lnTo>
                    <a:pt x="20967" y="266271"/>
                  </a:lnTo>
                  <a:lnTo>
                    <a:pt x="23262" y="271272"/>
                  </a:lnTo>
                  <a:lnTo>
                    <a:pt x="27410" y="277157"/>
                  </a:lnTo>
                  <a:lnTo>
                    <a:pt x="28405" y="285418"/>
                  </a:lnTo>
                  <a:lnTo>
                    <a:pt x="29225" y="253033"/>
                  </a:lnTo>
                  <a:lnTo>
                    <a:pt x="34582" y="220910"/>
                  </a:lnTo>
                  <a:lnTo>
                    <a:pt x="37561" y="191320"/>
                  </a:lnTo>
                  <a:lnTo>
                    <a:pt x="50037" y="157652"/>
                  </a:lnTo>
                  <a:lnTo>
                    <a:pt x="59422" y="142001"/>
                  </a:lnTo>
                  <a:lnTo>
                    <a:pt x="73678" y="126338"/>
                  </a:lnTo>
                  <a:lnTo>
                    <a:pt x="78439" y="123619"/>
                  </a:lnTo>
                  <a:lnTo>
                    <a:pt x="87963" y="121873"/>
                  </a:lnTo>
                  <a:lnTo>
                    <a:pt x="95106" y="121570"/>
                  </a:lnTo>
                  <a:lnTo>
                    <a:pt x="99869" y="123616"/>
                  </a:lnTo>
                  <a:lnTo>
                    <a:pt x="129832" y="145294"/>
                  </a:lnTo>
                  <a:lnTo>
                    <a:pt x="133030" y="152152"/>
                  </a:lnTo>
                  <a:lnTo>
                    <a:pt x="135244" y="159698"/>
                  </a:lnTo>
                  <a:lnTo>
                    <a:pt x="140160" y="169202"/>
                  </a:lnTo>
                  <a:lnTo>
                    <a:pt x="144697" y="198055"/>
                  </a:lnTo>
                  <a:lnTo>
                    <a:pt x="147574" y="204706"/>
                  </a:lnTo>
                  <a:lnTo>
                    <a:pt x="149815" y="238053"/>
                  </a:lnTo>
                  <a:lnTo>
                    <a:pt x="149875" y="271462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SMARTInkShape-50"/>
            <p:cNvSpPr/>
            <p:nvPr/>
          </p:nvSpPr>
          <p:spPr>
            <a:xfrm>
              <a:off x="4029414" y="3679130"/>
              <a:ext cx="113962" cy="114202"/>
            </a:xfrm>
            <a:custGeom>
              <a:avLst/>
              <a:gdLst/>
              <a:ahLst/>
              <a:cxnLst/>
              <a:rect l="0" t="0" r="0" b="0"/>
              <a:pathLst>
                <a:path w="113962" h="114202">
                  <a:moveTo>
                    <a:pt x="21092" y="85626"/>
                  </a:moveTo>
                  <a:lnTo>
                    <a:pt x="24885" y="81834"/>
                  </a:lnTo>
                  <a:lnTo>
                    <a:pt x="30980" y="79972"/>
                  </a:lnTo>
                  <a:lnTo>
                    <a:pt x="38187" y="78351"/>
                  </a:lnTo>
                  <a:lnTo>
                    <a:pt x="47501" y="73769"/>
                  </a:lnTo>
                  <a:lnTo>
                    <a:pt x="59168" y="71265"/>
                  </a:lnTo>
                  <a:lnTo>
                    <a:pt x="68005" y="65849"/>
                  </a:lnTo>
                  <a:lnTo>
                    <a:pt x="95602" y="46525"/>
                  </a:lnTo>
                  <a:lnTo>
                    <a:pt x="102259" y="36293"/>
                  </a:lnTo>
                  <a:lnTo>
                    <a:pt x="105467" y="27000"/>
                  </a:lnTo>
                  <a:lnTo>
                    <a:pt x="105123" y="24317"/>
                  </a:lnTo>
                  <a:lnTo>
                    <a:pt x="102625" y="19219"/>
                  </a:lnTo>
                  <a:lnTo>
                    <a:pt x="96756" y="11887"/>
                  </a:lnTo>
                  <a:lnTo>
                    <a:pt x="92291" y="9197"/>
                  </a:lnTo>
                  <a:lnTo>
                    <a:pt x="87661" y="7208"/>
                  </a:lnTo>
                  <a:lnTo>
                    <a:pt x="80592" y="2419"/>
                  </a:lnTo>
                  <a:lnTo>
                    <a:pt x="72677" y="647"/>
                  </a:lnTo>
                  <a:lnTo>
                    <a:pt x="51629" y="0"/>
                  </a:lnTo>
                  <a:lnTo>
                    <a:pt x="44454" y="2062"/>
                  </a:lnTo>
                  <a:lnTo>
                    <a:pt x="38619" y="4830"/>
                  </a:lnTo>
                  <a:lnTo>
                    <a:pt x="22176" y="10546"/>
                  </a:lnTo>
                  <a:lnTo>
                    <a:pt x="12594" y="16902"/>
                  </a:lnTo>
                  <a:lnTo>
                    <a:pt x="9378" y="21480"/>
                  </a:lnTo>
                  <a:lnTo>
                    <a:pt x="7155" y="26160"/>
                  </a:lnTo>
                  <a:lnTo>
                    <a:pt x="2234" y="33258"/>
                  </a:lnTo>
                  <a:lnTo>
                    <a:pt x="423" y="40388"/>
                  </a:lnTo>
                  <a:lnTo>
                    <a:pt x="0" y="45148"/>
                  </a:lnTo>
                  <a:lnTo>
                    <a:pt x="6957" y="68296"/>
                  </a:lnTo>
                  <a:lnTo>
                    <a:pt x="18933" y="83187"/>
                  </a:lnTo>
                  <a:lnTo>
                    <a:pt x="26714" y="90372"/>
                  </a:lnTo>
                  <a:lnTo>
                    <a:pt x="55549" y="109438"/>
                  </a:lnTo>
                  <a:lnTo>
                    <a:pt x="69049" y="112790"/>
                  </a:lnTo>
                  <a:lnTo>
                    <a:pt x="101114" y="114077"/>
                  </a:lnTo>
                  <a:lnTo>
                    <a:pt x="113961" y="114201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SMARTInkShape-51"/>
            <p:cNvSpPr/>
            <p:nvPr/>
          </p:nvSpPr>
          <p:spPr>
            <a:xfrm>
              <a:off x="4193408" y="3636169"/>
              <a:ext cx="228566" cy="164278"/>
            </a:xfrm>
            <a:custGeom>
              <a:avLst/>
              <a:gdLst/>
              <a:ahLst/>
              <a:cxnLst/>
              <a:rect l="0" t="0" r="0" b="0"/>
              <a:pathLst>
                <a:path w="228566" h="164278">
                  <a:moveTo>
                    <a:pt x="21405" y="0"/>
                  </a:moveTo>
                  <a:lnTo>
                    <a:pt x="21405" y="3792"/>
                  </a:lnTo>
                  <a:lnTo>
                    <a:pt x="19288" y="7771"/>
                  </a:lnTo>
                  <a:lnTo>
                    <a:pt x="16495" y="12185"/>
                  </a:lnTo>
                  <a:lnTo>
                    <a:pt x="14923" y="19926"/>
                  </a:lnTo>
                  <a:lnTo>
                    <a:pt x="13663" y="31127"/>
                  </a:lnTo>
                  <a:lnTo>
                    <a:pt x="9409" y="41414"/>
                  </a:lnTo>
                  <a:lnTo>
                    <a:pt x="6525" y="73378"/>
                  </a:lnTo>
                  <a:lnTo>
                    <a:pt x="653" y="102355"/>
                  </a:lnTo>
                  <a:lnTo>
                    <a:pt x="0" y="134341"/>
                  </a:lnTo>
                  <a:lnTo>
                    <a:pt x="2102" y="141199"/>
                  </a:lnTo>
                  <a:lnTo>
                    <a:pt x="4888" y="146892"/>
                  </a:lnTo>
                  <a:lnTo>
                    <a:pt x="6921" y="156950"/>
                  </a:lnTo>
                  <a:lnTo>
                    <a:pt x="7116" y="164277"/>
                  </a:lnTo>
                  <a:lnTo>
                    <a:pt x="7117" y="132384"/>
                  </a:lnTo>
                  <a:lnTo>
                    <a:pt x="7117" y="99956"/>
                  </a:lnTo>
                  <a:lnTo>
                    <a:pt x="7911" y="90462"/>
                  </a:lnTo>
                  <a:lnTo>
                    <a:pt x="21590" y="57148"/>
                  </a:lnTo>
                  <a:lnTo>
                    <a:pt x="30966" y="41892"/>
                  </a:lnTo>
                  <a:lnTo>
                    <a:pt x="52362" y="19086"/>
                  </a:lnTo>
                  <a:lnTo>
                    <a:pt x="57124" y="16420"/>
                  </a:lnTo>
                  <a:lnTo>
                    <a:pt x="66648" y="14709"/>
                  </a:lnTo>
                  <a:lnTo>
                    <a:pt x="71411" y="16591"/>
                  </a:lnTo>
                  <a:lnTo>
                    <a:pt x="73792" y="18204"/>
                  </a:lnTo>
                  <a:lnTo>
                    <a:pt x="84728" y="20475"/>
                  </a:lnTo>
                  <a:lnTo>
                    <a:pt x="87433" y="22381"/>
                  </a:lnTo>
                  <a:lnTo>
                    <a:pt x="89236" y="25239"/>
                  </a:lnTo>
                  <a:lnTo>
                    <a:pt x="92033" y="31855"/>
                  </a:lnTo>
                  <a:lnTo>
                    <a:pt x="109572" y="56122"/>
                  </a:lnTo>
                  <a:lnTo>
                    <a:pt x="112880" y="69457"/>
                  </a:lnTo>
                  <a:lnTo>
                    <a:pt x="114219" y="101518"/>
                  </a:lnTo>
                  <a:lnTo>
                    <a:pt x="114273" y="135688"/>
                  </a:lnTo>
                  <a:lnTo>
                    <a:pt x="114273" y="150008"/>
                  </a:lnTo>
                  <a:lnTo>
                    <a:pt x="110481" y="146223"/>
                  </a:lnTo>
                  <a:lnTo>
                    <a:pt x="108619" y="142246"/>
                  </a:lnTo>
                  <a:lnTo>
                    <a:pt x="107155" y="109108"/>
                  </a:lnTo>
                  <a:lnTo>
                    <a:pt x="112838" y="90402"/>
                  </a:lnTo>
                  <a:lnTo>
                    <a:pt x="119488" y="71421"/>
                  </a:lnTo>
                  <a:lnTo>
                    <a:pt x="122962" y="57145"/>
                  </a:lnTo>
                  <a:lnTo>
                    <a:pt x="135840" y="30691"/>
                  </a:lnTo>
                  <a:lnTo>
                    <a:pt x="145257" y="19468"/>
                  </a:lnTo>
                  <a:lnTo>
                    <a:pt x="150004" y="16590"/>
                  </a:lnTo>
                  <a:lnTo>
                    <a:pt x="154760" y="14517"/>
                  </a:lnTo>
                  <a:lnTo>
                    <a:pt x="159519" y="10949"/>
                  </a:lnTo>
                  <a:lnTo>
                    <a:pt x="166397" y="8835"/>
                  </a:lnTo>
                  <a:lnTo>
                    <a:pt x="187798" y="7242"/>
                  </a:lnTo>
                  <a:lnTo>
                    <a:pt x="192724" y="9304"/>
                  </a:lnTo>
                  <a:lnTo>
                    <a:pt x="202354" y="17095"/>
                  </a:lnTo>
                  <a:lnTo>
                    <a:pt x="209515" y="27731"/>
                  </a:lnTo>
                  <a:lnTo>
                    <a:pt x="219754" y="61189"/>
                  </a:lnTo>
                  <a:lnTo>
                    <a:pt x="223050" y="72634"/>
                  </a:lnTo>
                  <a:lnTo>
                    <a:pt x="226937" y="86079"/>
                  </a:lnTo>
                  <a:lnTo>
                    <a:pt x="228531" y="120826"/>
                  </a:lnTo>
                  <a:lnTo>
                    <a:pt x="228565" y="130846"/>
                  </a:lnTo>
                  <a:lnTo>
                    <a:pt x="226453" y="135677"/>
                  </a:lnTo>
                  <a:lnTo>
                    <a:pt x="221724" y="142453"/>
                  </a:lnTo>
                  <a:lnTo>
                    <a:pt x="221455" y="148989"/>
                  </a:lnTo>
                  <a:lnTo>
                    <a:pt x="219324" y="147444"/>
                  </a:lnTo>
                  <a:lnTo>
                    <a:pt x="214286" y="142875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SMARTInkShape-52"/>
            <p:cNvSpPr/>
            <p:nvPr/>
          </p:nvSpPr>
          <p:spPr>
            <a:xfrm>
              <a:off x="4386263" y="3493294"/>
              <a:ext cx="199211" cy="492920"/>
            </a:xfrm>
            <a:custGeom>
              <a:avLst/>
              <a:gdLst/>
              <a:ahLst/>
              <a:cxnLst/>
              <a:rect l="0" t="0" r="0" b="0"/>
              <a:pathLst>
                <a:path w="199211" h="492920">
                  <a:moveTo>
                    <a:pt x="78581" y="0"/>
                  </a:moveTo>
                  <a:lnTo>
                    <a:pt x="86666" y="6497"/>
                  </a:lnTo>
                  <a:lnTo>
                    <a:pt x="121411" y="30528"/>
                  </a:lnTo>
                  <a:lnTo>
                    <a:pt x="144309" y="58330"/>
                  </a:lnTo>
                  <a:lnTo>
                    <a:pt x="164119" y="93572"/>
                  </a:lnTo>
                  <a:lnTo>
                    <a:pt x="178538" y="123769"/>
                  </a:lnTo>
                  <a:lnTo>
                    <a:pt x="190748" y="155734"/>
                  </a:lnTo>
                  <a:lnTo>
                    <a:pt x="197276" y="185314"/>
                  </a:lnTo>
                  <a:lnTo>
                    <a:pt x="199210" y="214187"/>
                  </a:lnTo>
                  <a:lnTo>
                    <a:pt x="197667" y="244967"/>
                  </a:lnTo>
                  <a:lnTo>
                    <a:pt x="192182" y="274989"/>
                  </a:lnTo>
                  <a:lnTo>
                    <a:pt x="181297" y="303199"/>
                  </a:lnTo>
                  <a:lnTo>
                    <a:pt x="162990" y="336693"/>
                  </a:lnTo>
                  <a:lnTo>
                    <a:pt x="142485" y="369636"/>
                  </a:lnTo>
                  <a:lnTo>
                    <a:pt x="117094" y="399505"/>
                  </a:lnTo>
                  <a:lnTo>
                    <a:pt x="84436" y="428463"/>
                  </a:lnTo>
                  <a:lnTo>
                    <a:pt x="59752" y="448397"/>
                  </a:lnTo>
                  <a:lnTo>
                    <a:pt x="0" y="492919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0671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arlemagne Std" pitchFamily="50" charset="0"/>
              </a:rPr>
              <a:t>DOP’s With Cooking Verbs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harlemagne Std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1832913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entury Gothic" panose="020B0502020202020204" pitchFamily="34" charset="0"/>
              </a:rPr>
              <a:t>We beat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latin typeface="Century Gothic" panose="020B0502020202020204" pitchFamily="34" charset="0"/>
              </a:rPr>
              <a:t>the eggs</a:t>
            </a:r>
            <a:r>
              <a:rPr lang="en-US" sz="2000" b="1" dirty="0" smtClean="0">
                <a:latin typeface="Century Gothic" panose="020B0502020202020204" pitchFamily="34" charset="0"/>
              </a:rPr>
              <a:t>.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1832913"/>
            <a:ext cx="4065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ym typeface="Wingdings" panose="05000000000000000000" pitchFamily="2" charset="2"/>
              </a:rPr>
              <a:t>Nosotros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batimos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los 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huevos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8300" y="2431518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entury Gothic" panose="020B0502020202020204" pitchFamily="34" charset="0"/>
              </a:rPr>
              <a:t>We beat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latin typeface="Century Gothic" panose="020B0502020202020204" pitchFamily="34" charset="0"/>
              </a:rPr>
              <a:t>them</a:t>
            </a:r>
            <a:r>
              <a:rPr lang="en-US" sz="2000" b="1" dirty="0" smtClean="0">
                <a:latin typeface="Century Gothic" panose="020B0502020202020204" pitchFamily="34" charset="0"/>
              </a:rPr>
              <a:t>.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962400" y="1931119"/>
            <a:ext cx="457200" cy="203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3962400" y="2529723"/>
            <a:ext cx="457200" cy="203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343400" y="2376106"/>
            <a:ext cx="33800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ym typeface="Wingdings" panose="05000000000000000000" pitchFamily="2" charset="2"/>
              </a:rPr>
              <a:t>Nosotros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los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batimos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70957" y="3592396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entury Gothic" panose="020B0502020202020204" pitchFamily="34" charset="0"/>
              </a:rPr>
              <a:t>I mix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latin typeface="Century Gothic" panose="020B0502020202020204" pitchFamily="34" charset="0"/>
              </a:rPr>
              <a:t>the flour</a:t>
            </a:r>
            <a:r>
              <a:rPr lang="en-US" sz="2000" b="1" dirty="0" smtClean="0">
                <a:latin typeface="Century Gothic" panose="020B0502020202020204" pitchFamily="34" charset="0"/>
              </a:rPr>
              <a:t>.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11386" y="3592396"/>
            <a:ext cx="4065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ym typeface="Wingdings" panose="05000000000000000000" pitchFamily="2" charset="2"/>
              </a:rPr>
              <a:t>Yo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mezclo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la 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harina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68286" y="419100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entury Gothic" panose="020B0502020202020204" pitchFamily="34" charset="0"/>
              </a:rPr>
              <a:t>I mix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latin typeface="Century Gothic" panose="020B0502020202020204" pitchFamily="34" charset="0"/>
              </a:rPr>
              <a:t>it</a:t>
            </a:r>
            <a:r>
              <a:rPr lang="en-US" sz="2000" b="1" dirty="0" smtClean="0">
                <a:latin typeface="Century Gothic" panose="020B0502020202020204" pitchFamily="34" charset="0"/>
              </a:rPr>
              <a:t>.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3973286" y="3690601"/>
            <a:ext cx="457200" cy="203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3973286" y="4289205"/>
            <a:ext cx="457200" cy="203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343400" y="4135588"/>
            <a:ext cx="33800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ym typeface="Wingdings" panose="05000000000000000000" pitchFamily="2" charset="2"/>
              </a:rPr>
              <a:t>Yo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bg1"/>
                  </a:solidFill>
                </a:uFill>
                <a:sym typeface="Wingdings" panose="05000000000000000000" pitchFamily="2" charset="2"/>
              </a:rPr>
              <a:t>la</a:t>
            </a:r>
            <a:r>
              <a:rPr lang="en-US" sz="2000" dirty="0" smtClean="0">
                <a:sym typeface="Wingdings" panose="05000000000000000000" pitchFamily="2" charset="2"/>
              </a:rPr>
              <a:t> </a:t>
            </a:r>
            <a:r>
              <a:rPr lang="en-US" sz="2000" dirty="0" err="1" smtClean="0">
                <a:sym typeface="Wingdings" panose="05000000000000000000" pitchFamily="2" charset="2"/>
              </a:rPr>
              <a:t>mezclo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232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4" grpId="0" animBg="1"/>
      <p:bldP spid="16" grpId="0" animBg="1"/>
      <p:bldP spid="17" grpId="0"/>
      <p:bldP spid="18" grpId="0"/>
      <p:bldP spid="19" grpId="0"/>
      <p:bldP spid="20" grpId="0"/>
      <p:bldP spid="21" grpId="0" animBg="1"/>
      <p:bldP spid="22" grpId="0" animBg="1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321</TotalTime>
  <Words>162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Britannic Bold</vt:lpstr>
      <vt:lpstr>Century Gothic</vt:lpstr>
      <vt:lpstr>Charlemagne Std</vt:lpstr>
      <vt:lpstr>Copperplate Gothic Bold</vt:lpstr>
      <vt:lpstr>Forte</vt:lpstr>
      <vt:lpstr>Franklin Gothic Medium</vt:lpstr>
      <vt:lpstr>Wingdings</vt:lpstr>
      <vt:lpstr>Wingdings 2</vt:lpstr>
      <vt:lpstr>Grid</vt:lpstr>
      <vt:lpstr>Direct Object Pronouns With Cooking Verbs</vt:lpstr>
      <vt:lpstr>Direct Object Pronouns</vt:lpstr>
      <vt:lpstr>Direct Object Pronouns</vt:lpstr>
      <vt:lpstr>DOP’s With Cooking Verbs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Object Pronouns &amp;  Formal Commands</dc:title>
  <dc:creator>BOCES</dc:creator>
  <cp:lastModifiedBy>Tiffany Morgan</cp:lastModifiedBy>
  <cp:revision>13</cp:revision>
  <dcterms:created xsi:type="dcterms:W3CDTF">2015-07-09T17:26:49Z</dcterms:created>
  <dcterms:modified xsi:type="dcterms:W3CDTF">2016-10-26T18:20:37Z</dcterms:modified>
</cp:coreProperties>
</file>