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Need a little help feeding your kids when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school is out for summer?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how the new </a:t>
            </a:r>
            <a:r>
              <a:rPr lang="en-US" sz="26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Program can help you! </a:t>
            </a:r>
            <a:endParaRPr lang="en-US" sz="26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a new federal program to help families buy food for their school-aged children during the summer. Families will receive $120 for each eligible child to buy groceries during the summer. Children who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can still participate in other summer meal programs. Receiving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benefits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not affect children or families’ </a:t>
            </a:r>
            <a:r>
              <a:rPr lang="en-US" sz="120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immigration status.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106996" y="4465215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does Summer EBT 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916601"/>
            <a:ext cx="527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 in NJ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13077" y="4827053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In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New Jersey,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 loaded onto an EBT card and mailed to your home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If eligible, you can use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the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 to buy food like fruits, vegetables, meat, whole grains, and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dairy at grocery stores, farmers markets, and other places that accept WIC or SNAP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Summer EBT is a convenient way for you to help your children thrive. 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98184" y="6396693"/>
            <a:ext cx="5017897" cy="45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Is my child eligible for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37306" y="6801687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eligible for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if: 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already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receives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Foster Care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					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OR 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attends a school that participates in the National School Lunch or School Breakfast Program, 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and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income meets the requirements for federal free or federal reduced price school meals.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41744" y="4355881"/>
            <a:ext cx="235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Recently moved? Or do one of these programs have an old address for you? </a:t>
            </a:r>
          </a:p>
          <a:p>
            <a:pPr algn="just"/>
            <a:endParaRPr lang="en-US" sz="12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Update your address 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with your local school district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to ensure that your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card is sent to the correct address! </a:t>
            </a:r>
            <a:endParaRPr lang="en-US" sz="12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862113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275236" y="1026408"/>
            <a:ext cx="5653049" cy="35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 I apply for Summer EBT benefits in NJ?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10657" y="8961978"/>
            <a:ext cx="537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7" y="8273955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3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268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To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pply: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https://www.moonachieschool.org/lunchmenu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For questions please contact: Sandy Diaz</a:t>
              </a:r>
            </a:p>
            <a:p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(201)641-5858 ext.102</a:t>
              </a:r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You can obtain a paper copy at the main office and return to the Board Office. </a:t>
              </a:r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75236" y="1455909"/>
            <a:ext cx="50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Many families will get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1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automatically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they are getting other benefits, but some families may need to apply for the program. </a:t>
            </a:r>
            <a:endParaRPr lang="en-US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8879" y="2127491"/>
            <a:ext cx="2961811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gets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or Foster Care benefits,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automatically eligible and will get the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benefit. You </a:t>
            </a:r>
            <a:r>
              <a:rPr lang="en-US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 application, but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make sure your local school district has your current address on file.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 will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 NJ Summer EBT card in the mail. Watch for the card in the mail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in June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completed a School Meals Application and your child was approved for Federal Free or Federal Reduced Price School Meals, your child is automatically eligible and will get the Summer EBT benefit. You </a:t>
            </a:r>
            <a:r>
              <a:rPr lang="en-US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another application, but make sure your local school district has your current address on file. You will receive a NJ Summer EBT card in the mail. Watch for the card in the mail in June.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child is not automatically eligible, and you did not complete and return a School Meals Application to your child’s school, but believe your child may qualify, you are encouraged to complete a School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eals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pplication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and submit it to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your local school district </a:t>
            </a:r>
            <a:r>
              <a:rPr lang="en-US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later than April 19, 2024,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see if you qualify for the Federal Summer EBT benefit prior to the start of summer.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will still be accepted throughout the summer.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apply for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 benefits:  </a:t>
            </a:r>
          </a:p>
          <a:p>
            <a:endParaRPr lang="en-US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https://www.moonachieschool.org/lunchmenu</a:t>
            </a:r>
          </a:p>
          <a:p>
            <a:pPr algn="just"/>
            <a:endParaRPr lang="en-US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4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285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Aplicar 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https://www.moonachieschool.org/lunchmenu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tiene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preguntas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,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comuniquese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 con: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Sandy Diaz (201)641-5858 ext.102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Puede obtener una copia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imprimida y devolverla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a la Oficina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principal.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</a:t>
            </a:r>
            <a:r>
              <a:rPr lang="es-DO" sz="105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</a:p>
          <a:p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050" b="1" i="0" u="none" strike="noStrike" kern="1200" cap="none" spc="0" normalizeH="0" baseline="0" noProof="0" dirty="0">
                <a:ln>
                  <a:noFill/>
                </a:ln>
                <a:solidFill>
                  <a:srgbClr val="56575A"/>
                </a:solidFill>
                <a:effectLst/>
                <a:highlight>
                  <a:srgbClr val="FFFF0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[INSERT LOCAL SCHOOL DISTRICT CONTACT INFORMATION, WEBSITE, AND/OR INSTRUCTIONS ON HOW/WHERE TO APPLY.]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1611</Words>
  <Application>Microsoft Office PowerPoint</Application>
  <PresentationFormat>Custom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Need a little help feeding your kids when  school is out for summer?   Learn how the new Summer EBT  Program can help you! </vt:lpstr>
      <vt:lpstr>Necesita un poco de ayuda para alimentar a sus hijos cuando  no hay clases durante el verano?   Infórmese aquí cómo funciona el nuevo Summer EBT  ¡Este programa le puede ayudar!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Sandy Diaz</cp:lastModifiedBy>
  <cp:revision>143</cp:revision>
  <dcterms:created xsi:type="dcterms:W3CDTF">2024-02-23T19:42:38Z</dcterms:created>
  <dcterms:modified xsi:type="dcterms:W3CDTF">2024-05-20T19:56:45Z</dcterms:modified>
</cp:coreProperties>
</file>