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Lst>
  <p:sldSz cy="10058400" cx="7772400"/>
  <p:notesSz cx="6858000" cy="9144000"/>
  <p:embeddedFontLst>
    <p:embeddedFont>
      <p:font typeface="Rubik Medium"/>
      <p:regular r:id="rId7"/>
      <p:bold r:id="rId8"/>
      <p:italic r:id="rId9"/>
      <p:boldItalic r:id="rId10"/>
    </p:embeddedFont>
    <p:embeddedFont>
      <p:font typeface="Lato"/>
      <p:regular r:id="rId11"/>
      <p:bold r:id="rId12"/>
      <p:italic r:id="rId13"/>
      <p:boldItalic r:id="rId14"/>
    </p:embeddedFont>
    <p:embeddedFont>
      <p:font typeface="Rubik"/>
      <p:regular r:id="rId15"/>
      <p:bold r:id="rId16"/>
      <p:italic r:id="rId17"/>
      <p:boldItalic r:id="rId18"/>
    </p:embeddedFont>
    <p:embeddedFont>
      <p:font typeface="Kalam"/>
      <p:regular r:id="rId19"/>
      <p:bold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Kalam-bold.fntdata"/><Relationship Id="rId11" Type="http://schemas.openxmlformats.org/officeDocument/2006/relationships/font" Target="fonts/Lato-regular.fntdata"/><Relationship Id="rId10" Type="http://schemas.openxmlformats.org/officeDocument/2006/relationships/font" Target="fonts/RubikMedium-boldItalic.fntdata"/><Relationship Id="rId13" Type="http://schemas.openxmlformats.org/officeDocument/2006/relationships/font" Target="fonts/Lato-italic.fntdata"/><Relationship Id="rId12" Type="http://schemas.openxmlformats.org/officeDocument/2006/relationships/font" Target="fonts/Lato-bold.fntdata"/><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RubikMedium-italic.fntdata"/><Relationship Id="rId15" Type="http://schemas.openxmlformats.org/officeDocument/2006/relationships/font" Target="fonts/Rubik-regular.fntdata"/><Relationship Id="rId14" Type="http://schemas.openxmlformats.org/officeDocument/2006/relationships/font" Target="fonts/Lato-boldItalic.fntdata"/><Relationship Id="rId17" Type="http://schemas.openxmlformats.org/officeDocument/2006/relationships/font" Target="fonts/Rubik-italic.fntdata"/><Relationship Id="rId16" Type="http://schemas.openxmlformats.org/officeDocument/2006/relationships/font" Target="fonts/Rubik-bold.fntdata"/><Relationship Id="rId5" Type="http://schemas.openxmlformats.org/officeDocument/2006/relationships/notesMaster" Target="notesMasters/notesMaster1.xml"/><Relationship Id="rId19" Type="http://schemas.openxmlformats.org/officeDocument/2006/relationships/font" Target="fonts/Kalam-regular.fntdata"/><Relationship Id="rId6" Type="http://schemas.openxmlformats.org/officeDocument/2006/relationships/slide" Target="slides/slide1.xml"/><Relationship Id="rId18" Type="http://schemas.openxmlformats.org/officeDocument/2006/relationships/font" Target="fonts/Rubik-boldItalic.fntdata"/><Relationship Id="rId7" Type="http://schemas.openxmlformats.org/officeDocument/2006/relationships/font" Target="fonts/RubikMedium-regular.fntdata"/><Relationship Id="rId8" Type="http://schemas.openxmlformats.org/officeDocument/2006/relationships/font" Target="fonts/RubikMedium-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3ccb25daba_0_8: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3ccb25daba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1.png"/><Relationship Id="rId4" Type="http://schemas.openxmlformats.org/officeDocument/2006/relationships/image" Target="../media/image4.png"/><Relationship Id="rId11" Type="http://schemas.openxmlformats.org/officeDocument/2006/relationships/image" Target="../media/image10.png"/><Relationship Id="rId10" Type="http://schemas.openxmlformats.org/officeDocument/2006/relationships/image" Target="../media/image16.png"/><Relationship Id="rId9" Type="http://schemas.openxmlformats.org/officeDocument/2006/relationships/image" Target="../media/image15.png"/><Relationship Id="rId5" Type="http://schemas.openxmlformats.org/officeDocument/2006/relationships/image" Target="../media/image2.png"/><Relationship Id="rId6" Type="http://schemas.openxmlformats.org/officeDocument/2006/relationships/hyperlink" Target="http://www.commonsense.org/family-tips-on-digital-footprint" TargetMode="External"/><Relationship Id="rId7" Type="http://schemas.openxmlformats.org/officeDocument/2006/relationships/image" Target="../media/image1.png"/><Relationship Id="rId8"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b="2363" l="0" r="0" t="2353"/>
          <a:stretch/>
        </p:blipFill>
        <p:spPr>
          <a:xfrm>
            <a:off x="5432463" y="267575"/>
            <a:ext cx="1941077" cy="1849551"/>
          </a:xfrm>
          <a:prstGeom prst="rect">
            <a:avLst/>
          </a:prstGeom>
          <a:noFill/>
          <a:ln>
            <a:noFill/>
          </a:ln>
        </p:spPr>
      </p:pic>
      <p:sp>
        <p:nvSpPr>
          <p:cNvPr id="55" name="Google Shape;55;p13"/>
          <p:cNvSpPr txBox="1"/>
          <p:nvPr/>
        </p:nvSpPr>
        <p:spPr>
          <a:xfrm>
            <a:off x="377700" y="640100"/>
            <a:ext cx="4543500" cy="649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600"/>
              </a:spcAft>
              <a:buClr>
                <a:schemeClr val="dk1"/>
              </a:buClr>
              <a:buSzPts val="1100"/>
              <a:buFont typeface="Arial"/>
              <a:buNone/>
            </a:pPr>
            <a:r>
              <a:rPr lang="en" sz="2600">
                <a:solidFill>
                  <a:srgbClr val="0070F0"/>
                </a:solidFill>
                <a:latin typeface="Rubik"/>
                <a:ea typeface="Rubik"/>
                <a:cs typeface="Rubik"/>
                <a:sym typeface="Rubik"/>
              </a:rPr>
              <a:t>Digital Footprint &amp; Identity</a:t>
            </a:r>
            <a:endParaRPr sz="2600">
              <a:solidFill>
                <a:srgbClr val="0070F0"/>
              </a:solidFill>
              <a:latin typeface="Rubik"/>
              <a:ea typeface="Rubik"/>
              <a:cs typeface="Rubik"/>
              <a:sym typeface="Rubik"/>
            </a:endParaRPr>
          </a:p>
        </p:txBody>
      </p:sp>
      <p:pic>
        <p:nvPicPr>
          <p:cNvPr id="56" name="Google Shape;56;p13"/>
          <p:cNvPicPr preferRelativeResize="0"/>
          <p:nvPr/>
        </p:nvPicPr>
        <p:blipFill rotWithShape="1">
          <a:blip r:embed="rId4">
            <a:alphaModFix/>
          </a:blip>
          <a:srcRect b="0" l="0" r="0" t="0"/>
          <a:stretch/>
        </p:blipFill>
        <p:spPr>
          <a:xfrm rot="6625812">
            <a:off x="4571693" y="650958"/>
            <a:ext cx="237667" cy="308785"/>
          </a:xfrm>
          <a:prstGeom prst="rect">
            <a:avLst/>
          </a:prstGeom>
          <a:noFill/>
          <a:ln>
            <a:noFill/>
          </a:ln>
        </p:spPr>
      </p:pic>
      <p:sp>
        <p:nvSpPr>
          <p:cNvPr id="57" name="Google Shape;57;p13"/>
          <p:cNvSpPr/>
          <p:nvPr/>
        </p:nvSpPr>
        <p:spPr>
          <a:xfrm>
            <a:off x="304800" y="4205913"/>
            <a:ext cx="7181700" cy="4541100"/>
          </a:xfrm>
          <a:prstGeom prst="rect">
            <a:avLst/>
          </a:prstGeom>
          <a:solidFill>
            <a:srgbClr val="F3F3F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3"/>
          <p:cNvSpPr txBox="1"/>
          <p:nvPr/>
        </p:nvSpPr>
        <p:spPr>
          <a:xfrm>
            <a:off x="377700" y="4310150"/>
            <a:ext cx="6995700" cy="756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a:latin typeface="Kalam"/>
                <a:ea typeface="Kalam"/>
                <a:cs typeface="Kalam"/>
                <a:sym typeface="Kalam"/>
              </a:rPr>
              <a:t>    </a:t>
            </a:r>
            <a:r>
              <a:rPr lang="en">
                <a:latin typeface="Kalam"/>
                <a:ea typeface="Kalam"/>
                <a:cs typeface="Kalam"/>
                <a:sym typeface="Kalam"/>
              </a:rPr>
              <a:t> </a:t>
            </a:r>
            <a:r>
              <a:rPr lang="en">
                <a:latin typeface="Rubik Medium"/>
                <a:ea typeface="Rubik Medium"/>
                <a:cs typeface="Rubik Medium"/>
                <a:sym typeface="Rubik Medium"/>
              </a:rPr>
              <a:t>Activity</a:t>
            </a:r>
            <a:endParaRPr>
              <a:latin typeface="Rubik Medium"/>
              <a:ea typeface="Rubik Medium"/>
              <a:cs typeface="Rubik Medium"/>
              <a:sym typeface="Rubik Medium"/>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Lato"/>
                <a:ea typeface="Lato"/>
                <a:cs typeface="Lato"/>
                <a:sym typeface="Lato"/>
              </a:rPr>
              <a:t>Read aloud</a:t>
            </a:r>
            <a:r>
              <a:rPr lang="en" sz="1200">
                <a:solidFill>
                  <a:schemeClr val="dk1"/>
                </a:solidFill>
                <a:latin typeface="Lato"/>
                <a:ea typeface="Lato"/>
                <a:cs typeface="Lato"/>
                <a:sym typeface="Lato"/>
              </a:rPr>
              <a:t>: </a:t>
            </a:r>
            <a:r>
              <a:rPr lang="en" sz="1200">
                <a:solidFill>
                  <a:schemeClr val="dk1"/>
                </a:solidFill>
                <a:latin typeface="Lato"/>
                <a:ea typeface="Lato"/>
                <a:cs typeface="Lato"/>
                <a:sym typeface="Lato"/>
              </a:rPr>
              <a:t>Let's follow the digital footprints, read the clues, </a:t>
            </a:r>
            <a:r>
              <a:rPr lang="en" sz="1200">
                <a:solidFill>
                  <a:schemeClr val="dk1"/>
                </a:solidFill>
                <a:latin typeface="Lato"/>
                <a:ea typeface="Lato"/>
                <a:cs typeface="Lato"/>
                <a:sym typeface="Lato"/>
              </a:rPr>
              <a:t>and talk about what we learn.</a:t>
            </a:r>
            <a:endParaRPr sz="1200">
              <a:solidFill>
                <a:schemeClr val="dk1"/>
              </a:solidFill>
              <a:latin typeface="Lato"/>
              <a:ea typeface="Lato"/>
              <a:cs typeface="Lato"/>
              <a:sym typeface="Lato"/>
            </a:endParaRPr>
          </a:p>
        </p:txBody>
      </p:sp>
      <p:pic>
        <p:nvPicPr>
          <p:cNvPr id="59" name="Google Shape;59;p13"/>
          <p:cNvPicPr preferRelativeResize="0"/>
          <p:nvPr/>
        </p:nvPicPr>
        <p:blipFill rotWithShape="1">
          <a:blip r:embed="rId5">
            <a:alphaModFix/>
          </a:blip>
          <a:srcRect b="0" l="357" r="357" t="0"/>
          <a:stretch/>
        </p:blipFill>
        <p:spPr>
          <a:xfrm>
            <a:off x="7048950" y="9594700"/>
            <a:ext cx="485775" cy="171450"/>
          </a:xfrm>
          <a:prstGeom prst="rect">
            <a:avLst/>
          </a:prstGeom>
          <a:noFill/>
          <a:ln>
            <a:noFill/>
          </a:ln>
        </p:spPr>
      </p:pic>
      <p:sp>
        <p:nvSpPr>
          <p:cNvPr id="60" name="Google Shape;60;p13"/>
          <p:cNvSpPr txBox="1"/>
          <p:nvPr/>
        </p:nvSpPr>
        <p:spPr>
          <a:xfrm>
            <a:off x="3643825" y="9416875"/>
            <a:ext cx="3355800" cy="527100"/>
          </a:xfrm>
          <a:prstGeom prst="rect">
            <a:avLst/>
          </a:prstGeom>
          <a:noFill/>
          <a:ln>
            <a:noFill/>
          </a:ln>
        </p:spPr>
        <p:txBody>
          <a:bodyPr anchorCtr="0" anchor="ctr" bIns="91425" lIns="91425" spcFirstLastPara="1" rIns="91425" wrap="square" tIns="91425">
            <a:noAutofit/>
          </a:bodyPr>
          <a:lstStyle/>
          <a:p>
            <a:pPr indent="0" lvl="0" marL="0" rtl="0" algn="r">
              <a:spcBef>
                <a:spcPts val="0"/>
              </a:spcBef>
              <a:spcAft>
                <a:spcPts val="0"/>
              </a:spcAft>
              <a:buNone/>
            </a:pPr>
            <a:r>
              <a:rPr b="1" lang="en" sz="800">
                <a:solidFill>
                  <a:srgbClr val="999999"/>
                </a:solidFill>
                <a:latin typeface="Lato"/>
                <a:ea typeface="Lato"/>
                <a:cs typeface="Lato"/>
                <a:sym typeface="Lato"/>
              </a:rPr>
              <a:t>commonsense.org/education</a:t>
            </a:r>
            <a:r>
              <a:rPr lang="en" sz="800">
                <a:solidFill>
                  <a:srgbClr val="999999"/>
                </a:solidFill>
                <a:latin typeface="Lato"/>
                <a:ea typeface="Lato"/>
                <a:cs typeface="Lato"/>
                <a:sym typeface="Lato"/>
              </a:rPr>
              <a:t> </a:t>
            </a:r>
            <a:endParaRPr sz="600">
              <a:solidFill>
                <a:srgbClr val="999999"/>
              </a:solidFill>
              <a:latin typeface="Lato"/>
              <a:ea typeface="Lato"/>
              <a:cs typeface="Lato"/>
              <a:sym typeface="Lato"/>
            </a:endParaRPr>
          </a:p>
          <a:p>
            <a:pPr indent="0" lvl="0" marL="0" rtl="0" algn="r">
              <a:spcBef>
                <a:spcPts val="0"/>
              </a:spcBef>
              <a:spcAft>
                <a:spcPts val="0"/>
              </a:spcAft>
              <a:buNone/>
            </a:pPr>
            <a:r>
              <a:rPr lang="en" sz="700">
                <a:solidFill>
                  <a:srgbClr val="999999"/>
                </a:solidFill>
                <a:highlight>
                  <a:srgbClr val="FFFFFF"/>
                </a:highlight>
                <a:latin typeface="Lato"/>
                <a:ea typeface="Lato"/>
                <a:cs typeface="Lato"/>
                <a:sym typeface="Lato"/>
              </a:rPr>
              <a:t>Shareable with attribution for noncommercial use. Remixing is permitted.</a:t>
            </a:r>
            <a:endParaRPr/>
          </a:p>
        </p:txBody>
      </p:sp>
      <p:sp>
        <p:nvSpPr>
          <p:cNvPr id="61" name="Google Shape;61;p13"/>
          <p:cNvSpPr txBox="1"/>
          <p:nvPr/>
        </p:nvSpPr>
        <p:spPr>
          <a:xfrm>
            <a:off x="377700" y="391400"/>
            <a:ext cx="3822900" cy="301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1000">
                <a:solidFill>
                  <a:schemeClr val="dk1"/>
                </a:solidFill>
                <a:latin typeface="Lato"/>
                <a:ea typeface="Lato"/>
                <a:cs typeface="Lato"/>
                <a:sym typeface="Lato"/>
              </a:rPr>
              <a:t>GRADES 3–4: DIGITAL </a:t>
            </a:r>
            <a:r>
              <a:rPr b="1" lang="en" sz="1000">
                <a:solidFill>
                  <a:schemeClr val="dk1"/>
                </a:solidFill>
                <a:latin typeface="Lato"/>
                <a:ea typeface="Lato"/>
                <a:cs typeface="Lato"/>
                <a:sym typeface="Lato"/>
              </a:rPr>
              <a:t>CITIZENSHIP</a:t>
            </a:r>
            <a:r>
              <a:rPr b="1" lang="en" sz="1000">
                <a:solidFill>
                  <a:schemeClr val="dk1"/>
                </a:solidFill>
                <a:latin typeface="Lato"/>
                <a:ea typeface="Lato"/>
                <a:cs typeface="Lato"/>
                <a:sym typeface="Lato"/>
              </a:rPr>
              <a:t> </a:t>
            </a:r>
            <a:r>
              <a:rPr b="1" lang="en" sz="1000">
                <a:solidFill>
                  <a:schemeClr val="dk1"/>
                </a:solidFill>
                <a:latin typeface="Lato"/>
                <a:ea typeface="Lato"/>
                <a:cs typeface="Lato"/>
                <a:sym typeface="Lato"/>
              </a:rPr>
              <a:t>FAMILY</a:t>
            </a:r>
            <a:r>
              <a:rPr b="1" lang="en" sz="1000">
                <a:solidFill>
                  <a:schemeClr val="dk1"/>
                </a:solidFill>
                <a:latin typeface="Lato"/>
                <a:ea typeface="Lato"/>
                <a:cs typeface="Lato"/>
                <a:sym typeface="Lato"/>
              </a:rPr>
              <a:t> ACTIVITY</a:t>
            </a:r>
            <a:endParaRPr b="1" sz="1000">
              <a:latin typeface="Lato"/>
              <a:ea typeface="Lato"/>
              <a:cs typeface="Lato"/>
              <a:sym typeface="Lato"/>
            </a:endParaRPr>
          </a:p>
        </p:txBody>
      </p:sp>
      <p:sp>
        <p:nvSpPr>
          <p:cNvPr id="62" name="Google Shape;62;p13"/>
          <p:cNvSpPr txBox="1"/>
          <p:nvPr/>
        </p:nvSpPr>
        <p:spPr>
          <a:xfrm>
            <a:off x="377700" y="1236799"/>
            <a:ext cx="4730100" cy="580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latin typeface="Rubik"/>
                <a:ea typeface="Rubik"/>
                <a:cs typeface="Rubik"/>
                <a:sym typeface="Rubik"/>
              </a:rPr>
              <a:t>Digital </a:t>
            </a:r>
            <a:r>
              <a:rPr lang="en">
                <a:latin typeface="Rubik"/>
                <a:ea typeface="Rubik"/>
                <a:cs typeface="Rubik"/>
                <a:sym typeface="Rubik"/>
              </a:rPr>
              <a:t>c</a:t>
            </a:r>
            <a:r>
              <a:rPr lang="en">
                <a:latin typeface="Rubik"/>
                <a:ea typeface="Rubik"/>
                <a:cs typeface="Rubik"/>
                <a:sym typeface="Rubik"/>
              </a:rPr>
              <a:t>itizenship</a:t>
            </a:r>
            <a:r>
              <a:rPr lang="en">
                <a:latin typeface="Lato"/>
                <a:ea typeface="Lato"/>
                <a:cs typeface="Lato"/>
                <a:sym typeface="Lato"/>
              </a:rPr>
              <a:t>: Thinking critically and using technology responsibly to learn, create, and participate</a:t>
            </a:r>
            <a:endParaRPr>
              <a:latin typeface="Lato"/>
              <a:ea typeface="Lato"/>
              <a:cs typeface="Lato"/>
              <a:sym typeface="Lato"/>
            </a:endParaRPr>
          </a:p>
        </p:txBody>
      </p:sp>
      <p:sp>
        <p:nvSpPr>
          <p:cNvPr id="63" name="Google Shape;63;p13"/>
          <p:cNvSpPr txBox="1"/>
          <p:nvPr/>
        </p:nvSpPr>
        <p:spPr>
          <a:xfrm>
            <a:off x="377700" y="2042700"/>
            <a:ext cx="7108800" cy="2155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latin typeface="Kalam"/>
                <a:ea typeface="Kalam"/>
                <a:cs typeface="Kalam"/>
                <a:sym typeface="Kalam"/>
              </a:rPr>
              <a:t>    </a:t>
            </a:r>
            <a:r>
              <a:rPr lang="en">
                <a:latin typeface="Kalam"/>
                <a:ea typeface="Kalam"/>
                <a:cs typeface="Kalam"/>
                <a:sym typeface="Kalam"/>
              </a:rPr>
              <a:t> </a:t>
            </a:r>
            <a:r>
              <a:rPr lang="en">
                <a:latin typeface="Rubik Medium"/>
                <a:ea typeface="Rubik Medium"/>
                <a:cs typeface="Rubik Medium"/>
                <a:sym typeface="Rubik Medium"/>
              </a:rPr>
              <a:t>Instructions</a:t>
            </a:r>
            <a:endParaRPr>
              <a:latin typeface="Rubik Medium"/>
              <a:ea typeface="Rubik Medium"/>
              <a:cs typeface="Rubik Medium"/>
              <a:sym typeface="Rubik Medium"/>
            </a:endParaRPr>
          </a:p>
          <a:p>
            <a:pPr indent="0" lvl="0" marL="0" rtl="0" algn="l">
              <a:lnSpc>
                <a:spcPct val="115000"/>
              </a:lnSpc>
              <a:spcBef>
                <a:spcPts val="0"/>
              </a:spcBef>
              <a:spcAft>
                <a:spcPts val="0"/>
              </a:spcAft>
              <a:buClr>
                <a:srgbClr val="000000"/>
              </a:buClr>
              <a:buSzPts val="1100"/>
              <a:buFont typeface="Arial"/>
              <a:buNone/>
            </a:pPr>
            <a:r>
              <a:rPr lang="en" sz="1200">
                <a:latin typeface="Lato"/>
                <a:ea typeface="Lato"/>
                <a:cs typeface="Lato"/>
                <a:sym typeface="Lato"/>
              </a:rPr>
              <a:t>It's important to be aware of our digital footprint. Follow the footprints to see what you can learn about each person. Get one or more family members together to help. Don't forget to read the setup before doing the activity together!</a:t>
            </a:r>
            <a:endParaRPr sz="1200">
              <a:latin typeface="Lato"/>
              <a:ea typeface="Lato"/>
              <a:cs typeface="Lato"/>
              <a:sym typeface="Lato"/>
            </a:endParaRPr>
          </a:p>
          <a:p>
            <a:pPr indent="0" lvl="0" marL="0" rtl="0" algn="l">
              <a:lnSpc>
                <a:spcPct val="115000"/>
              </a:lnSpc>
              <a:spcBef>
                <a:spcPts val="0"/>
              </a:spcBef>
              <a:spcAft>
                <a:spcPts val="0"/>
              </a:spcAft>
              <a:buNone/>
            </a:pPr>
            <a:r>
              <a:t/>
            </a:r>
            <a:endParaRPr sz="1200">
              <a:latin typeface="Lato"/>
              <a:ea typeface="Lato"/>
              <a:cs typeface="Lato"/>
              <a:sym typeface="Lato"/>
            </a:endParaRPr>
          </a:p>
          <a:p>
            <a:pPr indent="0" lvl="0" marL="0" rtl="0" algn="l">
              <a:lnSpc>
                <a:spcPct val="115000"/>
              </a:lnSpc>
              <a:spcBef>
                <a:spcPts val="0"/>
              </a:spcBef>
              <a:spcAft>
                <a:spcPts val="0"/>
              </a:spcAft>
              <a:buNone/>
            </a:pPr>
            <a:r>
              <a:rPr lang="en">
                <a:solidFill>
                  <a:schemeClr val="dk1"/>
                </a:solidFill>
                <a:latin typeface="Kalam"/>
                <a:ea typeface="Kalam"/>
                <a:cs typeface="Kalam"/>
                <a:sym typeface="Kalam"/>
              </a:rPr>
              <a:t>    </a:t>
            </a:r>
            <a:r>
              <a:rPr lang="en">
                <a:solidFill>
                  <a:schemeClr val="dk1"/>
                </a:solidFill>
                <a:latin typeface="Kalam"/>
                <a:ea typeface="Kalam"/>
                <a:cs typeface="Kalam"/>
                <a:sym typeface="Kalam"/>
              </a:rPr>
              <a:t> </a:t>
            </a:r>
            <a:r>
              <a:rPr lang="en">
                <a:latin typeface="Rubik Medium"/>
                <a:ea typeface="Rubik Medium"/>
                <a:cs typeface="Rubik Medium"/>
                <a:sym typeface="Rubik Medium"/>
              </a:rPr>
              <a:t>Setup</a:t>
            </a:r>
            <a:endParaRPr>
              <a:latin typeface="Rubik Medium"/>
              <a:ea typeface="Rubik Medium"/>
              <a:cs typeface="Rubik Medium"/>
              <a:sym typeface="Rubik Medium"/>
            </a:endParaRPr>
          </a:p>
          <a:p>
            <a:pPr indent="0" lvl="0" marL="0" rtl="0" algn="l">
              <a:lnSpc>
                <a:spcPct val="115000"/>
              </a:lnSpc>
              <a:spcBef>
                <a:spcPts val="0"/>
              </a:spcBef>
              <a:spcAft>
                <a:spcPts val="0"/>
              </a:spcAft>
              <a:buNone/>
            </a:pPr>
            <a:r>
              <a:rPr b="1" lang="en" sz="1200">
                <a:latin typeface="Lato"/>
                <a:ea typeface="Lato"/>
                <a:cs typeface="Lato"/>
                <a:sym typeface="Lato"/>
              </a:rPr>
              <a:t>Read aloud</a:t>
            </a:r>
            <a:r>
              <a:rPr lang="en" sz="1200">
                <a:latin typeface="Lato"/>
                <a:ea typeface="Lato"/>
                <a:cs typeface="Lato"/>
                <a:sym typeface="Lato"/>
              </a:rPr>
              <a:t>: </a:t>
            </a:r>
            <a:r>
              <a:rPr lang="en" sz="1200">
                <a:latin typeface="Lato"/>
                <a:ea typeface="Lato"/>
                <a:cs typeface="Lato"/>
                <a:sym typeface="Lato"/>
              </a:rPr>
              <a:t>What we do online leaves digital footprints that can give clues about what we do and who </a:t>
            </a:r>
            <a:br>
              <a:rPr lang="en" sz="1200">
                <a:latin typeface="Lato"/>
                <a:ea typeface="Lato"/>
                <a:cs typeface="Lato"/>
                <a:sym typeface="Lato"/>
              </a:rPr>
            </a:br>
            <a:r>
              <a:rPr lang="en" sz="1200">
                <a:latin typeface="Lato"/>
                <a:ea typeface="Lato"/>
                <a:cs typeface="Lato"/>
                <a:sym typeface="Lato"/>
              </a:rPr>
              <a:t>we are. We should be aware of the digital footprints we're leaving and the person that we appear to be </a:t>
            </a:r>
            <a:br>
              <a:rPr lang="en" sz="1200">
                <a:latin typeface="Lato"/>
                <a:ea typeface="Lato"/>
                <a:cs typeface="Lato"/>
                <a:sym typeface="Lato"/>
              </a:rPr>
            </a:br>
            <a:r>
              <a:rPr lang="en" sz="1200">
                <a:latin typeface="Lato"/>
                <a:ea typeface="Lato"/>
                <a:cs typeface="Lato"/>
                <a:sym typeface="Lato"/>
              </a:rPr>
              <a:t>to others online.</a:t>
            </a:r>
            <a:endParaRPr sz="1200">
              <a:latin typeface="Lato"/>
              <a:ea typeface="Lato"/>
              <a:cs typeface="Lato"/>
              <a:sym typeface="Lato"/>
            </a:endParaRPr>
          </a:p>
        </p:txBody>
      </p:sp>
      <p:sp>
        <p:nvSpPr>
          <p:cNvPr id="64" name="Google Shape;64;p13"/>
          <p:cNvSpPr txBox="1"/>
          <p:nvPr/>
        </p:nvSpPr>
        <p:spPr>
          <a:xfrm>
            <a:off x="9450" y="8897546"/>
            <a:ext cx="7772400" cy="388200"/>
          </a:xfrm>
          <a:prstGeom prst="rect">
            <a:avLst/>
          </a:prstGeom>
          <a:noFill/>
          <a:ln>
            <a:noFill/>
          </a:ln>
        </p:spPr>
        <p:txBody>
          <a:bodyPr anchorCtr="0" anchor="t" bIns="91425" lIns="91425" spcFirstLastPara="1" rIns="91425" wrap="square" tIns="91425">
            <a:noAutofit/>
          </a:bodyPr>
          <a:lstStyle/>
          <a:p>
            <a:pPr indent="0" lvl="0" marL="0" rtl="0" algn="ctr">
              <a:lnSpc>
                <a:spcPct val="115000"/>
              </a:lnSpc>
              <a:spcBef>
                <a:spcPts val="0"/>
              </a:spcBef>
              <a:spcAft>
                <a:spcPts val="0"/>
              </a:spcAft>
              <a:buNone/>
            </a:pPr>
            <a:r>
              <a:rPr lang="en" sz="1250">
                <a:latin typeface="Lato"/>
                <a:ea typeface="Lato"/>
                <a:cs typeface="Lato"/>
                <a:sym typeface="Lato"/>
              </a:rPr>
              <a:t>Learn more about how to define your digital footprint at</a:t>
            </a:r>
            <a:r>
              <a:rPr lang="en" sz="1250">
                <a:latin typeface="Lato"/>
                <a:ea typeface="Lato"/>
                <a:cs typeface="Lato"/>
                <a:sym typeface="Lato"/>
              </a:rPr>
              <a:t> </a:t>
            </a:r>
            <a:r>
              <a:rPr b="1" lang="en" sz="1250">
                <a:solidFill>
                  <a:srgbClr val="30A448"/>
                </a:solidFill>
                <a:uFill>
                  <a:noFill/>
                </a:uFill>
                <a:latin typeface="Lato"/>
                <a:ea typeface="Lato"/>
                <a:cs typeface="Lato"/>
                <a:sym typeface="Lato"/>
                <a:hlinkClick r:id="rId6">
                  <a:extLst>
                    <a:ext uri="{A12FA001-AC4F-418D-AE19-62706E023703}">
                      <ahyp:hlinkClr val="tx"/>
                    </a:ext>
                  </a:extLst>
                </a:hlinkClick>
              </a:rPr>
              <a:t>commonsense.org/family-tips-on-digital-footprint</a:t>
            </a:r>
            <a:r>
              <a:rPr lang="en" sz="1250">
                <a:latin typeface="Lato"/>
                <a:ea typeface="Lato"/>
                <a:cs typeface="Lato"/>
                <a:sym typeface="Lato"/>
              </a:rPr>
              <a:t>!</a:t>
            </a:r>
            <a:endParaRPr sz="1250">
              <a:latin typeface="Lato"/>
              <a:ea typeface="Lato"/>
              <a:cs typeface="Lato"/>
              <a:sym typeface="Lato"/>
            </a:endParaRPr>
          </a:p>
        </p:txBody>
      </p:sp>
      <p:pic>
        <p:nvPicPr>
          <p:cNvPr id="65" name="Google Shape;65;p13"/>
          <p:cNvPicPr preferRelativeResize="0"/>
          <p:nvPr/>
        </p:nvPicPr>
        <p:blipFill>
          <a:blip r:embed="rId7">
            <a:alphaModFix/>
          </a:blip>
          <a:stretch>
            <a:fillRect/>
          </a:stretch>
        </p:blipFill>
        <p:spPr>
          <a:xfrm>
            <a:off x="377701" y="9522244"/>
            <a:ext cx="2570775" cy="243906"/>
          </a:xfrm>
          <a:prstGeom prst="rect">
            <a:avLst/>
          </a:prstGeom>
          <a:noFill/>
          <a:ln>
            <a:noFill/>
          </a:ln>
        </p:spPr>
      </p:pic>
      <p:pic>
        <p:nvPicPr>
          <p:cNvPr id="66" name="Google Shape;66;p13"/>
          <p:cNvPicPr preferRelativeResize="0"/>
          <p:nvPr/>
        </p:nvPicPr>
        <p:blipFill>
          <a:blip r:embed="rId8">
            <a:alphaModFix/>
          </a:blip>
          <a:stretch>
            <a:fillRect/>
          </a:stretch>
        </p:blipFill>
        <p:spPr>
          <a:xfrm>
            <a:off x="499224" y="4363598"/>
            <a:ext cx="257100" cy="257100"/>
          </a:xfrm>
          <a:prstGeom prst="rect">
            <a:avLst/>
          </a:prstGeom>
          <a:noFill/>
          <a:ln>
            <a:noFill/>
          </a:ln>
        </p:spPr>
      </p:pic>
      <p:pic>
        <p:nvPicPr>
          <p:cNvPr id="67" name="Google Shape;67;p13"/>
          <p:cNvPicPr preferRelativeResize="0"/>
          <p:nvPr/>
        </p:nvPicPr>
        <p:blipFill>
          <a:blip r:embed="rId9">
            <a:alphaModFix/>
          </a:blip>
          <a:stretch>
            <a:fillRect/>
          </a:stretch>
        </p:blipFill>
        <p:spPr>
          <a:xfrm>
            <a:off x="528119" y="2072475"/>
            <a:ext cx="257100" cy="257112"/>
          </a:xfrm>
          <a:prstGeom prst="rect">
            <a:avLst/>
          </a:prstGeom>
          <a:noFill/>
          <a:ln>
            <a:noFill/>
          </a:ln>
        </p:spPr>
      </p:pic>
      <p:pic>
        <p:nvPicPr>
          <p:cNvPr id="68" name="Google Shape;68;p13"/>
          <p:cNvPicPr preferRelativeResize="0"/>
          <p:nvPr/>
        </p:nvPicPr>
        <p:blipFill rotWithShape="1">
          <a:blip r:embed="rId10">
            <a:alphaModFix/>
          </a:blip>
          <a:srcRect b="13856" l="0" r="0" t="5249"/>
          <a:stretch/>
        </p:blipFill>
        <p:spPr>
          <a:xfrm>
            <a:off x="477025" y="3186787"/>
            <a:ext cx="301500" cy="243900"/>
          </a:xfrm>
          <a:prstGeom prst="rect">
            <a:avLst/>
          </a:prstGeom>
          <a:noFill/>
          <a:ln>
            <a:noFill/>
          </a:ln>
        </p:spPr>
      </p:pic>
      <p:sp>
        <p:nvSpPr>
          <p:cNvPr id="69" name="Google Shape;69;p13"/>
          <p:cNvSpPr txBox="1"/>
          <p:nvPr/>
        </p:nvSpPr>
        <p:spPr>
          <a:xfrm>
            <a:off x="397800" y="5784669"/>
            <a:ext cx="6995700" cy="388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200">
                <a:solidFill>
                  <a:schemeClr val="dk1"/>
                </a:solidFill>
                <a:latin typeface="Lato"/>
                <a:ea typeface="Lato"/>
                <a:cs typeface="Lato"/>
                <a:sym typeface="Lato"/>
              </a:rPr>
              <a:t>Based on the footprints, what did you learn about this person? Discuss with each other.</a:t>
            </a:r>
            <a:endParaRPr/>
          </a:p>
        </p:txBody>
      </p:sp>
      <p:sp>
        <p:nvSpPr>
          <p:cNvPr id="70" name="Google Shape;70;p13"/>
          <p:cNvSpPr txBox="1"/>
          <p:nvPr/>
        </p:nvSpPr>
        <p:spPr>
          <a:xfrm>
            <a:off x="397800" y="7148256"/>
            <a:ext cx="6995700" cy="388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200">
                <a:solidFill>
                  <a:schemeClr val="dk1"/>
                </a:solidFill>
                <a:latin typeface="Lato"/>
                <a:ea typeface="Lato"/>
                <a:cs typeface="Lato"/>
                <a:sym typeface="Lato"/>
              </a:rPr>
              <a:t>Based on the footprints, what did you learn about this person? Discuss with each other.</a:t>
            </a:r>
            <a:endParaRPr/>
          </a:p>
        </p:txBody>
      </p:sp>
      <p:sp>
        <p:nvSpPr>
          <p:cNvPr id="71" name="Google Shape;71;p13"/>
          <p:cNvSpPr txBox="1"/>
          <p:nvPr/>
        </p:nvSpPr>
        <p:spPr>
          <a:xfrm>
            <a:off x="397800" y="8269150"/>
            <a:ext cx="6995700" cy="388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200">
                <a:solidFill>
                  <a:schemeClr val="dk1"/>
                </a:solidFill>
                <a:latin typeface="Lato"/>
                <a:ea typeface="Lato"/>
                <a:cs typeface="Lato"/>
                <a:sym typeface="Lato"/>
              </a:rPr>
              <a:t>Based on the footprints, what did you learn about this person? Discuss with each other.</a:t>
            </a:r>
            <a:endParaRPr/>
          </a:p>
        </p:txBody>
      </p:sp>
      <p:sp>
        <p:nvSpPr>
          <p:cNvPr id="72" name="Google Shape;72;p13"/>
          <p:cNvSpPr txBox="1"/>
          <p:nvPr/>
        </p:nvSpPr>
        <p:spPr>
          <a:xfrm>
            <a:off x="1352575" y="5108513"/>
            <a:ext cx="1143000" cy="434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Watched YouTube Minecraft videos</a:t>
            </a:r>
            <a:endParaRPr b="1" sz="900">
              <a:latin typeface="Kalam"/>
              <a:ea typeface="Kalam"/>
              <a:cs typeface="Kalam"/>
              <a:sym typeface="Kalam"/>
            </a:endParaRPr>
          </a:p>
        </p:txBody>
      </p:sp>
      <p:sp>
        <p:nvSpPr>
          <p:cNvPr id="73" name="Google Shape;73;p13"/>
          <p:cNvSpPr txBox="1"/>
          <p:nvPr/>
        </p:nvSpPr>
        <p:spPr>
          <a:xfrm>
            <a:off x="3558825" y="5113313"/>
            <a:ext cx="1314300" cy="425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Played Minecraft </a:t>
            </a:r>
            <a:endParaRPr b="1" sz="900">
              <a:solidFill>
                <a:schemeClr val="dk1"/>
              </a:solidFill>
              <a:latin typeface="Kalam"/>
              <a:ea typeface="Kalam"/>
              <a:cs typeface="Kalam"/>
              <a:sym typeface="Kalam"/>
            </a:endParaRPr>
          </a:p>
          <a:p>
            <a:pPr indent="0" lvl="0" marL="0" rtl="0" algn="ctr">
              <a:spcBef>
                <a:spcPts val="0"/>
              </a:spcBef>
              <a:spcAft>
                <a:spcPts val="0"/>
              </a:spcAft>
              <a:buNone/>
            </a:pPr>
            <a:r>
              <a:rPr b="1" lang="en" sz="900">
                <a:solidFill>
                  <a:schemeClr val="dk1"/>
                </a:solidFill>
                <a:latin typeface="Kalam"/>
                <a:ea typeface="Kalam"/>
                <a:cs typeface="Kalam"/>
                <a:sym typeface="Kalam"/>
              </a:rPr>
              <a:t>on a public server</a:t>
            </a:r>
            <a:endParaRPr b="1" sz="900">
              <a:latin typeface="Kalam"/>
              <a:ea typeface="Kalam"/>
              <a:cs typeface="Kalam"/>
              <a:sym typeface="Kalam"/>
            </a:endParaRPr>
          </a:p>
        </p:txBody>
      </p:sp>
      <p:sp>
        <p:nvSpPr>
          <p:cNvPr id="74" name="Google Shape;74;p13"/>
          <p:cNvSpPr txBox="1"/>
          <p:nvPr/>
        </p:nvSpPr>
        <p:spPr>
          <a:xfrm>
            <a:off x="5660075" y="5108513"/>
            <a:ext cx="1314300" cy="4347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Searched online for </a:t>
            </a:r>
            <a:endParaRPr b="1" sz="900">
              <a:solidFill>
                <a:schemeClr val="dk1"/>
              </a:solidFill>
              <a:latin typeface="Kalam"/>
              <a:ea typeface="Kalam"/>
              <a:cs typeface="Kalam"/>
              <a:sym typeface="Kalam"/>
            </a:endParaRPr>
          </a:p>
          <a:p>
            <a:pPr indent="0" lvl="0" marL="0" rtl="0" algn="ctr">
              <a:spcBef>
                <a:spcPts val="0"/>
              </a:spcBef>
              <a:spcAft>
                <a:spcPts val="0"/>
              </a:spcAft>
              <a:buNone/>
            </a:pPr>
            <a:r>
              <a:rPr b="1" lang="en" sz="900">
                <a:solidFill>
                  <a:schemeClr val="dk1"/>
                </a:solidFill>
                <a:latin typeface="Kalam"/>
                <a:ea typeface="Kalam"/>
                <a:cs typeface="Kalam"/>
                <a:sym typeface="Kalam"/>
              </a:rPr>
              <a:t>articles about Iceland</a:t>
            </a:r>
            <a:endParaRPr b="1" sz="900">
              <a:latin typeface="Kalam"/>
              <a:ea typeface="Kalam"/>
              <a:cs typeface="Kalam"/>
              <a:sym typeface="Kalam"/>
            </a:endParaRPr>
          </a:p>
        </p:txBody>
      </p:sp>
      <p:sp>
        <p:nvSpPr>
          <p:cNvPr id="75" name="Google Shape;75;p13"/>
          <p:cNvSpPr txBox="1"/>
          <p:nvPr/>
        </p:nvSpPr>
        <p:spPr>
          <a:xfrm>
            <a:off x="1352575" y="6335813"/>
            <a:ext cx="1400100" cy="6495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Posted picture on Instagram of friend next to Hillside Elementary School</a:t>
            </a:r>
            <a:r>
              <a:rPr b="1" lang="en" sz="900">
                <a:solidFill>
                  <a:schemeClr val="dk1"/>
                </a:solidFill>
                <a:latin typeface="Kalam"/>
                <a:ea typeface="Kalam"/>
                <a:cs typeface="Kalam"/>
                <a:sym typeface="Kalam"/>
              </a:rPr>
              <a:t> sign</a:t>
            </a:r>
            <a:endParaRPr b="1" sz="900">
              <a:latin typeface="Kalam"/>
              <a:ea typeface="Kalam"/>
              <a:cs typeface="Kalam"/>
              <a:sym typeface="Kalam"/>
            </a:endParaRPr>
          </a:p>
        </p:txBody>
      </p:sp>
      <p:sp>
        <p:nvSpPr>
          <p:cNvPr id="76" name="Google Shape;76;p13"/>
          <p:cNvSpPr txBox="1"/>
          <p:nvPr/>
        </p:nvSpPr>
        <p:spPr>
          <a:xfrm>
            <a:off x="3558825" y="6448013"/>
            <a:ext cx="1314300" cy="425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Searched for soccer shorts on Amazon</a:t>
            </a:r>
            <a:endParaRPr b="1" sz="900">
              <a:latin typeface="Kalam"/>
              <a:ea typeface="Kalam"/>
              <a:cs typeface="Kalam"/>
              <a:sym typeface="Kalam"/>
            </a:endParaRPr>
          </a:p>
        </p:txBody>
      </p:sp>
      <p:sp>
        <p:nvSpPr>
          <p:cNvPr id="77" name="Google Shape;77;p13"/>
          <p:cNvSpPr txBox="1"/>
          <p:nvPr/>
        </p:nvSpPr>
        <p:spPr>
          <a:xfrm>
            <a:off x="5660075" y="6421613"/>
            <a:ext cx="1314300" cy="477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Streamed Imagine Dragons on Spotify</a:t>
            </a:r>
            <a:endParaRPr b="1" sz="900">
              <a:latin typeface="Kalam"/>
              <a:ea typeface="Kalam"/>
              <a:cs typeface="Kalam"/>
              <a:sym typeface="Kalam"/>
            </a:endParaRPr>
          </a:p>
        </p:txBody>
      </p:sp>
      <p:sp>
        <p:nvSpPr>
          <p:cNvPr id="78" name="Google Shape;78;p13"/>
          <p:cNvSpPr txBox="1"/>
          <p:nvPr/>
        </p:nvSpPr>
        <p:spPr>
          <a:xfrm>
            <a:off x="1352575" y="7699400"/>
            <a:ext cx="1190700" cy="477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Played Roblox </a:t>
            </a:r>
            <a:endParaRPr b="1" sz="900">
              <a:solidFill>
                <a:schemeClr val="dk1"/>
              </a:solidFill>
              <a:latin typeface="Kalam"/>
              <a:ea typeface="Kalam"/>
              <a:cs typeface="Kalam"/>
              <a:sym typeface="Kalam"/>
            </a:endParaRPr>
          </a:p>
          <a:p>
            <a:pPr indent="0" lvl="0" marL="0" rtl="0" algn="ctr">
              <a:spcBef>
                <a:spcPts val="0"/>
              </a:spcBef>
              <a:spcAft>
                <a:spcPts val="0"/>
              </a:spcAft>
              <a:buNone/>
            </a:pPr>
            <a:r>
              <a:rPr b="1" lang="en" sz="900">
                <a:solidFill>
                  <a:schemeClr val="dk1"/>
                </a:solidFill>
                <a:latin typeface="Kalam"/>
                <a:ea typeface="Kalam"/>
                <a:cs typeface="Kalam"/>
                <a:sym typeface="Kalam"/>
              </a:rPr>
              <a:t>and used chat</a:t>
            </a:r>
            <a:endParaRPr b="1" sz="900">
              <a:latin typeface="Kalam"/>
              <a:ea typeface="Kalam"/>
              <a:cs typeface="Kalam"/>
              <a:sym typeface="Kalam"/>
            </a:endParaRPr>
          </a:p>
        </p:txBody>
      </p:sp>
      <p:sp>
        <p:nvSpPr>
          <p:cNvPr id="79" name="Google Shape;79;p13"/>
          <p:cNvSpPr txBox="1"/>
          <p:nvPr/>
        </p:nvSpPr>
        <p:spPr>
          <a:xfrm>
            <a:off x="3558825" y="7699400"/>
            <a:ext cx="1314300" cy="477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Watched </a:t>
            </a:r>
            <a:r>
              <a:rPr b="1" i="1" lang="en" sz="900">
                <a:solidFill>
                  <a:schemeClr val="dk1"/>
                </a:solidFill>
                <a:latin typeface="Kalam"/>
                <a:ea typeface="Kalam"/>
                <a:cs typeface="Kalam"/>
                <a:sym typeface="Kalam"/>
              </a:rPr>
              <a:t>Guardians of the Galaxy</a:t>
            </a:r>
            <a:r>
              <a:rPr b="1" lang="en" sz="900">
                <a:solidFill>
                  <a:schemeClr val="dk1"/>
                </a:solidFill>
                <a:latin typeface="Kalam"/>
                <a:ea typeface="Kalam"/>
                <a:cs typeface="Kalam"/>
                <a:sym typeface="Kalam"/>
              </a:rPr>
              <a:t> on Netflix</a:t>
            </a:r>
            <a:endParaRPr b="1" sz="900">
              <a:latin typeface="Kalam"/>
              <a:ea typeface="Kalam"/>
              <a:cs typeface="Kalam"/>
              <a:sym typeface="Kalam"/>
            </a:endParaRPr>
          </a:p>
        </p:txBody>
      </p:sp>
      <p:sp>
        <p:nvSpPr>
          <p:cNvPr id="80" name="Google Shape;80;p13"/>
          <p:cNvSpPr txBox="1"/>
          <p:nvPr/>
        </p:nvSpPr>
        <p:spPr>
          <a:xfrm>
            <a:off x="5660075" y="7699400"/>
            <a:ext cx="1314300" cy="4779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b="1" lang="en" sz="900">
                <a:solidFill>
                  <a:schemeClr val="dk1"/>
                </a:solidFill>
                <a:latin typeface="Kalam"/>
                <a:ea typeface="Kalam"/>
                <a:cs typeface="Kalam"/>
                <a:sym typeface="Kalam"/>
              </a:rPr>
              <a:t>Used Google Docs </a:t>
            </a:r>
            <a:br>
              <a:rPr b="1" lang="en" sz="900">
                <a:solidFill>
                  <a:schemeClr val="dk1"/>
                </a:solidFill>
                <a:latin typeface="Kalam"/>
                <a:ea typeface="Kalam"/>
                <a:cs typeface="Kalam"/>
                <a:sym typeface="Kalam"/>
              </a:rPr>
            </a:br>
            <a:r>
              <a:rPr b="1" lang="en" sz="900">
                <a:solidFill>
                  <a:schemeClr val="dk1"/>
                </a:solidFill>
                <a:latin typeface="Kalam"/>
                <a:ea typeface="Kalam"/>
                <a:cs typeface="Kalam"/>
                <a:sym typeface="Kalam"/>
              </a:rPr>
              <a:t>to write a report</a:t>
            </a:r>
            <a:endParaRPr b="1" sz="900">
              <a:latin typeface="Kalam"/>
              <a:ea typeface="Kalam"/>
              <a:cs typeface="Kalam"/>
              <a:sym typeface="Kalam"/>
            </a:endParaRPr>
          </a:p>
        </p:txBody>
      </p:sp>
      <p:pic>
        <p:nvPicPr>
          <p:cNvPr id="81" name="Google Shape;81;p13"/>
          <p:cNvPicPr preferRelativeResize="0"/>
          <p:nvPr/>
        </p:nvPicPr>
        <p:blipFill rotWithShape="1">
          <a:blip r:embed="rId11">
            <a:alphaModFix/>
          </a:blip>
          <a:srcRect b="0" l="0" r="0" t="0"/>
          <a:stretch/>
        </p:blipFill>
        <p:spPr>
          <a:xfrm rot="4125972">
            <a:off x="602013" y="5010988"/>
            <a:ext cx="629750" cy="629750"/>
          </a:xfrm>
          <a:prstGeom prst="rect">
            <a:avLst/>
          </a:prstGeom>
          <a:noFill/>
          <a:ln>
            <a:noFill/>
          </a:ln>
        </p:spPr>
      </p:pic>
      <p:pic>
        <p:nvPicPr>
          <p:cNvPr id="82" name="Google Shape;82;p13"/>
          <p:cNvPicPr preferRelativeResize="0"/>
          <p:nvPr/>
        </p:nvPicPr>
        <p:blipFill rotWithShape="1">
          <a:blip r:embed="rId11">
            <a:alphaModFix/>
          </a:blip>
          <a:srcRect b="0" l="0" r="0" t="0"/>
          <a:stretch/>
        </p:blipFill>
        <p:spPr>
          <a:xfrm rot="4125972">
            <a:off x="2755538" y="5010988"/>
            <a:ext cx="629750" cy="629750"/>
          </a:xfrm>
          <a:prstGeom prst="rect">
            <a:avLst/>
          </a:prstGeom>
          <a:noFill/>
          <a:ln>
            <a:noFill/>
          </a:ln>
        </p:spPr>
      </p:pic>
      <p:pic>
        <p:nvPicPr>
          <p:cNvPr id="83" name="Google Shape;83;p13"/>
          <p:cNvPicPr preferRelativeResize="0"/>
          <p:nvPr/>
        </p:nvPicPr>
        <p:blipFill rotWithShape="1">
          <a:blip r:embed="rId11">
            <a:alphaModFix/>
          </a:blip>
          <a:srcRect b="0" l="0" r="0" t="0"/>
          <a:stretch/>
        </p:blipFill>
        <p:spPr>
          <a:xfrm rot="4125972">
            <a:off x="4909075" y="5008388"/>
            <a:ext cx="629750" cy="629750"/>
          </a:xfrm>
          <a:prstGeom prst="rect">
            <a:avLst/>
          </a:prstGeom>
          <a:noFill/>
          <a:ln>
            <a:noFill/>
          </a:ln>
        </p:spPr>
      </p:pic>
      <p:pic>
        <p:nvPicPr>
          <p:cNvPr id="84" name="Google Shape;84;p13"/>
          <p:cNvPicPr preferRelativeResize="0"/>
          <p:nvPr/>
        </p:nvPicPr>
        <p:blipFill rotWithShape="1">
          <a:blip r:embed="rId11">
            <a:alphaModFix/>
          </a:blip>
          <a:srcRect b="0" l="0" r="0" t="0"/>
          <a:stretch/>
        </p:blipFill>
        <p:spPr>
          <a:xfrm rot="4125972">
            <a:off x="602013" y="6345688"/>
            <a:ext cx="629750" cy="629750"/>
          </a:xfrm>
          <a:prstGeom prst="rect">
            <a:avLst/>
          </a:prstGeom>
          <a:noFill/>
          <a:ln>
            <a:noFill/>
          </a:ln>
        </p:spPr>
      </p:pic>
      <p:pic>
        <p:nvPicPr>
          <p:cNvPr id="85" name="Google Shape;85;p13"/>
          <p:cNvPicPr preferRelativeResize="0"/>
          <p:nvPr/>
        </p:nvPicPr>
        <p:blipFill rotWithShape="1">
          <a:blip r:embed="rId11">
            <a:alphaModFix/>
          </a:blip>
          <a:srcRect b="0" l="0" r="0" t="0"/>
          <a:stretch/>
        </p:blipFill>
        <p:spPr>
          <a:xfrm rot="4125972">
            <a:off x="2846025" y="6345688"/>
            <a:ext cx="629750" cy="629750"/>
          </a:xfrm>
          <a:prstGeom prst="rect">
            <a:avLst/>
          </a:prstGeom>
          <a:noFill/>
          <a:ln>
            <a:noFill/>
          </a:ln>
        </p:spPr>
      </p:pic>
      <p:pic>
        <p:nvPicPr>
          <p:cNvPr id="86" name="Google Shape;86;p13"/>
          <p:cNvPicPr preferRelativeResize="0"/>
          <p:nvPr/>
        </p:nvPicPr>
        <p:blipFill rotWithShape="1">
          <a:blip r:embed="rId11">
            <a:alphaModFix/>
          </a:blip>
          <a:srcRect b="0" l="0" r="0" t="0"/>
          <a:stretch/>
        </p:blipFill>
        <p:spPr>
          <a:xfrm rot="4125972">
            <a:off x="4937650" y="6345688"/>
            <a:ext cx="629750" cy="629750"/>
          </a:xfrm>
          <a:prstGeom prst="rect">
            <a:avLst/>
          </a:prstGeom>
          <a:noFill/>
          <a:ln>
            <a:noFill/>
          </a:ln>
        </p:spPr>
      </p:pic>
      <p:pic>
        <p:nvPicPr>
          <p:cNvPr id="87" name="Google Shape;87;p13"/>
          <p:cNvPicPr preferRelativeResize="0"/>
          <p:nvPr/>
        </p:nvPicPr>
        <p:blipFill rotWithShape="1">
          <a:blip r:embed="rId11">
            <a:alphaModFix/>
          </a:blip>
          <a:srcRect b="0" l="0" r="0" t="0"/>
          <a:stretch/>
        </p:blipFill>
        <p:spPr>
          <a:xfrm rot="4125972">
            <a:off x="602013" y="7596263"/>
            <a:ext cx="629750" cy="629750"/>
          </a:xfrm>
          <a:prstGeom prst="rect">
            <a:avLst/>
          </a:prstGeom>
          <a:noFill/>
          <a:ln>
            <a:noFill/>
          </a:ln>
        </p:spPr>
      </p:pic>
      <p:pic>
        <p:nvPicPr>
          <p:cNvPr id="88" name="Google Shape;88;p13"/>
          <p:cNvPicPr preferRelativeResize="0"/>
          <p:nvPr/>
        </p:nvPicPr>
        <p:blipFill rotWithShape="1">
          <a:blip r:embed="rId11">
            <a:alphaModFix/>
          </a:blip>
          <a:srcRect b="0" l="0" r="0" t="0"/>
          <a:stretch/>
        </p:blipFill>
        <p:spPr>
          <a:xfrm rot="4125972">
            <a:off x="2664100" y="7596263"/>
            <a:ext cx="629750" cy="629750"/>
          </a:xfrm>
          <a:prstGeom prst="rect">
            <a:avLst/>
          </a:prstGeom>
          <a:noFill/>
          <a:ln>
            <a:noFill/>
          </a:ln>
        </p:spPr>
      </p:pic>
      <p:pic>
        <p:nvPicPr>
          <p:cNvPr id="89" name="Google Shape;89;p13"/>
          <p:cNvPicPr preferRelativeResize="0"/>
          <p:nvPr/>
        </p:nvPicPr>
        <p:blipFill rotWithShape="1">
          <a:blip r:embed="rId11">
            <a:alphaModFix/>
          </a:blip>
          <a:srcRect b="0" l="0" r="0" t="0"/>
          <a:stretch/>
        </p:blipFill>
        <p:spPr>
          <a:xfrm rot="4125972">
            <a:off x="5013850" y="7596263"/>
            <a:ext cx="629750" cy="62975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