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058400" cx="7772400"/>
  <p:notesSz cx="6858000" cy="9144000"/>
  <p:embeddedFontLst>
    <p:embeddedFont>
      <p:font typeface="Rubik Medium"/>
      <p:regular r:id="rId7"/>
      <p:bold r:id="rId8"/>
      <p:italic r:id="rId9"/>
      <p:boldItalic r:id="rId10"/>
    </p:embeddedFont>
    <p:embeddedFont>
      <p:font typeface="Lato"/>
      <p:regular r:id="rId11"/>
      <p:bold r:id="rId12"/>
      <p:italic r:id="rId13"/>
      <p:boldItalic r:id="rId14"/>
    </p:embeddedFont>
    <p:embeddedFont>
      <p:font typeface="Rubik"/>
      <p:regular r:id="rId15"/>
      <p:bold r:id="rId16"/>
      <p:italic r:id="rId17"/>
      <p:boldItalic r:id="rId18"/>
    </p:embeddedFont>
    <p:embeddedFont>
      <p:font typeface="Kalam"/>
      <p:regular r:id="rId19"/>
      <p:bold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244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Kalam-bold.fntdata"/><Relationship Id="rId11" Type="http://schemas.openxmlformats.org/officeDocument/2006/relationships/font" Target="fonts/Lato-regular.fntdata"/><Relationship Id="rId10" Type="http://schemas.openxmlformats.org/officeDocument/2006/relationships/font" Target="fonts/RubikMedium-boldItalic.fntdata"/><Relationship Id="rId13" Type="http://schemas.openxmlformats.org/officeDocument/2006/relationships/font" Target="fonts/Lato-italic.fntdata"/><Relationship Id="rId12" Type="http://schemas.openxmlformats.org/officeDocument/2006/relationships/font" Target="fonts/La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RubikMedium-italic.fntdata"/><Relationship Id="rId15" Type="http://schemas.openxmlformats.org/officeDocument/2006/relationships/font" Target="fonts/Rubik-regular.fntdata"/><Relationship Id="rId14" Type="http://schemas.openxmlformats.org/officeDocument/2006/relationships/font" Target="fonts/Lato-boldItalic.fntdata"/><Relationship Id="rId17" Type="http://schemas.openxmlformats.org/officeDocument/2006/relationships/font" Target="fonts/Rubik-italic.fntdata"/><Relationship Id="rId16" Type="http://schemas.openxmlformats.org/officeDocument/2006/relationships/font" Target="fonts/Rubik-bold.fntdata"/><Relationship Id="rId5" Type="http://schemas.openxmlformats.org/officeDocument/2006/relationships/notesMaster" Target="notesMasters/notesMaster1.xml"/><Relationship Id="rId19" Type="http://schemas.openxmlformats.org/officeDocument/2006/relationships/font" Target="fonts/Kalam-regular.fntdata"/><Relationship Id="rId6" Type="http://schemas.openxmlformats.org/officeDocument/2006/relationships/slide" Target="slides/slide1.xml"/><Relationship Id="rId18" Type="http://schemas.openxmlformats.org/officeDocument/2006/relationships/font" Target="fonts/Rubik-boldItalic.fntdata"/><Relationship Id="rId7" Type="http://schemas.openxmlformats.org/officeDocument/2006/relationships/font" Target="fonts/RubikMedium-regular.fntdata"/><Relationship Id="rId8" Type="http://schemas.openxmlformats.org/officeDocument/2006/relationships/font" Target="fonts/RubikMedium-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ca09f293b_0_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ca09f293b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64952" y="1456058"/>
            <a:ext cx="7242600" cy="40140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64945" y="5542289"/>
            <a:ext cx="7242600" cy="1550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64945" y="2163089"/>
            <a:ext cx="7242600" cy="38397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64945" y="6164351"/>
            <a:ext cx="7242600" cy="25437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64945" y="4206107"/>
            <a:ext cx="7242600" cy="16461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64945" y="2253729"/>
            <a:ext cx="7242600" cy="6681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64945" y="2253729"/>
            <a:ext cx="3399900" cy="6681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107540" y="2253729"/>
            <a:ext cx="3399900" cy="6681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64945" y="1086507"/>
            <a:ext cx="2386800" cy="14778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64945" y="2717440"/>
            <a:ext cx="2386800" cy="6217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16713" y="880293"/>
            <a:ext cx="5412600" cy="7999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5675" y="2411542"/>
            <a:ext cx="3438300" cy="2898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5675" y="5481569"/>
            <a:ext cx="3438300" cy="2415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198575" y="1415969"/>
            <a:ext cx="3261300" cy="7226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64945" y="8273124"/>
            <a:ext cx="5099100" cy="11832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 Id="rId11" Type="http://schemas.openxmlformats.org/officeDocument/2006/relationships/image" Target="../media/image8.png"/><Relationship Id="rId10" Type="http://schemas.openxmlformats.org/officeDocument/2006/relationships/image" Target="../media/image4.png"/><Relationship Id="rId9" Type="http://schemas.openxmlformats.org/officeDocument/2006/relationships/image" Target="../media/image5.png"/><Relationship Id="rId5" Type="http://schemas.openxmlformats.org/officeDocument/2006/relationships/hyperlink" Target="http://www.commonsense.org/family-tips-on-privacy" TargetMode="External"/><Relationship Id="rId6" Type="http://schemas.openxmlformats.org/officeDocument/2006/relationships/image" Target="../media/image7.png"/><Relationship Id="rId7" Type="http://schemas.openxmlformats.org/officeDocument/2006/relationships/image" Target="../media/image1.png"/><Relationship Id="rId8"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377700" y="640100"/>
            <a:ext cx="3197100" cy="649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600"/>
              </a:spcAft>
              <a:buClr>
                <a:schemeClr val="dk1"/>
              </a:buClr>
              <a:buSzPts val="1100"/>
              <a:buFont typeface="Arial"/>
              <a:buNone/>
            </a:pPr>
            <a:r>
              <a:rPr lang="en" sz="2600">
                <a:solidFill>
                  <a:srgbClr val="00857D"/>
                </a:solidFill>
                <a:latin typeface="Rubik"/>
                <a:ea typeface="Rubik"/>
                <a:cs typeface="Rubik"/>
                <a:sym typeface="Rubik"/>
              </a:rPr>
              <a:t>Privacy &amp; Security</a:t>
            </a:r>
            <a:endParaRPr sz="2600">
              <a:solidFill>
                <a:srgbClr val="00857D"/>
              </a:solidFill>
              <a:latin typeface="Rubik"/>
              <a:ea typeface="Rubik"/>
              <a:cs typeface="Rubik"/>
              <a:sym typeface="Rubik"/>
            </a:endParaRPr>
          </a:p>
        </p:txBody>
      </p:sp>
      <p:pic>
        <p:nvPicPr>
          <p:cNvPr id="55" name="Google Shape;55;p13"/>
          <p:cNvPicPr preferRelativeResize="0"/>
          <p:nvPr/>
        </p:nvPicPr>
        <p:blipFill rotWithShape="1">
          <a:blip r:embed="rId3">
            <a:alphaModFix/>
          </a:blip>
          <a:srcRect b="0" l="0" r="0" t="0"/>
          <a:stretch/>
        </p:blipFill>
        <p:spPr>
          <a:xfrm rot="6625812">
            <a:off x="3269743" y="650958"/>
            <a:ext cx="237667" cy="308785"/>
          </a:xfrm>
          <a:prstGeom prst="rect">
            <a:avLst/>
          </a:prstGeom>
          <a:noFill/>
          <a:ln>
            <a:noFill/>
          </a:ln>
        </p:spPr>
      </p:pic>
      <p:sp>
        <p:nvSpPr>
          <p:cNvPr id="56" name="Google Shape;56;p13"/>
          <p:cNvSpPr/>
          <p:nvPr/>
        </p:nvSpPr>
        <p:spPr>
          <a:xfrm>
            <a:off x="304800" y="4358800"/>
            <a:ext cx="7181700" cy="44703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txBox="1"/>
          <p:nvPr/>
        </p:nvSpPr>
        <p:spPr>
          <a:xfrm>
            <a:off x="406200" y="4509975"/>
            <a:ext cx="3022800" cy="3715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latin typeface="Kalam"/>
                <a:ea typeface="Kalam"/>
                <a:cs typeface="Kalam"/>
                <a:sym typeface="Kalam"/>
              </a:rPr>
              <a:t>    </a:t>
            </a:r>
            <a:r>
              <a:rPr lang="en">
                <a:latin typeface="Kalam"/>
                <a:ea typeface="Kalam"/>
                <a:cs typeface="Kalam"/>
                <a:sym typeface="Kalam"/>
              </a:rPr>
              <a:t> </a:t>
            </a:r>
            <a:r>
              <a:rPr lang="en">
                <a:latin typeface="Rubik Medium"/>
                <a:ea typeface="Rubik Medium"/>
                <a:cs typeface="Rubik Medium"/>
                <a:sym typeface="Rubik Medium"/>
              </a:rPr>
              <a:t>Activity</a:t>
            </a:r>
            <a:endParaRPr>
              <a:latin typeface="Rubik Medium"/>
              <a:ea typeface="Rubik Medium"/>
              <a:cs typeface="Rubik Medium"/>
              <a:sym typeface="Rubik Medium"/>
            </a:endParaRPr>
          </a:p>
          <a:p>
            <a:pPr indent="0" lvl="0" marL="0" rtl="0" algn="l">
              <a:lnSpc>
                <a:spcPct val="115000"/>
              </a:lnSpc>
              <a:spcBef>
                <a:spcPts val="1000"/>
              </a:spcBef>
              <a:spcAft>
                <a:spcPts val="0"/>
              </a:spcAft>
              <a:buClr>
                <a:schemeClr val="dk1"/>
              </a:buClr>
              <a:buSzPts val="1100"/>
              <a:buFont typeface="Arial"/>
              <a:buNone/>
            </a:pPr>
            <a:r>
              <a:rPr b="1" lang="en" sz="1200">
                <a:solidFill>
                  <a:schemeClr val="dk1"/>
                </a:solidFill>
                <a:latin typeface="Lato"/>
                <a:ea typeface="Lato"/>
                <a:cs typeface="Lato"/>
                <a:sym typeface="Lato"/>
              </a:rPr>
              <a:t>Read aloud</a:t>
            </a:r>
            <a:r>
              <a:rPr lang="en" sz="1200">
                <a:solidFill>
                  <a:schemeClr val="dk1"/>
                </a:solidFill>
                <a:latin typeface="Lato"/>
                <a:ea typeface="Lato"/>
                <a:cs typeface="Lato"/>
                <a:sym typeface="Lato"/>
              </a:rPr>
              <a:t>: Let’s read the chat between Alex and a person they met online, and then talk </a:t>
            </a:r>
            <a:r>
              <a:rPr lang="en" sz="1200">
                <a:solidFill>
                  <a:schemeClr val="dk1"/>
                </a:solidFill>
                <a:latin typeface="Lato"/>
                <a:ea typeface="Lato"/>
                <a:cs typeface="Lato"/>
                <a:sym typeface="Lato"/>
              </a:rPr>
              <a:t>about</a:t>
            </a:r>
            <a:r>
              <a:rPr lang="en" sz="1200">
                <a:solidFill>
                  <a:schemeClr val="dk1"/>
                </a:solidFill>
                <a:latin typeface="Lato"/>
                <a:ea typeface="Lato"/>
                <a:cs typeface="Lato"/>
                <a:sym typeface="Lato"/>
              </a:rPr>
              <a:t> who is sharing private information and who is sharing personal information.</a:t>
            </a:r>
            <a:endParaRPr sz="1200">
              <a:solidFill>
                <a:schemeClr val="dk1"/>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Lato"/>
                <a:ea typeface="Lato"/>
                <a:cs typeface="Lato"/>
                <a:sym typeface="Lato"/>
              </a:rPr>
              <a:t>Discussion questions: </a:t>
            </a:r>
            <a:r>
              <a:rPr lang="en" sz="1200">
                <a:solidFill>
                  <a:schemeClr val="dk1"/>
                </a:solidFill>
                <a:latin typeface="Lato"/>
                <a:ea typeface="Lato"/>
                <a:cs typeface="Lato"/>
                <a:sym typeface="Lato"/>
              </a:rPr>
              <a:t>What personal information is shared? What information should be kept private?  Does it seem like Alex knows this person? Does that change how we respond to people online? Why is it OK to share personal information but not private information online? What can you say or do when someone asks for private information online?</a:t>
            </a:r>
            <a:endParaRPr sz="1200">
              <a:solidFill>
                <a:schemeClr val="dk1"/>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Lato"/>
                <a:ea typeface="Lato"/>
                <a:cs typeface="Lato"/>
                <a:sym typeface="Lato"/>
              </a:rPr>
              <a:t>  </a:t>
            </a:r>
            <a:endParaRPr/>
          </a:p>
        </p:txBody>
      </p:sp>
      <p:pic>
        <p:nvPicPr>
          <p:cNvPr id="58" name="Google Shape;58;p13"/>
          <p:cNvPicPr preferRelativeResize="0"/>
          <p:nvPr/>
        </p:nvPicPr>
        <p:blipFill rotWithShape="1">
          <a:blip r:embed="rId4">
            <a:alphaModFix/>
          </a:blip>
          <a:srcRect b="0" l="357" r="357" t="0"/>
          <a:stretch/>
        </p:blipFill>
        <p:spPr>
          <a:xfrm>
            <a:off x="7048950" y="9594700"/>
            <a:ext cx="485775" cy="171450"/>
          </a:xfrm>
          <a:prstGeom prst="rect">
            <a:avLst/>
          </a:prstGeom>
          <a:noFill/>
          <a:ln>
            <a:noFill/>
          </a:ln>
        </p:spPr>
      </p:pic>
      <p:sp>
        <p:nvSpPr>
          <p:cNvPr id="59" name="Google Shape;59;p13"/>
          <p:cNvSpPr txBox="1"/>
          <p:nvPr/>
        </p:nvSpPr>
        <p:spPr>
          <a:xfrm>
            <a:off x="3643825" y="9416875"/>
            <a:ext cx="3355800" cy="527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800">
                <a:solidFill>
                  <a:srgbClr val="999999"/>
                </a:solidFill>
                <a:latin typeface="Lato"/>
                <a:ea typeface="Lato"/>
                <a:cs typeface="Lato"/>
                <a:sym typeface="Lato"/>
              </a:rPr>
              <a:t>commonsense.org/education</a:t>
            </a:r>
            <a:r>
              <a:rPr lang="en" sz="800">
                <a:solidFill>
                  <a:srgbClr val="999999"/>
                </a:solidFill>
                <a:latin typeface="Lato"/>
                <a:ea typeface="Lato"/>
                <a:cs typeface="Lato"/>
                <a:sym typeface="Lato"/>
              </a:rPr>
              <a:t> </a:t>
            </a:r>
            <a:endParaRPr sz="600">
              <a:solidFill>
                <a:srgbClr val="999999"/>
              </a:solidFill>
              <a:latin typeface="Lato"/>
              <a:ea typeface="Lato"/>
              <a:cs typeface="Lato"/>
              <a:sym typeface="Lato"/>
            </a:endParaRPr>
          </a:p>
          <a:p>
            <a:pPr indent="0" lvl="0" marL="0" rtl="0" algn="r">
              <a:spcBef>
                <a:spcPts val="0"/>
              </a:spcBef>
              <a:spcAft>
                <a:spcPts val="0"/>
              </a:spcAft>
              <a:buNone/>
            </a:pPr>
            <a:r>
              <a:rPr lang="en" sz="700">
                <a:solidFill>
                  <a:srgbClr val="999999"/>
                </a:solidFill>
                <a:highlight>
                  <a:srgbClr val="FFFFFF"/>
                </a:highlight>
                <a:latin typeface="Lato"/>
                <a:ea typeface="Lato"/>
                <a:cs typeface="Lato"/>
                <a:sym typeface="Lato"/>
              </a:rPr>
              <a:t>Shareable with attribution for noncommercial use. Remixing is permitted.</a:t>
            </a:r>
            <a:endParaRPr/>
          </a:p>
        </p:txBody>
      </p:sp>
      <p:sp>
        <p:nvSpPr>
          <p:cNvPr id="60" name="Google Shape;60;p13"/>
          <p:cNvSpPr txBox="1"/>
          <p:nvPr/>
        </p:nvSpPr>
        <p:spPr>
          <a:xfrm>
            <a:off x="377700" y="391400"/>
            <a:ext cx="3861000" cy="301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000">
                <a:latin typeface="Lato"/>
                <a:ea typeface="Lato"/>
                <a:cs typeface="Lato"/>
                <a:sym typeface="Lato"/>
              </a:rPr>
              <a:t>GRADE 4:</a:t>
            </a:r>
            <a:r>
              <a:rPr b="1" lang="en" sz="1000">
                <a:latin typeface="Lato"/>
                <a:ea typeface="Lato"/>
                <a:cs typeface="Lato"/>
                <a:sym typeface="Lato"/>
              </a:rPr>
              <a:t> </a:t>
            </a:r>
            <a:r>
              <a:rPr b="1" lang="en" sz="1000">
                <a:latin typeface="Lato"/>
                <a:ea typeface="Lato"/>
                <a:cs typeface="Lato"/>
                <a:sym typeface="Lato"/>
              </a:rPr>
              <a:t>DIGITAL </a:t>
            </a:r>
            <a:r>
              <a:rPr b="1" lang="en" sz="1000">
                <a:latin typeface="Lato"/>
                <a:ea typeface="Lato"/>
                <a:cs typeface="Lato"/>
                <a:sym typeface="Lato"/>
              </a:rPr>
              <a:t>CITIZENSHIP</a:t>
            </a:r>
            <a:r>
              <a:rPr b="1" lang="en" sz="1000">
                <a:latin typeface="Lato"/>
                <a:ea typeface="Lato"/>
                <a:cs typeface="Lato"/>
                <a:sym typeface="Lato"/>
              </a:rPr>
              <a:t> </a:t>
            </a:r>
            <a:r>
              <a:rPr b="1" lang="en" sz="1000">
                <a:latin typeface="Lato"/>
                <a:ea typeface="Lato"/>
                <a:cs typeface="Lato"/>
                <a:sym typeface="Lato"/>
              </a:rPr>
              <a:t>FAMILY</a:t>
            </a:r>
            <a:r>
              <a:rPr b="1" lang="en" sz="1000">
                <a:latin typeface="Lato"/>
                <a:ea typeface="Lato"/>
                <a:cs typeface="Lato"/>
                <a:sym typeface="Lato"/>
              </a:rPr>
              <a:t> ACTIVITY</a:t>
            </a:r>
            <a:endParaRPr b="1" sz="1000">
              <a:latin typeface="Lato"/>
              <a:ea typeface="Lato"/>
              <a:cs typeface="Lato"/>
              <a:sym typeface="Lato"/>
            </a:endParaRPr>
          </a:p>
        </p:txBody>
      </p:sp>
      <p:sp>
        <p:nvSpPr>
          <p:cNvPr id="61" name="Google Shape;61;p13"/>
          <p:cNvSpPr txBox="1"/>
          <p:nvPr/>
        </p:nvSpPr>
        <p:spPr>
          <a:xfrm>
            <a:off x="377700" y="1236799"/>
            <a:ext cx="4730100" cy="580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latin typeface="Rubik"/>
                <a:ea typeface="Rubik"/>
                <a:cs typeface="Rubik"/>
                <a:sym typeface="Rubik"/>
              </a:rPr>
              <a:t>Digital </a:t>
            </a:r>
            <a:r>
              <a:rPr lang="en">
                <a:latin typeface="Rubik"/>
                <a:ea typeface="Rubik"/>
                <a:cs typeface="Rubik"/>
                <a:sym typeface="Rubik"/>
              </a:rPr>
              <a:t>c</a:t>
            </a:r>
            <a:r>
              <a:rPr lang="en">
                <a:latin typeface="Rubik"/>
                <a:ea typeface="Rubik"/>
                <a:cs typeface="Rubik"/>
                <a:sym typeface="Rubik"/>
              </a:rPr>
              <a:t>itizenship</a:t>
            </a:r>
            <a:r>
              <a:rPr lang="en">
                <a:latin typeface="Lato"/>
                <a:ea typeface="Lato"/>
                <a:cs typeface="Lato"/>
                <a:sym typeface="Lato"/>
              </a:rPr>
              <a:t>: Thinking critically and using technology responsibly to learn, create, and participate</a:t>
            </a:r>
            <a:endParaRPr>
              <a:latin typeface="Lato"/>
              <a:ea typeface="Lato"/>
              <a:cs typeface="Lato"/>
              <a:sym typeface="Lato"/>
            </a:endParaRPr>
          </a:p>
        </p:txBody>
      </p:sp>
      <p:sp>
        <p:nvSpPr>
          <p:cNvPr id="62" name="Google Shape;62;p13"/>
          <p:cNvSpPr txBox="1"/>
          <p:nvPr/>
        </p:nvSpPr>
        <p:spPr>
          <a:xfrm>
            <a:off x="406200" y="1949525"/>
            <a:ext cx="6960000" cy="2469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latin typeface="Kalam"/>
                <a:ea typeface="Kalam"/>
                <a:cs typeface="Kalam"/>
                <a:sym typeface="Kalam"/>
              </a:rPr>
              <a:t>    </a:t>
            </a:r>
            <a:r>
              <a:rPr lang="en">
                <a:latin typeface="Kalam"/>
                <a:ea typeface="Kalam"/>
                <a:cs typeface="Kalam"/>
                <a:sym typeface="Kalam"/>
              </a:rPr>
              <a:t> </a:t>
            </a:r>
            <a:r>
              <a:rPr lang="en">
                <a:latin typeface="Rubik Medium"/>
                <a:ea typeface="Rubik Medium"/>
                <a:cs typeface="Rubik Medium"/>
                <a:sym typeface="Rubik Medium"/>
              </a:rPr>
              <a:t>Instructions</a:t>
            </a:r>
            <a:endParaRPr>
              <a:latin typeface="Rubik Medium"/>
              <a:ea typeface="Rubik Medium"/>
              <a:cs typeface="Rubik Medium"/>
              <a:sym typeface="Rubik Medium"/>
            </a:endParaRPr>
          </a:p>
          <a:p>
            <a:pPr indent="0" lvl="0" marL="0" rtl="0" algn="l">
              <a:lnSpc>
                <a:spcPct val="115000"/>
              </a:lnSpc>
              <a:spcBef>
                <a:spcPts val="0"/>
              </a:spcBef>
              <a:spcAft>
                <a:spcPts val="0"/>
              </a:spcAft>
              <a:buNone/>
            </a:pPr>
            <a:r>
              <a:rPr lang="en" sz="1200">
                <a:solidFill>
                  <a:srgbClr val="3A3A3A"/>
                </a:solidFill>
                <a:highlight>
                  <a:srgbClr val="FFFFFF"/>
                </a:highlight>
                <a:latin typeface="Lato"/>
                <a:ea typeface="Lato"/>
                <a:cs typeface="Lato"/>
                <a:sym typeface="Lato"/>
              </a:rPr>
              <a:t>It’s important to know what information is OK to share online.  What should we keep private and what is OK to share? </a:t>
            </a:r>
            <a:r>
              <a:rPr lang="en" sz="1200">
                <a:latin typeface="Lato"/>
                <a:ea typeface="Lato"/>
                <a:cs typeface="Lato"/>
                <a:sym typeface="Lato"/>
              </a:rPr>
              <a:t>Get one or more family members together to help. Read the setup before doing the activity together!</a:t>
            </a:r>
            <a:endParaRPr sz="1200">
              <a:latin typeface="Lato"/>
              <a:ea typeface="Lato"/>
              <a:cs typeface="Lato"/>
              <a:sym typeface="Lato"/>
            </a:endParaRPr>
          </a:p>
          <a:p>
            <a:pPr indent="0" lvl="0" marL="0" rtl="0" algn="l">
              <a:lnSpc>
                <a:spcPct val="115000"/>
              </a:lnSpc>
              <a:spcBef>
                <a:spcPts val="0"/>
              </a:spcBef>
              <a:spcAft>
                <a:spcPts val="0"/>
              </a:spcAft>
              <a:buNone/>
            </a:pPr>
            <a:r>
              <a:t/>
            </a:r>
            <a:endParaRPr sz="600">
              <a:latin typeface="Lato"/>
              <a:ea typeface="Lato"/>
              <a:cs typeface="Lato"/>
              <a:sym typeface="Lato"/>
            </a:endParaRPr>
          </a:p>
          <a:p>
            <a:pPr indent="0" lvl="0" marL="0" rtl="0" algn="l">
              <a:lnSpc>
                <a:spcPct val="115000"/>
              </a:lnSpc>
              <a:spcBef>
                <a:spcPts val="0"/>
              </a:spcBef>
              <a:spcAft>
                <a:spcPts val="0"/>
              </a:spcAft>
              <a:buNone/>
            </a:pPr>
            <a:r>
              <a:rPr lang="en">
                <a:latin typeface="Kalam"/>
                <a:ea typeface="Kalam"/>
                <a:cs typeface="Kalam"/>
                <a:sym typeface="Kalam"/>
              </a:rPr>
              <a:t>    </a:t>
            </a:r>
            <a:r>
              <a:rPr lang="en">
                <a:latin typeface="Kalam"/>
                <a:ea typeface="Kalam"/>
                <a:cs typeface="Kalam"/>
                <a:sym typeface="Kalam"/>
              </a:rPr>
              <a:t> </a:t>
            </a:r>
            <a:r>
              <a:rPr lang="en">
                <a:latin typeface="Rubik Medium"/>
                <a:ea typeface="Rubik Medium"/>
                <a:cs typeface="Rubik Medium"/>
                <a:sym typeface="Rubik Medium"/>
              </a:rPr>
              <a:t>Setup</a:t>
            </a:r>
            <a:endParaRPr>
              <a:latin typeface="Rubik Medium"/>
              <a:ea typeface="Rubik Medium"/>
              <a:cs typeface="Rubik Medium"/>
              <a:sym typeface="Rubik Medium"/>
            </a:endParaRPr>
          </a:p>
          <a:p>
            <a:pPr indent="0" lvl="0" marL="0" rtl="0" algn="l">
              <a:lnSpc>
                <a:spcPct val="115000"/>
              </a:lnSpc>
              <a:spcBef>
                <a:spcPts val="0"/>
              </a:spcBef>
              <a:spcAft>
                <a:spcPts val="0"/>
              </a:spcAft>
              <a:buNone/>
            </a:pPr>
            <a:r>
              <a:rPr b="1" lang="en" sz="1200">
                <a:latin typeface="Lato"/>
                <a:ea typeface="Lato"/>
                <a:cs typeface="Lato"/>
                <a:sym typeface="Lato"/>
              </a:rPr>
              <a:t>Read aloud</a:t>
            </a:r>
            <a:r>
              <a:rPr lang="en" sz="1200">
                <a:latin typeface="Lato"/>
                <a:ea typeface="Lato"/>
                <a:cs typeface="Lato"/>
                <a:sym typeface="Lato"/>
              </a:rPr>
              <a:t>:</a:t>
            </a:r>
            <a:r>
              <a:rPr lang="en" sz="1200">
                <a:solidFill>
                  <a:schemeClr val="dk1"/>
                </a:solidFill>
                <a:latin typeface="Lato"/>
                <a:ea typeface="Lato"/>
                <a:cs typeface="Lato"/>
                <a:sym typeface="Lato"/>
              </a:rPr>
              <a:t>  </a:t>
            </a:r>
            <a:r>
              <a:rPr lang="en" sz="1200">
                <a:solidFill>
                  <a:schemeClr val="dk1"/>
                </a:solidFill>
                <a:highlight>
                  <a:srgbClr val="FFFFFF"/>
                </a:highlight>
                <a:latin typeface="Lato"/>
                <a:ea typeface="Lato"/>
                <a:cs typeface="Lato"/>
                <a:sym typeface="Lato"/>
              </a:rPr>
              <a:t>It's in our nature to share and connect with others. But sharing online comes with some risks.</a:t>
            </a:r>
            <a:r>
              <a:rPr lang="en" sz="1200">
                <a:solidFill>
                  <a:schemeClr val="dk1"/>
                </a:solidFill>
                <a:latin typeface="Lato"/>
                <a:ea typeface="Lato"/>
                <a:cs typeface="Lato"/>
                <a:sym typeface="Lato"/>
              </a:rPr>
              <a:t> It is OK to share personal information. </a:t>
            </a:r>
            <a:r>
              <a:rPr b="1" lang="en" sz="1200">
                <a:solidFill>
                  <a:schemeClr val="dk1"/>
                </a:solidFill>
                <a:latin typeface="Lato"/>
                <a:ea typeface="Lato"/>
                <a:cs typeface="Lato"/>
                <a:sym typeface="Lato"/>
              </a:rPr>
              <a:t>Personal information</a:t>
            </a:r>
            <a:r>
              <a:rPr lang="en" sz="1200">
                <a:solidFill>
                  <a:schemeClr val="dk1"/>
                </a:solidFill>
                <a:latin typeface="Lato"/>
                <a:ea typeface="Lato"/>
                <a:cs typeface="Lato"/>
                <a:sym typeface="Lato"/>
              </a:rPr>
              <a:t> includes things like what you like to do, your favorite movie, ideas that you have, or even pictures of your pet. It is risky to share private information with someone you don’t know or </a:t>
            </a:r>
            <a:r>
              <a:rPr lang="en" sz="1200">
                <a:solidFill>
                  <a:schemeClr val="dk1"/>
                </a:solidFill>
                <a:latin typeface="Lato"/>
                <a:ea typeface="Lato"/>
                <a:cs typeface="Lato"/>
                <a:sym typeface="Lato"/>
              </a:rPr>
              <a:t>with everyone online</a:t>
            </a:r>
            <a:r>
              <a:rPr lang="en" sz="1200">
                <a:solidFill>
                  <a:schemeClr val="dk1"/>
                </a:solidFill>
                <a:latin typeface="Lato"/>
                <a:ea typeface="Lato"/>
                <a:cs typeface="Lato"/>
                <a:sym typeface="Lato"/>
              </a:rPr>
              <a:t>. </a:t>
            </a:r>
            <a:r>
              <a:rPr b="1" lang="en" sz="1200">
                <a:solidFill>
                  <a:schemeClr val="dk1"/>
                </a:solidFill>
                <a:latin typeface="Lato"/>
                <a:ea typeface="Lato"/>
                <a:cs typeface="Lato"/>
                <a:sym typeface="Lato"/>
              </a:rPr>
              <a:t>Private information</a:t>
            </a:r>
            <a:r>
              <a:rPr lang="en" sz="1200">
                <a:solidFill>
                  <a:schemeClr val="dk1"/>
                </a:solidFill>
                <a:latin typeface="Lato"/>
                <a:ea typeface="Lato"/>
                <a:cs typeface="Lato"/>
                <a:sym typeface="Lato"/>
              </a:rPr>
              <a:t> includes things that identify you, such as your full name, home address, phone number, school, or date of birth. </a:t>
            </a:r>
            <a:endParaRPr sz="1200">
              <a:solidFill>
                <a:schemeClr val="dk1"/>
              </a:solidFill>
              <a:latin typeface="Lato"/>
              <a:ea typeface="Lato"/>
              <a:cs typeface="Lato"/>
              <a:sym typeface="Lato"/>
            </a:endParaRPr>
          </a:p>
        </p:txBody>
      </p:sp>
      <p:sp>
        <p:nvSpPr>
          <p:cNvPr id="63" name="Google Shape;63;p13"/>
          <p:cNvSpPr txBox="1"/>
          <p:nvPr/>
        </p:nvSpPr>
        <p:spPr>
          <a:xfrm>
            <a:off x="0" y="8981534"/>
            <a:ext cx="7772400" cy="388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300">
                <a:latin typeface="Lato"/>
                <a:ea typeface="Lato"/>
                <a:cs typeface="Lato"/>
                <a:sym typeface="Lato"/>
              </a:rPr>
              <a:t>Learn more about how to protect your privacy online at </a:t>
            </a:r>
            <a:r>
              <a:rPr b="1" lang="en" sz="1300">
                <a:solidFill>
                  <a:srgbClr val="30A448"/>
                </a:solidFill>
                <a:uFill>
                  <a:noFill/>
                </a:uFill>
                <a:latin typeface="Lato"/>
                <a:ea typeface="Lato"/>
                <a:cs typeface="Lato"/>
                <a:sym typeface="Lato"/>
                <a:hlinkClick r:id="rId5">
                  <a:extLst>
                    <a:ext uri="{A12FA001-AC4F-418D-AE19-62706E023703}">
                      <ahyp:hlinkClr val="tx"/>
                    </a:ext>
                  </a:extLst>
                </a:hlinkClick>
              </a:rPr>
              <a:t>commonsense.org/family-tips-on-privacy</a:t>
            </a:r>
            <a:r>
              <a:rPr lang="en" sz="1300">
                <a:latin typeface="Lato"/>
                <a:ea typeface="Lato"/>
                <a:cs typeface="Lato"/>
                <a:sym typeface="Lato"/>
              </a:rPr>
              <a:t>!</a:t>
            </a:r>
            <a:endParaRPr sz="1300">
              <a:latin typeface="Lato"/>
              <a:ea typeface="Lato"/>
              <a:cs typeface="Lato"/>
              <a:sym typeface="Lato"/>
            </a:endParaRPr>
          </a:p>
        </p:txBody>
      </p:sp>
      <p:pic>
        <p:nvPicPr>
          <p:cNvPr id="64" name="Google Shape;64;p13"/>
          <p:cNvPicPr preferRelativeResize="0"/>
          <p:nvPr/>
        </p:nvPicPr>
        <p:blipFill rotWithShape="1">
          <a:blip r:embed="rId6">
            <a:alphaModFix/>
          </a:blip>
          <a:srcRect b="4979" l="8176" r="5757" t="4645"/>
          <a:stretch/>
        </p:blipFill>
        <p:spPr>
          <a:xfrm>
            <a:off x="5603411" y="315200"/>
            <a:ext cx="1645037" cy="1727501"/>
          </a:xfrm>
          <a:prstGeom prst="rect">
            <a:avLst/>
          </a:prstGeom>
          <a:noFill/>
          <a:ln>
            <a:noFill/>
          </a:ln>
        </p:spPr>
      </p:pic>
      <p:pic>
        <p:nvPicPr>
          <p:cNvPr id="65" name="Google Shape;65;p13"/>
          <p:cNvPicPr preferRelativeResize="0"/>
          <p:nvPr/>
        </p:nvPicPr>
        <p:blipFill>
          <a:blip r:embed="rId7">
            <a:alphaModFix/>
          </a:blip>
          <a:stretch>
            <a:fillRect/>
          </a:stretch>
        </p:blipFill>
        <p:spPr>
          <a:xfrm>
            <a:off x="377701" y="9522244"/>
            <a:ext cx="2570775" cy="243906"/>
          </a:xfrm>
          <a:prstGeom prst="rect">
            <a:avLst/>
          </a:prstGeom>
          <a:noFill/>
          <a:ln>
            <a:noFill/>
          </a:ln>
        </p:spPr>
      </p:pic>
      <p:pic>
        <p:nvPicPr>
          <p:cNvPr id="66" name="Google Shape;66;p13"/>
          <p:cNvPicPr preferRelativeResize="0"/>
          <p:nvPr/>
        </p:nvPicPr>
        <p:blipFill>
          <a:blip r:embed="rId8">
            <a:alphaModFix/>
          </a:blip>
          <a:stretch>
            <a:fillRect/>
          </a:stretch>
        </p:blipFill>
        <p:spPr>
          <a:xfrm>
            <a:off x="528124" y="4571536"/>
            <a:ext cx="257100" cy="257100"/>
          </a:xfrm>
          <a:prstGeom prst="rect">
            <a:avLst/>
          </a:prstGeom>
          <a:noFill/>
          <a:ln>
            <a:noFill/>
          </a:ln>
        </p:spPr>
      </p:pic>
      <p:pic>
        <p:nvPicPr>
          <p:cNvPr id="67" name="Google Shape;67;p13"/>
          <p:cNvPicPr preferRelativeResize="0"/>
          <p:nvPr/>
        </p:nvPicPr>
        <p:blipFill rotWithShape="1">
          <a:blip r:embed="rId9">
            <a:alphaModFix/>
          </a:blip>
          <a:srcRect b="13856" l="0" r="0" t="5249"/>
          <a:stretch/>
        </p:blipFill>
        <p:spPr>
          <a:xfrm>
            <a:off x="505925" y="3019812"/>
            <a:ext cx="301500" cy="243900"/>
          </a:xfrm>
          <a:prstGeom prst="rect">
            <a:avLst/>
          </a:prstGeom>
          <a:noFill/>
          <a:ln>
            <a:noFill/>
          </a:ln>
        </p:spPr>
      </p:pic>
      <p:pic>
        <p:nvPicPr>
          <p:cNvPr id="68" name="Google Shape;68;p13"/>
          <p:cNvPicPr preferRelativeResize="0"/>
          <p:nvPr/>
        </p:nvPicPr>
        <p:blipFill>
          <a:blip r:embed="rId10">
            <a:alphaModFix/>
          </a:blip>
          <a:stretch>
            <a:fillRect/>
          </a:stretch>
        </p:blipFill>
        <p:spPr>
          <a:xfrm>
            <a:off x="528119" y="1996275"/>
            <a:ext cx="257100" cy="257112"/>
          </a:xfrm>
          <a:prstGeom prst="rect">
            <a:avLst/>
          </a:prstGeom>
          <a:noFill/>
          <a:ln>
            <a:noFill/>
          </a:ln>
        </p:spPr>
      </p:pic>
      <p:pic>
        <p:nvPicPr>
          <p:cNvPr id="69" name="Google Shape;69;p13"/>
          <p:cNvPicPr preferRelativeResize="0"/>
          <p:nvPr/>
        </p:nvPicPr>
        <p:blipFill rotWithShape="1">
          <a:blip r:embed="rId11">
            <a:alphaModFix/>
          </a:blip>
          <a:srcRect b="0" l="0" r="0" t="0"/>
          <a:stretch/>
        </p:blipFill>
        <p:spPr>
          <a:xfrm>
            <a:off x="3948850" y="4431953"/>
            <a:ext cx="3355800" cy="439714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