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12" r:id="rId4"/>
  </p:sldMasterIdLst>
  <p:notesMasterIdLst>
    <p:notesMasterId r:id="rId13"/>
  </p:notesMasterIdLst>
  <p:handoutMasterIdLst>
    <p:handoutMasterId r:id="rId14"/>
  </p:handoutMasterIdLst>
  <p:sldIdLst>
    <p:sldId id="262" r:id="rId5"/>
    <p:sldId id="265" r:id="rId6"/>
    <p:sldId id="259" r:id="rId7"/>
    <p:sldId id="261" r:id="rId8"/>
    <p:sldId id="268" r:id="rId9"/>
    <p:sldId id="269" r:id="rId10"/>
    <p:sldId id="270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EB8A21-4744-41DA-AFB4-E653BB753200}" v="7" dt="2025-03-03T21:49:40.8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87"/>
  </p:normalViewPr>
  <p:slideViewPr>
    <p:cSldViewPr snapToGrid="0" snapToObjects="1">
      <p:cViewPr varScale="1">
        <p:scale>
          <a:sx n="111" d="100"/>
          <a:sy n="111" d="100"/>
        </p:scale>
        <p:origin x="5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C40FD4-49E5-45F4-9F5F-D127674F3B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7B86CE-7533-4591-A533-3B285CBFBD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2818B-C764-43FB-9100-6BE58FDE1954}" type="datetimeFigureOut">
              <a:rPr lang="en-US" smtClean="0"/>
              <a:t>3/20/2025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97BB4A-C2FA-48DD-9F31-664DF2C9F78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40AB79-C081-43E8-B49C-BA9D38FCFC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5F1E10-4074-4DC3-8E35-9146BD1FD8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812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BC4BE-0D73-E240-8B38-104FAC465A91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8C15C5-0688-5345-99FC-721E08AD15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85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035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207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512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627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307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801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025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520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007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416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8357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363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175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67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650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74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965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68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6389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977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870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3/19/2025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381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3/19/2025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7670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  <p:sldLayoutId id="214748382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1.jpe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panther with a white background">
            <a:extLst>
              <a:ext uri="{FF2B5EF4-FFF2-40B4-BE49-F238E27FC236}">
                <a16:creationId xmlns:a16="http://schemas.microsoft.com/office/drawing/2014/main" id="{038A699B-DBD3-D7E0-7D10-CF5BBD688B9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bg1">
                <a:tint val="45000"/>
                <a:satMod val="400000"/>
              </a:schemeClr>
            </a:duotone>
            <a:alphaModFix amt="25000"/>
          </a:blip>
          <a:srcRect t="18362" b="2538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080833-6B30-404E-B0FA-39D7DC4B1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>
            <a:normAutofit/>
          </a:bodyPr>
          <a:lstStyle/>
          <a:p>
            <a:r>
              <a:rPr lang="en-US" b="1" dirty="0"/>
              <a:t>North Valleys student voice</a:t>
            </a:r>
          </a:p>
        </p:txBody>
      </p:sp>
    </p:spTree>
    <p:extLst>
      <p:ext uri="{BB962C8B-B14F-4D97-AF65-F5344CB8AC3E}">
        <p14:creationId xmlns:p14="http://schemas.microsoft.com/office/powerpoint/2010/main" val="81410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panther with a white background&#10;&#10;AI-generated content may be incorrect.">
            <a:extLst>
              <a:ext uri="{FF2B5EF4-FFF2-40B4-BE49-F238E27FC236}">
                <a16:creationId xmlns:a16="http://schemas.microsoft.com/office/drawing/2014/main" id="{31E7D33F-1E2D-C680-FE61-6C1D27B39AC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5000"/>
          </a:blip>
          <a:srcRect t="18362" b="25388"/>
          <a:stretch/>
        </p:blipFill>
        <p:spPr>
          <a:xfrm>
            <a:off x="-6867" y="59086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50B972-0B7A-40CD-9E79-07E8A87AB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609601"/>
            <a:ext cx="8676222" cy="32004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Ice Breaker</a:t>
            </a:r>
          </a:p>
        </p:txBody>
      </p:sp>
    </p:spTree>
    <p:extLst>
      <p:ext uri="{BB962C8B-B14F-4D97-AF65-F5344CB8AC3E}">
        <p14:creationId xmlns:p14="http://schemas.microsoft.com/office/powerpoint/2010/main" val="27014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869" y="643466"/>
            <a:ext cx="3143875" cy="5571065"/>
          </a:xfrm>
        </p:spPr>
        <p:txBody>
          <a:bodyPr anchor="ctr">
            <a:normAutofit/>
          </a:bodyPr>
          <a:lstStyle/>
          <a:p>
            <a:r>
              <a:rPr lang="en-US" sz="3600" b="1" dirty="0"/>
              <a:t>Panther Process</a:t>
            </a:r>
            <a:br>
              <a:rPr lang="en-US" sz="3600" b="1" dirty="0"/>
            </a:br>
            <a:r>
              <a:rPr lang="en-US" sz="1400" b="1" dirty="0">
                <a:solidFill>
                  <a:schemeClr val="tx1"/>
                </a:solidFill>
              </a:rPr>
              <a:t>Students attended a student voice meeting and listed their ideas for school improvement. After we created a list students voted on their top ideas.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BC750A-B8E7-49A0-A00A-F72451271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2169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4D0436-4FAC-43D1-9565-515BBE80D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908066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F82E424-AAF6-43AC-AC56-03BA23E0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4150420" y="3429000"/>
            <a:ext cx="6858000" cy="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7" name="Picture 6" descr="A white board with writing on it&#10;&#10;AI-generated content may be incorrect.">
            <a:extLst>
              <a:ext uri="{FF2B5EF4-FFF2-40B4-BE49-F238E27FC236}">
                <a16:creationId xmlns:a16="http://schemas.microsoft.com/office/drawing/2014/main" id="{07012B85-64AE-C304-7288-49EF21A62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447870" y="447871"/>
            <a:ext cx="3582955" cy="2687216"/>
          </a:xfrm>
          <a:prstGeom prst="rect">
            <a:avLst/>
          </a:prstGeom>
        </p:spPr>
      </p:pic>
      <p:pic>
        <p:nvPicPr>
          <p:cNvPr id="9" name="Picture 8" descr="A white board with writing on it&#10;&#10;AI-generated content may be incorrect.">
            <a:extLst>
              <a:ext uri="{FF2B5EF4-FFF2-40B4-BE49-F238E27FC236}">
                <a16:creationId xmlns:a16="http://schemas.microsoft.com/office/drawing/2014/main" id="{2AD425F6-9EEC-91F6-F861-66961F3566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354942" y="559839"/>
            <a:ext cx="3582957" cy="2687218"/>
          </a:xfrm>
          <a:prstGeom prst="rect">
            <a:avLst/>
          </a:prstGeom>
        </p:spPr>
      </p:pic>
      <p:pic>
        <p:nvPicPr>
          <p:cNvPr id="12" name="Picture 11" descr="A piece of paper with writing on it&#10;&#10;AI-generated content may be incorrect.">
            <a:extLst>
              <a:ext uri="{FF2B5EF4-FFF2-40B4-BE49-F238E27FC236}">
                <a16:creationId xmlns:a16="http://schemas.microsoft.com/office/drawing/2014/main" id="{64EA6C97-B585-49EF-F42E-6D5B91353C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355239" y="4062316"/>
            <a:ext cx="3088433" cy="2316325"/>
          </a:xfrm>
          <a:prstGeom prst="rect">
            <a:avLst/>
          </a:prstGeom>
        </p:spPr>
      </p:pic>
      <p:pic>
        <p:nvPicPr>
          <p:cNvPr id="16" name="Picture 15" descr="A piece of white paper&#10;&#10;AI-generated content may be incorrect.">
            <a:extLst>
              <a:ext uri="{FF2B5EF4-FFF2-40B4-BE49-F238E27FC236}">
                <a16:creationId xmlns:a16="http://schemas.microsoft.com/office/drawing/2014/main" id="{09A9F553-D470-B6E3-6F00-79AA567B09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2099554" y="4223037"/>
            <a:ext cx="2904754" cy="2178565"/>
          </a:xfrm>
          <a:prstGeom prst="rect">
            <a:avLst/>
          </a:prstGeom>
        </p:spPr>
      </p:pic>
      <p:pic>
        <p:nvPicPr>
          <p:cNvPr id="18" name="Picture 17" descr="A white paper with writing on it&#10;&#10;AI-generated content may be incorrect.">
            <a:extLst>
              <a:ext uri="{FF2B5EF4-FFF2-40B4-BE49-F238E27FC236}">
                <a16:creationId xmlns:a16="http://schemas.microsoft.com/office/drawing/2014/main" id="{AC9C89E0-B28E-AA6F-F34F-790077C71F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4417673" y="2521021"/>
            <a:ext cx="3429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33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panther with a white background&#10;&#10;AI-generated content may be incorrect.">
            <a:extLst>
              <a:ext uri="{FF2B5EF4-FFF2-40B4-BE49-F238E27FC236}">
                <a16:creationId xmlns:a16="http://schemas.microsoft.com/office/drawing/2014/main" id="{0082F6BD-A409-AFF6-961E-BEC5C3D9806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bg1">
                <a:tint val="45000"/>
                <a:satMod val="400000"/>
              </a:schemeClr>
            </a:duotone>
            <a:alphaModFix amt="15000"/>
          </a:blip>
          <a:srcRect t="18362" b="2538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84F96F-B0BE-4E84-A401-8F843805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/>
              <a:t>Our Findings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DDB48E-1694-F223-4BCE-30D574A9044C}"/>
              </a:ext>
            </a:extLst>
          </p:cNvPr>
          <p:cNvSpPr txBox="1"/>
          <p:nvPr/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cap="small" dirty="0">
                <a:solidFill>
                  <a:schemeClr val="accent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Students identified several key areas.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endParaRPr lang="en-US" cap="small" dirty="0">
              <a:solidFill>
                <a:schemeClr val="accent1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cap="small" dirty="0">
                <a:solidFill>
                  <a:schemeClr val="accent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Bathroom Beautification (paint the bathrooms, fix counters)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cap="small" dirty="0">
                <a:solidFill>
                  <a:schemeClr val="accent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More clubs (lacrosse, volleyball, etc.)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cap="small" dirty="0">
                <a:solidFill>
                  <a:schemeClr val="accent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Student section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cap="small" dirty="0">
                <a:solidFill>
                  <a:schemeClr val="accent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School record breakers honored in hallway parades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endParaRPr lang="en-US" cap="small" dirty="0">
              <a:solidFill>
                <a:schemeClr val="accent1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cap="small" dirty="0">
                <a:solidFill>
                  <a:schemeClr val="accent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All the things listed above help create a better school culture for students. </a:t>
            </a:r>
          </a:p>
        </p:txBody>
      </p:sp>
    </p:spTree>
    <p:extLst>
      <p:ext uri="{BB962C8B-B14F-4D97-AF65-F5344CB8AC3E}">
        <p14:creationId xmlns:p14="http://schemas.microsoft.com/office/powerpoint/2010/main" val="2706815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CB39BC63-7BA3-5084-6A04-6E1FA718B3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89" t="12624" r="1123" b="-2326"/>
          <a:stretch/>
        </p:blipFill>
        <p:spPr>
          <a:xfrm>
            <a:off x="83976" y="345233"/>
            <a:ext cx="11971175" cy="587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485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panther with a white background&#10;&#10;AI-generated content may be incorrect.">
            <a:extLst>
              <a:ext uri="{FF2B5EF4-FFF2-40B4-BE49-F238E27FC236}">
                <a16:creationId xmlns:a16="http://schemas.microsoft.com/office/drawing/2014/main" id="{4E5C3E28-D6D7-C4DE-AFE5-35F9D12C71A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</a:blip>
          <a:srcRect t="18362" b="2538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577C9D-B4D7-1305-0E3E-B0E231A5F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>
            <a:normAutofit/>
          </a:bodyPr>
          <a:lstStyle/>
          <a:p>
            <a:r>
              <a:rPr lang="en-US" dirty="0"/>
              <a:t>Student voice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19A91-8ACB-2B92-C0F7-CCB6F7C87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9905998" cy="3124201"/>
          </a:xfrm>
        </p:spPr>
        <p:txBody>
          <a:bodyPr>
            <a:normAutofit/>
          </a:bodyPr>
          <a:lstStyle/>
          <a:p>
            <a:r>
              <a:rPr lang="en-US" dirty="0"/>
              <a:t>Student Voice Locker (coming in 4</a:t>
            </a:r>
            <a:r>
              <a:rPr lang="en-US" baseline="30000" dirty="0"/>
              <a:t>th</a:t>
            </a:r>
            <a:r>
              <a:rPr lang="en-US" dirty="0"/>
              <a:t> Quarter)</a:t>
            </a:r>
          </a:p>
          <a:p>
            <a:r>
              <a:rPr lang="en-US" dirty="0"/>
              <a:t>4 pillars painted and posted in the hallway (in progress)</a:t>
            </a:r>
          </a:p>
          <a:p>
            <a:r>
              <a:rPr lang="en-US" dirty="0"/>
              <a:t>Creation of Student Section (Havoc Crew)</a:t>
            </a:r>
          </a:p>
          <a:p>
            <a:r>
              <a:rPr lang="en-US" dirty="0"/>
              <a:t>Art in honors wing</a:t>
            </a:r>
          </a:p>
          <a:p>
            <a:r>
              <a:rPr lang="en-US" dirty="0"/>
              <a:t>Student Feedback on 25-26 bell schedule</a:t>
            </a:r>
          </a:p>
          <a:p>
            <a:r>
              <a:rPr lang="en-US" dirty="0"/>
              <a:t>Completion of art in girls' bathrooms (in progress)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148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panther with a white background&#10;&#10;AI-generated content may be incorrect.">
            <a:extLst>
              <a:ext uri="{FF2B5EF4-FFF2-40B4-BE49-F238E27FC236}">
                <a16:creationId xmlns:a16="http://schemas.microsoft.com/office/drawing/2014/main" id="{855E459B-125B-8439-CDDB-605B1A20C8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</a:blip>
          <a:srcRect t="18362" b="2538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7D3FE5-7B96-22C9-35AF-AC0C2AA42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>
            <a:normAutofit/>
          </a:bodyPr>
          <a:lstStyle/>
          <a:p>
            <a:r>
              <a:rPr lang="en-US" b="1" dirty="0"/>
              <a:t>Create your own Culture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D451B-46CC-C744-3BCE-3EB7DF9E5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9905998" cy="31242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What do you think your schools “4 pillars” should be?</a:t>
            </a:r>
          </a:p>
          <a:p>
            <a:r>
              <a:rPr lang="en-US" dirty="0"/>
              <a:t>What can staff do</a:t>
            </a:r>
          </a:p>
          <a:p>
            <a:r>
              <a:rPr lang="en-US" dirty="0"/>
              <a:t>What principles would be important</a:t>
            </a:r>
          </a:p>
          <a:p>
            <a:r>
              <a:rPr lang="en-US" dirty="0"/>
              <a:t>How would they support all students</a:t>
            </a:r>
          </a:p>
          <a:p>
            <a:r>
              <a:rPr lang="en-US" dirty="0"/>
              <a:t>How can students contribute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Design your own “4 pillars”</a:t>
            </a:r>
          </a:p>
        </p:txBody>
      </p:sp>
    </p:spTree>
    <p:extLst>
      <p:ext uri="{BB962C8B-B14F-4D97-AF65-F5344CB8AC3E}">
        <p14:creationId xmlns:p14="http://schemas.microsoft.com/office/powerpoint/2010/main" val="3819550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tudents looking into microscope">
            <a:extLst>
              <a:ext uri="{FF2B5EF4-FFF2-40B4-BE49-F238E27FC236}">
                <a16:creationId xmlns:a16="http://schemas.microsoft.com/office/drawing/2014/main" id="{082DAC18-E623-0546-920C-6676DF6BBA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080833-6B30-404E-B0FA-39D7DC4B1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>
            <a:noAutofit/>
          </a:bodyPr>
          <a:lstStyle/>
          <a:p>
            <a:pPr algn="l"/>
            <a:r>
              <a:rPr lang="en-US" sz="11700" b="1" dirty="0"/>
              <a:t>Thank </a:t>
            </a:r>
            <a:br>
              <a:rPr lang="en-US" sz="11700" b="1" dirty="0"/>
            </a:br>
            <a:r>
              <a:rPr lang="en-US" sz="11700" dirty="0">
                <a:solidFill>
                  <a:schemeClr val="tx1"/>
                </a:solidFill>
              </a:rPr>
              <a:t>You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49C5163-C20C-4544-B7B1-4C17B8DBE1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someone@example.com</a:t>
            </a:r>
          </a:p>
        </p:txBody>
      </p:sp>
    </p:spTree>
    <p:extLst>
      <p:ext uri="{BB962C8B-B14F-4D97-AF65-F5344CB8AC3E}">
        <p14:creationId xmlns:p14="http://schemas.microsoft.com/office/powerpoint/2010/main" val="5380619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5AD0B8"/>
      </a:accent1>
      <a:accent2>
        <a:srgbClr val="47BB7E"/>
      </a:accent2>
      <a:accent3>
        <a:srgbClr val="96CD4B"/>
      </a:accent3>
      <a:accent4>
        <a:srgbClr val="61C7DD"/>
      </a:accent4>
      <a:accent5>
        <a:srgbClr val="2495CF"/>
      </a:accent5>
      <a:accent6>
        <a:srgbClr val="5A74D1"/>
      </a:accent6>
      <a:hlink>
        <a:srgbClr val="72CEBB"/>
      </a:hlink>
      <a:folHlink>
        <a:srgbClr val="98E6D6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F017D31-E675-491F-B600-F06278E25D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11B8520-39D0-4E39-88E2-3CE8E9A6E44A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6A89A57F-CF3F-47C6-90BB-70331E72BC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School design</Template>
  <TotalTime>1632</TotalTime>
  <Words>195</Words>
  <Application>Microsoft Office PowerPoint</Application>
  <PresentationFormat>Widescreen</PresentationFormat>
  <Paragraphs>35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Century Gothic</vt:lpstr>
      <vt:lpstr>Mesh</vt:lpstr>
      <vt:lpstr>North Valleys student voice</vt:lpstr>
      <vt:lpstr>Ice Breaker</vt:lpstr>
      <vt:lpstr>Panther Process Students attended a student voice meeting and listed their ideas for school improvement. After we created a list students voted on their top ideas.</vt:lpstr>
      <vt:lpstr>Our Findings</vt:lpstr>
      <vt:lpstr>PowerPoint Presentation</vt:lpstr>
      <vt:lpstr>Student voice Outcomes</vt:lpstr>
      <vt:lpstr>Create your own Culture</vt:lpstr>
      <vt:lpstr>Thank  You</vt:lpstr>
    </vt:vector>
  </TitlesOfParts>
  <Company>Washoe County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Rose, Bradley</dc:creator>
  <cp:lastModifiedBy>Rose, Bradley</cp:lastModifiedBy>
  <cp:revision>2</cp:revision>
  <dcterms:created xsi:type="dcterms:W3CDTF">2025-03-03T19:24:30Z</dcterms:created>
  <dcterms:modified xsi:type="dcterms:W3CDTF">2025-03-20T16:51:06Z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